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08" r:id="rId5"/>
    <p:sldMasterId id="2147483720" r:id="rId6"/>
    <p:sldMasterId id="2147483732" r:id="rId7"/>
  </p:sldMasterIdLst>
  <p:notesMasterIdLst>
    <p:notesMasterId r:id="rId36"/>
  </p:notesMasterIdLst>
  <p:handoutMasterIdLst>
    <p:handoutMasterId r:id="rId37"/>
  </p:handoutMasterIdLst>
  <p:sldIdLst>
    <p:sldId id="307" r:id="rId8"/>
    <p:sldId id="271" r:id="rId9"/>
    <p:sldId id="295" r:id="rId10"/>
    <p:sldId id="272" r:id="rId11"/>
    <p:sldId id="268" r:id="rId12"/>
    <p:sldId id="269" r:id="rId13"/>
    <p:sldId id="261" r:id="rId14"/>
    <p:sldId id="260" r:id="rId15"/>
    <p:sldId id="275" r:id="rId16"/>
    <p:sldId id="306" r:id="rId17"/>
    <p:sldId id="297" r:id="rId18"/>
    <p:sldId id="277" r:id="rId19"/>
    <p:sldId id="278" r:id="rId20"/>
    <p:sldId id="279" r:id="rId21"/>
    <p:sldId id="280" r:id="rId22"/>
    <p:sldId id="265" r:id="rId23"/>
    <p:sldId id="281" r:id="rId24"/>
    <p:sldId id="274" r:id="rId25"/>
    <p:sldId id="308" r:id="rId26"/>
    <p:sldId id="299" r:id="rId27"/>
    <p:sldId id="309" r:id="rId28"/>
    <p:sldId id="312" r:id="rId29"/>
    <p:sldId id="313" r:id="rId30"/>
    <p:sldId id="303" r:id="rId31"/>
    <p:sldId id="310" r:id="rId32"/>
    <p:sldId id="311" r:id="rId33"/>
    <p:sldId id="304" r:id="rId34"/>
    <p:sldId id="294" r:id="rId35"/>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66FF33"/>
    <a:srgbClr val="FF7C8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7" d="100"/>
          <a:sy n="67" d="100"/>
        </p:scale>
        <p:origin x="-1464"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64751AAE-B42A-4D48-B6D9-1324E76FBFF9}" type="datetimeFigureOut">
              <a:rPr lang="en-US" smtClean="0"/>
              <a:t>11/10/2022</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76E89E48-AEAB-432E-B379-354054DD8B54}" type="slidenum">
              <a:rPr lang="en-US" smtClean="0"/>
              <a:t>‹#›</a:t>
            </a:fld>
            <a:endParaRPr lang="en-US"/>
          </a:p>
        </p:txBody>
      </p:sp>
    </p:spTree>
    <p:extLst>
      <p:ext uri="{BB962C8B-B14F-4D97-AF65-F5344CB8AC3E}">
        <p14:creationId xmlns:p14="http://schemas.microsoft.com/office/powerpoint/2010/main" val="3200742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26A847C-ACAC-4F9A-8B47-4E81EF935147}" type="datetimeFigureOut">
              <a:rPr lang="vi-VN" smtClean="0"/>
              <a:t>11/10/2022</a:t>
            </a:fld>
            <a:endParaRPr lang="vi-VN"/>
          </a:p>
        </p:txBody>
      </p:sp>
      <p:sp>
        <p:nvSpPr>
          <p:cNvPr id="4" name="Slide Image Placeholder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48B1FF3-E4EF-4C5E-AF70-DF5E19FC8F27}" type="slidenum">
              <a:rPr lang="vi-VN" smtClean="0"/>
              <a:t>‹#›</a:t>
            </a:fld>
            <a:endParaRPr lang="vi-VN"/>
          </a:p>
        </p:txBody>
      </p:sp>
    </p:spTree>
    <p:extLst>
      <p:ext uri="{BB962C8B-B14F-4D97-AF65-F5344CB8AC3E}">
        <p14:creationId xmlns:p14="http://schemas.microsoft.com/office/powerpoint/2010/main" val="287764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a:t>
            </a:fld>
            <a:endParaRPr lang="vi-VN"/>
          </a:p>
        </p:txBody>
      </p:sp>
    </p:spTree>
    <p:extLst>
      <p:ext uri="{BB962C8B-B14F-4D97-AF65-F5344CB8AC3E}">
        <p14:creationId xmlns:p14="http://schemas.microsoft.com/office/powerpoint/2010/main" val="2117662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Nhóm</a:t>
            </a:r>
            <a:r>
              <a:rPr lang="en-US" baseline="0" dirty="0" smtClean="0"/>
              <a:t> </a:t>
            </a:r>
            <a:r>
              <a:rPr lang="en-US" baseline="0" dirty="0" err="1" smtClean="0"/>
              <a:t>hoàn</a:t>
            </a:r>
            <a:r>
              <a:rPr lang="en-US" baseline="0" dirty="0" smtClean="0"/>
              <a:t> </a:t>
            </a:r>
            <a:r>
              <a:rPr lang="en-US" baseline="0" dirty="0" err="1" smtClean="0"/>
              <a:t>thành</a:t>
            </a:r>
            <a:r>
              <a:rPr lang="en-US" baseline="0" dirty="0" smtClean="0"/>
              <a:t> </a:t>
            </a:r>
            <a:r>
              <a:rPr lang="en-US" baseline="0" dirty="0" err="1" smtClean="0"/>
              <a:t>nhanh</a:t>
            </a:r>
            <a:r>
              <a:rPr lang="en-US" baseline="0" dirty="0" smtClean="0"/>
              <a:t> </a:t>
            </a:r>
            <a:r>
              <a:rPr lang="en-US" baseline="0" dirty="0" err="1" smtClean="0"/>
              <a:t>nhất</a:t>
            </a:r>
            <a:r>
              <a:rPr lang="en-US" baseline="0" dirty="0" smtClean="0"/>
              <a:t> </a:t>
            </a:r>
            <a:r>
              <a:rPr lang="en-US" baseline="0" dirty="0" err="1" smtClean="0"/>
              <a:t>sẽ</a:t>
            </a:r>
            <a:r>
              <a:rPr lang="en-US" baseline="0" dirty="0" smtClean="0"/>
              <a:t> </a:t>
            </a:r>
            <a:r>
              <a:rPr lang="en-US" baseline="0" dirty="0" err="1" smtClean="0"/>
              <a:t>dán</a:t>
            </a:r>
            <a:r>
              <a:rPr lang="en-US" baseline="0" dirty="0" smtClean="0"/>
              <a:t> </a:t>
            </a:r>
            <a:r>
              <a:rPr lang="en-US" baseline="0" dirty="0" err="1" smtClean="0"/>
              <a:t>phần</a:t>
            </a:r>
            <a:r>
              <a:rPr lang="en-US" baseline="0" dirty="0" smtClean="0"/>
              <a:t>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của</a:t>
            </a:r>
            <a:r>
              <a:rPr lang="en-US" baseline="0" dirty="0" smtClean="0"/>
              <a:t> </a:t>
            </a:r>
            <a:r>
              <a:rPr lang="en-US" baseline="0" dirty="0" err="1" smtClean="0"/>
              <a:t>nhóm</a:t>
            </a:r>
            <a:r>
              <a:rPr lang="en-US" baseline="0" dirty="0" smtClean="0"/>
              <a:t> </a:t>
            </a:r>
            <a:r>
              <a:rPr lang="en-US" baseline="0" dirty="0" err="1" smtClean="0"/>
              <a:t>lên</a:t>
            </a:r>
            <a:r>
              <a:rPr lang="en-US" baseline="0" dirty="0" smtClean="0"/>
              <a:t> </a:t>
            </a:r>
            <a:r>
              <a:rPr lang="en-US" baseline="0" dirty="0" err="1" smtClean="0"/>
              <a:t>bảng</a:t>
            </a:r>
            <a:r>
              <a:rPr lang="en-US" baseline="0" dirty="0" smtClean="0"/>
              <a:t>. </a:t>
            </a:r>
            <a:r>
              <a:rPr lang="en-US" baseline="0" dirty="0" err="1" smtClean="0"/>
              <a:t>Các</a:t>
            </a:r>
            <a:r>
              <a:rPr lang="en-US" baseline="0" dirty="0" smtClean="0"/>
              <a:t> </a:t>
            </a:r>
            <a:r>
              <a:rPr lang="en-US" baseline="0" dirty="0" err="1" smtClean="0"/>
              <a:t>nhóm</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đổi</a:t>
            </a:r>
            <a:r>
              <a:rPr lang="en-US" baseline="0" dirty="0" smtClean="0"/>
              <a:t> </a:t>
            </a:r>
            <a:r>
              <a:rPr lang="en-US" baseline="0" dirty="0" err="1" smtClean="0"/>
              <a:t>bài</a:t>
            </a:r>
            <a:r>
              <a:rPr lang="en-US" baseline="0" dirty="0" smtClean="0"/>
              <a:t> </a:t>
            </a:r>
            <a:r>
              <a:rPr lang="en-US" baseline="0" dirty="0" err="1" smtClean="0"/>
              <a:t>chấm</a:t>
            </a:r>
            <a:r>
              <a:rPr lang="en-US" baseline="0" dirty="0" smtClean="0"/>
              <a:t> </a:t>
            </a:r>
            <a:r>
              <a:rPr lang="en-US" baseline="0" dirty="0" err="1" smtClean="0"/>
              <a:t>chéo</a:t>
            </a:r>
            <a:r>
              <a:rPr lang="en-US" baseline="0" dirty="0" smtClean="0"/>
              <a:t>.</a:t>
            </a:r>
          </a:p>
          <a:p>
            <a:r>
              <a:rPr lang="en-US" baseline="0" dirty="0" err="1" smtClean="0"/>
              <a:t>Trước</a:t>
            </a:r>
            <a:r>
              <a:rPr lang="en-US" baseline="0" dirty="0" smtClean="0"/>
              <a:t> </a:t>
            </a:r>
            <a:r>
              <a:rPr lang="en-US" baseline="0" dirty="0" err="1" smtClean="0"/>
              <a:t>khi</a:t>
            </a:r>
            <a:r>
              <a:rPr lang="en-US" baseline="0" dirty="0" smtClean="0"/>
              <a:t> </a:t>
            </a:r>
            <a:r>
              <a:rPr lang="en-US" baseline="0" dirty="0" err="1" smtClean="0"/>
              <a:t>chấm</a:t>
            </a:r>
            <a:r>
              <a:rPr lang="en-US" baseline="0" dirty="0" smtClean="0"/>
              <a:t> </a:t>
            </a:r>
            <a:r>
              <a:rPr lang="en-US" baseline="0" dirty="0" err="1" smtClean="0"/>
              <a:t>bài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nhắc</a:t>
            </a:r>
            <a:r>
              <a:rPr lang="en-US" baseline="0" dirty="0" smtClean="0"/>
              <a:t> </a:t>
            </a:r>
            <a:r>
              <a:rPr lang="en-US" baseline="0" dirty="0" err="1" smtClean="0"/>
              <a:t>lại</a:t>
            </a:r>
            <a:r>
              <a:rPr lang="en-US" baseline="0" dirty="0" smtClean="0"/>
              <a:t> </a:t>
            </a:r>
            <a:r>
              <a:rPr lang="en-US" baseline="0" dirty="0" err="1" smtClean="0"/>
              <a:t>giúp</a:t>
            </a:r>
            <a:r>
              <a:rPr lang="en-US" baseline="0" dirty="0" smtClean="0"/>
              <a:t> </a:t>
            </a:r>
            <a:r>
              <a:rPr lang="en-US" baseline="0" dirty="0" err="1" smtClean="0"/>
              <a:t>cô</a:t>
            </a:r>
            <a:r>
              <a:rPr lang="en-US" baseline="0" dirty="0" smtClean="0"/>
              <a:t> </a:t>
            </a:r>
            <a:r>
              <a:rPr lang="en-US" baseline="0" dirty="0" err="1" smtClean="0"/>
              <a:t>tính</a:t>
            </a:r>
            <a:r>
              <a:rPr lang="en-US" baseline="0" dirty="0" smtClean="0"/>
              <a:t> </a:t>
            </a:r>
            <a:r>
              <a:rPr lang="en-US" baseline="0" dirty="0" err="1" smtClean="0"/>
              <a:t>chất</a:t>
            </a:r>
            <a:r>
              <a:rPr lang="en-US" baseline="0" dirty="0" smtClean="0"/>
              <a:t> </a:t>
            </a:r>
            <a:r>
              <a:rPr lang="en-US" baseline="0" dirty="0" err="1" smtClean="0"/>
              <a:t>của</a:t>
            </a:r>
            <a:r>
              <a:rPr lang="en-US" baseline="0" dirty="0" smtClean="0"/>
              <a:t> </a:t>
            </a:r>
            <a:r>
              <a:rPr lang="en-US" baseline="0" dirty="0" err="1" smtClean="0"/>
              <a:t>hình</a:t>
            </a:r>
            <a:r>
              <a:rPr lang="en-US" baseline="0" dirty="0" smtClean="0"/>
              <a:t> </a:t>
            </a:r>
            <a:r>
              <a:rPr lang="en-US" baseline="0" dirty="0" err="1" smtClean="0"/>
              <a:t>thang</a:t>
            </a:r>
            <a:r>
              <a:rPr lang="en-US" baseline="0" dirty="0" smtClean="0"/>
              <a:t> </a:t>
            </a:r>
            <a:r>
              <a:rPr lang="en-US" baseline="0" dirty="0" err="1" smtClean="0"/>
              <a:t>cân</a:t>
            </a:r>
            <a:r>
              <a:rPr lang="en-US" baseline="0" dirty="0" smtClean="0"/>
              <a:t>, </a:t>
            </a:r>
            <a:r>
              <a:rPr lang="en-US" baseline="0" dirty="0" err="1" smtClean="0"/>
              <a:t>hbh</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15</a:t>
            </a:fld>
            <a:endParaRPr lang="vi-VN"/>
          </a:p>
        </p:txBody>
      </p:sp>
    </p:spTree>
    <p:extLst>
      <p:ext uri="{BB962C8B-B14F-4D97-AF65-F5344CB8AC3E}">
        <p14:creationId xmlns:p14="http://schemas.microsoft.com/office/powerpoint/2010/main" val="77115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16</a:t>
            </a:fld>
            <a:endParaRPr lang="vi-VN"/>
          </a:p>
        </p:txBody>
      </p:sp>
    </p:spTree>
    <p:extLst>
      <p:ext uri="{BB962C8B-B14F-4D97-AF65-F5344CB8AC3E}">
        <p14:creationId xmlns:p14="http://schemas.microsoft.com/office/powerpoint/2010/main" val="2622108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Vậy</a:t>
            </a:r>
            <a:r>
              <a:rPr lang="en-US" baseline="0" dirty="0" smtClean="0"/>
              <a:t> </a:t>
            </a:r>
            <a:r>
              <a:rPr lang="en-US" baseline="0" dirty="0" err="1" smtClean="0"/>
              <a:t>hcn</a:t>
            </a:r>
            <a:r>
              <a:rPr lang="en-US" baseline="0" dirty="0" smtClean="0"/>
              <a:t> </a:t>
            </a:r>
            <a:r>
              <a:rPr lang="en-US" baseline="0" dirty="0" err="1" smtClean="0"/>
              <a:t>có</a:t>
            </a:r>
            <a:r>
              <a:rPr lang="en-US" baseline="0" dirty="0" smtClean="0"/>
              <a:t> </a:t>
            </a:r>
            <a:r>
              <a:rPr lang="en-US" baseline="0" dirty="0" err="1" smtClean="0"/>
              <a:t>tính</a:t>
            </a:r>
            <a:r>
              <a:rPr lang="en-US" baseline="0" dirty="0" smtClean="0"/>
              <a:t> </a:t>
            </a:r>
            <a:r>
              <a:rPr lang="en-US" baseline="0" dirty="0" err="1" smtClean="0"/>
              <a:t>chất</a:t>
            </a:r>
            <a:r>
              <a:rPr lang="en-US" baseline="0" dirty="0" smtClean="0"/>
              <a:t> </a:t>
            </a:r>
            <a:r>
              <a:rPr lang="en-US" baseline="0" dirty="0" err="1" smtClean="0"/>
              <a:t>đặc</a:t>
            </a:r>
            <a:r>
              <a:rPr lang="en-US" baseline="0" dirty="0" smtClean="0"/>
              <a:t> </a:t>
            </a:r>
            <a:r>
              <a:rPr lang="en-US" baseline="0" dirty="0" err="1" smtClean="0"/>
              <a:t>biệt</a:t>
            </a:r>
            <a:r>
              <a:rPr lang="en-US" baseline="0" dirty="0" smtClean="0"/>
              <a:t>  </a:t>
            </a:r>
            <a:r>
              <a:rPr lang="en-US" baseline="0" dirty="0" err="1" smtClean="0"/>
              <a:t>gì</a:t>
            </a:r>
            <a:r>
              <a:rPr lang="en-US" baseline="0" dirty="0" smtClean="0"/>
              <a:t> </a:t>
            </a:r>
            <a:r>
              <a:rPr lang="en-US" baseline="0" dirty="0" err="1" smtClean="0"/>
              <a:t>mà</a:t>
            </a:r>
            <a:r>
              <a:rPr lang="en-US" baseline="0" dirty="0" smtClean="0"/>
              <a:t> </a:t>
            </a:r>
            <a:r>
              <a:rPr lang="en-US" baseline="0" dirty="0" err="1" smtClean="0"/>
              <a:t>hbh</a:t>
            </a:r>
            <a:r>
              <a:rPr lang="en-US" baseline="0" dirty="0" smtClean="0"/>
              <a:t> </a:t>
            </a:r>
            <a:r>
              <a:rPr lang="en-US" baseline="0" dirty="0" err="1" smtClean="0"/>
              <a:t>và</a:t>
            </a:r>
            <a:r>
              <a:rPr lang="en-US" baseline="0" dirty="0" smtClean="0"/>
              <a:t> </a:t>
            </a:r>
            <a:r>
              <a:rPr lang="en-US" baseline="0" dirty="0" err="1" smtClean="0"/>
              <a:t>hthg</a:t>
            </a:r>
            <a:r>
              <a:rPr lang="en-US" baseline="0" dirty="0" smtClean="0"/>
              <a:t> </a:t>
            </a:r>
            <a:r>
              <a:rPr lang="en-US" baseline="0" dirty="0" err="1" smtClean="0"/>
              <a:t>cân</a:t>
            </a:r>
            <a:r>
              <a:rPr lang="en-US" baseline="0" dirty="0" smtClean="0"/>
              <a:t> k </a:t>
            </a:r>
            <a:r>
              <a:rPr lang="en-US" baseline="0" dirty="0" err="1" smtClean="0"/>
              <a:t>có</a:t>
            </a:r>
            <a:r>
              <a:rPr lang="en-US" baseline="0" dirty="0" smtClean="0"/>
              <a:t>?</a:t>
            </a:r>
          </a:p>
          <a:p>
            <a:r>
              <a:rPr lang="en-US" baseline="0" dirty="0" err="1" smtClean="0"/>
              <a:t>Vận</a:t>
            </a:r>
            <a:r>
              <a:rPr lang="en-US" baseline="0" dirty="0" smtClean="0"/>
              <a:t> </a:t>
            </a:r>
            <a:r>
              <a:rPr lang="en-US" baseline="0" dirty="0" err="1" smtClean="0"/>
              <a:t>dụng</a:t>
            </a:r>
            <a:r>
              <a:rPr lang="en-US" baseline="0" dirty="0" smtClean="0"/>
              <a:t> </a:t>
            </a:r>
            <a:r>
              <a:rPr lang="en-US" baseline="0" dirty="0" err="1" smtClean="0"/>
              <a:t>tc</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hãy</a:t>
            </a:r>
            <a:r>
              <a:rPr lang="en-US" baseline="0" dirty="0" smtClean="0"/>
              <a:t> </a:t>
            </a:r>
            <a:r>
              <a:rPr lang="en-US" baseline="0" dirty="0" err="1" smtClean="0"/>
              <a:t>làm</a:t>
            </a:r>
            <a:r>
              <a:rPr lang="en-US" baseline="0" dirty="0" smtClean="0"/>
              <a:t> </a:t>
            </a:r>
            <a:r>
              <a:rPr lang="en-US" baseline="0" dirty="0" err="1" smtClean="0"/>
              <a:t>cho</a:t>
            </a:r>
            <a:r>
              <a:rPr lang="en-US" baseline="0" dirty="0" smtClean="0"/>
              <a:t> </a:t>
            </a:r>
            <a:r>
              <a:rPr lang="en-US" baseline="0" dirty="0" err="1" smtClean="0"/>
              <a:t>cô</a:t>
            </a:r>
            <a:r>
              <a:rPr lang="en-US" baseline="0" dirty="0" smtClean="0"/>
              <a:t> BT 1 </a:t>
            </a:r>
            <a:r>
              <a:rPr lang="en-US" baseline="0" dirty="0" err="1" smtClean="0"/>
              <a:t>sau</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17</a:t>
            </a:fld>
            <a:endParaRPr lang="vi-VN"/>
          </a:p>
        </p:txBody>
      </p:sp>
    </p:spTree>
    <p:extLst>
      <p:ext uri="{BB962C8B-B14F-4D97-AF65-F5344CB8AC3E}">
        <p14:creationId xmlns:p14="http://schemas.microsoft.com/office/powerpoint/2010/main" val="16962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Câu</a:t>
            </a:r>
            <a:r>
              <a:rPr lang="en-US" baseline="0" dirty="0" smtClean="0"/>
              <a:t> 5 </a:t>
            </a:r>
            <a:r>
              <a:rPr lang="en-US" baseline="0" dirty="0" err="1" smtClean="0"/>
              <a:t>là</a:t>
            </a:r>
            <a:r>
              <a:rPr lang="en-US" baseline="0" dirty="0" smtClean="0"/>
              <a:t> </a:t>
            </a:r>
            <a:r>
              <a:rPr lang="en-US" baseline="0" dirty="0" err="1" smtClean="0"/>
              <a:t>một</a:t>
            </a:r>
            <a:r>
              <a:rPr lang="en-US" baseline="0" dirty="0" smtClean="0"/>
              <a:t> </a:t>
            </a:r>
            <a:r>
              <a:rPr lang="en-US" baseline="0" dirty="0" err="1" smtClean="0"/>
              <a:t>dấu</a:t>
            </a:r>
            <a:r>
              <a:rPr lang="en-US" baseline="0" dirty="0" smtClean="0"/>
              <a:t> </a:t>
            </a:r>
            <a:r>
              <a:rPr lang="en-US" baseline="0" dirty="0" err="1" smtClean="0"/>
              <a:t>hiệu</a:t>
            </a:r>
            <a:r>
              <a:rPr lang="en-US" baseline="0" dirty="0" smtClean="0"/>
              <a:t> </a:t>
            </a:r>
            <a:r>
              <a:rPr lang="en-US" baseline="0" dirty="0" err="1" smtClean="0"/>
              <a:t>để</a:t>
            </a:r>
            <a:r>
              <a:rPr lang="en-US" baseline="0" dirty="0" smtClean="0"/>
              <a:t> </a:t>
            </a:r>
            <a:r>
              <a:rPr lang="en-US" baseline="0" dirty="0" err="1" smtClean="0"/>
              <a:t>nhận</a:t>
            </a:r>
            <a:r>
              <a:rPr lang="en-US" baseline="0" dirty="0" smtClean="0"/>
              <a:t> </a:t>
            </a:r>
            <a:r>
              <a:rPr lang="en-US" baseline="0" dirty="0" err="1" smtClean="0"/>
              <a:t>biết</a:t>
            </a:r>
            <a:r>
              <a:rPr lang="en-US" baseline="0" dirty="0" smtClean="0"/>
              <a:t> </a:t>
            </a:r>
            <a:r>
              <a:rPr lang="en-US" baseline="0" dirty="0" err="1" smtClean="0"/>
              <a:t>một</a:t>
            </a:r>
            <a:r>
              <a:rPr lang="en-US" baseline="0" dirty="0" smtClean="0"/>
              <a:t> </a:t>
            </a:r>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là</a:t>
            </a:r>
            <a:r>
              <a:rPr lang="en-US" baseline="0" dirty="0" smtClean="0"/>
              <a:t> </a:t>
            </a:r>
            <a:r>
              <a:rPr lang="en-US" baseline="0" dirty="0" err="1" smtClean="0"/>
              <a:t>hcn</a:t>
            </a:r>
            <a:r>
              <a:rPr lang="en-US" baseline="0" dirty="0" smtClean="0"/>
              <a:t>. </a:t>
            </a:r>
            <a:r>
              <a:rPr lang="en-US" baseline="0" dirty="0" err="1" smtClean="0"/>
              <a:t>Ngoài</a:t>
            </a:r>
            <a:r>
              <a:rPr lang="en-US" baseline="0" dirty="0" smtClean="0"/>
              <a:t> </a:t>
            </a:r>
            <a:r>
              <a:rPr lang="en-US" baseline="0" dirty="0" err="1" smtClean="0"/>
              <a:t>ra</a:t>
            </a:r>
            <a:r>
              <a:rPr lang="en-US" baseline="0" dirty="0" smtClean="0"/>
              <a:t> </a:t>
            </a:r>
            <a:r>
              <a:rPr lang="en-US" baseline="0" dirty="0" err="1" smtClean="0"/>
              <a:t>còn</a:t>
            </a:r>
            <a:r>
              <a:rPr lang="en-US" baseline="0" dirty="0" smtClean="0"/>
              <a:t> </a:t>
            </a:r>
            <a:r>
              <a:rPr lang="en-US" baseline="0" dirty="0" err="1" smtClean="0"/>
              <a:t>có</a:t>
            </a:r>
            <a:r>
              <a:rPr lang="en-US" baseline="0" dirty="0" smtClean="0"/>
              <a:t> </a:t>
            </a:r>
            <a:r>
              <a:rPr lang="en-US" baseline="0" dirty="0" err="1" smtClean="0"/>
              <a:t>dấu</a:t>
            </a:r>
            <a:r>
              <a:rPr lang="en-US" baseline="0" dirty="0" smtClean="0"/>
              <a:t> </a:t>
            </a:r>
            <a:r>
              <a:rPr lang="en-US" baseline="0" dirty="0" err="1" smtClean="0"/>
              <a:t>hiệu</a:t>
            </a:r>
            <a:r>
              <a:rPr lang="en-US" baseline="0" dirty="0" smtClean="0"/>
              <a:t> </a:t>
            </a:r>
            <a:r>
              <a:rPr lang="en-US" baseline="0" dirty="0" err="1" smtClean="0"/>
              <a:t>nhận</a:t>
            </a:r>
            <a:r>
              <a:rPr lang="en-US" baseline="0" dirty="0" smtClean="0"/>
              <a:t> </a:t>
            </a:r>
            <a:r>
              <a:rPr lang="en-US" baseline="0" dirty="0" err="1" smtClean="0"/>
              <a:t>biết</a:t>
            </a:r>
            <a:r>
              <a:rPr lang="en-US" baseline="0" dirty="0" smtClean="0"/>
              <a:t> </a:t>
            </a:r>
            <a:r>
              <a:rPr lang="en-US" baseline="0" dirty="0" err="1" smtClean="0"/>
              <a:t>nào</a:t>
            </a:r>
            <a:r>
              <a:rPr lang="en-US" baseline="0" dirty="0" smtClean="0"/>
              <a:t> </a:t>
            </a:r>
            <a:r>
              <a:rPr lang="en-US" baseline="0" dirty="0" err="1" smtClean="0"/>
              <a:t>khác</a:t>
            </a:r>
            <a:r>
              <a:rPr lang="en-US" baseline="0" dirty="0" smtClean="0"/>
              <a:t> </a:t>
            </a:r>
            <a:r>
              <a:rPr lang="en-US" baseline="0" dirty="0" err="1" smtClean="0"/>
              <a:t>nữa</a:t>
            </a:r>
            <a:r>
              <a:rPr lang="en-US" baseline="0" dirty="0" smtClean="0"/>
              <a:t> </a:t>
            </a:r>
            <a:r>
              <a:rPr lang="en-US" baseline="0" dirty="0" err="1" smtClean="0"/>
              <a:t>không</a:t>
            </a:r>
            <a:r>
              <a:rPr lang="en-US" baseline="0" dirty="0" smtClean="0"/>
              <a:t>? </a:t>
            </a:r>
            <a:r>
              <a:rPr lang="en-US" baseline="0" dirty="0" err="1" smtClean="0"/>
              <a:t>Chúng</a:t>
            </a:r>
            <a:r>
              <a:rPr lang="en-US" baseline="0" dirty="0" smtClean="0"/>
              <a:t> ta </a:t>
            </a:r>
            <a:r>
              <a:rPr lang="en-US" baseline="0" dirty="0" err="1" smtClean="0"/>
              <a:t>cùng</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mục</a:t>
            </a:r>
            <a:r>
              <a:rPr lang="en-US" baseline="0" dirty="0" smtClean="0"/>
              <a:t> 3. DHNB. </a:t>
            </a:r>
            <a:r>
              <a:rPr lang="en-US" baseline="0" dirty="0" err="1" smtClean="0"/>
              <a:t>Với</a:t>
            </a:r>
            <a:r>
              <a:rPr lang="en-US" baseline="0" dirty="0" smtClean="0"/>
              <a:t> </a:t>
            </a:r>
            <a:r>
              <a:rPr lang="en-US" baseline="0" dirty="0" err="1" smtClean="0"/>
              <a:t>nội</a:t>
            </a:r>
            <a:r>
              <a:rPr lang="en-US" baseline="0" dirty="0" smtClean="0"/>
              <a:t> dung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yêu</a:t>
            </a:r>
            <a:r>
              <a:rPr lang="en-US" baseline="0" dirty="0" smtClean="0"/>
              <a:t> </a:t>
            </a:r>
            <a:r>
              <a:rPr lang="en-US" baseline="0" dirty="0" err="1" smtClean="0"/>
              <a:t>cầu</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lớn</a:t>
            </a:r>
            <a:r>
              <a:rPr lang="en-US" baseline="0" dirty="0" smtClean="0"/>
              <a:t> </a:t>
            </a:r>
            <a:r>
              <a:rPr lang="en-US" baseline="0" dirty="0" err="1" smtClean="0"/>
              <a:t>theo</a:t>
            </a:r>
            <a:r>
              <a:rPr lang="en-US" baseline="0" dirty="0" smtClean="0"/>
              <a:t> </a:t>
            </a:r>
            <a:r>
              <a:rPr lang="en-US" baseline="0" dirty="0" err="1" smtClean="0"/>
              <a:t>kĩ</a:t>
            </a:r>
            <a:r>
              <a:rPr lang="en-US" baseline="0" dirty="0" smtClean="0"/>
              <a:t> </a:t>
            </a:r>
            <a:r>
              <a:rPr lang="en-US" baseline="0" dirty="0" err="1" smtClean="0"/>
              <a:t>thuật</a:t>
            </a:r>
            <a:r>
              <a:rPr lang="en-US" baseline="0" dirty="0" smtClean="0"/>
              <a:t> </a:t>
            </a:r>
            <a:r>
              <a:rPr lang="en-US" baseline="0" dirty="0" err="1" smtClean="0"/>
              <a:t>các</a:t>
            </a:r>
            <a:r>
              <a:rPr lang="en-US" baseline="0" dirty="0" smtClean="0"/>
              <a:t> </a:t>
            </a:r>
            <a:r>
              <a:rPr lang="en-US" baseline="0" dirty="0" err="1" smtClean="0"/>
              <a:t>mảnh</a:t>
            </a:r>
            <a:r>
              <a:rPr lang="en-US" baseline="0" dirty="0" smtClean="0"/>
              <a:t> </a:t>
            </a:r>
            <a:r>
              <a:rPr lang="en-US" baseline="0" dirty="0" err="1" smtClean="0"/>
              <a:t>ghép</a:t>
            </a:r>
            <a:r>
              <a:rPr lang="en-US" baseline="0" dirty="0" smtClean="0"/>
              <a:t>. </a:t>
            </a:r>
            <a:r>
              <a:rPr lang="en-US" baseline="0" dirty="0" err="1" smtClean="0"/>
              <a:t>Chuyển</a:t>
            </a:r>
            <a:r>
              <a:rPr lang="en-US" baseline="0" dirty="0" smtClean="0"/>
              <a:t> slide</a:t>
            </a:r>
          </a:p>
          <a:p>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18</a:t>
            </a:fld>
            <a:endParaRPr lang="vi-VN"/>
          </a:p>
        </p:txBody>
      </p:sp>
    </p:spTree>
    <p:extLst>
      <p:ext uri="{BB962C8B-B14F-4D97-AF65-F5344CB8AC3E}">
        <p14:creationId xmlns:p14="http://schemas.microsoft.com/office/powerpoint/2010/main" val="374755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1233488"/>
            <a:ext cx="4437063" cy="3328987"/>
          </a:xfrm>
        </p:spPr>
      </p:sp>
      <p:sp>
        <p:nvSpPr>
          <p:cNvPr id="3" name="Notes Placeholder 2"/>
          <p:cNvSpPr>
            <a:spLocks noGrp="1"/>
          </p:cNvSpPr>
          <p:nvPr>
            <p:ph type="body" idx="1"/>
          </p:nvPr>
        </p:nvSpPr>
        <p:spPr/>
        <p:txBody>
          <a:bodyPr/>
          <a:lstStyle/>
          <a:p>
            <a:r>
              <a:rPr lang="en-US" dirty="0" err="1" smtClean="0"/>
              <a:t>Cô</a:t>
            </a:r>
            <a:r>
              <a:rPr lang="en-US" baseline="0" dirty="0" smtClean="0"/>
              <a:t> chia </a:t>
            </a:r>
            <a:r>
              <a:rPr lang="en-US" baseline="0" dirty="0" err="1" smtClean="0"/>
              <a:t>lớp</a:t>
            </a:r>
            <a:r>
              <a:rPr lang="en-US" baseline="0" dirty="0" smtClean="0"/>
              <a:t> </a:t>
            </a:r>
            <a:r>
              <a:rPr lang="en-US" baseline="0" dirty="0" err="1" smtClean="0"/>
              <a:t>thành</a:t>
            </a:r>
            <a:r>
              <a:rPr lang="en-US" baseline="0" dirty="0" smtClean="0"/>
              <a:t> 3 </a:t>
            </a:r>
            <a:r>
              <a:rPr lang="en-US" baseline="0" dirty="0" err="1" smtClean="0"/>
              <a:t>nhóm</a:t>
            </a:r>
            <a:r>
              <a:rPr lang="en-US" baseline="0" dirty="0" smtClean="0"/>
              <a:t>, </a:t>
            </a:r>
            <a:r>
              <a:rPr lang="en-US" baseline="0" dirty="0" err="1" smtClean="0"/>
              <a:t>các</a:t>
            </a:r>
            <a:r>
              <a:rPr lang="en-US" baseline="0" dirty="0" smtClean="0"/>
              <a:t>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trong</a:t>
            </a:r>
            <a:r>
              <a:rPr lang="en-US" baseline="0" dirty="0" smtClean="0"/>
              <a:t> </a:t>
            </a:r>
            <a:r>
              <a:rPr lang="en-US" baseline="0" dirty="0" err="1" smtClean="0"/>
              <a:t>mỗi</a:t>
            </a:r>
            <a:r>
              <a:rPr lang="en-US" baseline="0" dirty="0" smtClean="0"/>
              <a:t> </a:t>
            </a:r>
            <a:r>
              <a:rPr lang="en-US" baseline="0" dirty="0" err="1" smtClean="0"/>
              <a:t>nhóm</a:t>
            </a:r>
            <a:r>
              <a:rPr lang="en-US" baseline="0" dirty="0" smtClean="0"/>
              <a:t> </a:t>
            </a:r>
            <a:r>
              <a:rPr lang="en-US" baseline="0" dirty="0" err="1" smtClean="0"/>
              <a:t>đều</a:t>
            </a:r>
            <a:r>
              <a:rPr lang="en-US" baseline="0" dirty="0" smtClean="0"/>
              <a:t> </a:t>
            </a:r>
            <a:r>
              <a:rPr lang="en-US" baseline="0" dirty="0" err="1" smtClean="0"/>
              <a:t>đã</a:t>
            </a:r>
            <a:r>
              <a:rPr lang="en-US" baseline="0" dirty="0" smtClean="0"/>
              <a:t> </a:t>
            </a:r>
            <a:r>
              <a:rPr lang="en-US" baseline="0" dirty="0" err="1" smtClean="0"/>
              <a:t>được</a:t>
            </a:r>
            <a:r>
              <a:rPr lang="en-US" baseline="0" dirty="0" smtClean="0"/>
              <a:t> </a:t>
            </a:r>
            <a:r>
              <a:rPr lang="en-US" baseline="0" dirty="0" err="1" smtClean="0"/>
              <a:t>đánh</a:t>
            </a:r>
            <a:r>
              <a:rPr lang="en-US" baseline="0" dirty="0" smtClean="0"/>
              <a:t> </a:t>
            </a:r>
            <a:r>
              <a:rPr lang="en-US" baseline="0" dirty="0" err="1" smtClean="0"/>
              <a:t>số</a:t>
            </a:r>
            <a:r>
              <a:rPr lang="en-US" baseline="0" dirty="0" smtClean="0"/>
              <a:t>. </a:t>
            </a:r>
            <a:r>
              <a:rPr lang="en-US" baseline="0" dirty="0" err="1" smtClean="0"/>
              <a:t>Các</a:t>
            </a:r>
            <a:r>
              <a:rPr lang="en-US" baseline="0" dirty="0" smtClean="0"/>
              <a:t> </a:t>
            </a:r>
            <a:r>
              <a:rPr lang="en-US" baseline="0" dirty="0" err="1" smtClean="0"/>
              <a:t>nhóm</a:t>
            </a:r>
            <a:r>
              <a:rPr lang="en-US" baseline="0" dirty="0" smtClean="0"/>
              <a:t>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lần</a:t>
            </a:r>
            <a:r>
              <a:rPr lang="en-US" baseline="0" dirty="0" smtClean="0"/>
              <a:t> </a:t>
            </a:r>
            <a:r>
              <a:rPr lang="en-US" baseline="0" dirty="0" err="1" smtClean="0"/>
              <a:t>lượt</a:t>
            </a:r>
            <a:r>
              <a:rPr lang="en-US" baseline="0" dirty="0" smtClean="0"/>
              <a:t> </a:t>
            </a:r>
            <a:r>
              <a:rPr lang="en-US" baseline="0" dirty="0" err="1" smtClean="0"/>
              <a:t>nhiệm</a:t>
            </a:r>
            <a:r>
              <a:rPr lang="en-US" baseline="0" dirty="0" smtClean="0"/>
              <a:t> </a:t>
            </a:r>
            <a:r>
              <a:rPr lang="en-US" baseline="0" dirty="0" err="1" smtClean="0"/>
              <a:t>vụ</a:t>
            </a:r>
            <a:r>
              <a:rPr lang="en-US" baseline="0" dirty="0" smtClean="0"/>
              <a:t> 1,2.</a:t>
            </a:r>
          </a:p>
          <a:p>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đọc</a:t>
            </a:r>
            <a:r>
              <a:rPr lang="en-US" baseline="0" dirty="0" smtClean="0"/>
              <a:t> </a:t>
            </a:r>
            <a:r>
              <a:rPr lang="en-US" baseline="0" dirty="0" err="1" smtClean="0"/>
              <a:t>giúp</a:t>
            </a:r>
            <a:r>
              <a:rPr lang="en-US" baseline="0" dirty="0" smtClean="0"/>
              <a:t> </a:t>
            </a:r>
            <a:r>
              <a:rPr lang="en-US" baseline="0" dirty="0" err="1" smtClean="0"/>
              <a:t>cô</a:t>
            </a:r>
            <a:r>
              <a:rPr lang="en-US" baseline="0" dirty="0" smtClean="0"/>
              <a:t> </a:t>
            </a:r>
            <a:r>
              <a:rPr lang="en-US" baseline="0" dirty="0" err="1" smtClean="0"/>
              <a:t>nhiệm</a:t>
            </a:r>
            <a:r>
              <a:rPr lang="en-US" baseline="0" dirty="0" smtClean="0"/>
              <a:t> </a:t>
            </a:r>
            <a:r>
              <a:rPr lang="en-US" baseline="0" dirty="0" err="1" smtClean="0"/>
              <a:t>vụ</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a:t>
            </a:r>
            <a:r>
              <a:rPr lang="en-US" baseline="0" dirty="0" err="1" smtClean="0"/>
              <a:t>nhóm</a:t>
            </a:r>
            <a:endParaRPr lang="vi-VN" dirty="0"/>
          </a:p>
        </p:txBody>
      </p:sp>
      <p:sp>
        <p:nvSpPr>
          <p:cNvPr id="4" name="Slide Number Placeholder 3"/>
          <p:cNvSpPr>
            <a:spLocks noGrp="1"/>
          </p:cNvSpPr>
          <p:nvPr>
            <p:ph type="sldNum" sz="quarter" idx="10"/>
          </p:nvPr>
        </p:nvSpPr>
        <p:spPr/>
        <p:txBody>
          <a:bodyPr/>
          <a:lstStyle/>
          <a:p>
            <a:fld id="{C48B1FF3-E4EF-4C5E-AF70-DF5E19FC8F27}" type="slidenum">
              <a:rPr lang="vi-VN" smtClean="0">
                <a:solidFill>
                  <a:prstClr val="black"/>
                </a:solidFill>
              </a:rPr>
              <a:pPr/>
              <a:t>19</a:t>
            </a:fld>
            <a:endParaRPr lang="vi-VN">
              <a:solidFill>
                <a:prstClr val="black"/>
              </a:solidFill>
            </a:endParaRPr>
          </a:p>
        </p:txBody>
      </p:sp>
    </p:spTree>
    <p:extLst>
      <p:ext uri="{BB962C8B-B14F-4D97-AF65-F5344CB8AC3E}">
        <p14:creationId xmlns:p14="http://schemas.microsoft.com/office/powerpoint/2010/main" val="305802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49350" y="1233488"/>
            <a:ext cx="4437063" cy="3328987"/>
          </a:xfrm>
          <a:ln/>
        </p:spPr>
      </p:sp>
      <p:sp>
        <p:nvSpPr>
          <p:cNvPr id="31747" name="Rectangle 3"/>
          <p:cNvSpPr>
            <a:spLocks noGrp="1" noChangeArrowheads="1"/>
          </p:cNvSpPr>
          <p:nvPr>
            <p:ph type="body" idx="1"/>
          </p:nvPr>
        </p:nvSpPr>
        <p:spPr>
          <a:noFill/>
        </p:spPr>
        <p:txBody>
          <a:bodyPr/>
          <a:lstStyle/>
          <a:p>
            <a:pPr eaLnBrk="1" hangingPunct="1"/>
            <a:r>
              <a:rPr lang="en-US" altLang="vi-VN" dirty="0" err="1" smtClean="0"/>
              <a:t>Trước</a:t>
            </a:r>
            <a:r>
              <a:rPr lang="en-US" altLang="vi-VN" baseline="0" dirty="0" smtClean="0"/>
              <a:t> </a:t>
            </a:r>
            <a:r>
              <a:rPr lang="en-US" altLang="vi-VN" baseline="0" dirty="0" err="1" smtClean="0"/>
              <a:t>hết</a:t>
            </a:r>
            <a:r>
              <a:rPr lang="en-US" altLang="vi-VN" baseline="0" dirty="0" smtClean="0"/>
              <a:t> </a:t>
            </a:r>
            <a:r>
              <a:rPr lang="en-US" altLang="vi-VN" baseline="0" dirty="0" err="1" smtClean="0"/>
              <a:t>cô</a:t>
            </a:r>
            <a:r>
              <a:rPr lang="en-US" altLang="vi-VN" baseline="0" dirty="0" smtClean="0"/>
              <a:t> </a:t>
            </a:r>
            <a:r>
              <a:rPr lang="en-US" altLang="vi-VN" baseline="0" dirty="0" err="1" smtClean="0"/>
              <a:t>khen</a:t>
            </a:r>
            <a:r>
              <a:rPr lang="en-US" altLang="vi-VN" baseline="0" dirty="0" smtClean="0"/>
              <a:t> </a:t>
            </a:r>
            <a:r>
              <a:rPr lang="en-US" altLang="vi-VN" baseline="0" dirty="0" err="1" smtClean="0"/>
              <a:t>các</a:t>
            </a:r>
            <a:r>
              <a:rPr lang="en-US" altLang="vi-VN" baseline="0" dirty="0" smtClean="0"/>
              <a:t> </a:t>
            </a:r>
            <a:r>
              <a:rPr lang="en-US" altLang="vi-VN" baseline="0" dirty="0" err="1" smtClean="0"/>
              <a:t>nhóm</a:t>
            </a:r>
            <a:r>
              <a:rPr lang="en-US" altLang="vi-VN" baseline="0" dirty="0" smtClean="0"/>
              <a:t> </a:t>
            </a:r>
            <a:r>
              <a:rPr lang="en-US" altLang="vi-VN" baseline="0" dirty="0" err="1" smtClean="0"/>
              <a:t>có</a:t>
            </a:r>
            <a:r>
              <a:rPr lang="en-US" altLang="vi-VN" baseline="0" dirty="0" smtClean="0"/>
              <a:t> </a:t>
            </a:r>
            <a:r>
              <a:rPr lang="en-US" altLang="vi-VN" baseline="0" dirty="0" err="1" smtClean="0"/>
              <a:t>sự</a:t>
            </a:r>
            <a:r>
              <a:rPr lang="en-US" altLang="vi-VN" baseline="0" dirty="0" smtClean="0"/>
              <a:t> </a:t>
            </a:r>
            <a:r>
              <a:rPr lang="en-US" altLang="vi-VN" baseline="0" dirty="0" err="1" smtClean="0"/>
              <a:t>chuẩn</a:t>
            </a:r>
            <a:r>
              <a:rPr lang="en-US" altLang="vi-VN" baseline="0" dirty="0" smtClean="0"/>
              <a:t> </a:t>
            </a:r>
            <a:r>
              <a:rPr lang="en-US" altLang="vi-VN" baseline="0" dirty="0" err="1" smtClean="0"/>
              <a:t>bị</a:t>
            </a:r>
            <a:r>
              <a:rPr lang="en-US" altLang="vi-VN" baseline="0" dirty="0" smtClean="0"/>
              <a:t> </a:t>
            </a:r>
            <a:r>
              <a:rPr lang="en-US" altLang="vi-VN" baseline="0" dirty="0" err="1" smtClean="0"/>
              <a:t>bài</a:t>
            </a:r>
            <a:r>
              <a:rPr lang="en-US" altLang="vi-VN" baseline="0" dirty="0" smtClean="0"/>
              <a:t> ở </a:t>
            </a:r>
            <a:r>
              <a:rPr lang="en-US" altLang="vi-VN" baseline="0" dirty="0" err="1" smtClean="0"/>
              <a:t>nhà</a:t>
            </a:r>
            <a:r>
              <a:rPr lang="en-US" altLang="vi-VN" baseline="0" dirty="0" smtClean="0"/>
              <a:t> </a:t>
            </a:r>
            <a:r>
              <a:rPr lang="en-US" altLang="vi-VN" baseline="0" dirty="0" err="1" smtClean="0"/>
              <a:t>rất</a:t>
            </a:r>
            <a:r>
              <a:rPr lang="en-US" altLang="vi-VN" baseline="0" dirty="0" smtClean="0"/>
              <a:t> </a:t>
            </a:r>
            <a:r>
              <a:rPr lang="en-US" altLang="vi-VN" baseline="0" dirty="0" err="1" smtClean="0"/>
              <a:t>tốt</a:t>
            </a:r>
            <a:r>
              <a:rPr lang="en-US" altLang="vi-VN" baseline="0" dirty="0" smtClean="0"/>
              <a:t>, </a:t>
            </a:r>
            <a:r>
              <a:rPr lang="en-US" altLang="vi-VN" baseline="0" dirty="0" err="1" smtClean="0"/>
              <a:t>hoạt</a:t>
            </a:r>
            <a:r>
              <a:rPr lang="en-US" altLang="vi-VN" baseline="0" dirty="0" smtClean="0"/>
              <a:t> </a:t>
            </a:r>
            <a:r>
              <a:rPr lang="en-US" altLang="vi-VN" baseline="0" dirty="0" err="1" smtClean="0"/>
              <a:t>động</a:t>
            </a:r>
            <a:r>
              <a:rPr lang="en-US" altLang="vi-VN" baseline="0" dirty="0" smtClean="0"/>
              <a:t> </a:t>
            </a:r>
            <a:r>
              <a:rPr lang="en-US" altLang="vi-VN" baseline="0" dirty="0" err="1" smtClean="0"/>
              <a:t>rất</a:t>
            </a:r>
            <a:r>
              <a:rPr lang="en-US" altLang="vi-VN" baseline="0" dirty="0" smtClean="0"/>
              <a:t> </a:t>
            </a:r>
            <a:r>
              <a:rPr lang="en-US" altLang="vi-VN" baseline="0" dirty="0" err="1" smtClean="0"/>
              <a:t>sôi</a:t>
            </a:r>
            <a:r>
              <a:rPr lang="en-US" altLang="vi-VN" baseline="0" dirty="0" smtClean="0"/>
              <a:t> </a:t>
            </a:r>
            <a:r>
              <a:rPr lang="en-US" altLang="vi-VN" baseline="0" dirty="0" err="1" smtClean="0"/>
              <a:t>nổi</a:t>
            </a:r>
            <a:r>
              <a:rPr lang="en-US" altLang="vi-VN" baseline="0" dirty="0" smtClean="0"/>
              <a:t>.</a:t>
            </a:r>
            <a:endParaRPr lang="en-US" altLang="vi-VN" dirty="0" smtClean="0"/>
          </a:p>
          <a:p>
            <a:pPr eaLnBrk="1" hangingPunct="1"/>
            <a:r>
              <a:rPr lang="en-US" altLang="vi-VN" dirty="0" err="1" smtClean="0"/>
              <a:t>Cô</a:t>
            </a:r>
            <a:r>
              <a:rPr lang="en-US" altLang="vi-VN" baseline="0" dirty="0" smtClean="0"/>
              <a:t> </a:t>
            </a:r>
            <a:r>
              <a:rPr lang="en-US" altLang="vi-VN" baseline="0" dirty="0" err="1" smtClean="0"/>
              <a:t>mời</a:t>
            </a:r>
            <a:r>
              <a:rPr lang="en-US" altLang="vi-VN" baseline="0" dirty="0" smtClean="0"/>
              <a:t> 1 </a:t>
            </a:r>
            <a:r>
              <a:rPr lang="en-US" altLang="vi-VN" baseline="0" dirty="0" err="1" smtClean="0"/>
              <a:t>bạn</a:t>
            </a:r>
            <a:r>
              <a:rPr lang="en-US" altLang="vi-VN" baseline="0" dirty="0" smtClean="0"/>
              <a:t> </a:t>
            </a:r>
            <a:r>
              <a:rPr lang="en-US" altLang="vi-VN" baseline="0" dirty="0" err="1" smtClean="0"/>
              <a:t>lên</a:t>
            </a:r>
            <a:r>
              <a:rPr lang="en-US" altLang="vi-VN" baseline="0" dirty="0" smtClean="0"/>
              <a:t> </a:t>
            </a:r>
            <a:r>
              <a:rPr lang="en-US" altLang="vi-VN" baseline="0" dirty="0" err="1" smtClean="0"/>
              <a:t>bảng</a:t>
            </a:r>
            <a:r>
              <a:rPr lang="en-US" altLang="vi-VN" baseline="0" dirty="0" smtClean="0"/>
              <a:t> </a:t>
            </a:r>
            <a:r>
              <a:rPr lang="en-US" altLang="vi-VN" baseline="0" dirty="0" err="1" smtClean="0"/>
              <a:t>nêu</a:t>
            </a:r>
            <a:r>
              <a:rPr lang="en-US" altLang="vi-VN" baseline="0" dirty="0" smtClean="0"/>
              <a:t> </a:t>
            </a:r>
            <a:r>
              <a:rPr lang="en-US" altLang="vi-VN" baseline="0" dirty="0" err="1" smtClean="0"/>
              <a:t>cách</a:t>
            </a:r>
            <a:r>
              <a:rPr lang="en-US" altLang="vi-VN" baseline="0" dirty="0" smtClean="0"/>
              <a:t> </a:t>
            </a:r>
            <a:r>
              <a:rPr lang="en-US" altLang="vi-VN" baseline="0" dirty="0" err="1" smtClean="0"/>
              <a:t>chứng</a:t>
            </a:r>
            <a:r>
              <a:rPr lang="en-US" altLang="vi-VN" baseline="0" dirty="0" smtClean="0"/>
              <a:t> minh </a:t>
            </a:r>
            <a:r>
              <a:rPr lang="en-US" altLang="vi-VN" baseline="0" dirty="0" err="1" smtClean="0"/>
              <a:t>dấu</a:t>
            </a:r>
            <a:r>
              <a:rPr lang="en-US" altLang="vi-VN" baseline="0" dirty="0" smtClean="0"/>
              <a:t> </a:t>
            </a:r>
            <a:r>
              <a:rPr lang="en-US" altLang="vi-VN" baseline="0" dirty="0" err="1" smtClean="0"/>
              <a:t>hiệu</a:t>
            </a:r>
            <a:r>
              <a:rPr lang="en-US" altLang="vi-VN" baseline="0" dirty="0" smtClean="0"/>
              <a:t> 4.</a:t>
            </a:r>
          </a:p>
          <a:p>
            <a:pPr eaLnBrk="1" hangingPunct="1"/>
            <a:r>
              <a:rPr lang="en-US" altLang="vi-VN" baseline="0" dirty="0" smtClean="0"/>
              <a:t>Qua </a:t>
            </a:r>
            <a:r>
              <a:rPr lang="en-US" altLang="vi-VN" baseline="0" dirty="0" err="1" smtClean="0"/>
              <a:t>tìm</a:t>
            </a:r>
            <a:r>
              <a:rPr lang="en-US" altLang="vi-VN" baseline="0" dirty="0" smtClean="0"/>
              <a:t> </a:t>
            </a:r>
            <a:r>
              <a:rPr lang="en-US" altLang="vi-VN" baseline="0" dirty="0" err="1" smtClean="0"/>
              <a:t>hiểu</a:t>
            </a:r>
            <a:r>
              <a:rPr lang="en-US" altLang="vi-VN" baseline="0" dirty="0" smtClean="0"/>
              <a:t> </a:t>
            </a:r>
            <a:r>
              <a:rPr lang="en-US" altLang="vi-VN" baseline="0" dirty="0" err="1" smtClean="0"/>
              <a:t>bài</a:t>
            </a:r>
            <a:r>
              <a:rPr lang="en-US" altLang="vi-VN" baseline="0" dirty="0" smtClean="0"/>
              <a:t> ở </a:t>
            </a:r>
            <a:r>
              <a:rPr lang="en-US" altLang="vi-VN" baseline="0" dirty="0" err="1" smtClean="0"/>
              <a:t>nhà</a:t>
            </a:r>
            <a:r>
              <a:rPr lang="en-US" altLang="vi-VN" baseline="0" dirty="0" smtClean="0"/>
              <a:t>, </a:t>
            </a:r>
            <a:r>
              <a:rPr lang="en-US" altLang="vi-VN" baseline="0" dirty="0" err="1" smtClean="0"/>
              <a:t>hoạt</a:t>
            </a:r>
            <a:r>
              <a:rPr lang="en-US" altLang="vi-VN" baseline="0" dirty="0" smtClean="0"/>
              <a:t> </a:t>
            </a:r>
            <a:r>
              <a:rPr lang="en-US" altLang="vi-VN" baseline="0" dirty="0" err="1" smtClean="0"/>
              <a:t>động</a:t>
            </a:r>
            <a:r>
              <a:rPr lang="en-US" altLang="vi-VN" baseline="0" dirty="0" smtClean="0"/>
              <a:t> </a:t>
            </a:r>
            <a:r>
              <a:rPr lang="en-US" altLang="vi-VN" baseline="0" dirty="0" err="1" smtClean="0"/>
              <a:t>nhóm</a:t>
            </a:r>
            <a:r>
              <a:rPr lang="en-US" altLang="vi-VN" baseline="0" dirty="0" smtClean="0"/>
              <a:t>, </a:t>
            </a:r>
            <a:r>
              <a:rPr lang="en-US" altLang="vi-VN" baseline="0" dirty="0" err="1" smtClean="0"/>
              <a:t>bạn</a:t>
            </a:r>
            <a:r>
              <a:rPr lang="en-US" altLang="vi-VN" baseline="0" dirty="0" smtClean="0"/>
              <a:t> </a:t>
            </a:r>
            <a:r>
              <a:rPr lang="en-US" altLang="vi-VN" baseline="0" dirty="0" err="1" smtClean="0"/>
              <a:t>nào</a:t>
            </a:r>
            <a:r>
              <a:rPr lang="en-US" altLang="vi-VN" baseline="0" dirty="0" smtClean="0"/>
              <a:t> </a:t>
            </a:r>
            <a:r>
              <a:rPr lang="en-US" altLang="vi-VN" baseline="0" dirty="0" err="1" smtClean="0"/>
              <a:t>cho</a:t>
            </a:r>
            <a:r>
              <a:rPr lang="en-US" altLang="vi-VN" baseline="0" dirty="0" smtClean="0"/>
              <a:t> </a:t>
            </a:r>
            <a:r>
              <a:rPr lang="en-US" altLang="vi-VN" baseline="0" dirty="0" err="1" smtClean="0"/>
              <a:t>cô</a:t>
            </a:r>
            <a:r>
              <a:rPr lang="en-US" altLang="vi-VN" baseline="0" dirty="0" smtClean="0"/>
              <a:t> </a:t>
            </a:r>
            <a:r>
              <a:rPr lang="en-US" altLang="vi-VN" baseline="0" dirty="0" err="1" smtClean="0"/>
              <a:t>biết</a:t>
            </a:r>
            <a:r>
              <a:rPr lang="en-US" altLang="vi-VN" baseline="0" dirty="0" smtClean="0"/>
              <a:t> </a:t>
            </a:r>
            <a:r>
              <a:rPr lang="en-US" altLang="vi-VN" baseline="0" dirty="0" err="1" smtClean="0"/>
              <a:t>có</a:t>
            </a:r>
            <a:r>
              <a:rPr lang="en-US" altLang="vi-VN" baseline="0" dirty="0" smtClean="0"/>
              <a:t> </a:t>
            </a:r>
            <a:r>
              <a:rPr lang="en-US" altLang="vi-VN" baseline="0" dirty="0" err="1" smtClean="0"/>
              <a:t>mấy</a:t>
            </a:r>
            <a:r>
              <a:rPr lang="en-US" altLang="vi-VN" baseline="0" dirty="0" smtClean="0"/>
              <a:t> </a:t>
            </a:r>
            <a:r>
              <a:rPr lang="en-US" altLang="vi-VN" baseline="0" dirty="0" err="1" smtClean="0"/>
              <a:t>dấu</a:t>
            </a:r>
            <a:r>
              <a:rPr lang="en-US" altLang="vi-VN" baseline="0" dirty="0" smtClean="0"/>
              <a:t> </a:t>
            </a:r>
            <a:r>
              <a:rPr lang="en-US" altLang="vi-VN" baseline="0" dirty="0" err="1" smtClean="0"/>
              <a:t>hiệu</a:t>
            </a:r>
            <a:r>
              <a:rPr lang="en-US" altLang="vi-VN" baseline="0" dirty="0" smtClean="0"/>
              <a:t> </a:t>
            </a:r>
            <a:r>
              <a:rPr lang="en-US" altLang="vi-VN" baseline="0" dirty="0" err="1" smtClean="0"/>
              <a:t>để</a:t>
            </a:r>
            <a:r>
              <a:rPr lang="en-US" altLang="vi-VN" baseline="0" dirty="0" smtClean="0"/>
              <a:t> </a:t>
            </a:r>
            <a:r>
              <a:rPr lang="en-US" altLang="vi-VN" baseline="0" dirty="0" err="1" smtClean="0"/>
              <a:t>chứng</a:t>
            </a:r>
            <a:r>
              <a:rPr lang="en-US" altLang="vi-VN" baseline="0" dirty="0" smtClean="0"/>
              <a:t> minh </a:t>
            </a:r>
            <a:r>
              <a:rPr lang="en-US" altLang="vi-VN" baseline="0" dirty="0" err="1" smtClean="0"/>
              <a:t>hình</a:t>
            </a:r>
            <a:r>
              <a:rPr lang="en-US" altLang="vi-VN" baseline="0" dirty="0" smtClean="0"/>
              <a:t> </a:t>
            </a:r>
            <a:r>
              <a:rPr lang="en-US" altLang="vi-VN" baseline="0" dirty="0" err="1" smtClean="0"/>
              <a:t>chữ</a:t>
            </a:r>
            <a:r>
              <a:rPr lang="en-US" altLang="vi-VN" baseline="0" dirty="0" smtClean="0"/>
              <a:t> </a:t>
            </a:r>
            <a:r>
              <a:rPr lang="en-US" altLang="vi-VN" baseline="0" dirty="0" err="1" smtClean="0"/>
              <a:t>nhật</a:t>
            </a:r>
            <a:r>
              <a:rPr lang="en-US" altLang="vi-VN" baseline="0" dirty="0" smtClean="0"/>
              <a:t>. </a:t>
            </a:r>
            <a:r>
              <a:rPr lang="en-US" altLang="vi-VN" baseline="0" dirty="0" err="1" smtClean="0"/>
              <a:t>Đó</a:t>
            </a:r>
            <a:r>
              <a:rPr lang="en-US" altLang="vi-VN" baseline="0" dirty="0" smtClean="0"/>
              <a:t> </a:t>
            </a:r>
            <a:r>
              <a:rPr lang="en-US" altLang="vi-VN" baseline="0" dirty="0" err="1" smtClean="0"/>
              <a:t>là</a:t>
            </a:r>
            <a:r>
              <a:rPr lang="en-US" altLang="vi-VN" baseline="0" dirty="0" smtClean="0"/>
              <a:t> </a:t>
            </a:r>
            <a:r>
              <a:rPr lang="en-US" altLang="vi-VN" baseline="0" dirty="0" err="1" smtClean="0"/>
              <a:t>những</a:t>
            </a:r>
            <a:r>
              <a:rPr lang="en-US" altLang="vi-VN" baseline="0" dirty="0" smtClean="0"/>
              <a:t> </a:t>
            </a:r>
            <a:r>
              <a:rPr lang="en-US" altLang="vi-VN" baseline="0" dirty="0" err="1" smtClean="0"/>
              <a:t>dấu</a:t>
            </a:r>
            <a:r>
              <a:rPr lang="en-US" altLang="vi-VN" baseline="0" dirty="0" smtClean="0"/>
              <a:t> </a:t>
            </a:r>
            <a:r>
              <a:rPr lang="en-US" altLang="vi-VN" baseline="0" dirty="0" err="1" smtClean="0"/>
              <a:t>hiệu</a:t>
            </a:r>
            <a:r>
              <a:rPr lang="en-US" altLang="vi-VN" baseline="0" dirty="0" smtClean="0"/>
              <a:t> </a:t>
            </a:r>
            <a:r>
              <a:rPr lang="en-US" altLang="vi-VN" baseline="0" dirty="0" err="1" smtClean="0"/>
              <a:t>nào</a:t>
            </a:r>
            <a:r>
              <a:rPr lang="en-US" altLang="vi-VN" baseline="0" dirty="0" smtClean="0"/>
              <a:t>?</a:t>
            </a:r>
          </a:p>
          <a:p>
            <a:pPr eaLnBrk="1" hangingPunct="1"/>
            <a:endParaRPr lang="vi-VN" altLang="vi-VN" dirty="0" smtClean="0"/>
          </a:p>
        </p:txBody>
      </p:sp>
    </p:spTree>
    <p:extLst>
      <p:ext uri="{BB962C8B-B14F-4D97-AF65-F5344CB8AC3E}">
        <p14:creationId xmlns:p14="http://schemas.microsoft.com/office/powerpoint/2010/main" val="235218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Có</a:t>
            </a:r>
            <a:r>
              <a:rPr lang="en-US" baseline="0" dirty="0" smtClean="0"/>
              <a:t> </a:t>
            </a:r>
            <a:r>
              <a:rPr lang="en-US" baseline="0" dirty="0" err="1" smtClean="0"/>
              <a:t>mấy</a:t>
            </a:r>
            <a:r>
              <a:rPr lang="en-US" baseline="0" dirty="0" smtClean="0"/>
              <a:t> </a:t>
            </a:r>
            <a:r>
              <a:rPr lang="en-US" baseline="0" dirty="0" err="1" smtClean="0"/>
              <a:t>dấu</a:t>
            </a:r>
            <a:r>
              <a:rPr lang="en-US" baseline="0" dirty="0" smtClean="0"/>
              <a:t> </a:t>
            </a:r>
            <a:r>
              <a:rPr lang="en-US" baseline="0" dirty="0" err="1" smtClean="0"/>
              <a:t>hiệu</a:t>
            </a:r>
            <a:r>
              <a:rPr lang="en-US" baseline="0" dirty="0" smtClean="0"/>
              <a:t> </a:t>
            </a:r>
            <a:r>
              <a:rPr lang="en-US" baseline="0" dirty="0" err="1" smtClean="0"/>
              <a:t>nhận</a:t>
            </a:r>
            <a:r>
              <a:rPr lang="en-US" baseline="0" dirty="0" smtClean="0"/>
              <a:t> </a:t>
            </a:r>
            <a:r>
              <a:rPr lang="en-US" baseline="0" dirty="0" err="1" smtClean="0"/>
              <a:t>biết</a:t>
            </a:r>
            <a:r>
              <a:rPr lang="en-US" baseline="0" dirty="0" smtClean="0"/>
              <a:t> </a:t>
            </a:r>
            <a:r>
              <a:rPr lang="en-US" baseline="0" dirty="0" err="1" smtClean="0"/>
              <a:t>hcn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21</a:t>
            </a:fld>
            <a:endParaRPr lang="vi-VN"/>
          </a:p>
        </p:txBody>
      </p:sp>
    </p:spTree>
    <p:extLst>
      <p:ext uri="{BB962C8B-B14F-4D97-AF65-F5344CB8AC3E}">
        <p14:creationId xmlns:p14="http://schemas.microsoft.com/office/powerpoint/2010/main" val="271107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Vận</a:t>
            </a:r>
            <a:r>
              <a:rPr lang="en-US" baseline="0" dirty="0" smtClean="0"/>
              <a:t> </a:t>
            </a:r>
            <a:r>
              <a:rPr lang="en-US" baseline="0" dirty="0" err="1" smtClean="0"/>
              <a:t>dụng</a:t>
            </a:r>
            <a:r>
              <a:rPr lang="en-US" baseline="0" dirty="0" smtClean="0"/>
              <a:t> </a:t>
            </a:r>
            <a:r>
              <a:rPr lang="en-US" baseline="0" dirty="0" err="1" smtClean="0"/>
              <a:t>các</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vừa</a:t>
            </a:r>
            <a:r>
              <a:rPr lang="en-US" baseline="0" dirty="0" smtClean="0"/>
              <a:t> </a:t>
            </a:r>
            <a:r>
              <a:rPr lang="en-US" baseline="0" dirty="0" err="1" smtClean="0"/>
              <a:t>học</a:t>
            </a:r>
            <a:r>
              <a:rPr lang="en-US" baseline="0" dirty="0" smtClean="0"/>
              <a:t> </a:t>
            </a:r>
            <a:r>
              <a:rPr lang="en-US" baseline="0" dirty="0" err="1" smtClean="0"/>
              <a:t>hãy</a:t>
            </a:r>
            <a:r>
              <a:rPr lang="en-US" baseline="0" dirty="0" smtClean="0"/>
              <a:t> </a:t>
            </a:r>
            <a:r>
              <a:rPr lang="en-US" baseline="0" dirty="0" err="1" smtClean="0"/>
              <a:t>làm</a:t>
            </a:r>
            <a:r>
              <a:rPr lang="en-US" baseline="0" dirty="0" smtClean="0"/>
              <a:t> </a:t>
            </a:r>
            <a:r>
              <a:rPr lang="en-US" baseline="0" dirty="0" err="1" smtClean="0"/>
              <a:t>cho</a:t>
            </a:r>
            <a:r>
              <a:rPr lang="en-US" baseline="0" dirty="0" smtClean="0"/>
              <a:t> </a:t>
            </a:r>
            <a:r>
              <a:rPr lang="en-US" baseline="0" dirty="0" err="1" smtClean="0"/>
              <a:t>bài</a:t>
            </a:r>
            <a:r>
              <a:rPr lang="en-US" baseline="0" dirty="0" smtClean="0"/>
              <a:t> </a:t>
            </a:r>
            <a:r>
              <a:rPr lang="en-US" baseline="0" dirty="0" err="1" smtClean="0"/>
              <a:t>tập</a:t>
            </a:r>
            <a:r>
              <a:rPr lang="en-US" baseline="0" dirty="0" smtClean="0"/>
              <a:t> 2.</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24</a:t>
            </a:fld>
            <a:endParaRPr lang="vi-VN"/>
          </a:p>
        </p:txBody>
      </p:sp>
    </p:spTree>
    <p:extLst>
      <p:ext uri="{BB962C8B-B14F-4D97-AF65-F5344CB8AC3E}">
        <p14:creationId xmlns:p14="http://schemas.microsoft.com/office/powerpoint/2010/main" val="4246995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Cách</a:t>
            </a:r>
            <a:r>
              <a:rPr lang="en-US" baseline="0" dirty="0" smtClean="0"/>
              <a:t> </a:t>
            </a:r>
            <a:r>
              <a:rPr lang="en-US" baseline="0" dirty="0" err="1" smtClean="0"/>
              <a:t>đo</a:t>
            </a:r>
            <a:r>
              <a:rPr lang="en-US" baseline="0" dirty="0" smtClean="0"/>
              <a:t> </a:t>
            </a:r>
            <a:r>
              <a:rPr lang="en-US" baseline="0" dirty="0" err="1" smtClean="0"/>
              <a:t>độ</a:t>
            </a:r>
            <a:r>
              <a:rPr lang="en-US" baseline="0" dirty="0" smtClean="0"/>
              <a:t> </a:t>
            </a:r>
            <a:r>
              <a:rPr lang="en-US" baseline="0" dirty="0" err="1" smtClean="0"/>
              <a:t>dài</a:t>
            </a:r>
            <a:r>
              <a:rPr lang="en-US" baseline="0" dirty="0" smtClean="0"/>
              <a:t> </a:t>
            </a:r>
            <a:r>
              <a:rPr lang="en-US" baseline="0" dirty="0" err="1" smtClean="0"/>
              <a:t>đoạn</a:t>
            </a:r>
            <a:r>
              <a:rPr lang="en-US" baseline="0" dirty="0" smtClean="0"/>
              <a:t> </a:t>
            </a:r>
            <a:r>
              <a:rPr lang="en-US" baseline="0" dirty="0" err="1" smtClean="0"/>
              <a:t>thẳng</a:t>
            </a:r>
            <a:r>
              <a:rPr lang="en-US" baseline="0" dirty="0" smtClean="0"/>
              <a:t> </a:t>
            </a:r>
            <a:r>
              <a:rPr lang="en-US" baseline="0" dirty="0" err="1" smtClean="0"/>
              <a:t>bằng</a:t>
            </a:r>
            <a:r>
              <a:rPr lang="en-US" baseline="0" dirty="0" smtClean="0"/>
              <a:t> </a:t>
            </a:r>
            <a:r>
              <a:rPr lang="en-US" baseline="0" dirty="0" err="1" smtClean="0"/>
              <a:t>compa</a:t>
            </a:r>
            <a:r>
              <a:rPr lang="en-US" baseline="0" dirty="0" smtClean="0"/>
              <a:t>:</a:t>
            </a:r>
          </a:p>
          <a:p>
            <a:r>
              <a:rPr lang="en-US" baseline="0" dirty="0" smtClean="0"/>
              <a:t>+ </a:t>
            </a:r>
            <a:r>
              <a:rPr lang="en-US" baseline="0" dirty="0" err="1" smtClean="0"/>
              <a:t>Mở</a:t>
            </a:r>
            <a:r>
              <a:rPr lang="en-US" baseline="0" dirty="0" smtClean="0"/>
              <a:t> </a:t>
            </a:r>
            <a:r>
              <a:rPr lang="en-US" baseline="0" dirty="0" err="1" smtClean="0"/>
              <a:t>khẩu</a:t>
            </a:r>
            <a:r>
              <a:rPr lang="en-US" baseline="0" dirty="0" smtClean="0"/>
              <a:t> </a:t>
            </a:r>
            <a:r>
              <a:rPr lang="en-US" baseline="0" dirty="0" err="1" smtClean="0"/>
              <a:t>độ</a:t>
            </a:r>
            <a:r>
              <a:rPr lang="en-US" baseline="0" dirty="0" smtClean="0"/>
              <a:t> </a:t>
            </a:r>
            <a:r>
              <a:rPr lang="en-US" baseline="0" dirty="0" err="1" smtClean="0"/>
              <a:t>compa</a:t>
            </a:r>
            <a:r>
              <a:rPr lang="en-US" baseline="0" dirty="0" smtClean="0"/>
              <a:t> </a:t>
            </a:r>
            <a:r>
              <a:rPr lang="en-US" baseline="0" dirty="0" err="1" smtClean="0"/>
              <a:t>bằng</a:t>
            </a:r>
            <a:r>
              <a:rPr lang="en-US" baseline="0" dirty="0" smtClean="0"/>
              <a:t> </a:t>
            </a:r>
            <a:r>
              <a:rPr lang="en-US" baseline="0" dirty="0" err="1" smtClean="0"/>
              <a:t>độ</a:t>
            </a:r>
            <a:r>
              <a:rPr lang="en-US" baseline="0" dirty="0" smtClean="0"/>
              <a:t> </a:t>
            </a:r>
            <a:r>
              <a:rPr lang="en-US" baseline="0" dirty="0" err="1" smtClean="0"/>
              <a:t>dài</a:t>
            </a:r>
            <a:r>
              <a:rPr lang="en-US" baseline="0" dirty="0" smtClean="0"/>
              <a:t> </a:t>
            </a:r>
            <a:r>
              <a:rPr lang="en-US" baseline="0" dirty="0" err="1" smtClean="0"/>
              <a:t>đoạn</a:t>
            </a:r>
            <a:r>
              <a:rPr lang="en-US" baseline="0" dirty="0" smtClean="0"/>
              <a:t> </a:t>
            </a:r>
            <a:r>
              <a:rPr lang="en-US" baseline="0" dirty="0" err="1" smtClean="0"/>
              <a:t>thẳng</a:t>
            </a:r>
            <a:r>
              <a:rPr lang="en-US" baseline="0" dirty="0" smtClean="0"/>
              <a:t> AB</a:t>
            </a:r>
          </a:p>
          <a:p>
            <a:r>
              <a:rPr lang="en-US" baseline="0" dirty="0" smtClean="0"/>
              <a:t>+ </a:t>
            </a:r>
            <a:r>
              <a:rPr lang="en-US" baseline="0" dirty="0" err="1" smtClean="0"/>
              <a:t>Giữ</a:t>
            </a:r>
            <a:r>
              <a:rPr lang="en-US" baseline="0" dirty="0" smtClean="0"/>
              <a:t> </a:t>
            </a:r>
            <a:r>
              <a:rPr lang="en-US" baseline="0" dirty="0" err="1" smtClean="0"/>
              <a:t>nguyên</a:t>
            </a:r>
            <a:r>
              <a:rPr lang="en-US" baseline="0" dirty="0" smtClean="0"/>
              <a:t> </a:t>
            </a:r>
            <a:r>
              <a:rPr lang="en-US" baseline="0" dirty="0" err="1" smtClean="0"/>
              <a:t>khẩu</a:t>
            </a:r>
            <a:r>
              <a:rPr lang="en-US" baseline="0" dirty="0" smtClean="0"/>
              <a:t> </a:t>
            </a:r>
            <a:r>
              <a:rPr lang="en-US" baseline="0" dirty="0" err="1" smtClean="0"/>
              <a:t>độ</a:t>
            </a:r>
            <a:r>
              <a:rPr lang="en-US" baseline="0" dirty="0" smtClean="0"/>
              <a:t> </a:t>
            </a:r>
            <a:r>
              <a:rPr lang="en-US" baseline="0" dirty="0" err="1" smtClean="0"/>
              <a:t>compa</a:t>
            </a:r>
            <a:r>
              <a:rPr lang="en-US" baseline="0" dirty="0" smtClean="0"/>
              <a:t> </a:t>
            </a:r>
            <a:r>
              <a:rPr lang="en-US" baseline="0" dirty="0" err="1" smtClean="0"/>
              <a:t>và</a:t>
            </a:r>
            <a:r>
              <a:rPr lang="en-US" baseline="0" dirty="0" smtClean="0"/>
              <a:t> </a:t>
            </a:r>
            <a:r>
              <a:rPr lang="en-US" baseline="0" dirty="0" err="1" smtClean="0"/>
              <a:t>đo</a:t>
            </a:r>
            <a:r>
              <a:rPr lang="en-US" baseline="0" dirty="0" smtClean="0"/>
              <a:t> </a:t>
            </a:r>
            <a:r>
              <a:rPr lang="en-US" baseline="0" dirty="0" err="1" smtClean="0"/>
              <a:t>độ</a:t>
            </a:r>
            <a:r>
              <a:rPr lang="en-US" baseline="0" dirty="0" smtClean="0"/>
              <a:t> </a:t>
            </a:r>
            <a:r>
              <a:rPr lang="en-US" baseline="0" dirty="0" err="1" smtClean="0"/>
              <a:t>dài</a:t>
            </a:r>
            <a:r>
              <a:rPr lang="en-US" baseline="0" dirty="0" smtClean="0"/>
              <a:t> </a:t>
            </a:r>
            <a:r>
              <a:rPr lang="en-US" baseline="0" dirty="0" err="1" smtClean="0"/>
              <a:t>đoạn</a:t>
            </a:r>
            <a:r>
              <a:rPr lang="en-US" baseline="0" dirty="0" smtClean="0"/>
              <a:t> </a:t>
            </a:r>
            <a:r>
              <a:rPr lang="en-US" baseline="0" dirty="0" err="1" smtClean="0"/>
              <a:t>thẳng</a:t>
            </a:r>
            <a:r>
              <a:rPr lang="en-US" baseline="0" dirty="0" smtClean="0"/>
              <a:t> CD</a:t>
            </a:r>
          </a:p>
        </p:txBody>
      </p:sp>
      <p:sp>
        <p:nvSpPr>
          <p:cNvPr id="4" name="Slide Number Placeholder 3"/>
          <p:cNvSpPr>
            <a:spLocks noGrp="1"/>
          </p:cNvSpPr>
          <p:nvPr>
            <p:ph type="sldNum" sz="quarter" idx="10"/>
          </p:nvPr>
        </p:nvSpPr>
        <p:spPr/>
        <p:txBody>
          <a:bodyPr/>
          <a:lstStyle/>
          <a:p>
            <a:fld id="{C48B1FF3-E4EF-4C5E-AF70-DF5E19FC8F27}" type="slidenum">
              <a:rPr lang="vi-VN" smtClean="0">
                <a:solidFill>
                  <a:prstClr val="black"/>
                </a:solidFill>
              </a:rPr>
              <a:pPr/>
              <a:t>25</a:t>
            </a:fld>
            <a:endParaRPr lang="vi-VN">
              <a:solidFill>
                <a:prstClr val="black"/>
              </a:solidFill>
            </a:endParaRPr>
          </a:p>
        </p:txBody>
      </p:sp>
    </p:spTree>
    <p:extLst>
      <p:ext uri="{BB962C8B-B14F-4D97-AF65-F5344CB8AC3E}">
        <p14:creationId xmlns:p14="http://schemas.microsoft.com/office/powerpoint/2010/main" val="369871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này</a:t>
            </a:r>
            <a:r>
              <a:rPr lang="en-US" baseline="0" dirty="0" smtClean="0"/>
              <a:t>, </a:t>
            </a:r>
            <a:r>
              <a:rPr lang="en-US" baseline="0" dirty="0" err="1" smtClean="0"/>
              <a:t>chúng</a:t>
            </a:r>
            <a:r>
              <a:rPr lang="en-US" baseline="0" dirty="0" smtClean="0"/>
              <a:t> ta </a:t>
            </a:r>
            <a:r>
              <a:rPr lang="en-US" baseline="0" dirty="0" err="1" smtClean="0"/>
              <a:t>cần</a:t>
            </a:r>
            <a:r>
              <a:rPr lang="en-US" baseline="0" dirty="0" smtClean="0"/>
              <a:t> </a:t>
            </a:r>
            <a:r>
              <a:rPr lang="en-US" baseline="0" dirty="0" err="1" smtClean="0"/>
              <a:t>phải</a:t>
            </a:r>
            <a:r>
              <a:rPr lang="en-US" baseline="0" dirty="0" smtClean="0"/>
              <a:t> </a:t>
            </a:r>
            <a:r>
              <a:rPr lang="en-US" baseline="0" dirty="0" err="1" smtClean="0"/>
              <a:t>ghi</a:t>
            </a:r>
            <a:r>
              <a:rPr lang="en-US" baseline="0" dirty="0" smtClean="0"/>
              <a:t> </a:t>
            </a:r>
            <a:r>
              <a:rPr lang="en-US" baseline="0" dirty="0" err="1" smtClean="0"/>
              <a:t>nhớ</a:t>
            </a:r>
            <a:r>
              <a:rPr lang="en-US" baseline="0" dirty="0" smtClean="0"/>
              <a:t> </a:t>
            </a:r>
            <a:r>
              <a:rPr lang="en-US" baseline="0" dirty="0" err="1" smtClean="0"/>
              <a:t>những</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nào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solidFill>
                  <a:prstClr val="black"/>
                </a:solidFill>
              </a:rPr>
              <a:pPr/>
              <a:t>26</a:t>
            </a:fld>
            <a:endParaRPr lang="vi-VN">
              <a:solidFill>
                <a:prstClr val="black"/>
              </a:solidFill>
            </a:endParaRPr>
          </a:p>
        </p:txBody>
      </p:sp>
    </p:spTree>
    <p:extLst>
      <p:ext uri="{BB962C8B-B14F-4D97-AF65-F5344CB8AC3E}">
        <p14:creationId xmlns:p14="http://schemas.microsoft.com/office/powerpoint/2010/main" val="15979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Cả</a:t>
            </a:r>
            <a:r>
              <a:rPr lang="en-US" baseline="0" dirty="0" smtClean="0"/>
              <a:t> </a:t>
            </a:r>
            <a:r>
              <a:rPr lang="en-US" baseline="0" dirty="0" err="1" smtClean="0"/>
              <a:t>lớp</a:t>
            </a:r>
            <a:r>
              <a:rPr lang="en-US" baseline="0" dirty="0" smtClean="0"/>
              <a:t> </a:t>
            </a:r>
            <a:r>
              <a:rPr lang="en-US" baseline="0" dirty="0" err="1" smtClean="0"/>
              <a:t>cùng</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lên</a:t>
            </a:r>
            <a:r>
              <a:rPr lang="en-US" baseline="0" dirty="0" smtClean="0"/>
              <a:t> </a:t>
            </a:r>
            <a:r>
              <a:rPr lang="en-US" baseline="0" dirty="0" err="1" smtClean="0"/>
              <a:t>bức</a:t>
            </a:r>
            <a:r>
              <a:rPr lang="en-US" baseline="0" dirty="0" smtClean="0"/>
              <a:t> </a:t>
            </a:r>
            <a:r>
              <a:rPr lang="en-US" baseline="0" dirty="0" err="1" smtClean="0"/>
              <a:t>tranh</a:t>
            </a:r>
            <a:r>
              <a:rPr lang="en-US" baseline="0" dirty="0" smtClean="0"/>
              <a:t>, </a:t>
            </a:r>
            <a:r>
              <a:rPr lang="en-US" baseline="0" dirty="0" err="1" smtClean="0"/>
              <a:t>t</a:t>
            </a:r>
            <a:r>
              <a:rPr lang="en-US" dirty="0" err="1" smtClean="0"/>
              <a:t>ứ</a:t>
            </a:r>
            <a:r>
              <a:rPr lang="en-US" baseline="0" dirty="0" smtClean="0"/>
              <a:t> </a:t>
            </a:r>
            <a:r>
              <a:rPr lang="en-US" baseline="0" dirty="0" err="1" smtClean="0"/>
              <a:t>giác</a:t>
            </a:r>
            <a:r>
              <a:rPr lang="en-US" baseline="0" dirty="0" smtClean="0"/>
              <a:t> ABCD </a:t>
            </a:r>
            <a:r>
              <a:rPr lang="en-US" baseline="0" dirty="0" err="1" smtClean="0"/>
              <a:t>có</a:t>
            </a:r>
            <a:r>
              <a:rPr lang="en-US" baseline="0" dirty="0" smtClean="0"/>
              <a:t> </a:t>
            </a:r>
            <a:r>
              <a:rPr lang="en-US" baseline="0" dirty="0" err="1" smtClean="0"/>
              <a:t>gì</a:t>
            </a:r>
            <a:r>
              <a:rPr lang="en-US" baseline="0" dirty="0" smtClean="0"/>
              <a:t> </a:t>
            </a:r>
            <a:r>
              <a:rPr lang="en-US" baseline="0" dirty="0" err="1" smtClean="0"/>
              <a:t>đặc</a:t>
            </a:r>
            <a:r>
              <a:rPr lang="en-US" baseline="0" dirty="0" smtClean="0"/>
              <a:t> </a:t>
            </a:r>
            <a:r>
              <a:rPr lang="en-US" baseline="0" dirty="0" err="1" smtClean="0"/>
              <a:t>biệt</a:t>
            </a:r>
            <a:r>
              <a:rPr lang="en-US" baseline="0" dirty="0" smtClean="0"/>
              <a:t>?</a:t>
            </a:r>
          </a:p>
          <a:p>
            <a:r>
              <a:rPr lang="en-US" baseline="0" dirty="0" smtClean="0"/>
              <a:t>HS: </a:t>
            </a:r>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đó</a:t>
            </a:r>
            <a:r>
              <a:rPr lang="en-US" baseline="0" dirty="0" smtClean="0"/>
              <a:t> </a:t>
            </a:r>
            <a:r>
              <a:rPr lang="en-US" baseline="0" dirty="0" err="1" smtClean="0"/>
              <a:t>có</a:t>
            </a:r>
            <a:r>
              <a:rPr lang="en-US" baseline="0" dirty="0" smtClean="0"/>
              <a:t> 4 </a:t>
            </a:r>
            <a:r>
              <a:rPr lang="en-US" baseline="0" dirty="0" err="1" smtClean="0"/>
              <a:t>góc</a:t>
            </a:r>
            <a:r>
              <a:rPr lang="en-US" baseline="0" dirty="0" smtClean="0"/>
              <a:t> </a:t>
            </a:r>
            <a:r>
              <a:rPr lang="en-US" baseline="0" dirty="0" err="1" smtClean="0"/>
              <a:t>vuông</a:t>
            </a:r>
            <a:r>
              <a:rPr lang="en-US" baseline="0" dirty="0" smtClean="0"/>
              <a:t>.</a:t>
            </a:r>
          </a:p>
          <a:p>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có</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trên</a:t>
            </a:r>
            <a:r>
              <a:rPr lang="en-US" baseline="0" dirty="0" smtClean="0"/>
              <a:t> </a:t>
            </a:r>
            <a:r>
              <a:rPr lang="en-US" baseline="0" dirty="0" err="1" smtClean="0"/>
              <a:t>là</a:t>
            </a:r>
            <a:r>
              <a:rPr lang="en-US" baseline="0" dirty="0" smtClean="0"/>
              <a:t> </a:t>
            </a:r>
            <a:r>
              <a:rPr lang="en-US" baseline="0" dirty="0" err="1" smtClean="0"/>
              <a:t>hình</a:t>
            </a:r>
            <a:r>
              <a:rPr lang="en-US" baseline="0" dirty="0" smtClean="0"/>
              <a:t> </a:t>
            </a:r>
            <a:r>
              <a:rPr lang="en-US" baseline="0" dirty="0" err="1" smtClean="0"/>
              <a:t>chữ</a:t>
            </a:r>
            <a:r>
              <a:rPr lang="en-US" baseline="0" dirty="0" smtClean="0"/>
              <a:t> </a:t>
            </a:r>
            <a:r>
              <a:rPr lang="en-US" baseline="0" dirty="0" err="1" smtClean="0"/>
              <a:t>nhật</a:t>
            </a:r>
            <a:r>
              <a:rPr lang="en-US" baseline="0" dirty="0" smtClean="0"/>
              <a:t>. Ở </a:t>
            </a:r>
            <a:r>
              <a:rPr lang="en-US" baseline="0" dirty="0" err="1" smtClean="0"/>
              <a:t>các</a:t>
            </a:r>
            <a:r>
              <a:rPr lang="en-US" baseline="0" dirty="0" smtClean="0"/>
              <a:t> </a:t>
            </a:r>
            <a:r>
              <a:rPr lang="en-US" baseline="0" dirty="0" err="1" smtClean="0"/>
              <a:t>lớp</a:t>
            </a:r>
            <a:r>
              <a:rPr lang="en-US" baseline="0" dirty="0" smtClean="0"/>
              <a:t> </a:t>
            </a:r>
            <a:r>
              <a:rPr lang="en-US" baseline="0" dirty="0" err="1" smtClean="0"/>
              <a:t>dưới</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đã</a:t>
            </a:r>
            <a:r>
              <a:rPr lang="en-US" baseline="0" dirty="0" smtClean="0"/>
              <a:t> </a:t>
            </a:r>
            <a:r>
              <a:rPr lang="en-US" baseline="0" dirty="0" err="1" smtClean="0"/>
              <a:t>biết</a:t>
            </a:r>
            <a:r>
              <a:rPr lang="en-US" baseline="0" dirty="0" smtClean="0"/>
              <a:t> </a:t>
            </a:r>
            <a:r>
              <a:rPr lang="en-US" baseline="0" dirty="0" err="1" smtClean="0"/>
              <a:t>nhận</a:t>
            </a:r>
            <a:r>
              <a:rPr lang="en-US" baseline="0" dirty="0" smtClean="0"/>
              <a:t> </a:t>
            </a:r>
            <a:r>
              <a:rPr lang="en-US" baseline="0" dirty="0" err="1" smtClean="0"/>
              <a:t>dạng</a:t>
            </a:r>
            <a:r>
              <a:rPr lang="en-US" baseline="0" dirty="0" smtClean="0"/>
              <a:t> HCN.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hnay</a:t>
            </a:r>
            <a:r>
              <a:rPr lang="en-US" baseline="0" dirty="0" smtClean="0"/>
              <a:t> </a:t>
            </a:r>
            <a:r>
              <a:rPr lang="en-US" baseline="0" dirty="0" err="1" smtClean="0"/>
              <a:t>cô</a:t>
            </a:r>
            <a:r>
              <a:rPr lang="en-US" baseline="0" dirty="0" smtClean="0"/>
              <a:t> </a:t>
            </a:r>
            <a:r>
              <a:rPr lang="en-US" baseline="0" dirty="0" err="1" smtClean="0"/>
              <a:t>trò</a:t>
            </a:r>
            <a:r>
              <a:rPr lang="en-US" baseline="0" dirty="0" smtClean="0"/>
              <a:t> </a:t>
            </a:r>
            <a:r>
              <a:rPr lang="en-US" baseline="0" dirty="0" err="1" smtClean="0"/>
              <a:t>chúng</a:t>
            </a:r>
            <a:r>
              <a:rPr lang="en-US" baseline="0" dirty="0" smtClean="0"/>
              <a:t> ta </a:t>
            </a:r>
            <a:r>
              <a:rPr lang="en-US" baseline="0" dirty="0" err="1" smtClean="0"/>
              <a:t>sẽ</a:t>
            </a:r>
            <a:r>
              <a:rPr lang="en-US" baseline="0" dirty="0" smtClean="0"/>
              <a:t> </a:t>
            </a:r>
            <a:r>
              <a:rPr lang="en-US" baseline="0" dirty="0" err="1" smtClean="0"/>
              <a:t>cùng</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là</a:t>
            </a:r>
            <a:r>
              <a:rPr lang="en-US" baseline="0" dirty="0" smtClean="0"/>
              <a:t> </a:t>
            </a:r>
            <a:r>
              <a:rPr lang="en-US" baseline="0" dirty="0" err="1" smtClean="0"/>
              <a:t>hcn</a:t>
            </a:r>
            <a:r>
              <a:rPr lang="en-US" baseline="0" dirty="0" smtClean="0"/>
              <a:t>, </a:t>
            </a:r>
            <a:r>
              <a:rPr lang="en-US" baseline="0" dirty="0" err="1" smtClean="0"/>
              <a:t>hcn</a:t>
            </a:r>
            <a:r>
              <a:rPr lang="en-US" baseline="0" dirty="0" smtClean="0"/>
              <a:t> </a:t>
            </a:r>
            <a:r>
              <a:rPr lang="en-US" baseline="0" dirty="0" err="1" smtClean="0"/>
              <a:t>có</a:t>
            </a:r>
            <a:r>
              <a:rPr lang="en-US" baseline="0" dirty="0" smtClean="0"/>
              <a:t> </a:t>
            </a:r>
            <a:r>
              <a:rPr lang="en-US" baseline="0" dirty="0" err="1" smtClean="0"/>
              <a:t>tc</a:t>
            </a:r>
            <a:r>
              <a:rPr lang="en-US" baseline="0" dirty="0" smtClean="0"/>
              <a:t> </a:t>
            </a:r>
            <a:r>
              <a:rPr lang="en-US" baseline="0" dirty="0" err="1" smtClean="0"/>
              <a:t>gì</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4</a:t>
            </a:fld>
            <a:endParaRPr lang="vi-VN"/>
          </a:p>
        </p:txBody>
      </p:sp>
    </p:spTree>
    <p:extLst>
      <p:ext uri="{BB962C8B-B14F-4D97-AF65-F5344CB8AC3E}">
        <p14:creationId xmlns:p14="http://schemas.microsoft.com/office/powerpoint/2010/main" val="70983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5</a:t>
            </a:fld>
            <a:endParaRPr lang="vi-VN"/>
          </a:p>
        </p:txBody>
      </p:sp>
    </p:spTree>
    <p:extLst>
      <p:ext uri="{BB962C8B-B14F-4D97-AF65-F5344CB8AC3E}">
        <p14:creationId xmlns:p14="http://schemas.microsoft.com/office/powerpoint/2010/main" val="59650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6</a:t>
            </a:fld>
            <a:endParaRPr lang="vi-VN"/>
          </a:p>
        </p:txBody>
      </p:sp>
    </p:spTree>
    <p:extLst>
      <p:ext uri="{BB962C8B-B14F-4D97-AF65-F5344CB8AC3E}">
        <p14:creationId xmlns:p14="http://schemas.microsoft.com/office/powerpoint/2010/main" val="2603566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 </a:t>
            </a:r>
            <a:r>
              <a:rPr lang="en-US" dirty="0" err="1" smtClean="0"/>
              <a:t>các</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vừa</a:t>
            </a:r>
            <a:r>
              <a:rPr lang="en-US" baseline="0" dirty="0" smtClean="0"/>
              <a:t> </a:t>
            </a:r>
            <a:r>
              <a:rPr lang="en-US" baseline="0" dirty="0" err="1" smtClean="0"/>
              <a:t>nêu</a:t>
            </a:r>
            <a:r>
              <a:rPr lang="en-US" baseline="0" dirty="0" smtClean="0"/>
              <a:t>, e </a:t>
            </a:r>
            <a:r>
              <a:rPr lang="en-US" baseline="0" dirty="0" err="1" smtClean="0"/>
              <a:t>hiểu</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là</a:t>
            </a:r>
            <a:r>
              <a:rPr lang="en-US" baseline="0" dirty="0" smtClean="0"/>
              <a:t> </a:t>
            </a:r>
            <a:r>
              <a:rPr lang="en-US" baseline="0" dirty="0" err="1" smtClean="0"/>
              <a:t>hcn</a:t>
            </a:r>
            <a:r>
              <a:rPr lang="en-US" baseline="0" dirty="0" smtClean="0"/>
              <a:t>?</a:t>
            </a:r>
          </a:p>
          <a:p>
            <a:r>
              <a:rPr lang="en-US" baseline="0" dirty="0" smtClean="0"/>
              <a:t>HS:</a:t>
            </a:r>
          </a:p>
          <a:p>
            <a:r>
              <a:rPr lang="en-US" dirty="0" err="1" smtClean="0"/>
              <a:t>Đó</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đn</a:t>
            </a:r>
            <a:r>
              <a:rPr lang="en-US" baseline="0" dirty="0" smtClean="0"/>
              <a:t> </a:t>
            </a:r>
            <a:r>
              <a:rPr lang="en-US" baseline="0" dirty="0" err="1" smtClean="0"/>
              <a:t>hcn</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đọc</a:t>
            </a:r>
            <a:r>
              <a:rPr lang="en-US" baseline="0" dirty="0" smtClean="0"/>
              <a:t> </a:t>
            </a:r>
            <a:r>
              <a:rPr lang="en-US" baseline="0" dirty="0" err="1" smtClean="0"/>
              <a:t>giúp</a:t>
            </a:r>
            <a:r>
              <a:rPr lang="en-US" baseline="0" dirty="0" smtClean="0"/>
              <a:t> </a:t>
            </a:r>
            <a:r>
              <a:rPr lang="en-US" baseline="0" dirty="0" err="1" smtClean="0"/>
              <a:t>cô</a:t>
            </a:r>
            <a:r>
              <a:rPr lang="en-US" baseline="0" dirty="0" smtClean="0"/>
              <a:t> ĐN</a:t>
            </a:r>
          </a:p>
          <a:p>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đưa</a:t>
            </a:r>
            <a:r>
              <a:rPr lang="en-US" baseline="0" dirty="0" smtClean="0"/>
              <a:t> CH 1?</a:t>
            </a:r>
          </a:p>
          <a:p>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chốt</a:t>
            </a:r>
            <a:r>
              <a:rPr lang="en-US" baseline="0" dirty="0" smtClean="0"/>
              <a:t> 1 </a:t>
            </a:r>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là</a:t>
            </a:r>
            <a:r>
              <a:rPr lang="en-US" baseline="0" dirty="0" smtClean="0"/>
              <a:t> HCN </a:t>
            </a:r>
            <a:r>
              <a:rPr lang="en-US" baseline="0" dirty="0" err="1" smtClean="0"/>
              <a:t>phải</a:t>
            </a:r>
            <a:r>
              <a:rPr lang="en-US" baseline="0" dirty="0" smtClean="0"/>
              <a:t> </a:t>
            </a:r>
            <a:r>
              <a:rPr lang="en-US" baseline="0" dirty="0" err="1" smtClean="0"/>
              <a:t>thỏa</a:t>
            </a:r>
            <a:r>
              <a:rPr lang="en-US" baseline="0" dirty="0" smtClean="0"/>
              <a:t> </a:t>
            </a:r>
            <a:r>
              <a:rPr lang="en-US" baseline="0" dirty="0" err="1" smtClean="0"/>
              <a:t>mãn</a:t>
            </a:r>
            <a:r>
              <a:rPr lang="en-US" baseline="0" dirty="0" smtClean="0"/>
              <a:t> 2 </a:t>
            </a:r>
            <a:r>
              <a:rPr lang="en-US" baseline="0" dirty="0" err="1" smtClean="0"/>
              <a:t>đk</a:t>
            </a:r>
            <a:r>
              <a:rPr lang="en-US" baseline="0" dirty="0" smtClean="0"/>
              <a:t>: </a:t>
            </a:r>
            <a:r>
              <a:rPr lang="en-US" baseline="0" dirty="0" err="1" smtClean="0"/>
              <a:t>là</a:t>
            </a:r>
            <a:r>
              <a:rPr lang="en-US" baseline="0" dirty="0" smtClean="0"/>
              <a:t> </a:t>
            </a:r>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có</a:t>
            </a:r>
            <a:r>
              <a:rPr lang="en-US" baseline="0" dirty="0" smtClean="0"/>
              <a:t> 4 </a:t>
            </a:r>
            <a:r>
              <a:rPr lang="en-US" baseline="0" dirty="0" err="1" smtClean="0"/>
              <a:t>góc</a:t>
            </a:r>
            <a:r>
              <a:rPr lang="en-US" baseline="0" dirty="0" smtClean="0"/>
              <a:t> </a:t>
            </a:r>
            <a:r>
              <a:rPr lang="en-US" baseline="0" dirty="0" err="1" smtClean="0"/>
              <a:t>vuông</a:t>
            </a:r>
            <a:r>
              <a:rPr lang="en-US" baseline="0" dirty="0" smtClean="0"/>
              <a:t>.</a:t>
            </a:r>
          </a:p>
          <a:p>
            <a:r>
              <a:rPr lang="en-US" baseline="0" dirty="0" smtClean="0"/>
              <a:t>Qua </a:t>
            </a:r>
            <a:r>
              <a:rPr lang="en-US" baseline="0" dirty="0" err="1" smtClean="0"/>
              <a:t>định</a:t>
            </a:r>
            <a:r>
              <a:rPr lang="en-US" baseline="0" dirty="0" smtClean="0"/>
              <a:t> </a:t>
            </a:r>
            <a:r>
              <a:rPr lang="en-US" baseline="0" dirty="0" err="1" smtClean="0"/>
              <a:t>nghĩa</a:t>
            </a:r>
            <a:r>
              <a:rPr lang="en-US" baseline="0" dirty="0" smtClean="0"/>
              <a:t> </a:t>
            </a:r>
            <a:r>
              <a:rPr lang="en-US" baseline="0" dirty="0" err="1" smtClean="0"/>
              <a:t>bạn</a:t>
            </a:r>
            <a:r>
              <a:rPr lang="en-US" baseline="0" dirty="0" smtClean="0"/>
              <a:t> </a:t>
            </a:r>
            <a:r>
              <a:rPr lang="en-US" baseline="0" dirty="0" err="1" smtClean="0"/>
              <a:t>nào</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biết</a:t>
            </a:r>
            <a:r>
              <a:rPr lang="en-US" baseline="0" dirty="0" smtClean="0"/>
              <a:t> </a:t>
            </a:r>
            <a:r>
              <a:rPr lang="en-US" baseline="0" dirty="0" err="1" smtClean="0"/>
              <a:t>làm</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để</a:t>
            </a:r>
            <a:r>
              <a:rPr lang="en-US" baseline="0" dirty="0" smtClean="0"/>
              <a:t> </a:t>
            </a:r>
            <a:r>
              <a:rPr lang="en-US" baseline="0" dirty="0" err="1" smtClean="0"/>
              <a:t>vẽ</a:t>
            </a:r>
            <a:r>
              <a:rPr lang="en-US" baseline="0" dirty="0" smtClean="0"/>
              <a:t> </a:t>
            </a:r>
            <a:r>
              <a:rPr lang="en-US" baseline="0" dirty="0" err="1" smtClean="0"/>
              <a:t>được</a:t>
            </a:r>
            <a:r>
              <a:rPr lang="en-US" baseline="0" dirty="0" smtClean="0"/>
              <a:t> HCN</a:t>
            </a:r>
          </a:p>
          <a:p>
            <a:r>
              <a:rPr lang="en-US" baseline="0" dirty="0" smtClean="0"/>
              <a:t>HS</a:t>
            </a:r>
          </a:p>
          <a:p>
            <a:r>
              <a:rPr lang="en-US" baseline="0" dirty="0" err="1" smtClean="0"/>
              <a:t>Chúng</a:t>
            </a:r>
            <a:r>
              <a:rPr lang="en-US" baseline="0" dirty="0" smtClean="0"/>
              <a:t> ta </a:t>
            </a:r>
            <a:r>
              <a:rPr lang="en-US" baseline="0" dirty="0" err="1" smtClean="0"/>
              <a:t>cùng</a:t>
            </a:r>
            <a:r>
              <a:rPr lang="en-US" baseline="0" dirty="0" smtClean="0"/>
              <a:t> </a:t>
            </a:r>
            <a:r>
              <a:rPr lang="en-US" baseline="0" dirty="0" err="1" smtClean="0"/>
              <a:t>xem</a:t>
            </a:r>
            <a:r>
              <a:rPr lang="en-US" baseline="0" dirty="0" smtClean="0"/>
              <a:t> </a:t>
            </a:r>
            <a:r>
              <a:rPr lang="en-US" baseline="0" dirty="0" err="1" smtClean="0"/>
              <a:t>cách</a:t>
            </a:r>
            <a:r>
              <a:rPr lang="en-US" baseline="0" dirty="0" smtClean="0"/>
              <a:t> </a:t>
            </a:r>
            <a:r>
              <a:rPr lang="en-US" baseline="0" dirty="0" err="1" smtClean="0"/>
              <a:t>vẽ</a:t>
            </a:r>
            <a:r>
              <a:rPr lang="en-US" baseline="0" dirty="0" smtClean="0"/>
              <a:t> </a:t>
            </a:r>
            <a:r>
              <a:rPr lang="en-US" baseline="0" dirty="0" err="1" smtClean="0"/>
              <a:t>hcn</a:t>
            </a:r>
            <a:r>
              <a:rPr lang="en-US" baseline="0" dirty="0" smtClean="0"/>
              <a:t> qua video </a:t>
            </a:r>
            <a:r>
              <a:rPr lang="en-US" baseline="0" dirty="0" err="1" smtClean="0"/>
              <a:t>sau</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9</a:t>
            </a:fld>
            <a:endParaRPr lang="vi-VN"/>
          </a:p>
        </p:txBody>
      </p:sp>
    </p:spTree>
    <p:extLst>
      <p:ext uri="{BB962C8B-B14F-4D97-AF65-F5344CB8AC3E}">
        <p14:creationId xmlns:p14="http://schemas.microsoft.com/office/powerpoint/2010/main" val="152621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Cả</a:t>
            </a:r>
            <a:r>
              <a:rPr lang="en-US" baseline="0" dirty="0" smtClean="0"/>
              <a:t> </a:t>
            </a:r>
            <a:r>
              <a:rPr lang="en-US" baseline="0" dirty="0" err="1" smtClean="0"/>
              <a:t>lớp</a:t>
            </a:r>
            <a:r>
              <a:rPr lang="en-US" baseline="0" dirty="0" smtClean="0"/>
              <a:t> </a:t>
            </a:r>
            <a:r>
              <a:rPr lang="en-US" baseline="0" dirty="0" err="1" smtClean="0"/>
              <a:t>vẽ</a:t>
            </a:r>
            <a:r>
              <a:rPr lang="en-US" baseline="0" dirty="0" smtClean="0"/>
              <a:t> </a:t>
            </a:r>
            <a:r>
              <a:rPr lang="en-US" baseline="0" dirty="0" err="1" smtClean="0"/>
              <a:t>hcn</a:t>
            </a:r>
            <a:r>
              <a:rPr lang="en-US" baseline="0" dirty="0" smtClean="0"/>
              <a:t> </a:t>
            </a:r>
            <a:r>
              <a:rPr lang="en-US" baseline="0" dirty="0" err="1" smtClean="0"/>
              <a:t>vào</a:t>
            </a:r>
            <a:r>
              <a:rPr lang="en-US" baseline="0" dirty="0" smtClean="0"/>
              <a:t> </a:t>
            </a:r>
            <a:r>
              <a:rPr lang="en-US" baseline="0" dirty="0" err="1" smtClean="0"/>
              <a:t>vở</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bảng</a:t>
            </a:r>
            <a:r>
              <a:rPr lang="en-US" baseline="0" dirty="0" smtClean="0"/>
              <a:t> </a:t>
            </a:r>
            <a:r>
              <a:rPr lang="en-US" baseline="0" dirty="0" err="1" smtClean="0"/>
              <a:t>vẽ</a:t>
            </a:r>
            <a:r>
              <a:rPr lang="en-US" baseline="0" dirty="0" smtClean="0"/>
              <a:t> </a:t>
            </a:r>
            <a:r>
              <a:rPr lang="en-US" baseline="0" dirty="0" err="1" smtClean="0"/>
              <a:t>hình</a:t>
            </a:r>
            <a:r>
              <a:rPr lang="en-US" baseline="0" dirty="0" smtClean="0"/>
              <a:t>.</a:t>
            </a:r>
          </a:p>
          <a:p>
            <a:r>
              <a:rPr lang="en-US" baseline="0" dirty="0" err="1" smtClean="0"/>
              <a:t>Hãy</a:t>
            </a:r>
            <a:r>
              <a:rPr lang="en-US" baseline="0" dirty="0" smtClean="0"/>
              <a:t> </a:t>
            </a:r>
            <a:r>
              <a:rPr lang="en-US" baseline="0" dirty="0" err="1" smtClean="0"/>
              <a:t>kể</a:t>
            </a:r>
            <a:r>
              <a:rPr lang="en-US" baseline="0" dirty="0" smtClean="0"/>
              <a:t> </a:t>
            </a:r>
            <a:r>
              <a:rPr lang="en-US" baseline="0" dirty="0" err="1" smtClean="0"/>
              <a:t>tên</a:t>
            </a:r>
            <a:r>
              <a:rPr lang="en-US" baseline="0" dirty="0" smtClean="0"/>
              <a:t> </a:t>
            </a:r>
            <a:r>
              <a:rPr lang="en-US" baseline="0" dirty="0" err="1" smtClean="0"/>
              <a:t>các</a:t>
            </a:r>
            <a:r>
              <a:rPr lang="en-US" baseline="0" dirty="0" smtClean="0"/>
              <a:t> </a:t>
            </a:r>
            <a:r>
              <a:rPr lang="en-US" baseline="0" dirty="0" err="1" smtClean="0"/>
              <a:t>đồ</a:t>
            </a:r>
            <a:r>
              <a:rPr lang="en-US" baseline="0" dirty="0" smtClean="0"/>
              <a:t> </a:t>
            </a:r>
            <a:r>
              <a:rPr lang="en-US" baseline="0" dirty="0" err="1" smtClean="0"/>
              <a:t>vật</a:t>
            </a:r>
            <a:r>
              <a:rPr lang="en-US" baseline="0" dirty="0" smtClean="0"/>
              <a:t> </a:t>
            </a:r>
            <a:r>
              <a:rPr lang="en-US" baseline="0" dirty="0" err="1" smtClean="0"/>
              <a:t>trong</a:t>
            </a:r>
            <a:r>
              <a:rPr lang="en-US" baseline="0" dirty="0" smtClean="0"/>
              <a:t> </a:t>
            </a:r>
            <a:r>
              <a:rPr lang="en-US" baseline="0" dirty="0" err="1" smtClean="0"/>
              <a:t>thực</a:t>
            </a:r>
            <a:r>
              <a:rPr lang="en-US" baseline="0" dirty="0" smtClean="0"/>
              <a:t> </a:t>
            </a:r>
            <a:r>
              <a:rPr lang="en-US" baseline="0" dirty="0" err="1" smtClean="0"/>
              <a:t>tế</a:t>
            </a:r>
            <a:r>
              <a:rPr lang="en-US" baseline="0" dirty="0" smtClean="0"/>
              <a:t> </a:t>
            </a:r>
            <a:r>
              <a:rPr lang="en-US" baseline="0" dirty="0" err="1" smtClean="0"/>
              <a:t>có</a:t>
            </a:r>
            <a:r>
              <a:rPr lang="en-US" baseline="0" dirty="0" smtClean="0"/>
              <a:t> </a:t>
            </a:r>
            <a:r>
              <a:rPr lang="en-US" baseline="0" dirty="0" err="1" smtClean="0"/>
              <a:t>dạng</a:t>
            </a:r>
            <a:r>
              <a:rPr lang="en-US" baseline="0" dirty="0" smtClean="0"/>
              <a:t> </a:t>
            </a:r>
            <a:r>
              <a:rPr lang="en-US" baseline="0" dirty="0" err="1" smtClean="0"/>
              <a:t>hcn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11</a:t>
            </a:fld>
            <a:endParaRPr lang="vi-VN"/>
          </a:p>
        </p:txBody>
      </p:sp>
    </p:spTree>
    <p:extLst>
      <p:ext uri="{BB962C8B-B14F-4D97-AF65-F5344CB8AC3E}">
        <p14:creationId xmlns:p14="http://schemas.microsoft.com/office/powerpoint/2010/main" val="186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Quay</a:t>
            </a:r>
            <a:r>
              <a:rPr lang="en-US" baseline="0" dirty="0" smtClean="0"/>
              <a:t> </a:t>
            </a:r>
            <a:r>
              <a:rPr lang="en-US" baseline="0" dirty="0" err="1" smtClean="0"/>
              <a:t>trở</a:t>
            </a:r>
            <a:r>
              <a:rPr lang="en-US" baseline="0" dirty="0" smtClean="0"/>
              <a:t> </a:t>
            </a:r>
            <a:r>
              <a:rPr lang="en-US" baseline="0" dirty="0" err="1" smtClean="0"/>
              <a:t>lại</a:t>
            </a:r>
            <a:r>
              <a:rPr lang="en-US" baseline="0" dirty="0" smtClean="0"/>
              <a:t> </a:t>
            </a:r>
            <a:r>
              <a:rPr lang="en-US" baseline="0" dirty="0" err="1" smtClean="0"/>
              <a:t>hv</a:t>
            </a:r>
            <a:r>
              <a:rPr lang="en-US" baseline="0" dirty="0" smtClean="0"/>
              <a:t> ở </a:t>
            </a:r>
            <a:r>
              <a:rPr lang="en-US" baseline="0" dirty="0" err="1" smtClean="0"/>
              <a:t>câu</a:t>
            </a:r>
            <a:r>
              <a:rPr lang="en-US" baseline="0" dirty="0" smtClean="0"/>
              <a:t> </a:t>
            </a:r>
            <a:r>
              <a:rPr lang="en-US" baseline="0" dirty="0" err="1" smtClean="0"/>
              <a:t>hỏi</a:t>
            </a:r>
            <a:r>
              <a:rPr lang="en-US" baseline="0" dirty="0" smtClean="0"/>
              <a:t> 1,2 </a:t>
            </a:r>
            <a:r>
              <a:rPr lang="en-US" baseline="0" dirty="0" err="1" smtClean="0"/>
              <a:t>trong</a:t>
            </a:r>
            <a:r>
              <a:rPr lang="en-US" baseline="0" dirty="0" smtClean="0"/>
              <a:t> </a:t>
            </a:r>
            <a:r>
              <a:rPr lang="en-US" baseline="0" dirty="0" err="1" smtClean="0"/>
              <a:t>phần</a:t>
            </a:r>
            <a:r>
              <a:rPr lang="en-US" baseline="0" dirty="0" smtClean="0"/>
              <a:t> </a:t>
            </a:r>
            <a:r>
              <a:rPr lang="en-US" baseline="0" dirty="0" err="1" smtClean="0"/>
              <a:t>trò</a:t>
            </a:r>
            <a:r>
              <a:rPr lang="en-US" baseline="0" dirty="0" smtClean="0"/>
              <a:t> </a:t>
            </a:r>
            <a:r>
              <a:rPr lang="en-US" baseline="0" dirty="0" err="1" smtClean="0"/>
              <a:t>chơi</a:t>
            </a:r>
            <a:r>
              <a:rPr lang="en-US" baseline="0" dirty="0" smtClean="0"/>
              <a:t>, ta </a:t>
            </a:r>
            <a:r>
              <a:rPr lang="en-US" baseline="0" dirty="0" err="1" smtClean="0"/>
              <a:t>biết</a:t>
            </a:r>
            <a:r>
              <a:rPr lang="en-US" baseline="0" dirty="0" smtClean="0"/>
              <a:t> </a:t>
            </a:r>
            <a:r>
              <a:rPr lang="en-US" baseline="0" dirty="0" err="1" smtClean="0"/>
              <a:t>tứ</a:t>
            </a:r>
            <a:r>
              <a:rPr lang="en-US" baseline="0" dirty="0" smtClean="0"/>
              <a:t> </a:t>
            </a:r>
            <a:r>
              <a:rPr lang="en-US" baseline="0" dirty="0" err="1" smtClean="0"/>
              <a:t>giác</a:t>
            </a:r>
            <a:r>
              <a:rPr lang="en-US" baseline="0" dirty="0" smtClean="0"/>
              <a:t> ABCD ở </a:t>
            </a:r>
            <a:r>
              <a:rPr lang="en-US" baseline="0" dirty="0" err="1" smtClean="0"/>
              <a:t>hình</a:t>
            </a:r>
            <a:r>
              <a:rPr lang="en-US" baseline="0" dirty="0" smtClean="0"/>
              <a:t> 4 </a:t>
            </a:r>
            <a:r>
              <a:rPr lang="en-US" baseline="0" dirty="0" err="1" smtClean="0"/>
              <a:t>là</a:t>
            </a:r>
            <a:r>
              <a:rPr lang="en-US" baseline="0" dirty="0" smtClean="0"/>
              <a:t> </a:t>
            </a:r>
            <a:r>
              <a:rPr lang="en-US" baseline="0" dirty="0" err="1" smtClean="0"/>
              <a:t>hcn</a:t>
            </a:r>
            <a:r>
              <a:rPr lang="en-US" baseline="0" dirty="0" smtClean="0"/>
              <a:t>, </a:t>
            </a:r>
            <a:r>
              <a:rPr lang="en-US" baseline="0" dirty="0" err="1" smtClean="0"/>
              <a:t>đồng</a:t>
            </a:r>
            <a:r>
              <a:rPr lang="en-US" baseline="0" dirty="0" smtClean="0"/>
              <a:t> </a:t>
            </a:r>
            <a:r>
              <a:rPr lang="en-US" baseline="0" dirty="0" err="1" smtClean="0"/>
              <a:t>thời</a:t>
            </a:r>
            <a:r>
              <a:rPr lang="en-US" baseline="0" dirty="0" smtClean="0"/>
              <a:t> </a:t>
            </a:r>
            <a:r>
              <a:rPr lang="en-US" baseline="0" dirty="0" err="1" smtClean="0"/>
              <a:t>cũng</a:t>
            </a:r>
            <a:r>
              <a:rPr lang="en-US" baseline="0" dirty="0" smtClean="0"/>
              <a:t> </a:t>
            </a:r>
            <a:r>
              <a:rPr lang="en-US" baseline="0" dirty="0" err="1" smtClean="0"/>
              <a:t>là</a:t>
            </a:r>
            <a:r>
              <a:rPr lang="en-US" baseline="0" dirty="0" smtClean="0"/>
              <a:t> 1 </a:t>
            </a:r>
            <a:r>
              <a:rPr lang="en-US" baseline="0" dirty="0" err="1" smtClean="0"/>
              <a:t>hbh</a:t>
            </a:r>
            <a:r>
              <a:rPr lang="en-US" baseline="0" dirty="0" smtClean="0"/>
              <a:t>, </a:t>
            </a:r>
            <a:r>
              <a:rPr lang="en-US" baseline="0" dirty="0" err="1" smtClean="0"/>
              <a:t>là</a:t>
            </a:r>
            <a:r>
              <a:rPr lang="en-US" baseline="0" dirty="0" smtClean="0"/>
              <a:t> 1 </a:t>
            </a:r>
            <a:r>
              <a:rPr lang="en-US" baseline="0" dirty="0" err="1" smtClean="0"/>
              <a:t>hthg</a:t>
            </a:r>
            <a:r>
              <a:rPr lang="en-US" baseline="0" dirty="0" smtClean="0"/>
              <a:t> </a:t>
            </a:r>
            <a:r>
              <a:rPr lang="en-US" baseline="0" dirty="0" err="1" smtClean="0"/>
              <a:t>cân</a:t>
            </a:r>
            <a:r>
              <a:rPr lang="en-US" baseline="0" dirty="0" smtClean="0"/>
              <a:t>.</a:t>
            </a:r>
          </a:p>
          <a:p>
            <a:r>
              <a:rPr lang="en-US" baseline="0" dirty="0" err="1" smtClean="0"/>
              <a:t>Nêu</a:t>
            </a:r>
            <a:r>
              <a:rPr lang="en-US" baseline="0" dirty="0" smtClean="0"/>
              <a:t> </a:t>
            </a:r>
            <a:r>
              <a:rPr lang="en-US" baseline="0" dirty="0" err="1" smtClean="0"/>
              <a:t>mối</a:t>
            </a:r>
            <a:r>
              <a:rPr lang="en-US" baseline="0" dirty="0" smtClean="0"/>
              <a:t> </a:t>
            </a:r>
            <a:r>
              <a:rPr lang="en-US" baseline="0" dirty="0" err="1" smtClean="0"/>
              <a:t>quan</a:t>
            </a:r>
            <a:r>
              <a:rPr lang="en-US" baseline="0" dirty="0" smtClean="0"/>
              <a:t> </a:t>
            </a:r>
            <a:r>
              <a:rPr lang="en-US" baseline="0" dirty="0" err="1" smtClean="0"/>
              <a:t>hệ</a:t>
            </a:r>
            <a:r>
              <a:rPr lang="en-US" baseline="0" dirty="0" smtClean="0"/>
              <a:t> </a:t>
            </a:r>
            <a:r>
              <a:rPr lang="en-US" baseline="0" dirty="0" err="1" smtClean="0"/>
              <a:t>giữa</a:t>
            </a:r>
            <a:r>
              <a:rPr lang="en-US" baseline="0" dirty="0" smtClean="0"/>
              <a:t> </a:t>
            </a:r>
            <a:r>
              <a:rPr lang="en-US" baseline="0" dirty="0" err="1" smtClean="0"/>
              <a:t>hcn</a:t>
            </a:r>
            <a:r>
              <a:rPr lang="en-US" baseline="0" dirty="0" smtClean="0"/>
              <a:t>, </a:t>
            </a:r>
            <a:r>
              <a:rPr lang="en-US" baseline="0" dirty="0" err="1" smtClean="0"/>
              <a:t>hbh</a:t>
            </a:r>
            <a:r>
              <a:rPr lang="en-US" baseline="0" dirty="0" smtClean="0"/>
              <a:t>, </a:t>
            </a:r>
            <a:r>
              <a:rPr lang="en-US" baseline="0" dirty="0" err="1" smtClean="0"/>
              <a:t>hth</a:t>
            </a:r>
            <a:r>
              <a:rPr lang="en-US" baseline="0" dirty="0" smtClean="0"/>
              <a:t> </a:t>
            </a:r>
            <a:r>
              <a:rPr lang="en-US" baseline="0" dirty="0" err="1" smtClean="0"/>
              <a:t>cân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12</a:t>
            </a:fld>
            <a:endParaRPr lang="vi-VN"/>
          </a:p>
        </p:txBody>
      </p:sp>
    </p:spTree>
    <p:extLst>
      <p:ext uri="{BB962C8B-B14F-4D97-AF65-F5344CB8AC3E}">
        <p14:creationId xmlns:p14="http://schemas.microsoft.com/office/powerpoint/2010/main" val="267525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901700" y="739775"/>
            <a:ext cx="4932363" cy="3700463"/>
          </a:xfrm>
          <a:ln/>
        </p:spPr>
      </p:sp>
      <p:sp>
        <p:nvSpPr>
          <p:cNvPr id="16387" name="Rectangle 3"/>
          <p:cNvSpPr>
            <a:spLocks noGrp="1" noChangeArrowheads="1"/>
          </p:cNvSpPr>
          <p:nvPr>
            <p:ph type="body" idx="1"/>
          </p:nvPr>
        </p:nvSpPr>
        <p:spPr>
          <a:noFill/>
        </p:spPr>
        <p:txBody>
          <a:bodyPr/>
          <a:lstStyle/>
          <a:p>
            <a:pPr eaLnBrk="1" hangingPunct="1"/>
            <a:r>
              <a:rPr lang="en-US" altLang="vi-VN" dirty="0" smtClean="0"/>
              <a:t>	</a:t>
            </a:r>
          </a:p>
        </p:txBody>
      </p:sp>
    </p:spTree>
    <p:extLst>
      <p:ext uri="{BB962C8B-B14F-4D97-AF65-F5344CB8AC3E}">
        <p14:creationId xmlns:p14="http://schemas.microsoft.com/office/powerpoint/2010/main" val="200687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HCN</a:t>
            </a:r>
            <a:r>
              <a:rPr lang="en-US" baseline="0" dirty="0" smtClean="0"/>
              <a:t> </a:t>
            </a:r>
            <a:r>
              <a:rPr lang="en-US" baseline="0" dirty="0" err="1" smtClean="0"/>
              <a:t>là</a:t>
            </a:r>
            <a:r>
              <a:rPr lang="en-US" baseline="0" dirty="0" smtClean="0"/>
              <a:t> </a:t>
            </a:r>
            <a:r>
              <a:rPr lang="en-US" baseline="0" dirty="0" err="1" smtClean="0"/>
              <a:t>hbh</a:t>
            </a:r>
            <a:r>
              <a:rPr lang="en-US" baseline="0" dirty="0" smtClean="0"/>
              <a:t> </a:t>
            </a:r>
            <a:r>
              <a:rPr lang="en-US" baseline="0" dirty="0" err="1" smtClean="0"/>
              <a:t>đặc</a:t>
            </a:r>
            <a:r>
              <a:rPr lang="en-US" baseline="0" dirty="0" smtClean="0"/>
              <a:t> </a:t>
            </a:r>
            <a:r>
              <a:rPr lang="en-US" baseline="0" dirty="0" err="1" smtClean="0"/>
              <a:t>biệt</a:t>
            </a:r>
            <a:r>
              <a:rPr lang="en-US" baseline="0" dirty="0" smtClean="0"/>
              <a:t>, </a:t>
            </a:r>
            <a:r>
              <a:rPr lang="en-US" baseline="0" dirty="0" err="1" smtClean="0"/>
              <a:t>hcn</a:t>
            </a:r>
            <a:r>
              <a:rPr lang="en-US" baseline="0" dirty="0" smtClean="0"/>
              <a:t> </a:t>
            </a:r>
            <a:r>
              <a:rPr lang="en-US" baseline="0" dirty="0" err="1" smtClean="0"/>
              <a:t>là</a:t>
            </a:r>
            <a:r>
              <a:rPr lang="en-US" baseline="0" dirty="0" smtClean="0"/>
              <a:t> </a:t>
            </a:r>
            <a:r>
              <a:rPr lang="en-US" baseline="0" dirty="0" err="1" smtClean="0"/>
              <a:t>hthg</a:t>
            </a:r>
            <a:r>
              <a:rPr lang="en-US" baseline="0" dirty="0" smtClean="0"/>
              <a:t> </a:t>
            </a:r>
            <a:r>
              <a:rPr lang="en-US" baseline="0" dirty="0" err="1" smtClean="0"/>
              <a:t>cân</a:t>
            </a:r>
            <a:r>
              <a:rPr lang="en-US" baseline="0" dirty="0" smtClean="0"/>
              <a:t> </a:t>
            </a:r>
            <a:r>
              <a:rPr lang="en-US" baseline="0" dirty="0" err="1" smtClean="0"/>
              <a:t>đặc</a:t>
            </a:r>
            <a:r>
              <a:rPr lang="en-US" baseline="0" dirty="0" smtClean="0"/>
              <a:t> </a:t>
            </a:r>
            <a:r>
              <a:rPr lang="en-US" baseline="0" dirty="0" err="1" smtClean="0"/>
              <a:t>biệt</a:t>
            </a:r>
            <a:r>
              <a:rPr lang="en-US" baseline="0" dirty="0" smtClean="0"/>
              <a:t>. </a:t>
            </a:r>
            <a:r>
              <a:rPr lang="en-US" baseline="0" dirty="0" err="1" smtClean="0"/>
              <a:t>Vậy</a:t>
            </a:r>
            <a:r>
              <a:rPr lang="en-US" baseline="0" dirty="0" smtClean="0"/>
              <a:t> </a:t>
            </a:r>
            <a:r>
              <a:rPr lang="en-US" baseline="0" dirty="0" err="1" smtClean="0"/>
              <a:t>nó</a:t>
            </a:r>
            <a:r>
              <a:rPr lang="en-US" baseline="0" dirty="0" smtClean="0"/>
              <a:t> </a:t>
            </a:r>
            <a:r>
              <a:rPr lang="en-US" baseline="0" dirty="0" err="1" smtClean="0"/>
              <a:t>có</a:t>
            </a:r>
            <a:r>
              <a:rPr lang="en-US" baseline="0" dirty="0" smtClean="0"/>
              <a:t> </a:t>
            </a:r>
            <a:r>
              <a:rPr lang="en-US" baseline="0" dirty="0" err="1" smtClean="0"/>
              <a:t>tc</a:t>
            </a:r>
            <a:r>
              <a:rPr lang="en-US" baseline="0" dirty="0" smtClean="0"/>
              <a:t> </a:t>
            </a:r>
            <a:r>
              <a:rPr lang="en-US" baseline="0" dirty="0" err="1" smtClean="0"/>
              <a:t>gì</a:t>
            </a:r>
            <a:r>
              <a:rPr lang="en-US" baseline="0" dirty="0" smtClean="0"/>
              <a:t>?</a:t>
            </a:r>
          </a:p>
          <a:p>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yêu</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lớn</a:t>
            </a:r>
            <a:r>
              <a:rPr lang="en-US" baseline="0" dirty="0" smtClean="0"/>
              <a:t>. </a:t>
            </a:r>
            <a:r>
              <a:rPr lang="en-US" baseline="0" dirty="0" err="1" smtClean="0"/>
              <a:t>Cô</a:t>
            </a:r>
            <a:r>
              <a:rPr lang="en-US" baseline="0" dirty="0" smtClean="0"/>
              <a:t> chia </a:t>
            </a:r>
            <a:r>
              <a:rPr lang="en-US" baseline="0" dirty="0" err="1" smtClean="0"/>
              <a:t>lớp</a:t>
            </a:r>
            <a:r>
              <a:rPr lang="en-US" baseline="0" dirty="0" smtClean="0"/>
              <a:t> </a:t>
            </a:r>
            <a:r>
              <a:rPr lang="en-US" baseline="0" dirty="0" err="1" smtClean="0"/>
              <a:t>thành</a:t>
            </a:r>
            <a:r>
              <a:rPr lang="en-US" baseline="0" dirty="0" smtClean="0"/>
              <a:t> 8 </a:t>
            </a:r>
            <a:r>
              <a:rPr lang="en-US" baseline="0" dirty="0" err="1" smtClean="0"/>
              <a:t>nhóm</a:t>
            </a:r>
            <a:r>
              <a:rPr lang="en-US" baseline="0" dirty="0" smtClean="0"/>
              <a:t>, </a:t>
            </a:r>
            <a:r>
              <a:rPr lang="en-US" baseline="0" dirty="0" err="1" smtClean="0"/>
              <a:t>các</a:t>
            </a:r>
            <a:r>
              <a:rPr lang="en-US" baseline="0" dirty="0" smtClean="0"/>
              <a:t> </a:t>
            </a:r>
            <a:r>
              <a:rPr lang="en-US" baseline="0" dirty="0" err="1" smtClean="0"/>
              <a:t>nhóm</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tc</a:t>
            </a:r>
            <a:r>
              <a:rPr lang="en-US" baseline="0" dirty="0" smtClean="0"/>
              <a:t> </a:t>
            </a:r>
            <a:r>
              <a:rPr lang="en-US" baseline="0" dirty="0" err="1" smtClean="0"/>
              <a:t>hcn</a:t>
            </a:r>
            <a:r>
              <a:rPr lang="en-US" baseline="0" dirty="0" smtClean="0"/>
              <a:t> </a:t>
            </a:r>
            <a:r>
              <a:rPr lang="en-US" baseline="0" dirty="0" err="1" smtClean="0"/>
              <a:t>theo</a:t>
            </a:r>
            <a:r>
              <a:rPr lang="en-US" baseline="0" dirty="0" smtClean="0"/>
              <a:t> </a:t>
            </a:r>
            <a:r>
              <a:rPr lang="en-US" baseline="0" dirty="0" err="1" smtClean="0"/>
              <a:t>kĩ</a:t>
            </a:r>
            <a:r>
              <a:rPr lang="en-US" baseline="0" dirty="0" smtClean="0"/>
              <a:t> </a:t>
            </a:r>
            <a:r>
              <a:rPr lang="en-US" baseline="0" dirty="0" err="1" smtClean="0"/>
              <a:t>thật</a:t>
            </a:r>
            <a:r>
              <a:rPr lang="en-US" baseline="0" dirty="0" smtClean="0"/>
              <a:t> </a:t>
            </a:r>
            <a:r>
              <a:rPr lang="en-US" baseline="0" dirty="0" err="1" smtClean="0"/>
              <a:t>khăn</a:t>
            </a:r>
            <a:r>
              <a:rPr lang="en-US" baseline="0" dirty="0" smtClean="0"/>
              <a:t> </a:t>
            </a:r>
            <a:r>
              <a:rPr lang="en-US" baseline="0" dirty="0" err="1" smtClean="0"/>
              <a:t>trải</a:t>
            </a:r>
            <a:r>
              <a:rPr lang="en-US" baseline="0" dirty="0" smtClean="0"/>
              <a:t> </a:t>
            </a:r>
            <a:r>
              <a:rPr lang="en-US" baseline="0" dirty="0" err="1" smtClean="0"/>
              <a:t>bàn</a:t>
            </a:r>
            <a:r>
              <a:rPr lang="en-US" baseline="0" dirty="0" smtClean="0"/>
              <a:t>. </a:t>
            </a:r>
          </a:p>
          <a:p>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đọc</a:t>
            </a:r>
            <a:r>
              <a:rPr lang="en-US" baseline="0" dirty="0" smtClean="0"/>
              <a:t> </a:t>
            </a:r>
            <a:r>
              <a:rPr lang="en-US" baseline="0" dirty="0" err="1" smtClean="0"/>
              <a:t>giúp</a:t>
            </a:r>
            <a:r>
              <a:rPr lang="en-US" baseline="0" dirty="0" smtClean="0"/>
              <a:t> </a:t>
            </a:r>
            <a:r>
              <a:rPr lang="en-US" baseline="0" dirty="0" err="1" smtClean="0"/>
              <a:t>cô</a:t>
            </a:r>
            <a:r>
              <a:rPr lang="en-US" baseline="0" dirty="0" smtClean="0"/>
              <a:t> </a:t>
            </a:r>
            <a:r>
              <a:rPr lang="en-US" baseline="0" dirty="0" err="1" smtClean="0"/>
              <a:t>nhiệm</a:t>
            </a:r>
            <a:r>
              <a:rPr lang="en-US" baseline="0" dirty="0" smtClean="0"/>
              <a:t> </a:t>
            </a:r>
            <a:r>
              <a:rPr lang="en-US" baseline="0" dirty="0" err="1" smtClean="0"/>
              <a:t>vụ</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a:t>
            </a:r>
            <a:r>
              <a:rPr lang="en-US" baseline="0" dirty="0" err="1" smtClean="0"/>
              <a:t>nhóm</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C48B1FF3-E4EF-4C5E-AF70-DF5E19FC8F27}" type="slidenum">
              <a:rPr lang="vi-VN" smtClean="0"/>
              <a:t>14</a:t>
            </a:fld>
            <a:endParaRPr lang="vi-VN"/>
          </a:p>
        </p:txBody>
      </p:sp>
    </p:spTree>
    <p:extLst>
      <p:ext uri="{BB962C8B-B14F-4D97-AF65-F5344CB8AC3E}">
        <p14:creationId xmlns:p14="http://schemas.microsoft.com/office/powerpoint/2010/main" val="283127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209859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310428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430166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620" indent="0" algn="ctr">
              <a:buNone/>
              <a:defRPr>
                <a:solidFill>
                  <a:schemeClr val="tx1">
                    <a:tint val="75000"/>
                  </a:schemeClr>
                </a:solidFill>
              </a:defRPr>
            </a:lvl2pPr>
            <a:lvl3pPr marL="685250" indent="0" algn="ctr">
              <a:buNone/>
              <a:defRPr>
                <a:solidFill>
                  <a:schemeClr val="tx1">
                    <a:tint val="75000"/>
                  </a:schemeClr>
                </a:solidFill>
              </a:defRPr>
            </a:lvl3pPr>
            <a:lvl4pPr marL="1027872" indent="0" algn="ctr">
              <a:buNone/>
              <a:defRPr>
                <a:solidFill>
                  <a:schemeClr val="tx1">
                    <a:tint val="75000"/>
                  </a:schemeClr>
                </a:solidFill>
              </a:defRPr>
            </a:lvl4pPr>
            <a:lvl5pPr marL="1370502" indent="0" algn="ctr">
              <a:buNone/>
              <a:defRPr>
                <a:solidFill>
                  <a:schemeClr val="tx1">
                    <a:tint val="75000"/>
                  </a:schemeClr>
                </a:solidFill>
              </a:defRPr>
            </a:lvl5pPr>
            <a:lvl6pPr marL="1713128" indent="0" algn="ctr">
              <a:buNone/>
              <a:defRPr>
                <a:solidFill>
                  <a:schemeClr val="tx1">
                    <a:tint val="75000"/>
                  </a:schemeClr>
                </a:solidFill>
              </a:defRPr>
            </a:lvl6pPr>
            <a:lvl7pPr marL="2055746" indent="0" algn="ctr">
              <a:buNone/>
              <a:defRPr>
                <a:solidFill>
                  <a:schemeClr val="tx1">
                    <a:tint val="75000"/>
                  </a:schemeClr>
                </a:solidFill>
              </a:defRPr>
            </a:lvl7pPr>
            <a:lvl8pPr marL="2398368" indent="0" algn="ctr">
              <a:buNone/>
              <a:defRPr>
                <a:solidFill>
                  <a:schemeClr val="tx1">
                    <a:tint val="75000"/>
                  </a:schemeClr>
                </a:solidFill>
              </a:defRPr>
            </a:lvl8pPr>
            <a:lvl9pPr marL="2740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995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6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620" indent="0">
              <a:buNone/>
              <a:defRPr sz="1400">
                <a:solidFill>
                  <a:schemeClr val="tx1">
                    <a:tint val="75000"/>
                  </a:schemeClr>
                </a:solidFill>
              </a:defRPr>
            </a:lvl2pPr>
            <a:lvl3pPr marL="685250" indent="0">
              <a:buNone/>
              <a:defRPr sz="1200">
                <a:solidFill>
                  <a:schemeClr val="tx1">
                    <a:tint val="75000"/>
                  </a:schemeClr>
                </a:solidFill>
              </a:defRPr>
            </a:lvl3pPr>
            <a:lvl4pPr marL="1027872" indent="0">
              <a:buNone/>
              <a:defRPr sz="1100">
                <a:solidFill>
                  <a:schemeClr val="tx1">
                    <a:tint val="75000"/>
                  </a:schemeClr>
                </a:solidFill>
              </a:defRPr>
            </a:lvl4pPr>
            <a:lvl5pPr marL="1370502" indent="0">
              <a:buNone/>
              <a:defRPr sz="1100">
                <a:solidFill>
                  <a:schemeClr val="tx1">
                    <a:tint val="75000"/>
                  </a:schemeClr>
                </a:solidFill>
              </a:defRPr>
            </a:lvl5pPr>
            <a:lvl6pPr marL="1713128" indent="0">
              <a:buNone/>
              <a:defRPr sz="1100">
                <a:solidFill>
                  <a:schemeClr val="tx1">
                    <a:tint val="75000"/>
                  </a:schemeClr>
                </a:solidFill>
              </a:defRPr>
            </a:lvl6pPr>
            <a:lvl7pPr marL="2055746" indent="0">
              <a:buNone/>
              <a:defRPr sz="1100">
                <a:solidFill>
                  <a:schemeClr val="tx1">
                    <a:tint val="75000"/>
                  </a:schemeClr>
                </a:solidFill>
              </a:defRPr>
            </a:lvl7pPr>
            <a:lvl8pPr marL="2398368" indent="0">
              <a:buNone/>
              <a:defRPr sz="1100">
                <a:solidFill>
                  <a:schemeClr val="tx1">
                    <a:tint val="75000"/>
                  </a:schemeClr>
                </a:solidFill>
              </a:defRPr>
            </a:lvl8pPr>
            <a:lvl9pPr marL="274099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69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14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535113"/>
            <a:ext cx="4041775" cy="639763"/>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9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912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965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100"/>
            </a:lvl1pPr>
            <a:lvl2pPr marL="342620" indent="0">
              <a:buNone/>
              <a:defRPr sz="900"/>
            </a:lvl2pPr>
            <a:lvl3pPr marL="685250" indent="0">
              <a:buNone/>
              <a:defRPr sz="800"/>
            </a:lvl3pPr>
            <a:lvl4pPr marL="1027872" indent="0">
              <a:buNone/>
              <a:defRPr sz="700"/>
            </a:lvl4pPr>
            <a:lvl5pPr marL="1370502" indent="0">
              <a:buNone/>
              <a:defRPr sz="700"/>
            </a:lvl5pPr>
            <a:lvl6pPr marL="1713128" indent="0">
              <a:buNone/>
              <a:defRPr sz="700"/>
            </a:lvl6pPr>
            <a:lvl7pPr marL="2055746" indent="0">
              <a:buNone/>
              <a:defRPr sz="700"/>
            </a:lvl7pPr>
            <a:lvl8pPr marL="2398368" indent="0">
              <a:buNone/>
              <a:defRPr sz="700"/>
            </a:lvl8pPr>
            <a:lvl9pPr marL="274099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6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4120708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endParaRPr lang="en-US"/>
          </a:p>
        </p:txBody>
      </p:sp>
      <p:sp>
        <p:nvSpPr>
          <p:cNvPr id="4" name="Text Placeholder 3"/>
          <p:cNvSpPr>
            <a:spLocks noGrp="1"/>
          </p:cNvSpPr>
          <p:nvPr>
            <p:ph type="body" sz="half" idx="2"/>
          </p:nvPr>
        </p:nvSpPr>
        <p:spPr>
          <a:xfrm>
            <a:off x="1792288" y="5367351"/>
            <a:ext cx="5486400" cy="804863"/>
          </a:xfrm>
        </p:spPr>
        <p:txBody>
          <a:bodyPr/>
          <a:lstStyle>
            <a:lvl1pPr marL="0" indent="0">
              <a:buNone/>
              <a:defRPr sz="1100"/>
            </a:lvl1pPr>
            <a:lvl2pPr marL="342620" indent="0">
              <a:buNone/>
              <a:defRPr sz="900"/>
            </a:lvl2pPr>
            <a:lvl3pPr marL="685250" indent="0">
              <a:buNone/>
              <a:defRPr sz="800"/>
            </a:lvl3pPr>
            <a:lvl4pPr marL="1027872" indent="0">
              <a:buNone/>
              <a:defRPr sz="700"/>
            </a:lvl4pPr>
            <a:lvl5pPr marL="1370502" indent="0">
              <a:buNone/>
              <a:defRPr sz="700"/>
            </a:lvl5pPr>
            <a:lvl6pPr marL="1713128" indent="0">
              <a:buNone/>
              <a:defRPr sz="700"/>
            </a:lvl6pPr>
            <a:lvl7pPr marL="2055746" indent="0">
              <a:buNone/>
              <a:defRPr sz="700"/>
            </a:lvl7pPr>
            <a:lvl8pPr marL="2398368" indent="0">
              <a:buNone/>
              <a:defRPr sz="700"/>
            </a:lvl8pPr>
            <a:lvl9pPr marL="274099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976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1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97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3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424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770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153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461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939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54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DEC59B-0926-4C95-8B04-414EADDF1F4D}"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74820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874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870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323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933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5"/>
            <a:ext cx="4044462"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2338" y="1600200"/>
            <a:ext cx="4044462"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642338" y="3938593"/>
            <a:ext cx="4044462"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vi-VN">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vi-VN">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8077F63-0B14-46A6-A07D-C03DACD1ECC0}" type="slidenum">
              <a:rPr lang="en-US" altLang="vi-VN">
                <a:solidFill>
                  <a:prstClr val="black">
                    <a:tint val="75000"/>
                  </a:prstClr>
                </a:solidFill>
              </a:rPr>
              <a:pPr>
                <a:defRPr/>
              </a:pPr>
              <a:t>‹#›</a:t>
            </a:fld>
            <a:endParaRPr lang="en-US" altLang="vi-VN">
              <a:solidFill>
                <a:prstClr val="black">
                  <a:tint val="75000"/>
                </a:prstClr>
              </a:solidFill>
            </a:endParaRPr>
          </a:p>
        </p:txBody>
      </p:sp>
    </p:spTree>
    <p:extLst>
      <p:ext uri="{BB962C8B-B14F-4D97-AF65-F5344CB8AC3E}">
        <p14:creationId xmlns:p14="http://schemas.microsoft.com/office/powerpoint/2010/main" val="14205337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777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9144000" cy="6858000"/>
          </a:xfrm>
          <a:prstGeom prst="rect">
            <a:avLst/>
          </a:prstGeom>
        </p:spPr>
      </p:pic>
      <p:pic>
        <p:nvPicPr>
          <p:cNvPr id="14" name="图片 13">
            <a:extLst>
              <a:ext uri="{FF2B5EF4-FFF2-40B4-BE49-F238E27FC236}">
                <a16:creationId xmlns:a16="http://schemas.microsoft.com/office/drawing/2014/main" xmlns="" id="{3A91EDC3-4087-4097-B46E-CB39110E77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0439" r="8954"/>
          <a:stretch/>
        </p:blipFill>
        <p:spPr>
          <a:xfrm>
            <a:off x="2845341" y="0"/>
            <a:ext cx="6298659" cy="6858000"/>
          </a:xfrm>
          <a:prstGeom prst="rect">
            <a:avLst/>
          </a:prstGeom>
        </p:spPr>
      </p:pic>
      <p:pic>
        <p:nvPicPr>
          <p:cNvPr id="15" name="图片 14">
            <a:extLst>
              <a:ext uri="{FF2B5EF4-FFF2-40B4-BE49-F238E27FC236}">
                <a16:creationId xmlns:a16="http://schemas.microsoft.com/office/drawing/2014/main" xmlns="" id="{3353ADA8-C607-4611-9937-32F6E24A21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5329237" y="4179428"/>
            <a:ext cx="2572073" cy="1600401"/>
          </a:xfrm>
          <a:prstGeom prst="rect">
            <a:avLst/>
          </a:prstGeom>
        </p:spPr>
      </p:pic>
      <p:pic>
        <p:nvPicPr>
          <p:cNvPr id="16" name="图片 15">
            <a:extLst>
              <a:ext uri="{FF2B5EF4-FFF2-40B4-BE49-F238E27FC236}">
                <a16:creationId xmlns:a16="http://schemas.microsoft.com/office/drawing/2014/main" xmlns="" id="{E85B428F-7974-4B7C-9A88-DB9CB879C81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2945" b="35704"/>
          <a:stretch/>
        </p:blipFill>
        <p:spPr>
          <a:xfrm>
            <a:off x="3007639" y="989623"/>
            <a:ext cx="4421699" cy="4541579"/>
          </a:xfrm>
          <a:prstGeom prst="rect">
            <a:avLst/>
          </a:prstGeom>
        </p:spPr>
      </p:pic>
      <p:pic>
        <p:nvPicPr>
          <p:cNvPr id="17" name="图片 16">
            <a:extLst>
              <a:ext uri="{FF2B5EF4-FFF2-40B4-BE49-F238E27FC236}">
                <a16:creationId xmlns:a16="http://schemas.microsoft.com/office/drawing/2014/main" xmlns="" id="{13D9A1DB-0C1B-416E-9F8B-B4CACA82BA9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757539" y="3101257"/>
            <a:ext cx="1528763" cy="1584528"/>
          </a:xfrm>
          <a:prstGeom prst="rect">
            <a:avLst/>
          </a:prstGeom>
        </p:spPr>
      </p:pic>
      <p:sp>
        <p:nvSpPr>
          <p:cNvPr id="19" name="矩形 18">
            <a:extLst>
              <a:ext uri="{FF2B5EF4-FFF2-40B4-BE49-F238E27FC236}">
                <a16:creationId xmlns:a16="http://schemas.microsoft.com/office/drawing/2014/main" xmlns="" id="{FD49A679-6B9F-43FA-9BC4-FF9E5BECA6D4}"/>
              </a:ext>
            </a:extLst>
          </p:cNvPr>
          <p:cNvSpPr/>
          <p:nvPr userDrawn="1"/>
        </p:nvSpPr>
        <p:spPr>
          <a:xfrm>
            <a:off x="778628" y="905477"/>
            <a:ext cx="7151096"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a:extLst>
              <a:ext uri="{FF2B5EF4-FFF2-40B4-BE49-F238E27FC236}">
                <a16:creationId xmlns:a16="http://schemas.microsoft.com/office/drawing/2014/main" xmlns="" id="{00D97026-1CF9-490F-90A2-F65051C55EBA}"/>
              </a:ext>
            </a:extLst>
          </p:cNvPr>
          <p:cNvSpPr/>
          <p:nvPr userDrawn="1"/>
        </p:nvSpPr>
        <p:spPr>
          <a:xfrm>
            <a:off x="826169" y="983760"/>
            <a:ext cx="7056016"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5" name="图片 24">
            <a:extLst>
              <a:ext uri="{FF2B5EF4-FFF2-40B4-BE49-F238E27FC236}">
                <a16:creationId xmlns:a16="http://schemas.microsoft.com/office/drawing/2014/main" xmlns="" id="{0684A7F7-242F-47D6-A75D-963C72B5EE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700712" y="0"/>
            <a:ext cx="3443288" cy="6211834"/>
          </a:xfrm>
          <a:prstGeom prst="rect">
            <a:avLst/>
          </a:prstGeom>
        </p:spPr>
      </p:pic>
      <p:cxnSp>
        <p:nvCxnSpPr>
          <p:cNvPr id="26" name="直接连接符 25">
            <a:extLst>
              <a:ext uri="{FF2B5EF4-FFF2-40B4-BE49-F238E27FC236}">
                <a16:creationId xmlns:a16="http://schemas.microsoft.com/office/drawing/2014/main" xmlns="" id="{F23C7BFE-153E-49B3-9D64-6D88870E7955}"/>
              </a:ext>
            </a:extLst>
          </p:cNvPr>
          <p:cNvCxnSpPr>
            <a:cxnSpLocks/>
          </p:cNvCxnSpPr>
          <p:nvPr userDrawn="1"/>
        </p:nvCxnSpPr>
        <p:spPr>
          <a:xfrm>
            <a:off x="1071563" y="1238250"/>
            <a:ext cx="828675"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252DFC83-A790-4B73-A6B0-6E34FCF099F0}"/>
              </a:ext>
            </a:extLst>
          </p:cNvPr>
          <p:cNvCxnSpPr>
            <a:cxnSpLocks/>
          </p:cNvCxnSpPr>
          <p:nvPr userDrawn="1"/>
        </p:nvCxnSpPr>
        <p:spPr>
          <a:xfrm>
            <a:off x="6886575" y="5657850"/>
            <a:ext cx="828675"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xmlns="" id="{3922D1B9-32F2-4214-81F8-DB78E0E9E7B8}"/>
              </a:ext>
            </a:extLst>
          </p:cNvPr>
          <p:cNvCxnSpPr>
            <a:cxnSpLocks/>
          </p:cNvCxnSpPr>
          <p:nvPr userDrawn="1"/>
        </p:nvCxnSpPr>
        <p:spPr>
          <a:xfrm rot="5400000">
            <a:off x="519113"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902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9144000" cy="6858000"/>
          </a:xfrm>
          <a:prstGeom prst="rect">
            <a:avLst/>
          </a:prstGeom>
        </p:spPr>
      </p:pic>
      <p:pic>
        <p:nvPicPr>
          <p:cNvPr id="16" name="图片 15">
            <a:extLst>
              <a:ext uri="{FF2B5EF4-FFF2-40B4-BE49-F238E27FC236}">
                <a16:creationId xmlns:a16="http://schemas.microsoft.com/office/drawing/2014/main" xmlns="" id="{2EBFE320-951C-4614-B520-54D1FB2C089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24299" y="0"/>
            <a:ext cx="3155741" cy="3270854"/>
          </a:xfrm>
          <a:prstGeom prst="rect">
            <a:avLst/>
          </a:prstGeom>
        </p:spPr>
      </p:pic>
      <p:pic>
        <p:nvPicPr>
          <p:cNvPr id="15" name="图片 14">
            <a:extLst>
              <a:ext uri="{FF2B5EF4-FFF2-40B4-BE49-F238E27FC236}">
                <a16:creationId xmlns:a16="http://schemas.microsoft.com/office/drawing/2014/main" xmlns="" id="{7F3ECF51-06F3-4FD2-BD09-EB38D54016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3842587" y="-246111"/>
            <a:ext cx="4421699" cy="4541579"/>
          </a:xfrm>
          <a:prstGeom prst="rect">
            <a:avLst/>
          </a:prstGeom>
        </p:spPr>
      </p:pic>
      <p:pic>
        <p:nvPicPr>
          <p:cNvPr id="5" name="图片 4">
            <a:extLst>
              <a:ext uri="{FF2B5EF4-FFF2-40B4-BE49-F238E27FC236}">
                <a16:creationId xmlns:a16="http://schemas.microsoft.com/office/drawing/2014/main" xmlns=""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4950204" y="2664205"/>
            <a:ext cx="5672967" cy="2714626"/>
          </a:xfrm>
          <a:prstGeom prst="rect">
            <a:avLst/>
          </a:prstGeom>
        </p:spPr>
      </p:pic>
      <p:pic>
        <p:nvPicPr>
          <p:cNvPr id="8" name="图片 7">
            <a:extLst>
              <a:ext uri="{FF2B5EF4-FFF2-40B4-BE49-F238E27FC236}">
                <a16:creationId xmlns:a16="http://schemas.microsoft.com/office/drawing/2014/main" xmlns="" id="{EF9E5498-F9A2-475E-B193-55784D4CB2D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V="1">
            <a:off x="4286412" y="4021518"/>
            <a:ext cx="3412246" cy="2123175"/>
          </a:xfrm>
          <a:prstGeom prst="rect">
            <a:avLst/>
          </a:prstGeom>
        </p:spPr>
      </p:pic>
      <p:sp>
        <p:nvSpPr>
          <p:cNvPr id="10" name="矩形 9">
            <a:extLst>
              <a:ext uri="{FF2B5EF4-FFF2-40B4-BE49-F238E27FC236}">
                <a16:creationId xmlns:a16="http://schemas.microsoft.com/office/drawing/2014/main" xmlns="" id="{4F6EBE8E-030E-4D4A-AE82-72FB5B56B613}"/>
              </a:ext>
            </a:extLst>
          </p:cNvPr>
          <p:cNvSpPr/>
          <p:nvPr userDrawn="1"/>
        </p:nvSpPr>
        <p:spPr>
          <a:xfrm>
            <a:off x="925096" y="713308"/>
            <a:ext cx="729380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a:extLst>
              <a:ext uri="{FF2B5EF4-FFF2-40B4-BE49-F238E27FC236}">
                <a16:creationId xmlns:a16="http://schemas.microsoft.com/office/drawing/2014/main" xmlns="" id="{7E3AF9FE-892E-49DE-8D64-0C29B02DE193}"/>
              </a:ext>
            </a:extLst>
          </p:cNvPr>
          <p:cNvSpPr/>
          <p:nvPr userDrawn="1"/>
        </p:nvSpPr>
        <p:spPr>
          <a:xfrm>
            <a:off x="1015856" y="848445"/>
            <a:ext cx="7112288"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 name="图片 12">
            <a:extLst>
              <a:ext uri="{FF2B5EF4-FFF2-40B4-BE49-F238E27FC236}">
                <a16:creationId xmlns:a16="http://schemas.microsoft.com/office/drawing/2014/main" xmlns="" id="{D5CBBAFB-7490-4B7D-AB83-756479D99AB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7542" t="20350" r="28329" b="56500"/>
          <a:stretch/>
        </p:blipFill>
        <p:spPr>
          <a:xfrm>
            <a:off x="6916908" y="2260541"/>
            <a:ext cx="2227093" cy="2336920"/>
          </a:xfrm>
          <a:prstGeom prst="rect">
            <a:avLst/>
          </a:prstGeom>
        </p:spPr>
      </p:pic>
      <p:pic>
        <p:nvPicPr>
          <p:cNvPr id="14" name="图片 13">
            <a:extLst>
              <a:ext uri="{FF2B5EF4-FFF2-40B4-BE49-F238E27FC236}">
                <a16:creationId xmlns:a16="http://schemas.microsoft.com/office/drawing/2014/main" xmlns="" id="{A4F6A0A5-9274-4EEF-839E-6B69FAEBA8C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48750" r="30198"/>
          <a:stretch/>
        </p:blipFill>
        <p:spPr>
          <a:xfrm rot="5400000">
            <a:off x="-493333" y="1678368"/>
            <a:ext cx="5672967" cy="4686299"/>
          </a:xfrm>
          <a:prstGeom prst="rect">
            <a:avLst/>
          </a:prstGeom>
        </p:spPr>
      </p:pic>
      <p:pic>
        <p:nvPicPr>
          <p:cNvPr id="11" name="图片 10">
            <a:extLst>
              <a:ext uri="{FF2B5EF4-FFF2-40B4-BE49-F238E27FC236}">
                <a16:creationId xmlns:a16="http://schemas.microsoft.com/office/drawing/2014/main" xmlns="" id="{E358DE40-577D-4201-8414-94DEFD9C731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6760029" y="3942182"/>
            <a:ext cx="1511560" cy="2141376"/>
          </a:xfrm>
          <a:prstGeom prst="rect">
            <a:avLst/>
          </a:prstGeom>
        </p:spPr>
      </p:pic>
    </p:spTree>
    <p:extLst>
      <p:ext uri="{BB962C8B-B14F-4D97-AF65-F5344CB8AC3E}">
        <p14:creationId xmlns:p14="http://schemas.microsoft.com/office/powerpoint/2010/main" val="3991915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9144000" cy="6858000"/>
          </a:xfrm>
          <a:prstGeom prst="rect">
            <a:avLst/>
          </a:prstGeom>
        </p:spPr>
      </p:pic>
      <p:pic>
        <p:nvPicPr>
          <p:cNvPr id="4" name="图片 3">
            <a:extLst>
              <a:ext uri="{FF2B5EF4-FFF2-40B4-BE49-F238E27FC236}">
                <a16:creationId xmlns:a16="http://schemas.microsoft.com/office/drawing/2014/main" xmlns=""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1714662" y="0"/>
            <a:ext cx="7429338" cy="6858000"/>
          </a:xfrm>
          <a:prstGeom prst="rect">
            <a:avLst/>
          </a:prstGeom>
        </p:spPr>
      </p:pic>
      <p:pic>
        <p:nvPicPr>
          <p:cNvPr id="7" name="图片 6">
            <a:extLst>
              <a:ext uri="{FF2B5EF4-FFF2-40B4-BE49-F238E27FC236}">
                <a16:creationId xmlns:a16="http://schemas.microsoft.com/office/drawing/2014/main" xmlns="" id="{BE608072-F965-41E4-9D2C-C565CD44472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3143250" y="5275334"/>
            <a:ext cx="1714500" cy="1066800"/>
          </a:xfrm>
          <a:prstGeom prst="rect">
            <a:avLst/>
          </a:prstGeom>
        </p:spPr>
      </p:pic>
      <p:pic>
        <p:nvPicPr>
          <p:cNvPr id="8" name="图片 7">
            <a:extLst>
              <a:ext uri="{FF2B5EF4-FFF2-40B4-BE49-F238E27FC236}">
                <a16:creationId xmlns:a16="http://schemas.microsoft.com/office/drawing/2014/main" xmlns="" id="{4ED07E1B-64AD-4F44-B4F0-EF1A48A441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5379244" y="3314610"/>
            <a:ext cx="1528763" cy="1584528"/>
          </a:xfrm>
          <a:prstGeom prst="rect">
            <a:avLst/>
          </a:prstGeom>
        </p:spPr>
      </p:pic>
      <p:pic>
        <p:nvPicPr>
          <p:cNvPr id="9" name="图片 8">
            <a:extLst>
              <a:ext uri="{FF2B5EF4-FFF2-40B4-BE49-F238E27FC236}">
                <a16:creationId xmlns:a16="http://schemas.microsoft.com/office/drawing/2014/main" xmlns="" id="{000343DB-90CD-470B-A135-3A00EDAE1F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857412" y="708790"/>
            <a:ext cx="1714500" cy="1066800"/>
          </a:xfrm>
          <a:prstGeom prst="rect">
            <a:avLst/>
          </a:prstGeom>
        </p:spPr>
      </p:pic>
      <p:pic>
        <p:nvPicPr>
          <p:cNvPr id="10" name="图片 9">
            <a:extLst>
              <a:ext uri="{FF2B5EF4-FFF2-40B4-BE49-F238E27FC236}">
                <a16:creationId xmlns:a16="http://schemas.microsoft.com/office/drawing/2014/main" xmlns="" id="{BE6E4117-3E42-40E4-BC49-B99BC6E8C8B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45" b="35704"/>
          <a:stretch/>
        </p:blipFill>
        <p:spPr>
          <a:xfrm>
            <a:off x="2496699" y="1043821"/>
            <a:ext cx="4421699" cy="4541579"/>
          </a:xfrm>
          <a:prstGeom prst="rect">
            <a:avLst/>
          </a:prstGeom>
        </p:spPr>
      </p:pic>
      <p:sp>
        <p:nvSpPr>
          <p:cNvPr id="11" name="矩形 10">
            <a:extLst>
              <a:ext uri="{FF2B5EF4-FFF2-40B4-BE49-F238E27FC236}">
                <a16:creationId xmlns:a16="http://schemas.microsoft.com/office/drawing/2014/main" xmlns="" id="{0E47701B-6BBA-4074-9F86-F900347CA320}"/>
              </a:ext>
            </a:extLst>
          </p:cNvPr>
          <p:cNvSpPr/>
          <p:nvPr userDrawn="1"/>
        </p:nvSpPr>
        <p:spPr>
          <a:xfrm>
            <a:off x="305385" y="355153"/>
            <a:ext cx="853323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a:extLst>
              <a:ext uri="{FF2B5EF4-FFF2-40B4-BE49-F238E27FC236}">
                <a16:creationId xmlns:a16="http://schemas.microsoft.com/office/drawing/2014/main" xmlns="" id="{773D7E93-5C12-4A38-B3B0-7164103590F4}"/>
              </a:ext>
            </a:extLst>
          </p:cNvPr>
          <p:cNvCxnSpPr>
            <a:cxnSpLocks/>
          </p:cNvCxnSpPr>
          <p:nvPr userDrawn="1"/>
        </p:nvCxnSpPr>
        <p:spPr>
          <a:xfrm rot="5400000">
            <a:off x="8040790"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xmlns="" id="{2AC8A9F2-B936-451C-93FF-596A273AC3C7}"/>
              </a:ext>
            </a:extLst>
          </p:cNvPr>
          <p:cNvCxnSpPr>
            <a:cxnSpLocks/>
          </p:cNvCxnSpPr>
          <p:nvPr userDrawn="1"/>
        </p:nvCxnSpPr>
        <p:spPr>
          <a:xfrm>
            <a:off x="7764565" y="708790"/>
            <a:ext cx="828675"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xmlns="" id="{D9444D5B-F014-4D1F-8F81-998CB0710661}"/>
              </a:ext>
            </a:extLst>
          </p:cNvPr>
          <p:cNvCxnSpPr>
            <a:cxnSpLocks/>
          </p:cNvCxnSpPr>
          <p:nvPr userDrawn="1"/>
        </p:nvCxnSpPr>
        <p:spPr>
          <a:xfrm rot="5400000">
            <a:off x="-12165"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xmlns="" id="{73C27134-53F5-4C8F-9693-D1F67C379DE1}"/>
              </a:ext>
            </a:extLst>
          </p:cNvPr>
          <p:cNvCxnSpPr>
            <a:cxnSpLocks/>
          </p:cNvCxnSpPr>
          <p:nvPr userDrawn="1"/>
        </p:nvCxnSpPr>
        <p:spPr>
          <a:xfrm>
            <a:off x="540285" y="6153626"/>
            <a:ext cx="828675"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36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1ACAC8-1139-4C94-9A70-49E5EB6D35A3}"/>
              </a:ext>
            </a:extLst>
          </p:cNvPr>
          <p:cNvSpPr>
            <a:spLocks noGrp="1"/>
          </p:cNvSpPr>
          <p:nvPr>
            <p:ph type="dt" sz="half" idx="10"/>
          </p:nvPr>
        </p:nvSpPr>
        <p:spPr>
          <a:xfrm rot="5400000">
            <a:off x="7589045" y="1081883"/>
            <a:ext cx="2011362" cy="384175"/>
          </a:xfrm>
        </p:spPr>
        <p:txBody>
          <a:bodyPr/>
          <a:lstStyle>
            <a:lvl1pPr>
              <a:defRPr/>
            </a:lvl1pPr>
          </a:lstStyle>
          <a:p>
            <a:pPr>
              <a:defRPr/>
            </a:pPr>
            <a:fld id="{087928A7-E498-481A-97CC-DE0285EF868D}" type="datetime1">
              <a:rPr lang="en-US">
                <a:solidFill>
                  <a:prstClr val="black"/>
                </a:solidFill>
              </a:rPr>
              <a:pPr>
                <a:defRPr/>
              </a:pPr>
              <a:t>11/10/2022</a:t>
            </a:fld>
            <a:endParaRPr lang="en-US">
              <a:solidFill>
                <a:prstClr val="black"/>
              </a:solidFill>
            </a:endParaRPr>
          </a:p>
        </p:txBody>
      </p:sp>
      <p:sp>
        <p:nvSpPr>
          <p:cNvPr id="4" name="Footer Placeholder 3">
            <a:extLst>
              <a:ext uri="{FF2B5EF4-FFF2-40B4-BE49-F238E27FC236}">
                <a16:creationId xmlns:a16="http://schemas.microsoft.com/office/drawing/2014/main" xmlns="" id="{87FA80A1-AACC-4146-B7CE-A08460A0676B}"/>
              </a:ext>
            </a:extLst>
          </p:cNvPr>
          <p:cNvSpPr>
            <a:spLocks noGrp="1"/>
          </p:cNvSpPr>
          <p:nvPr>
            <p:ph type="ftr" sz="quarter" idx="11"/>
          </p:nvPr>
        </p:nvSpPr>
        <p:spPr>
          <a:xfrm rot="5400000">
            <a:off x="6989763" y="3736975"/>
            <a:ext cx="3200400" cy="365125"/>
          </a:xfrm>
        </p:spPr>
        <p:txBody>
          <a:bodyPr/>
          <a:lstStyle>
            <a:lvl1pPr>
              <a:defRPr/>
            </a:lvl1pPr>
          </a:lstStyle>
          <a:p>
            <a:pPr>
              <a:defRPr/>
            </a:pPr>
            <a:endParaRPr lang="en-US">
              <a:solidFill>
                <a:prstClr val="black"/>
              </a:solidFill>
            </a:endParaRPr>
          </a:p>
        </p:txBody>
      </p:sp>
      <p:sp>
        <p:nvSpPr>
          <p:cNvPr id="5" name="Slide Number Placeholder 4">
            <a:extLst>
              <a:ext uri="{FF2B5EF4-FFF2-40B4-BE49-F238E27FC236}">
                <a16:creationId xmlns:a16="http://schemas.microsoft.com/office/drawing/2014/main" xmlns="" id="{AF74DECE-031E-49C4-979B-B80A93519B18}"/>
              </a:ext>
            </a:extLst>
          </p:cNvPr>
          <p:cNvSpPr>
            <a:spLocks noGrp="1"/>
          </p:cNvSpPr>
          <p:nvPr>
            <p:ph type="sldNum" sz="quarter" idx="12"/>
          </p:nvPr>
        </p:nvSpPr>
        <p:spPr>
          <a:xfrm>
            <a:off x="8129588" y="5734050"/>
            <a:ext cx="609600" cy="520700"/>
          </a:xfrm>
        </p:spPr>
        <p:txBody>
          <a:bodyPr/>
          <a:lstStyle>
            <a:lvl1pPr>
              <a:defRPr/>
            </a:lvl1pPr>
          </a:lstStyle>
          <a:p>
            <a:fld id="{AE9A5F79-B0FB-4F87-A0D9-D6A16CC467D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83582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EC59B-0926-4C95-8B04-414EADDF1F4D}"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914449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07F56E2-C653-414A-A0F2-653F5C9EA095}" type="datetimeFigureOut">
              <a:rPr lang="zh-CN" altLang="en-US" smtClean="0">
                <a:solidFill>
                  <a:prstClr val="black"/>
                </a:solidFill>
              </a:rPr>
              <a:pPr/>
              <a:t>2022/10/11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80E849B-3C72-456B-A917-FDAF38D93F6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5202093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762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6"/>
            <a:ext cx="82296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7"/>
            <a:ext cx="21336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11/10/2022</a:t>
            </a:fld>
            <a:endParaRPr lang="en-US" sz="2133">
              <a:solidFill>
                <a:prstClr val="black"/>
              </a:solidFill>
            </a:endParaRPr>
          </a:p>
        </p:txBody>
      </p:sp>
      <p:sp>
        <p:nvSpPr>
          <p:cNvPr id="5" name="Footer Placeholder 4"/>
          <p:cNvSpPr>
            <a:spLocks noGrp="1"/>
          </p:cNvSpPr>
          <p:nvPr>
            <p:ph type="ftr" sz="quarter" idx="11"/>
          </p:nvPr>
        </p:nvSpPr>
        <p:spPr>
          <a:xfrm>
            <a:off x="3124200" y="6356357"/>
            <a:ext cx="28956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6553201" y="6356357"/>
            <a:ext cx="21336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466141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20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33016"/>
      </p:ext>
    </p:extLst>
  </p:cSld>
  <p:clrMapOvr>
    <a:masterClrMapping/>
  </p:clrMapOvr>
  <p:transition spd="slow"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40D0780-8018-475D-BB87-F4883F90DF14}" type="datetimeFigureOut">
              <a:rPr lang="en-US"/>
              <a:pPr/>
              <a:t>11/10/2022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09EA3F-DD6D-4248-AB6F-EDF83E1CDB69}" type="slidenum">
              <a:rPr lang="en-US"/>
              <a:pPr/>
              <a:t>‹#›</a:t>
            </a:fld>
            <a:endParaRPr lang="en-US"/>
          </a:p>
        </p:txBody>
      </p:sp>
    </p:spTree>
    <p:extLst>
      <p:ext uri="{BB962C8B-B14F-4D97-AF65-F5344CB8AC3E}">
        <p14:creationId xmlns:p14="http://schemas.microsoft.com/office/powerpoint/2010/main" val="1164856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B126038-E677-4355-9DF6-D853E81D79AD}" type="datetimeFigureOut">
              <a:rPr lang="en-US"/>
              <a:pPr/>
              <a:t>11/10/2022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CBC000-4DD9-4B3C-A6EB-C23899E6725C}" type="slidenum">
              <a:rPr lang="en-US"/>
              <a:pPr/>
              <a:t>‹#›</a:t>
            </a:fld>
            <a:endParaRPr lang="en-US"/>
          </a:p>
        </p:txBody>
      </p:sp>
    </p:spTree>
    <p:extLst>
      <p:ext uri="{BB962C8B-B14F-4D97-AF65-F5344CB8AC3E}">
        <p14:creationId xmlns:p14="http://schemas.microsoft.com/office/powerpoint/2010/main" val="1442081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4CDD34E-6B5F-4F22-B441-7DC5D97EA647}" type="datetimeFigureOut">
              <a:rPr lang="en-US"/>
              <a:pPr/>
              <a:t>11/10/2022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3DE3C5-F860-412D-B37F-D02D19F337B5}" type="slidenum">
              <a:rPr lang="en-US"/>
              <a:pPr/>
              <a:t>‹#›</a:t>
            </a:fld>
            <a:endParaRPr lang="en-US"/>
          </a:p>
        </p:txBody>
      </p:sp>
    </p:spTree>
    <p:extLst>
      <p:ext uri="{BB962C8B-B14F-4D97-AF65-F5344CB8AC3E}">
        <p14:creationId xmlns:p14="http://schemas.microsoft.com/office/powerpoint/2010/main" val="2761205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1CE3CC4-1BC2-4D0B-A8F2-239FBECB6A15}" type="datetimeFigureOut">
              <a:rPr lang="en-US"/>
              <a:pPr/>
              <a:t>11/10/2022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0865739-E115-4589-83C1-68C89A2FE613}" type="slidenum">
              <a:rPr lang="en-US"/>
              <a:pPr/>
              <a:t>‹#›</a:t>
            </a:fld>
            <a:endParaRPr lang="en-US"/>
          </a:p>
        </p:txBody>
      </p:sp>
    </p:spTree>
    <p:extLst>
      <p:ext uri="{BB962C8B-B14F-4D97-AF65-F5344CB8AC3E}">
        <p14:creationId xmlns:p14="http://schemas.microsoft.com/office/powerpoint/2010/main" val="175284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CA44E39-4940-4A45-9F0D-49FC8F19D71C}" type="datetimeFigureOut">
              <a:rPr lang="en-US"/>
              <a:pPr/>
              <a:t>11/10/2022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E273D16-32B9-4318-97B0-F43FDCB30D26}" type="slidenum">
              <a:rPr lang="en-US"/>
              <a:pPr/>
              <a:t>‹#›</a:t>
            </a:fld>
            <a:endParaRPr lang="en-US"/>
          </a:p>
        </p:txBody>
      </p:sp>
    </p:spTree>
    <p:extLst>
      <p:ext uri="{BB962C8B-B14F-4D97-AF65-F5344CB8AC3E}">
        <p14:creationId xmlns:p14="http://schemas.microsoft.com/office/powerpoint/2010/main" val="38259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DEC59B-0926-4C95-8B04-414EADDF1F4D}"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699524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B130FFC-7B13-42A6-9998-4354AE8BE12E}" type="datetimeFigureOut">
              <a:rPr lang="en-US"/>
              <a:pPr/>
              <a:t>11/10/2022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84058EC-4082-4A34-8411-F75F2280EC4B}" type="slidenum">
              <a:rPr lang="en-US"/>
              <a:pPr/>
              <a:t>‹#›</a:t>
            </a:fld>
            <a:endParaRPr lang="en-US"/>
          </a:p>
        </p:txBody>
      </p:sp>
    </p:spTree>
    <p:extLst>
      <p:ext uri="{BB962C8B-B14F-4D97-AF65-F5344CB8AC3E}">
        <p14:creationId xmlns:p14="http://schemas.microsoft.com/office/powerpoint/2010/main" val="3462266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726D5C9-2695-498C-8785-5EE7B69940BC}" type="datetimeFigureOut">
              <a:rPr lang="en-US"/>
              <a:pPr/>
              <a:t>11/10/2022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7AEC63B4-1919-493D-98EF-8AE2DFF5FFBF}" type="slidenum">
              <a:rPr lang="en-US"/>
              <a:pPr/>
              <a:t>‹#›</a:t>
            </a:fld>
            <a:endParaRPr lang="en-US"/>
          </a:p>
        </p:txBody>
      </p:sp>
    </p:spTree>
    <p:extLst>
      <p:ext uri="{BB962C8B-B14F-4D97-AF65-F5344CB8AC3E}">
        <p14:creationId xmlns:p14="http://schemas.microsoft.com/office/powerpoint/2010/main" val="578424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C030C68-3958-4650-9A9E-90CDC859099E}" type="datetimeFigureOut">
              <a:rPr lang="en-US"/>
              <a:pPr/>
              <a:t>11/10/2022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2E4BBD6-862D-4FDA-8CB8-BFDD20E6D9B3}" type="slidenum">
              <a:rPr lang="en-US"/>
              <a:pPr/>
              <a:t>‹#›</a:t>
            </a:fld>
            <a:endParaRPr lang="en-US"/>
          </a:p>
        </p:txBody>
      </p:sp>
    </p:spTree>
    <p:extLst>
      <p:ext uri="{BB962C8B-B14F-4D97-AF65-F5344CB8AC3E}">
        <p14:creationId xmlns:p14="http://schemas.microsoft.com/office/powerpoint/2010/main" val="4084645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95FB5E6-05E6-4235-ACFE-C62C609B4C16}" type="datetimeFigureOut">
              <a:rPr lang="en-US"/>
              <a:pPr/>
              <a:t>11/10/2022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2EA3426-65CC-46D5-B05E-9A0FF79E4B99}" type="slidenum">
              <a:rPr lang="en-US"/>
              <a:pPr/>
              <a:t>‹#›</a:t>
            </a:fld>
            <a:endParaRPr lang="en-US"/>
          </a:p>
        </p:txBody>
      </p:sp>
    </p:spTree>
    <p:extLst>
      <p:ext uri="{BB962C8B-B14F-4D97-AF65-F5344CB8AC3E}">
        <p14:creationId xmlns:p14="http://schemas.microsoft.com/office/powerpoint/2010/main" val="10790440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43AEC67-7910-4291-834D-F024CBBCF3C8}" type="datetimeFigureOut">
              <a:rPr lang="en-US"/>
              <a:pPr/>
              <a:t>11/10/2022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ED3109-5D7A-445B-BB14-0C6307FF940C}" type="slidenum">
              <a:rPr lang="en-US"/>
              <a:pPr/>
              <a:t>‹#›</a:t>
            </a:fld>
            <a:endParaRPr lang="en-US"/>
          </a:p>
        </p:txBody>
      </p:sp>
    </p:spTree>
    <p:extLst>
      <p:ext uri="{BB962C8B-B14F-4D97-AF65-F5344CB8AC3E}">
        <p14:creationId xmlns:p14="http://schemas.microsoft.com/office/powerpoint/2010/main" val="3196253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D006F0E-E24B-4CC8-A85A-9D2C518D8DC2}" type="datetimeFigureOut">
              <a:rPr lang="en-US"/>
              <a:pPr/>
              <a:t>11/10/2022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2D7C0B-54BC-4C87-9D14-05A1E79B87D9}" type="slidenum">
              <a:rPr lang="en-US"/>
              <a:pPr/>
              <a:t>‹#›</a:t>
            </a:fld>
            <a:endParaRPr lang="en-US"/>
          </a:p>
        </p:txBody>
      </p:sp>
    </p:spTree>
    <p:extLst>
      <p:ext uri="{BB962C8B-B14F-4D97-AF65-F5344CB8AC3E}">
        <p14:creationId xmlns:p14="http://schemas.microsoft.com/office/powerpoint/2010/main" val="1257395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48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05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26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33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DEC59B-0926-4C95-8B04-414EADDF1F4D}"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4044198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67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317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453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17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954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206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58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063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7999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2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EC59B-0926-4C95-8B04-414EADDF1F4D}"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1154009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758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808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5301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567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8972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647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958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51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371325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DEC59B-0926-4C95-8B04-414EADDF1F4D}"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16D32-50FA-4750-9C64-3722C58851E3}" type="slidenum">
              <a:rPr lang="en-US" smtClean="0"/>
              <a:t>‹#›</a:t>
            </a:fld>
            <a:endParaRPr lang="en-US"/>
          </a:p>
        </p:txBody>
      </p:sp>
    </p:spTree>
    <p:extLst>
      <p:ext uri="{BB962C8B-B14F-4D97-AF65-F5344CB8AC3E}">
        <p14:creationId xmlns:p14="http://schemas.microsoft.com/office/powerpoint/2010/main" val="169113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C59B-0926-4C95-8B04-414EADDF1F4D}" type="datetimeFigureOut">
              <a:rPr lang="en-US" smtClean="0"/>
              <a:t>11/10/2022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6D32-50FA-4750-9C64-3722C58851E3}" type="slidenum">
              <a:rPr lang="en-US" smtClean="0"/>
              <a:t>‹#›</a:t>
            </a:fld>
            <a:endParaRPr lang="en-US"/>
          </a:p>
        </p:txBody>
      </p:sp>
    </p:spTree>
    <p:extLst>
      <p:ext uri="{BB962C8B-B14F-4D97-AF65-F5344CB8AC3E}">
        <p14:creationId xmlns:p14="http://schemas.microsoft.com/office/powerpoint/2010/main" val="2119692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68526" tIns="34268" rIns="68526" bIns="34268" rtlCol="0" anchor="ctr">
            <a:normAutofit/>
          </a:bodyPr>
          <a:lstStyle/>
          <a:p>
            <a:r>
              <a:rPr lang="en-US"/>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68526" tIns="34268" rIns="68526" bIns="342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68526" tIns="34268" rIns="68526" bIns="34268" rtlCol="0" anchor="ctr"/>
          <a:lstStyle>
            <a:lvl1pPr algn="l">
              <a:defRPr sz="900">
                <a:solidFill>
                  <a:schemeClr val="tx1">
                    <a:tint val="75000"/>
                  </a:schemeClr>
                </a:solidFill>
              </a:defRPr>
            </a:lvl1pPr>
          </a:lstStyle>
          <a:p>
            <a:pPr defTabSz="685250"/>
            <a:fld id="{7927E6B0-ED57-402A-A388-6E8DC424B343}" type="datetimeFigureOut">
              <a:rPr lang="en-US" smtClean="0">
                <a:solidFill>
                  <a:prstClr val="black">
                    <a:tint val="75000"/>
                  </a:prstClr>
                </a:solidFill>
              </a:rPr>
              <a:pPr defTabSz="685250"/>
              <a:t>11/10/2022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68526" tIns="34268" rIns="68526" bIns="34268" rtlCol="0" anchor="ctr"/>
          <a:lstStyle>
            <a:lvl1pPr algn="ctr">
              <a:defRPr sz="900">
                <a:solidFill>
                  <a:schemeClr val="tx1">
                    <a:tint val="75000"/>
                  </a:schemeClr>
                </a:solidFill>
              </a:defRPr>
            </a:lvl1pPr>
          </a:lstStyle>
          <a:p>
            <a:pPr defTabSz="6852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68526" tIns="34268" rIns="68526" bIns="34268" rtlCol="0" anchor="ctr"/>
          <a:lstStyle>
            <a:lvl1pPr algn="r">
              <a:defRPr sz="900">
                <a:solidFill>
                  <a:schemeClr val="tx1">
                    <a:tint val="75000"/>
                  </a:schemeClr>
                </a:solidFill>
              </a:defRPr>
            </a:lvl1pPr>
          </a:lstStyle>
          <a:p>
            <a:pPr defTabSz="685250"/>
            <a:fld id="{C0BD8959-3217-4D16-A02A-E1FF8EBC6310}" type="slidenum">
              <a:rPr lang="en-US" smtClean="0">
                <a:solidFill>
                  <a:prstClr val="black">
                    <a:tint val="75000"/>
                  </a:prstClr>
                </a:solidFill>
              </a:rPr>
              <a:pPr defTabSz="685250"/>
              <a:t>‹#›</a:t>
            </a:fld>
            <a:endParaRPr lang="en-US">
              <a:solidFill>
                <a:prstClr val="black">
                  <a:tint val="75000"/>
                </a:prstClr>
              </a:solidFill>
            </a:endParaRPr>
          </a:p>
        </p:txBody>
      </p:sp>
    </p:spTree>
    <p:extLst>
      <p:ext uri="{BB962C8B-B14F-4D97-AF65-F5344CB8AC3E}">
        <p14:creationId xmlns:p14="http://schemas.microsoft.com/office/powerpoint/2010/main" val="3388770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250" rtl="0" eaLnBrk="1" latinLnBrk="0" hangingPunct="1">
        <a:spcBef>
          <a:spcPct val="0"/>
        </a:spcBef>
        <a:buNone/>
        <a:defRPr sz="3300" kern="1200">
          <a:solidFill>
            <a:schemeClr val="tx1"/>
          </a:solidFill>
          <a:latin typeface="+mj-lt"/>
          <a:ea typeface="+mj-ea"/>
          <a:cs typeface="+mj-cs"/>
        </a:defRPr>
      </a:lvl1pPr>
    </p:titleStyle>
    <p:bodyStyle>
      <a:lvl1pPr marL="256973" indent="-256973" algn="l" defTabSz="68525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765" indent="-214144" algn="l" defTabSz="68525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564" indent="-171313" algn="l" defTabSz="68525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183"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1807"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4433"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061"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684"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309"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8960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1586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3E7539A6-E6D3-428A-A992-ABE499565CAA}" type="datetimeFigureOut">
              <a:rPr lang="en-US" smtClean="0">
                <a:cs typeface="Arial" charset="0"/>
              </a:rPr>
              <a:pPr fontAlgn="base">
                <a:spcBef>
                  <a:spcPct val="0"/>
                </a:spcBef>
                <a:spcAft>
                  <a:spcPct val="0"/>
                </a:spcAft>
              </a:pPr>
              <a:t>11/10/2022</a:t>
            </a:fld>
            <a:endParaRPr lang="en-US" smtClean="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pPr>
            <a:endParaRPr lang="en-US" smtClean="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B38E23CB-C4E3-485C-A0F4-053FD6093099}" type="slidenum">
              <a:rPr lang="en-US" smtClean="0">
                <a:cs typeface="Arial" charset="0"/>
              </a:rPr>
              <a:pPr fontAlgn="base">
                <a:spcBef>
                  <a:spcPct val="0"/>
                </a:spcBef>
                <a:spcAft>
                  <a:spcPct val="0"/>
                </a:spcAft>
              </a:pPr>
              <a:t>‹#›</a:t>
            </a:fld>
            <a:endParaRPr lang="en-US" smtClean="0">
              <a:cs typeface="Arial" charset="0"/>
            </a:endParaRPr>
          </a:p>
        </p:txBody>
      </p:sp>
    </p:spTree>
    <p:extLst>
      <p:ext uri="{BB962C8B-B14F-4D97-AF65-F5344CB8AC3E}">
        <p14:creationId xmlns:p14="http://schemas.microsoft.com/office/powerpoint/2010/main" val="20177631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4784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C59B-0926-4C95-8B04-414EADDF1F4D}"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6D32-50FA-4750-9C64-3722C58851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5348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2.png"/><Relationship Id="rId4" Type="http://schemas.openxmlformats.org/officeDocument/2006/relationships/image" Target="../media/image27.jpe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8.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6.jp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9.xml"/><Relationship Id="rId5" Type="http://schemas.openxmlformats.org/officeDocument/2006/relationships/slide" Target="slide6.xml"/><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6" descr="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1371600" y="2133600"/>
            <a:ext cx="6400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algn="ctr" eaLnBrk="0" fontAlgn="base" hangingPunct="0">
              <a:spcBef>
                <a:spcPct val="50000"/>
              </a:spcBef>
              <a:spcAft>
                <a:spcPct val="0"/>
              </a:spcAft>
              <a:defRPr sz="2800" b="1">
                <a:solidFill>
                  <a:schemeClr val="tx1"/>
                </a:solidFill>
                <a:latin typeface="Times New Roman" pitchFamily="18" charset="0"/>
              </a:defRPr>
            </a:lvl6pPr>
            <a:lvl7pPr marL="2971800" indent="-228600" algn="ctr" eaLnBrk="0" fontAlgn="base" hangingPunct="0">
              <a:spcBef>
                <a:spcPct val="50000"/>
              </a:spcBef>
              <a:spcAft>
                <a:spcPct val="0"/>
              </a:spcAft>
              <a:defRPr sz="2800" b="1">
                <a:solidFill>
                  <a:schemeClr val="tx1"/>
                </a:solidFill>
                <a:latin typeface="Times New Roman" pitchFamily="18" charset="0"/>
              </a:defRPr>
            </a:lvl7pPr>
            <a:lvl8pPr marL="3429000" indent="-228600" algn="ctr" eaLnBrk="0" fontAlgn="base" hangingPunct="0">
              <a:spcBef>
                <a:spcPct val="50000"/>
              </a:spcBef>
              <a:spcAft>
                <a:spcPct val="0"/>
              </a:spcAft>
              <a:defRPr sz="2800" b="1">
                <a:solidFill>
                  <a:schemeClr val="tx1"/>
                </a:solidFill>
                <a:latin typeface="Times New Roman" pitchFamily="18" charset="0"/>
              </a:defRPr>
            </a:lvl8pPr>
            <a:lvl9pPr marL="3886200" indent="-228600" algn="ctr" eaLnBrk="0" fontAlgn="base" hangingPunct="0">
              <a:spcBef>
                <a:spcPct val="50000"/>
              </a:spcBef>
              <a:spcAft>
                <a:spcPct val="0"/>
              </a:spcAft>
              <a:defRPr sz="2800" b="1">
                <a:solidFill>
                  <a:schemeClr val="tx1"/>
                </a:solidFill>
                <a:latin typeface="Times New Roman" pitchFamily="18" charset="0"/>
              </a:defRPr>
            </a:lvl9pPr>
          </a:lstStyle>
          <a:p>
            <a:pPr algn="ctr" eaLnBrk="1" fontAlgn="base" hangingPunct="1">
              <a:spcBef>
                <a:spcPct val="50000"/>
              </a:spcBef>
              <a:spcAft>
                <a:spcPct val="0"/>
              </a:spcAft>
              <a:defRPr/>
            </a:pPr>
            <a:r>
              <a:rPr lang="en-US" sz="3200" dirty="0">
                <a:solidFill>
                  <a:srgbClr val="0D0D0D"/>
                </a:solidFill>
                <a:cs typeface="Arial" charset="0"/>
              </a:rPr>
              <a:t>CHÀO MỪNG QUÝ THẦY CÔ VỀ </a:t>
            </a:r>
            <a:r>
              <a:rPr lang="en-US" sz="3200" dirty="0" smtClean="0">
                <a:solidFill>
                  <a:srgbClr val="0D0D0D"/>
                </a:solidFill>
                <a:cs typeface="Arial" charset="0"/>
              </a:rPr>
              <a:t>DỰ GIỜ </a:t>
            </a:r>
            <a:r>
              <a:rPr lang="en-US" sz="3200" dirty="0">
                <a:solidFill>
                  <a:srgbClr val="0D0D0D"/>
                </a:solidFill>
                <a:cs typeface="Arial" charset="0"/>
              </a:rPr>
              <a:t>MÔN </a:t>
            </a:r>
            <a:r>
              <a:rPr lang="en-US" sz="3200" dirty="0" smtClean="0">
                <a:solidFill>
                  <a:srgbClr val="0D0D0D"/>
                </a:solidFill>
                <a:cs typeface="Arial" charset="0"/>
              </a:rPr>
              <a:t>TOÁN LỚP 8</a:t>
            </a:r>
            <a:endParaRPr lang="en-US" sz="3200" dirty="0">
              <a:solidFill>
                <a:srgbClr val="0D0D0D"/>
              </a:solidFill>
              <a:cs typeface="Arial" charset="0"/>
            </a:endParaRPr>
          </a:p>
        </p:txBody>
      </p:sp>
      <p:sp>
        <p:nvSpPr>
          <p:cNvPr id="2" name="TextBox 1">
            <a:extLst>
              <a:ext uri="{FF2B5EF4-FFF2-40B4-BE49-F238E27FC236}">
                <a16:creationId xmlns:a16="http://schemas.microsoft.com/office/drawing/2014/main" xmlns="" id="{83F42FFF-A37A-C297-9017-CB7F53F6945B}"/>
              </a:ext>
            </a:extLst>
          </p:cNvPr>
          <p:cNvSpPr txBox="1"/>
          <p:nvPr/>
        </p:nvSpPr>
        <p:spPr>
          <a:xfrm>
            <a:off x="1828800" y="3687520"/>
            <a:ext cx="5257800" cy="830997"/>
          </a:xfrm>
          <a:prstGeom prst="rect">
            <a:avLst/>
          </a:prstGeom>
          <a:noFill/>
        </p:spPr>
        <p:txBody>
          <a:bodyPr wrap="square" rtlCol="0">
            <a:spAutoFit/>
          </a:bodyPr>
          <a:lstStyle/>
          <a:p>
            <a:pPr algn="ctr"/>
            <a:r>
              <a:rPr lang="vi-VN" sz="2400" b="1" dirty="0">
                <a:solidFill>
                  <a:prstClr val="black"/>
                </a:solidFill>
                <a:latin typeface="Times New Roman" panose="02020603050405020304" pitchFamily="18" charset="0"/>
                <a:cs typeface="Times New Roman" panose="02020603050405020304" pitchFamily="18" charset="0"/>
              </a:rPr>
              <a:t>GIÁO VIÊN: </a:t>
            </a:r>
            <a:r>
              <a:rPr lang="en-US" sz="2400" b="1" dirty="0" smtClean="0">
                <a:solidFill>
                  <a:prstClr val="black"/>
                </a:solidFill>
                <a:latin typeface="Times New Roman" panose="02020603050405020304" pitchFamily="18" charset="0"/>
                <a:cs typeface="Times New Roman" panose="02020603050405020304" pitchFamily="18" charset="0"/>
              </a:rPr>
              <a:t>TRẦN THỊ HỒNG AN</a:t>
            </a:r>
            <a:endParaRPr lang="vi-VN" sz="2400" b="1" dirty="0">
              <a:solidFill>
                <a:prstClr val="black"/>
              </a:solidFill>
              <a:latin typeface="Times New Roman" panose="02020603050405020304" pitchFamily="18" charset="0"/>
              <a:cs typeface="Times New Roman" panose="02020603050405020304" pitchFamily="18" charset="0"/>
            </a:endParaRPr>
          </a:p>
          <a:p>
            <a:pPr algn="ctr"/>
            <a:r>
              <a:rPr lang="vi-VN" sz="2400" b="1" dirty="0" smtClean="0">
                <a:solidFill>
                  <a:prstClr val="black"/>
                </a:solidFill>
                <a:latin typeface="Times New Roman" panose="02020603050405020304" pitchFamily="18" charset="0"/>
                <a:cs typeface="Times New Roman" panose="02020603050405020304" pitchFamily="18" charset="0"/>
              </a:rPr>
              <a:t>TRƯỜNG</a:t>
            </a:r>
            <a:r>
              <a:rPr lang="en-US" sz="2400" b="1" dirty="0" smtClean="0">
                <a:solidFill>
                  <a:prstClr val="black"/>
                </a:solidFill>
                <a:latin typeface="Times New Roman" panose="02020603050405020304" pitchFamily="18" charset="0"/>
                <a:cs typeface="Times New Roman" panose="02020603050405020304" pitchFamily="18" charset="0"/>
              </a:rPr>
              <a:t>: </a:t>
            </a:r>
            <a:r>
              <a:rPr lang="vi-VN" sz="2400" b="1" dirty="0" smtClean="0">
                <a:solidFill>
                  <a:prstClr val="black"/>
                </a:solidFill>
                <a:latin typeface="Times New Roman" panose="02020603050405020304" pitchFamily="18" charset="0"/>
                <a:cs typeface="Times New Roman" panose="02020603050405020304" pitchFamily="18" charset="0"/>
              </a:rPr>
              <a:t> THCS </a:t>
            </a:r>
            <a:r>
              <a:rPr lang="vi-VN" sz="2400" b="1" dirty="0">
                <a:solidFill>
                  <a:prstClr val="black"/>
                </a:solidFill>
                <a:latin typeface="Times New Roman" panose="02020603050405020304" pitchFamily="18" charset="0"/>
                <a:cs typeface="Times New Roman" panose="02020603050405020304" pitchFamily="18" charset="0"/>
              </a:rPr>
              <a:t>QUANG TRUNG</a:t>
            </a:r>
            <a:endParaRPr lang="x-none"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7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514600" y="152400"/>
            <a:ext cx="6324600" cy="4267200"/>
          </a:xfrm>
          <a:prstGeom prst="cloudCallout">
            <a:avLst>
              <a:gd name="adj1" fmla="val -33420"/>
              <a:gd name="adj2" fmla="val 766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429000" y="1261408"/>
            <a:ext cx="4495800" cy="1938992"/>
          </a:xfrm>
          <a:prstGeom prst="rect">
            <a:avLst/>
          </a:prstGeom>
          <a:noFill/>
        </p:spPr>
        <p:txBody>
          <a:bodyPr wrap="square" rtlCol="0">
            <a:spAutoFit/>
          </a:bodyPr>
          <a:lstStyle/>
          <a:p>
            <a:pPr algn="just"/>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hỏi</a:t>
            </a:r>
            <a:r>
              <a:rPr lang="en-US" sz="4000" b="1" dirty="0" smtClean="0">
                <a:solidFill>
                  <a:prstClr val="black"/>
                </a:solidFill>
                <a:latin typeface="Times New Roman" pitchFamily="18" charset="0"/>
                <a:cs typeface="Times New Roman" pitchFamily="18" charset="0"/>
              </a:rPr>
              <a:t> 2: </a:t>
            </a:r>
            <a:r>
              <a:rPr lang="en-US" sz="4000" b="1" dirty="0" err="1" smtClean="0">
                <a:solidFill>
                  <a:prstClr val="black"/>
                </a:solidFill>
                <a:latin typeface="Times New Roman" pitchFamily="18" charset="0"/>
                <a:cs typeface="Times New Roman" pitchFamily="18" charset="0"/>
              </a:rPr>
              <a:t>Em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hãy</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nêu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vẽ</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hình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chữ</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nhật</a:t>
            </a:r>
            <a:r>
              <a:rPr lang="en-US" sz="4000" b="1" dirty="0" smtClean="0">
                <a:solidFill>
                  <a:prstClr val="black"/>
                </a:solidFill>
                <a:latin typeface="Times New Roman" pitchFamily="18" charset="0"/>
                <a:cs typeface="Times New Roman" pitchFamily="18" charset="0"/>
              </a:rPr>
              <a:t>?</a:t>
            </a:r>
            <a:endParaRPr lang="en-US" sz="4000" b="1" dirty="0">
              <a:solidFill>
                <a:prstClr val="black"/>
              </a:solidFill>
              <a:latin typeface="Times New Roman" pitchFamily="18" charset="0"/>
              <a:cs typeface="Times New Roman" pitchFamily="18" charset="0"/>
            </a:endParaRPr>
          </a:p>
        </p:txBody>
      </p:sp>
      <p:pic>
        <p:nvPicPr>
          <p:cNvPr id="6" name="Picture 2" descr="C:\Users\Phuong\Downloads\cau-truc-think-1.jpg"/>
          <p:cNvPicPr>
            <a:picLocks noChangeAspect="1" noChangeArrowheads="1"/>
          </p:cNvPicPr>
          <p:nvPr/>
        </p:nvPicPr>
        <p:blipFill rotWithShape="1">
          <a:blip r:embed="rId2">
            <a:extLst>
              <a:ext uri="{28A0092B-C50C-407E-A947-70E740481C1C}">
                <a14:useLocalDpi xmlns:a14="http://schemas.microsoft.com/office/drawing/2010/main" val="0"/>
              </a:ext>
            </a:extLst>
          </a:blip>
          <a:srcRect r="52724"/>
          <a:stretch/>
        </p:blipFill>
        <p:spPr bwMode="auto">
          <a:xfrm>
            <a:off x="554182" y="3657600"/>
            <a:ext cx="2424113"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194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_Văn_Bản 13"/>
          <p:cNvSpPr txBox="1"/>
          <p:nvPr/>
        </p:nvSpPr>
        <p:spPr>
          <a:xfrm>
            <a:off x="2819400" y="152400"/>
            <a:ext cx="3810000" cy="546945"/>
          </a:xfrm>
          <a:prstGeom prst="rect">
            <a:avLst/>
          </a:prstGeom>
          <a:noFill/>
        </p:spPr>
        <p:txBody>
          <a:bodyPr>
            <a:spAutoFit/>
          </a:bodyPr>
          <a:lstStyle>
            <a:lvl1pPr algn="l">
              <a:defRPr>
                <a:solidFill>
                  <a:schemeClr val="tx1"/>
                </a:solidFill>
                <a:latin typeface=".VnTime" panose="020B7200000000000000" pitchFamily="34" charset="0"/>
              </a:defRPr>
            </a:lvl1pPr>
            <a:lvl2pPr marL="742950" indent="-285750" algn="l">
              <a:defRPr>
                <a:solidFill>
                  <a:schemeClr val="tx1"/>
                </a:solidFill>
                <a:latin typeface=".VnTime" panose="020B7200000000000000" pitchFamily="34" charset="0"/>
              </a:defRPr>
            </a:lvl2pPr>
            <a:lvl3pPr marL="1143000" indent="-228600" algn="l">
              <a:defRPr>
                <a:solidFill>
                  <a:schemeClr val="tx1"/>
                </a:solidFill>
                <a:latin typeface=".VnTime" panose="020B7200000000000000" pitchFamily="34" charset="0"/>
              </a:defRPr>
            </a:lvl3pPr>
            <a:lvl4pPr marL="1600200" indent="-228600" algn="l">
              <a:defRPr>
                <a:solidFill>
                  <a:schemeClr val="tx1"/>
                </a:solidFill>
                <a:latin typeface=".VnTime" panose="020B7200000000000000" pitchFamily="34" charset="0"/>
              </a:defRPr>
            </a:lvl4pPr>
            <a:lvl5pPr marL="2057400" indent="-228600" algn="l">
              <a:defRPr>
                <a:solidFill>
                  <a:schemeClr val="tx1"/>
                </a:solidFill>
                <a:latin typeface=".VnTime" panose="020B7200000000000000" pitchFamily="34" charset="0"/>
              </a:defRPr>
            </a:lvl5pPr>
            <a:lvl6pPr marL="2514600" indent="-228600" fontAlgn="base">
              <a:spcBef>
                <a:spcPct val="0"/>
              </a:spcBef>
              <a:spcAft>
                <a:spcPct val="0"/>
              </a:spcAft>
              <a:defRPr>
                <a:solidFill>
                  <a:schemeClr val="tx1"/>
                </a:solidFill>
                <a:latin typeface=".VnTime" panose="020B7200000000000000" pitchFamily="34" charset="0"/>
              </a:defRPr>
            </a:lvl6pPr>
            <a:lvl7pPr marL="2971800" indent="-228600" fontAlgn="base">
              <a:spcBef>
                <a:spcPct val="0"/>
              </a:spcBef>
              <a:spcAft>
                <a:spcPct val="0"/>
              </a:spcAft>
              <a:defRPr>
                <a:solidFill>
                  <a:schemeClr val="tx1"/>
                </a:solidFill>
                <a:latin typeface=".VnTime" panose="020B7200000000000000" pitchFamily="34" charset="0"/>
              </a:defRPr>
            </a:lvl7pPr>
            <a:lvl8pPr marL="3429000" indent="-228600" fontAlgn="base">
              <a:spcBef>
                <a:spcPct val="0"/>
              </a:spcBef>
              <a:spcAft>
                <a:spcPct val="0"/>
              </a:spcAft>
              <a:defRPr>
                <a:solidFill>
                  <a:schemeClr val="tx1"/>
                </a:solidFill>
                <a:latin typeface=".VnTime" panose="020B7200000000000000" pitchFamily="34" charset="0"/>
              </a:defRPr>
            </a:lvl8pPr>
            <a:lvl9pPr marL="3886200" indent="-228600" fontAlgn="base">
              <a:spcBef>
                <a:spcPct val="0"/>
              </a:spcBef>
              <a:spcAft>
                <a:spcPct val="0"/>
              </a:spcAft>
              <a:defRPr>
                <a:solidFill>
                  <a:schemeClr val="tx1"/>
                </a:solidFill>
                <a:latin typeface=".VnTime" panose="020B7200000000000000" pitchFamily="34" charset="0"/>
              </a:defRPr>
            </a:lvl9pPr>
          </a:lstStyle>
          <a:p>
            <a:pPr eaLnBrk="1" hangingPunct="1">
              <a:defRPr/>
            </a:pPr>
            <a:r>
              <a:rPr lang="en-US" altLang="vi-VN" sz="2954" b="1"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Vẽ hình chữ nhật</a:t>
            </a:r>
            <a:endParaRPr lang="vi-VN" altLang="vi-VN" sz="2954" b="1" dirty="0">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 name="cach ve hinh chu nh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77867" cy="5162550"/>
          </a:xfrm>
          <a:prstGeom prst="rect">
            <a:avLst/>
          </a:prstGeom>
        </p:spPr>
      </p:pic>
    </p:spTree>
    <p:extLst>
      <p:ext uri="{BB962C8B-B14F-4D97-AF65-F5344CB8AC3E}">
        <p14:creationId xmlns:p14="http://schemas.microsoft.com/office/powerpoint/2010/main" val="164354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vi-VN" altLang="vi-VN" smtClean="0"/>
          </a:p>
        </p:txBody>
      </p:sp>
      <p:sp>
        <p:nvSpPr>
          <p:cNvPr id="14339" name="Rectangle 3"/>
          <p:cNvSpPr>
            <a:spLocks noGrp="1" noChangeArrowheads="1"/>
          </p:cNvSpPr>
          <p:nvPr>
            <p:ph type="body" idx="1"/>
          </p:nvPr>
        </p:nvSpPr>
        <p:spPr>
          <a:xfrm>
            <a:off x="1195754" y="2416421"/>
            <a:ext cx="7596554" cy="4177811"/>
          </a:xfrm>
        </p:spPr>
        <p:txBody>
          <a:bodyPr/>
          <a:lstStyle/>
          <a:p>
            <a:pPr eaLnBrk="1" hangingPunct="1"/>
            <a:endParaRPr lang="vi-VN" altLang="vi-VN" smtClean="0"/>
          </a:p>
        </p:txBody>
      </p:sp>
      <p:sp>
        <p:nvSpPr>
          <p:cNvPr id="14340" name="Rectangle 4"/>
          <p:cNvSpPr>
            <a:spLocks noChangeArrowheads="1"/>
          </p:cNvSpPr>
          <p:nvPr/>
        </p:nvSpPr>
        <p:spPr bwMode="auto">
          <a:xfrm>
            <a:off x="351694" y="263771"/>
            <a:ext cx="8440615" cy="61897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r>
              <a:rPr lang="en-US" altLang="vi-VN" sz="4062">
                <a:solidFill>
                  <a:schemeClr val="tx2"/>
                </a:solidFill>
                <a:latin typeface="Times New Roman" panose="02020603050405020304" pitchFamily="18" charset="0"/>
              </a:rPr>
              <a:t/>
            </a:r>
            <a:br>
              <a:rPr lang="en-US" altLang="vi-VN" sz="4062">
                <a:solidFill>
                  <a:schemeClr val="tx2"/>
                </a:solidFill>
                <a:latin typeface="Times New Roman" panose="02020603050405020304" pitchFamily="18" charset="0"/>
              </a:rPr>
            </a:br>
            <a:endParaRPr lang="en-US" altLang="vi-VN" sz="4062">
              <a:solidFill>
                <a:schemeClr val="tx2"/>
              </a:solidFill>
              <a:latin typeface="Times New Roman" panose="02020603050405020304" pitchFamily="18" charset="0"/>
            </a:endParaRPr>
          </a:p>
        </p:txBody>
      </p:sp>
      <p:sp>
        <p:nvSpPr>
          <p:cNvPr id="14341" name="AutoShape 8"/>
          <p:cNvSpPr>
            <a:spLocks noChangeArrowheads="1"/>
          </p:cNvSpPr>
          <p:nvPr/>
        </p:nvSpPr>
        <p:spPr bwMode="auto">
          <a:xfrm>
            <a:off x="3024554" y="2444268"/>
            <a:ext cx="2743200" cy="1406769"/>
          </a:xfrm>
          <a:prstGeom prst="roundRect">
            <a:avLst>
              <a:gd name="adj" fmla="val 16667"/>
            </a:avLst>
          </a:prstGeom>
          <a:solidFill>
            <a:srgbClr val="FFFF00"/>
          </a:solidFill>
          <a:ln w="635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0"/>
              </a:spcBef>
              <a:buFontTx/>
              <a:buNone/>
            </a:pPr>
            <a:endParaRPr lang="vi-VN" altLang="vi-VN" sz="2215">
              <a:latin typeface="Times New Roman" panose="02020603050405020304" pitchFamily="18" charset="0"/>
            </a:endParaRPr>
          </a:p>
        </p:txBody>
      </p:sp>
      <p:sp>
        <p:nvSpPr>
          <p:cNvPr id="14359" name="Text Box 83"/>
          <p:cNvSpPr txBox="1">
            <a:spLocks noChangeArrowheads="1"/>
          </p:cNvSpPr>
          <p:nvPr/>
        </p:nvSpPr>
        <p:spPr bwMode="auto">
          <a:xfrm>
            <a:off x="984741" y="3851031"/>
            <a:ext cx="5064369"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endParaRPr lang="vi-VN" altLang="vi-VN" sz="2215">
              <a:latin typeface="Arial" panose="020B0604020202020204" pitchFamily="34" charset="0"/>
            </a:endParaRPr>
          </a:p>
        </p:txBody>
      </p:sp>
      <p:pic>
        <p:nvPicPr>
          <p:cNvPr id="298070" name="Picture 86" descr="2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3774"/>
            <a:ext cx="3587262" cy="203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71" name="Picture 87" descr="cua-nhua-han-quoc-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2" y="263769"/>
            <a:ext cx="3165231" cy="196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72" name="Picture 88" descr="cua-so-nhua-loi-thep-mo-hat-ra-700x7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492" y="123094"/>
            <a:ext cx="2391508" cy="239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73" name="Picture 89" descr="images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892" y="3991711"/>
            <a:ext cx="2743200" cy="239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74" name="Picture 90" descr="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92" y="4132390"/>
            <a:ext cx="2743200" cy="246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75" name="Picture 91" descr="images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692" y="2514600"/>
            <a:ext cx="2250831" cy="119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76" name="Picture 92" descr="trang-tri-phong-khach-theo-phong-thu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8097" y="2936635"/>
            <a:ext cx="2954215" cy="337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2514600"/>
            <a:ext cx="2057400" cy="13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73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8070"/>
                                        </p:tgtEl>
                                        <p:attrNameLst>
                                          <p:attrName>style.visibility</p:attrName>
                                        </p:attrNameLst>
                                      </p:cBhvr>
                                      <p:to>
                                        <p:strVal val="visible"/>
                                      </p:to>
                                    </p:set>
                                    <p:animEffect transition="in" filter="box(in)">
                                      <p:cBhvr>
                                        <p:cTn id="7" dur="500"/>
                                        <p:tgtEl>
                                          <p:spTgt spid="298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98071"/>
                                        </p:tgtEl>
                                        <p:attrNameLst>
                                          <p:attrName>style.visibility</p:attrName>
                                        </p:attrNameLst>
                                      </p:cBhvr>
                                      <p:to>
                                        <p:strVal val="visible"/>
                                      </p:to>
                                    </p:set>
                                    <p:anim calcmode="lin" valueType="num">
                                      <p:cBhvr additive="base">
                                        <p:cTn id="12" dur="1000" fill="hold"/>
                                        <p:tgtEl>
                                          <p:spTgt spid="298071"/>
                                        </p:tgtEl>
                                        <p:attrNameLst>
                                          <p:attrName>ppt_x</p:attrName>
                                        </p:attrNameLst>
                                      </p:cBhvr>
                                      <p:tavLst>
                                        <p:tav tm="0">
                                          <p:val>
                                            <p:strVal val="#ppt_x"/>
                                          </p:val>
                                        </p:tav>
                                        <p:tav tm="100000">
                                          <p:val>
                                            <p:strVal val="#ppt_x"/>
                                          </p:val>
                                        </p:tav>
                                      </p:tavLst>
                                    </p:anim>
                                    <p:anim calcmode="lin" valueType="num">
                                      <p:cBhvr additive="base">
                                        <p:cTn id="13" dur="1000" fill="hold"/>
                                        <p:tgtEl>
                                          <p:spTgt spid="2980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98072"/>
                                        </p:tgtEl>
                                        <p:attrNameLst>
                                          <p:attrName>style.visibility</p:attrName>
                                        </p:attrNameLst>
                                      </p:cBhvr>
                                      <p:to>
                                        <p:strVal val="visible"/>
                                      </p:to>
                                    </p:set>
                                    <p:anim calcmode="lin" valueType="num">
                                      <p:cBhvr additive="base">
                                        <p:cTn id="18" dur="1000" fill="hold"/>
                                        <p:tgtEl>
                                          <p:spTgt spid="298072"/>
                                        </p:tgtEl>
                                        <p:attrNameLst>
                                          <p:attrName>ppt_x</p:attrName>
                                        </p:attrNameLst>
                                      </p:cBhvr>
                                      <p:tavLst>
                                        <p:tav tm="0">
                                          <p:val>
                                            <p:strVal val="#ppt_x"/>
                                          </p:val>
                                        </p:tav>
                                        <p:tav tm="100000">
                                          <p:val>
                                            <p:strVal val="#ppt_x"/>
                                          </p:val>
                                        </p:tav>
                                      </p:tavLst>
                                    </p:anim>
                                    <p:anim calcmode="lin" valueType="num">
                                      <p:cBhvr additive="base">
                                        <p:cTn id="19" dur="1000" fill="hold"/>
                                        <p:tgtEl>
                                          <p:spTgt spid="2980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298076"/>
                                        </p:tgtEl>
                                        <p:attrNameLst>
                                          <p:attrName>style.visibility</p:attrName>
                                        </p:attrNameLst>
                                      </p:cBhvr>
                                      <p:to>
                                        <p:strVal val="visible"/>
                                      </p:to>
                                    </p:set>
                                    <p:animEffect transition="in" filter="checkerboard(across)">
                                      <p:cBhvr>
                                        <p:cTn id="24" dur="500"/>
                                        <p:tgtEl>
                                          <p:spTgt spid="29807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98073"/>
                                        </p:tgtEl>
                                        <p:attrNameLst>
                                          <p:attrName>style.visibility</p:attrName>
                                        </p:attrNameLst>
                                      </p:cBhvr>
                                      <p:to>
                                        <p:strVal val="visible"/>
                                      </p:to>
                                    </p:set>
                                    <p:anim calcmode="lin" valueType="num">
                                      <p:cBhvr additive="base">
                                        <p:cTn id="29" dur="500" fill="hold"/>
                                        <p:tgtEl>
                                          <p:spTgt spid="298073"/>
                                        </p:tgtEl>
                                        <p:attrNameLst>
                                          <p:attrName>ppt_x</p:attrName>
                                        </p:attrNameLst>
                                      </p:cBhvr>
                                      <p:tavLst>
                                        <p:tav tm="0">
                                          <p:val>
                                            <p:strVal val="#ppt_x"/>
                                          </p:val>
                                        </p:tav>
                                        <p:tav tm="100000">
                                          <p:val>
                                            <p:strVal val="#ppt_x"/>
                                          </p:val>
                                        </p:tav>
                                      </p:tavLst>
                                    </p:anim>
                                    <p:anim calcmode="lin" valueType="num">
                                      <p:cBhvr additive="base">
                                        <p:cTn id="30" dur="500" fill="hold"/>
                                        <p:tgtEl>
                                          <p:spTgt spid="29807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nodeType="clickEffect">
                                  <p:stCondLst>
                                    <p:cond delay="0"/>
                                  </p:stCondLst>
                                  <p:childTnLst>
                                    <p:set>
                                      <p:cBhvr>
                                        <p:cTn id="34" dur="1" fill="hold">
                                          <p:stCondLst>
                                            <p:cond delay="0"/>
                                          </p:stCondLst>
                                        </p:cTn>
                                        <p:tgtEl>
                                          <p:spTgt spid="298074"/>
                                        </p:tgtEl>
                                        <p:attrNameLst>
                                          <p:attrName>style.visibility</p:attrName>
                                        </p:attrNameLst>
                                      </p:cBhvr>
                                      <p:to>
                                        <p:strVal val="visible"/>
                                      </p:to>
                                    </p:set>
                                    <p:animEffect transition="in" filter="diamond(in)">
                                      <p:cBhvr>
                                        <p:cTn id="35" dur="2000"/>
                                        <p:tgtEl>
                                          <p:spTgt spid="29807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98075"/>
                                        </p:tgtEl>
                                        <p:attrNameLst>
                                          <p:attrName>style.visibility</p:attrName>
                                        </p:attrNameLst>
                                      </p:cBhvr>
                                      <p:to>
                                        <p:strVal val="visible"/>
                                      </p:to>
                                    </p:set>
                                    <p:anim calcmode="lin" valueType="num">
                                      <p:cBhvr additive="base">
                                        <p:cTn id="40" dur="500" fill="hold"/>
                                        <p:tgtEl>
                                          <p:spTgt spid="298075"/>
                                        </p:tgtEl>
                                        <p:attrNameLst>
                                          <p:attrName>ppt_x</p:attrName>
                                        </p:attrNameLst>
                                      </p:cBhvr>
                                      <p:tavLst>
                                        <p:tav tm="0">
                                          <p:val>
                                            <p:strVal val="#ppt_x"/>
                                          </p:val>
                                        </p:tav>
                                        <p:tav tm="100000">
                                          <p:val>
                                            <p:strVal val="#ppt_x"/>
                                          </p:val>
                                        </p:tav>
                                      </p:tavLst>
                                    </p:anim>
                                    <p:anim calcmode="lin" valueType="num">
                                      <p:cBhvr additive="base">
                                        <p:cTn id="41" dur="500" fill="hold"/>
                                        <p:tgtEl>
                                          <p:spTgt spid="298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538" name="Text Box 82"/>
          <p:cNvSpPr txBox="1">
            <a:spLocks noChangeArrowheads="1"/>
          </p:cNvSpPr>
          <p:nvPr/>
        </p:nvSpPr>
        <p:spPr bwMode="auto">
          <a:xfrm>
            <a:off x="533400" y="381000"/>
            <a:ext cx="8229599"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spcBef>
                <a:spcPct val="50000"/>
              </a:spcBef>
              <a:buFontTx/>
              <a:buNone/>
            </a:pPr>
            <a:r>
              <a:rPr lang="en-US" altLang="vi-VN" sz="3600" b="1" dirty="0">
                <a:latin typeface="Times New Roman" panose="02020603050405020304" pitchFamily="18" charset="0"/>
              </a:rPr>
              <a:t>Hình chữ nhật là một</a:t>
            </a:r>
            <a:r>
              <a:rPr lang="en-US" altLang="vi-VN" sz="3600" b="1" dirty="0">
                <a:solidFill>
                  <a:schemeClr val="accent2"/>
                </a:solidFill>
                <a:latin typeface="Times New Roman" panose="02020603050405020304" pitchFamily="18" charset="0"/>
              </a:rPr>
              <a:t> </a:t>
            </a:r>
            <a:r>
              <a:rPr lang="en-US" altLang="vi-VN" sz="3600" b="1" dirty="0">
                <a:solidFill>
                  <a:srgbClr val="FF0000"/>
                </a:solidFill>
                <a:latin typeface="Times New Roman" panose="02020603050405020304" pitchFamily="18" charset="0"/>
              </a:rPr>
              <a:t>hình bình hành</a:t>
            </a:r>
            <a:r>
              <a:rPr lang="en-US" altLang="vi-VN" sz="3600" b="1" dirty="0">
                <a:solidFill>
                  <a:schemeClr val="accent2"/>
                </a:solidFill>
                <a:latin typeface="Times New Roman" panose="02020603050405020304" pitchFamily="18" charset="0"/>
              </a:rPr>
              <a:t>, </a:t>
            </a:r>
            <a:r>
              <a:rPr lang="en-US" altLang="vi-VN" sz="3600" b="1" dirty="0">
                <a:latin typeface="Times New Roman" panose="02020603050405020304" pitchFamily="18" charset="0"/>
              </a:rPr>
              <a:t>cũng là một</a:t>
            </a:r>
            <a:r>
              <a:rPr lang="en-US" altLang="vi-VN" sz="3600" b="1" dirty="0">
                <a:solidFill>
                  <a:schemeClr val="accent2"/>
                </a:solidFill>
                <a:latin typeface="Times New Roman" panose="02020603050405020304" pitchFamily="18" charset="0"/>
              </a:rPr>
              <a:t> </a:t>
            </a:r>
            <a:r>
              <a:rPr lang="en-US" altLang="vi-VN" sz="3600" b="1" dirty="0">
                <a:solidFill>
                  <a:srgbClr val="FF0000"/>
                </a:solidFill>
                <a:latin typeface="Times New Roman" panose="02020603050405020304" pitchFamily="18" charset="0"/>
              </a:rPr>
              <a:t>hình thang cân</a:t>
            </a:r>
            <a:r>
              <a:rPr lang="en-US" altLang="vi-VN" sz="3600" b="1" dirty="0">
                <a:solidFill>
                  <a:schemeClr val="accent2"/>
                </a:solidFill>
                <a:latin typeface="Times New Roman" panose="02020603050405020304" pitchFamily="18" charset="0"/>
              </a:rPr>
              <a:t>.</a:t>
            </a:r>
          </a:p>
        </p:txBody>
      </p:sp>
      <p:pic>
        <p:nvPicPr>
          <p:cNvPr id="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5" y="1676400"/>
            <a:ext cx="29241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209035"/>
            <a:ext cx="3500437" cy="2144143"/>
          </a:xfrm>
          <a:prstGeom prst="rect">
            <a:avLst/>
          </a:prstGeom>
          <a:solidFill>
            <a:srgbClr val="FFFF00"/>
          </a:solidFill>
          <a:ln>
            <a:noFill/>
          </a:ln>
          <a:effectLst/>
          <a:extLst/>
        </p:spPr>
      </p:pic>
      <p:sp>
        <p:nvSpPr>
          <p:cNvPr id="82" name="Rectangle 81">
            <a:extLst>
              <a:ext uri="{FF2B5EF4-FFF2-40B4-BE49-F238E27FC236}">
                <a16:creationId xmlns:a16="http://schemas.microsoft.com/office/drawing/2014/main" xmlns="" id="{CE0D8BE9-3228-55C0-AD94-332AC40A8443}"/>
              </a:ext>
            </a:extLst>
          </p:cNvPr>
          <p:cNvSpPr/>
          <p:nvPr/>
        </p:nvSpPr>
        <p:spPr>
          <a:xfrm>
            <a:off x="5276848" y="4209036"/>
            <a:ext cx="3460261" cy="23060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83"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007" y="1714497"/>
            <a:ext cx="3633790" cy="221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5833" y="4156085"/>
            <a:ext cx="3427164" cy="24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201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75538"/>
                                        </p:tgtEl>
                                        <p:attrNameLst>
                                          <p:attrName>style.visibility</p:attrName>
                                        </p:attrNameLst>
                                      </p:cBhvr>
                                      <p:to>
                                        <p:strVal val="visible"/>
                                      </p:to>
                                    </p:set>
                                    <p:animEffect transition="in" filter="barn(inVertical)">
                                      <p:cBhvr>
                                        <p:cTn id="11" dur="500"/>
                                        <p:tgtEl>
                                          <p:spTgt spid="27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538"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46" name="Rectangle 14"/>
          <p:cNvSpPr>
            <a:spLocks noChangeArrowheads="1"/>
          </p:cNvSpPr>
          <p:nvPr/>
        </p:nvSpPr>
        <p:spPr bwMode="auto">
          <a:xfrm>
            <a:off x="381000" y="3780692"/>
            <a:ext cx="848164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spcBef>
                <a:spcPct val="0"/>
              </a:spcBef>
              <a:buFontTx/>
              <a:buNone/>
            </a:pPr>
            <a:r>
              <a:rPr lang="en-US" altLang="vi-VN" sz="3600" b="1" dirty="0" err="1"/>
              <a:t>H×nh</a:t>
            </a:r>
            <a:r>
              <a:rPr lang="en-US" altLang="vi-VN" sz="3600" b="1" dirty="0"/>
              <a:t> </a:t>
            </a:r>
            <a:r>
              <a:rPr lang="en-US" altLang="vi-VN" sz="3600" b="1" dirty="0" err="1"/>
              <a:t>ch</a:t>
            </a:r>
            <a:r>
              <a:rPr lang="en-US" altLang="vi-VN" sz="3600" b="1" dirty="0"/>
              <a:t>÷ </a:t>
            </a:r>
            <a:r>
              <a:rPr lang="en-US" altLang="vi-VN" sz="3600" b="1" dirty="0" err="1"/>
              <a:t>nhËt</a:t>
            </a:r>
            <a:r>
              <a:rPr lang="en-US" altLang="vi-VN" sz="3600" b="1" dirty="0"/>
              <a:t> </a:t>
            </a:r>
            <a:r>
              <a:rPr lang="en-US" altLang="vi-VN" sz="3600" b="1" dirty="0" err="1"/>
              <a:t>cã</a:t>
            </a:r>
            <a:r>
              <a:rPr lang="en-US" altLang="vi-VN" sz="3600" b="1" dirty="0"/>
              <a:t> </a:t>
            </a:r>
            <a:r>
              <a:rPr lang="en-US" altLang="vi-VN" sz="3600" b="1" dirty="0" err="1"/>
              <a:t>tÊt</a:t>
            </a:r>
            <a:r>
              <a:rPr lang="en-US" altLang="vi-VN" sz="3600" b="1" dirty="0"/>
              <a:t> c¶ </a:t>
            </a:r>
            <a:r>
              <a:rPr lang="en-US" altLang="vi-VN" sz="3600" b="1" dirty="0" err="1"/>
              <a:t>c¸c</a:t>
            </a:r>
            <a:r>
              <a:rPr lang="en-US" altLang="vi-VN" sz="3600" b="1" dirty="0"/>
              <a:t> </a:t>
            </a:r>
            <a:r>
              <a:rPr lang="en-US" altLang="vi-VN" sz="3600" b="1" dirty="0" err="1"/>
              <a:t>tÝnh</a:t>
            </a:r>
            <a:r>
              <a:rPr lang="en-US" altLang="vi-VN" sz="3600" b="1" dirty="0"/>
              <a:t> </a:t>
            </a:r>
            <a:r>
              <a:rPr lang="en-US" altLang="vi-VN" sz="3600" b="1" dirty="0" err="1"/>
              <a:t>chÊt</a:t>
            </a:r>
            <a:r>
              <a:rPr lang="en-US" altLang="vi-VN" sz="3600" b="1" dirty="0"/>
              <a:t> </a:t>
            </a:r>
            <a:r>
              <a:rPr lang="en-US" altLang="vi-VN" sz="3600" b="1" dirty="0" err="1"/>
              <a:t>cña</a:t>
            </a:r>
            <a:r>
              <a:rPr lang="en-US" altLang="vi-VN" sz="3600" b="1" dirty="0"/>
              <a:t> </a:t>
            </a:r>
            <a:r>
              <a:rPr lang="en-US" altLang="vi-VN" sz="3600" b="1" dirty="0" err="1"/>
              <a:t>h×nh</a:t>
            </a:r>
            <a:r>
              <a:rPr lang="en-US" altLang="vi-VN" sz="3600" b="1" dirty="0"/>
              <a:t> </a:t>
            </a:r>
            <a:r>
              <a:rPr lang="en-US" altLang="vi-VN" sz="3600" b="1" dirty="0" err="1"/>
              <a:t>b×nh</a:t>
            </a:r>
            <a:r>
              <a:rPr lang="en-US" altLang="vi-VN" sz="3600" b="1" dirty="0"/>
              <a:t> </a:t>
            </a:r>
            <a:r>
              <a:rPr lang="en-US" altLang="vi-VN" sz="3600" b="1" dirty="0" err="1"/>
              <a:t>hµnh</a:t>
            </a:r>
            <a:r>
              <a:rPr lang="en-US" altLang="vi-VN" sz="3600" b="1" dirty="0"/>
              <a:t>, </a:t>
            </a:r>
            <a:r>
              <a:rPr lang="en-US" altLang="vi-VN" sz="3600" b="1" dirty="0" err="1"/>
              <a:t>cña</a:t>
            </a:r>
            <a:r>
              <a:rPr lang="en-US" altLang="vi-VN" sz="3600" b="1" dirty="0"/>
              <a:t> </a:t>
            </a:r>
            <a:r>
              <a:rPr lang="en-US" altLang="vi-VN" sz="3600" b="1" dirty="0" err="1"/>
              <a:t>h×nh</a:t>
            </a:r>
            <a:r>
              <a:rPr lang="en-US" altLang="vi-VN" sz="3600" b="1" dirty="0"/>
              <a:t> thang </a:t>
            </a:r>
            <a:r>
              <a:rPr lang="en-US" altLang="vi-VN" sz="3600" b="1" dirty="0" err="1"/>
              <a:t>c©n</a:t>
            </a:r>
            <a:r>
              <a:rPr lang="en-US" altLang="vi-VN" sz="3600" b="1" dirty="0"/>
              <a:t>.</a:t>
            </a:r>
          </a:p>
        </p:txBody>
      </p:sp>
      <p:grpSp>
        <p:nvGrpSpPr>
          <p:cNvPr id="17411" name="Group 1"/>
          <p:cNvGrpSpPr>
            <a:grpSpLocks/>
          </p:cNvGrpSpPr>
          <p:nvPr/>
        </p:nvGrpSpPr>
        <p:grpSpPr bwMode="auto">
          <a:xfrm>
            <a:off x="2321170" y="1107831"/>
            <a:ext cx="4148504" cy="2403133"/>
            <a:chOff x="1371600" y="381000"/>
            <a:chExt cx="4494212" cy="2603394"/>
          </a:xfrm>
        </p:grpSpPr>
        <p:grpSp>
          <p:nvGrpSpPr>
            <p:cNvPr id="17412" name="Group 38"/>
            <p:cNvGrpSpPr>
              <a:grpSpLocks/>
            </p:cNvGrpSpPr>
            <p:nvPr/>
          </p:nvGrpSpPr>
          <p:grpSpPr bwMode="auto">
            <a:xfrm>
              <a:off x="1371600" y="381000"/>
              <a:ext cx="4494212" cy="2603394"/>
              <a:chOff x="1488" y="288"/>
              <a:chExt cx="2496" cy="1447"/>
            </a:xfrm>
          </p:grpSpPr>
          <p:sp>
            <p:nvSpPr>
              <p:cNvPr id="17417" name="Rectangle 39"/>
              <p:cNvSpPr>
                <a:spLocks noChangeArrowheads="1"/>
              </p:cNvSpPr>
              <p:nvPr/>
            </p:nvSpPr>
            <p:spPr bwMode="auto">
              <a:xfrm>
                <a:off x="1728" y="528"/>
                <a:ext cx="1968" cy="9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17418" name="Text Box 40"/>
              <p:cNvSpPr txBox="1">
                <a:spLocks noChangeArrowheads="1"/>
              </p:cNvSpPr>
              <p:nvPr/>
            </p:nvSpPr>
            <p:spPr bwMode="auto">
              <a:xfrm>
                <a:off x="1536" y="288"/>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A</a:t>
                </a:r>
              </a:p>
            </p:txBody>
          </p:sp>
          <p:sp>
            <p:nvSpPr>
              <p:cNvPr id="17419" name="Text Box 41"/>
              <p:cNvSpPr txBox="1">
                <a:spLocks noChangeArrowheads="1"/>
              </p:cNvSpPr>
              <p:nvPr/>
            </p:nvSpPr>
            <p:spPr bwMode="auto">
              <a:xfrm>
                <a:off x="3648" y="288"/>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B</a:t>
                </a:r>
              </a:p>
            </p:txBody>
          </p:sp>
          <p:sp>
            <p:nvSpPr>
              <p:cNvPr id="17420" name="Text Box 42"/>
              <p:cNvSpPr txBox="1">
                <a:spLocks noChangeArrowheads="1"/>
              </p:cNvSpPr>
              <p:nvPr/>
            </p:nvSpPr>
            <p:spPr bwMode="auto">
              <a:xfrm>
                <a:off x="3623" y="1440"/>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C</a:t>
                </a:r>
              </a:p>
            </p:txBody>
          </p:sp>
          <p:sp>
            <p:nvSpPr>
              <p:cNvPr id="17421" name="Text Box 43"/>
              <p:cNvSpPr txBox="1">
                <a:spLocks noChangeArrowheads="1"/>
              </p:cNvSpPr>
              <p:nvPr/>
            </p:nvSpPr>
            <p:spPr bwMode="auto">
              <a:xfrm>
                <a:off x="1488" y="1392"/>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D</a:t>
                </a:r>
              </a:p>
            </p:txBody>
          </p:sp>
        </p:grpSp>
        <p:sp>
          <p:nvSpPr>
            <p:cNvPr id="17413" name="Rectangle 44"/>
            <p:cNvSpPr>
              <a:spLocks noChangeArrowheads="1"/>
            </p:cNvSpPr>
            <p:nvPr/>
          </p:nvSpPr>
          <p:spPr bwMode="auto">
            <a:xfrm>
              <a:off x="1803400" y="814388"/>
              <a:ext cx="173037" cy="188912"/>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17414" name="Rectangle 45"/>
            <p:cNvSpPr>
              <a:spLocks noChangeArrowheads="1"/>
            </p:cNvSpPr>
            <p:nvPr/>
          </p:nvSpPr>
          <p:spPr bwMode="auto">
            <a:xfrm>
              <a:off x="1803400" y="2360613"/>
              <a:ext cx="173037" cy="180975"/>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17415" name="Rectangle 46"/>
            <p:cNvSpPr>
              <a:spLocks noChangeArrowheads="1"/>
            </p:cNvSpPr>
            <p:nvPr/>
          </p:nvSpPr>
          <p:spPr bwMode="auto">
            <a:xfrm>
              <a:off x="5166157" y="823913"/>
              <a:ext cx="173038" cy="182562"/>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17416" name="Rectangle 47"/>
            <p:cNvSpPr>
              <a:spLocks noChangeArrowheads="1"/>
            </p:cNvSpPr>
            <p:nvPr/>
          </p:nvSpPr>
          <p:spPr bwMode="auto">
            <a:xfrm>
              <a:off x="5173662" y="2338388"/>
              <a:ext cx="173038" cy="196850"/>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grpSp>
    </p:spTree>
    <p:extLst>
      <p:ext uri="{BB962C8B-B14F-4D97-AF65-F5344CB8AC3E}">
        <p14:creationId xmlns:p14="http://schemas.microsoft.com/office/powerpoint/2010/main" val="8616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74446"/>
                                        </p:tgtEl>
                                        <p:attrNameLst>
                                          <p:attrName>style.visibility</p:attrName>
                                        </p:attrNameLst>
                                      </p:cBhvr>
                                      <p:to>
                                        <p:strVal val="visible"/>
                                      </p:to>
                                    </p:set>
                                    <p:anim calcmode="lin" valueType="num">
                                      <p:cBhvr>
                                        <p:cTn id="7" dur="1000" fill="hold"/>
                                        <p:tgtEl>
                                          <p:spTgt spid="274446"/>
                                        </p:tgtEl>
                                        <p:attrNameLst>
                                          <p:attrName>ppt_w</p:attrName>
                                        </p:attrNameLst>
                                      </p:cBhvr>
                                      <p:tavLst>
                                        <p:tav tm="0">
                                          <p:val>
                                            <p:strVal val="#ppt_w*0.70"/>
                                          </p:val>
                                        </p:tav>
                                        <p:tav tm="100000">
                                          <p:val>
                                            <p:strVal val="#ppt_w"/>
                                          </p:val>
                                        </p:tav>
                                      </p:tavLst>
                                    </p:anim>
                                    <p:anim calcmode="lin" valueType="num">
                                      <p:cBhvr>
                                        <p:cTn id="8" dur="1000" fill="hold"/>
                                        <p:tgtEl>
                                          <p:spTgt spid="274446"/>
                                        </p:tgtEl>
                                        <p:attrNameLst>
                                          <p:attrName>ppt_h</p:attrName>
                                        </p:attrNameLst>
                                      </p:cBhvr>
                                      <p:tavLst>
                                        <p:tav tm="0">
                                          <p:val>
                                            <p:strVal val="#ppt_h"/>
                                          </p:val>
                                        </p:tav>
                                        <p:tav tm="100000">
                                          <p:val>
                                            <p:strVal val="#ppt_h"/>
                                          </p:val>
                                        </p:tav>
                                      </p:tavLst>
                                    </p:anim>
                                    <p:animEffect transition="in" filter="fade">
                                      <p:cBhvr>
                                        <p:cTn id="9" dur="1000"/>
                                        <p:tgtEl>
                                          <p:spTgt spid="274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05154" y="158309"/>
            <a:ext cx="9120554"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50000"/>
              </a:spcBef>
              <a:buFontTx/>
              <a:buNone/>
            </a:pPr>
            <a:r>
              <a:rPr lang="en-US" altLang="en-US" sz="3323" b="1" dirty="0">
                <a:solidFill>
                  <a:srgbClr val="FF0000"/>
                </a:solidFill>
                <a:latin typeface="Times New Roman" panose="02020603050405020304" pitchFamily="18" charset="0"/>
                <a:cs typeface="Times New Roman" panose="02020603050405020304" pitchFamily="18" charset="0"/>
              </a:rPr>
              <a:t>? </a:t>
            </a:r>
            <a:r>
              <a:rPr lang="en-US" altLang="en-US" sz="3323" b="1" dirty="0">
                <a:solidFill>
                  <a:srgbClr val="0000FF"/>
                </a:solidFill>
                <a:latin typeface="Times New Roman" panose="02020603050405020304" pitchFamily="18" charset="0"/>
                <a:cs typeface="Times New Roman" panose="02020603050405020304" pitchFamily="18" charset="0"/>
              </a:rPr>
              <a:t>Em hãy tìm hiểu tính chất của hình chữ nhật.</a:t>
            </a:r>
            <a:endParaRPr lang="vi-VN" altLang="en-US" sz="3323" b="1" dirty="0">
              <a:solidFill>
                <a:srgbClr val="0000FF"/>
              </a:solidFill>
              <a:latin typeface="Times New Roman" panose="02020603050405020304" pitchFamily="18" charset="0"/>
              <a:cs typeface="Times New Roman" panose="02020603050405020304" pitchFamily="18" charset="0"/>
            </a:endParaRPr>
          </a:p>
        </p:txBody>
      </p:sp>
      <p:sp>
        <p:nvSpPr>
          <p:cNvPr id="16" name="Text Box 4"/>
          <p:cNvSpPr txBox="1">
            <a:spLocks noChangeArrowheads="1"/>
          </p:cNvSpPr>
          <p:nvPr/>
        </p:nvSpPr>
        <p:spPr bwMode="auto">
          <a:xfrm>
            <a:off x="0" y="762000"/>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vi-VN" altLang="en-US" sz="2800" b="1" i="1" dirty="0">
                <a:solidFill>
                  <a:srgbClr val="FF0000"/>
                </a:solidFill>
                <a:latin typeface="Times New Roman" panose="02020603050405020304" pitchFamily="18" charset="0"/>
                <a:cs typeface="Times New Roman" panose="02020603050405020304" pitchFamily="18" charset="0"/>
              </a:rPr>
              <a:t>Hoạt động nhóm thực hiện các nhiệm vụ sau:</a:t>
            </a:r>
          </a:p>
        </p:txBody>
      </p:sp>
      <p:sp>
        <p:nvSpPr>
          <p:cNvPr id="12" name="Text Box 4"/>
          <p:cNvSpPr txBox="1">
            <a:spLocks noChangeArrowheads="1"/>
          </p:cNvSpPr>
          <p:nvPr/>
        </p:nvSpPr>
        <p:spPr bwMode="auto">
          <a:xfrm>
            <a:off x="0" y="1371603"/>
            <a:ext cx="9120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defRPr/>
            </a:pPr>
            <a:r>
              <a:rPr lang="vi-VN" altLang="en-US" sz="2400" b="1" dirty="0" smtClean="0">
                <a:solidFill>
                  <a:srgbClr val="FF0000"/>
                </a:solidFill>
                <a:latin typeface="Times New Roman" pitchFamily="18" charset="0"/>
                <a:cs typeface="Times New Roman" pitchFamily="18" charset="0"/>
              </a:rPr>
              <a:t>Nhiệm </a:t>
            </a:r>
            <a:r>
              <a:rPr lang="vi-VN" altLang="en-US" sz="2400" b="1" dirty="0">
                <a:solidFill>
                  <a:srgbClr val="FF0000"/>
                </a:solidFill>
                <a:latin typeface="Times New Roman" pitchFamily="18" charset="0"/>
                <a:cs typeface="Times New Roman" pitchFamily="18" charset="0"/>
              </a:rPr>
              <a:t>vụ 1: </a:t>
            </a:r>
            <a:r>
              <a:rPr lang="vi-VN" altLang="en-US" sz="2400" b="1" dirty="0">
                <a:solidFill>
                  <a:schemeClr val="bg2">
                    <a:lumMod val="10000"/>
                  </a:schemeClr>
                </a:solidFill>
                <a:latin typeface="Times New Roman" pitchFamily="18" charset="0"/>
                <a:cs typeface="Times New Roman" pitchFamily="18" charset="0"/>
              </a:rPr>
              <a:t>Hoạt động nhóm đôi làm bài tập  vào góc bảng nhóm trong 2 phút.</a:t>
            </a:r>
          </a:p>
        </p:txBody>
      </p:sp>
      <p:sp>
        <p:nvSpPr>
          <p:cNvPr id="13" name="Text Box 4"/>
          <p:cNvSpPr txBox="1">
            <a:spLocks noChangeArrowheads="1"/>
          </p:cNvSpPr>
          <p:nvPr/>
        </p:nvSpPr>
        <p:spPr bwMode="auto">
          <a:xfrm>
            <a:off x="0" y="2281541"/>
            <a:ext cx="91469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defRPr/>
            </a:pPr>
            <a:r>
              <a:rPr lang="vi-VN" altLang="en-US" sz="2400" b="1" dirty="0">
                <a:solidFill>
                  <a:srgbClr val="FF0000"/>
                </a:solidFill>
                <a:latin typeface="Times New Roman" pitchFamily="18" charset="0"/>
                <a:cs typeface="Times New Roman" pitchFamily="18" charset="0"/>
              </a:rPr>
              <a:t>Nhiệm vụ 2:</a:t>
            </a:r>
            <a:r>
              <a:rPr lang="vi-VN" altLang="en-US" sz="2400" b="1" dirty="0">
                <a:solidFill>
                  <a:schemeClr val="bg2">
                    <a:lumMod val="10000"/>
                  </a:schemeClr>
                </a:solidFill>
                <a:latin typeface="Times New Roman" pitchFamily="18" charset="0"/>
                <a:cs typeface="Times New Roman" pitchFamily="18" charset="0"/>
              </a:rPr>
              <a:t> Nhóm trưởng tổng hợp ý kiến, thư kí ghi lại </a:t>
            </a:r>
            <a:r>
              <a:rPr lang="vi-VN" altLang="en-US" sz="2400" b="1" dirty="0" smtClean="0">
                <a:solidFill>
                  <a:schemeClr val="bg2">
                    <a:lumMod val="10000"/>
                  </a:schemeClr>
                </a:solidFill>
                <a:latin typeface="Times New Roman" pitchFamily="18" charset="0"/>
                <a:cs typeface="Times New Roman" pitchFamily="18" charset="0"/>
              </a:rPr>
              <a:t>trong </a:t>
            </a:r>
            <a:r>
              <a:rPr lang="vi-VN" altLang="en-US" sz="2400" b="1" dirty="0">
                <a:solidFill>
                  <a:schemeClr val="bg2">
                    <a:lumMod val="10000"/>
                  </a:schemeClr>
                </a:solidFill>
                <a:latin typeface="Times New Roman" pitchFamily="18" charset="0"/>
                <a:cs typeface="Times New Roman" pitchFamily="18" charset="0"/>
              </a:rPr>
              <a:t>3 phút.</a:t>
            </a:r>
          </a:p>
        </p:txBody>
      </p:sp>
      <p:grpSp>
        <p:nvGrpSpPr>
          <p:cNvPr id="20" name="Group 19"/>
          <p:cNvGrpSpPr>
            <a:grpSpLocks/>
          </p:cNvGrpSpPr>
          <p:nvPr/>
        </p:nvGrpSpPr>
        <p:grpSpPr bwMode="auto">
          <a:xfrm>
            <a:off x="323851" y="3122741"/>
            <a:ext cx="4824046" cy="3308839"/>
            <a:chOff x="236748" y="2715766"/>
            <a:chExt cx="3255132" cy="1816462"/>
          </a:xfrm>
        </p:grpSpPr>
        <p:grpSp>
          <p:nvGrpSpPr>
            <p:cNvPr id="18758" name="Group 18"/>
            <p:cNvGrpSpPr>
              <a:grpSpLocks/>
            </p:cNvGrpSpPr>
            <p:nvPr/>
          </p:nvGrpSpPr>
          <p:grpSpPr bwMode="auto">
            <a:xfrm>
              <a:off x="236748" y="2715766"/>
              <a:ext cx="3255132" cy="1816462"/>
              <a:chOff x="236748" y="2715766"/>
              <a:chExt cx="3255132" cy="1816462"/>
            </a:xfrm>
          </p:grpSpPr>
          <p:sp>
            <p:nvSpPr>
              <p:cNvPr id="3" name="Rectangle 2"/>
              <p:cNvSpPr/>
              <p:nvPr/>
            </p:nvSpPr>
            <p:spPr>
              <a:xfrm>
                <a:off x="236748" y="2715766"/>
                <a:ext cx="3255132" cy="18164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sz="2400"/>
              </a:p>
            </p:txBody>
          </p:sp>
          <p:sp>
            <p:nvSpPr>
              <p:cNvPr id="4" name="Rectangle 3"/>
              <p:cNvSpPr/>
              <p:nvPr/>
            </p:nvSpPr>
            <p:spPr>
              <a:xfrm>
                <a:off x="810252" y="3130061"/>
                <a:ext cx="2159541" cy="105625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sz="2400"/>
              </a:p>
            </p:txBody>
          </p:sp>
          <p:cxnSp>
            <p:nvCxnSpPr>
              <p:cNvPr id="6" name="Straight Connector 5"/>
              <p:cNvCxnSpPr/>
              <p:nvPr/>
            </p:nvCxnSpPr>
            <p:spPr>
              <a:xfrm>
                <a:off x="236748" y="2715766"/>
                <a:ext cx="573504" cy="4142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69793" y="2715766"/>
                <a:ext cx="522087" cy="4142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6748" y="4186312"/>
                <a:ext cx="573504" cy="345916"/>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2969793" y="4186312"/>
              <a:ext cx="522087" cy="34591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03:00</a:t>
            </a:r>
            <a:endParaRPr lang="vi-VN" sz="4000" b="1" dirty="0">
              <a:solidFill>
                <a:srgbClr val="FF0000"/>
              </a:solidFill>
            </a:endParaRPr>
          </a:p>
        </p:txBody>
      </p:sp>
      <p:sp>
        <p:nvSpPr>
          <p:cNvPr id="34" name="Rounded Rectangle 3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02:59</a:t>
            </a:r>
            <a:endParaRPr lang="vi-VN" sz="4000" b="1" dirty="0">
              <a:solidFill>
                <a:srgbClr val="FF0000"/>
              </a:solidFill>
            </a:endParaRPr>
          </a:p>
        </p:txBody>
      </p:sp>
      <p:sp>
        <p:nvSpPr>
          <p:cNvPr id="35" name="Rounded Rectangle 3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02:58</a:t>
            </a:r>
            <a:endParaRPr lang="vi-VN" sz="4000" b="1" dirty="0">
              <a:solidFill>
                <a:srgbClr val="FF0000"/>
              </a:solidFill>
            </a:endParaRPr>
          </a:p>
        </p:txBody>
      </p:sp>
      <p:sp>
        <p:nvSpPr>
          <p:cNvPr id="36" name="Rounded Rectangle 3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02:57</a:t>
            </a:r>
            <a:endParaRPr lang="vi-VN" sz="4000" b="1" dirty="0">
              <a:solidFill>
                <a:srgbClr val="FF0000"/>
              </a:solidFill>
            </a:endParaRPr>
          </a:p>
        </p:txBody>
      </p:sp>
      <p:sp>
        <p:nvSpPr>
          <p:cNvPr id="37" name="Rounded Rectangle 3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02:56</a:t>
            </a:r>
            <a:endParaRPr lang="vi-VN" sz="4000" b="1" dirty="0">
              <a:solidFill>
                <a:srgbClr val="FF0000"/>
              </a:solidFill>
            </a:endParaRPr>
          </a:p>
        </p:txBody>
      </p:sp>
      <p:sp>
        <p:nvSpPr>
          <p:cNvPr id="38" name="Rounded Rectangle 3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02:55</a:t>
            </a:r>
            <a:endParaRPr lang="vi-VN" sz="4000" b="1" dirty="0">
              <a:solidFill>
                <a:srgbClr val="FF0000"/>
              </a:solidFill>
            </a:endParaRPr>
          </a:p>
        </p:txBody>
      </p:sp>
      <p:sp>
        <p:nvSpPr>
          <p:cNvPr id="39" name="Rounded Rectangle 3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02:54</a:t>
            </a:r>
            <a:endParaRPr lang="vi-VN" sz="4000" b="1" dirty="0">
              <a:solidFill>
                <a:srgbClr val="FF0000"/>
              </a:solidFill>
            </a:endParaRPr>
          </a:p>
        </p:txBody>
      </p:sp>
      <p:sp>
        <p:nvSpPr>
          <p:cNvPr id="40" name="Rounded Rectangle 3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02:53</a:t>
            </a:r>
            <a:endParaRPr lang="vi-VN" sz="4000" b="1" dirty="0">
              <a:solidFill>
                <a:srgbClr val="FF0000"/>
              </a:solidFill>
            </a:endParaRPr>
          </a:p>
        </p:txBody>
      </p:sp>
      <p:sp>
        <p:nvSpPr>
          <p:cNvPr id="41" name="Rounded Rectangle 4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02:52</a:t>
            </a:r>
            <a:endParaRPr lang="vi-VN" sz="4000" b="1" dirty="0">
              <a:solidFill>
                <a:srgbClr val="FF0000"/>
              </a:solidFill>
            </a:endParaRPr>
          </a:p>
        </p:txBody>
      </p:sp>
      <p:sp>
        <p:nvSpPr>
          <p:cNvPr id="42" name="Rounded Rectangle 4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02:51</a:t>
            </a:r>
            <a:endParaRPr lang="vi-VN" sz="4000" b="1" dirty="0">
              <a:solidFill>
                <a:srgbClr val="FF0000"/>
              </a:solidFill>
            </a:endParaRPr>
          </a:p>
        </p:txBody>
      </p:sp>
      <p:sp>
        <p:nvSpPr>
          <p:cNvPr id="43" name="Rounded Rectangle 4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02:50</a:t>
            </a:r>
            <a:endParaRPr lang="vi-VN" sz="4000" b="1" dirty="0">
              <a:solidFill>
                <a:srgbClr val="FF0000"/>
              </a:solidFill>
            </a:endParaRPr>
          </a:p>
        </p:txBody>
      </p:sp>
      <p:sp>
        <p:nvSpPr>
          <p:cNvPr id="44" name="Rounded Rectangle 4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02:49</a:t>
            </a:r>
            <a:endParaRPr lang="vi-VN" sz="4000" b="1" dirty="0">
              <a:solidFill>
                <a:srgbClr val="FF0000"/>
              </a:solidFill>
            </a:endParaRPr>
          </a:p>
        </p:txBody>
      </p:sp>
      <p:sp>
        <p:nvSpPr>
          <p:cNvPr id="45" name="Rounded Rectangle 4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02:48</a:t>
            </a:r>
            <a:endParaRPr lang="vi-VN" sz="4000" b="1" dirty="0">
              <a:solidFill>
                <a:srgbClr val="FF0000"/>
              </a:solidFill>
            </a:endParaRPr>
          </a:p>
        </p:txBody>
      </p:sp>
      <p:sp>
        <p:nvSpPr>
          <p:cNvPr id="46" name="Rounded Rectangle 4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02:47</a:t>
            </a:r>
            <a:endParaRPr lang="vi-VN" sz="4000" b="1" dirty="0">
              <a:solidFill>
                <a:srgbClr val="FF0000"/>
              </a:solidFill>
            </a:endParaRPr>
          </a:p>
        </p:txBody>
      </p:sp>
      <p:sp>
        <p:nvSpPr>
          <p:cNvPr id="47" name="Rounded Rectangle 4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02:46</a:t>
            </a:r>
            <a:endParaRPr lang="vi-VN" sz="4000" b="1" dirty="0">
              <a:solidFill>
                <a:srgbClr val="FF0000"/>
              </a:solidFill>
            </a:endParaRPr>
          </a:p>
        </p:txBody>
      </p:sp>
      <p:sp>
        <p:nvSpPr>
          <p:cNvPr id="48" name="Rounded Rectangle 4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02:45</a:t>
            </a:r>
            <a:endParaRPr lang="vi-VN" sz="4000" b="1" dirty="0">
              <a:solidFill>
                <a:srgbClr val="FF0000"/>
              </a:solidFill>
            </a:endParaRPr>
          </a:p>
        </p:txBody>
      </p:sp>
      <p:sp>
        <p:nvSpPr>
          <p:cNvPr id="49" name="Rounded Rectangle 4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02:44</a:t>
            </a:r>
            <a:endParaRPr lang="vi-VN" sz="4000" b="1" dirty="0">
              <a:solidFill>
                <a:srgbClr val="FF0000"/>
              </a:solidFill>
            </a:endParaRPr>
          </a:p>
        </p:txBody>
      </p:sp>
      <p:sp>
        <p:nvSpPr>
          <p:cNvPr id="50" name="Rounded Rectangle 4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02:43</a:t>
            </a:r>
            <a:endParaRPr lang="vi-VN" sz="4000" b="1" dirty="0">
              <a:solidFill>
                <a:srgbClr val="FF0000"/>
              </a:solidFill>
            </a:endParaRPr>
          </a:p>
        </p:txBody>
      </p:sp>
      <p:sp>
        <p:nvSpPr>
          <p:cNvPr id="51" name="Rounded Rectangle 5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02:42</a:t>
            </a:r>
            <a:endParaRPr lang="vi-VN" sz="4000" b="1" dirty="0">
              <a:solidFill>
                <a:srgbClr val="FF0000"/>
              </a:solidFill>
            </a:endParaRPr>
          </a:p>
        </p:txBody>
      </p:sp>
      <p:sp>
        <p:nvSpPr>
          <p:cNvPr id="52" name="Rounded Rectangle 5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02:41</a:t>
            </a:r>
            <a:endParaRPr lang="vi-VN" sz="4000" b="1" dirty="0">
              <a:solidFill>
                <a:srgbClr val="FF0000"/>
              </a:solidFill>
            </a:endParaRPr>
          </a:p>
        </p:txBody>
      </p:sp>
      <p:sp>
        <p:nvSpPr>
          <p:cNvPr id="53" name="Rounded Rectangle 5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02:40</a:t>
            </a:r>
            <a:endParaRPr lang="vi-VN" sz="4000" b="1" dirty="0">
              <a:solidFill>
                <a:srgbClr val="FF0000"/>
              </a:solidFill>
            </a:endParaRPr>
          </a:p>
        </p:txBody>
      </p:sp>
      <p:sp>
        <p:nvSpPr>
          <p:cNvPr id="54" name="Rounded Rectangle 5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02:39</a:t>
            </a:r>
            <a:endParaRPr lang="vi-VN" sz="4000" b="1" dirty="0">
              <a:solidFill>
                <a:srgbClr val="FF0000"/>
              </a:solidFill>
            </a:endParaRPr>
          </a:p>
        </p:txBody>
      </p:sp>
      <p:sp>
        <p:nvSpPr>
          <p:cNvPr id="55" name="Rounded Rectangle 5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02:38</a:t>
            </a:r>
            <a:endParaRPr lang="vi-VN" sz="4000" b="1" dirty="0">
              <a:solidFill>
                <a:srgbClr val="FF0000"/>
              </a:solidFill>
            </a:endParaRPr>
          </a:p>
        </p:txBody>
      </p:sp>
      <p:sp>
        <p:nvSpPr>
          <p:cNvPr id="56" name="Rounded Rectangle 5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02:37</a:t>
            </a:r>
            <a:endParaRPr lang="vi-VN" sz="4000" b="1" dirty="0">
              <a:solidFill>
                <a:srgbClr val="FF0000"/>
              </a:solidFill>
            </a:endParaRPr>
          </a:p>
        </p:txBody>
      </p:sp>
      <p:sp>
        <p:nvSpPr>
          <p:cNvPr id="57" name="Rounded Rectangle 5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02:36</a:t>
            </a:r>
            <a:endParaRPr lang="vi-VN" sz="4000" b="1" dirty="0">
              <a:solidFill>
                <a:srgbClr val="FF0000"/>
              </a:solidFill>
            </a:endParaRPr>
          </a:p>
        </p:txBody>
      </p:sp>
      <p:sp>
        <p:nvSpPr>
          <p:cNvPr id="58" name="Rounded Rectangle 5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02:35</a:t>
            </a:r>
            <a:endParaRPr lang="vi-VN" sz="4000" b="1" dirty="0">
              <a:solidFill>
                <a:srgbClr val="FF0000"/>
              </a:solidFill>
            </a:endParaRPr>
          </a:p>
        </p:txBody>
      </p:sp>
      <p:sp>
        <p:nvSpPr>
          <p:cNvPr id="59" name="Rounded Rectangle 5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02:34</a:t>
            </a:r>
            <a:endParaRPr lang="vi-VN" sz="4000" b="1" dirty="0">
              <a:solidFill>
                <a:srgbClr val="FF0000"/>
              </a:solidFill>
            </a:endParaRPr>
          </a:p>
        </p:txBody>
      </p:sp>
      <p:sp>
        <p:nvSpPr>
          <p:cNvPr id="60" name="Rounded Rectangle 5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02:33</a:t>
            </a:r>
            <a:endParaRPr lang="vi-VN" sz="4000" b="1" dirty="0">
              <a:solidFill>
                <a:srgbClr val="FF0000"/>
              </a:solidFill>
            </a:endParaRPr>
          </a:p>
        </p:txBody>
      </p:sp>
      <p:sp>
        <p:nvSpPr>
          <p:cNvPr id="61" name="Rounded Rectangle 6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02:32</a:t>
            </a:r>
            <a:endParaRPr lang="vi-VN" sz="4000" b="1" dirty="0">
              <a:solidFill>
                <a:srgbClr val="FF0000"/>
              </a:solidFill>
            </a:endParaRPr>
          </a:p>
        </p:txBody>
      </p:sp>
      <p:sp>
        <p:nvSpPr>
          <p:cNvPr id="62" name="Rounded Rectangle 6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02:31</a:t>
            </a:r>
            <a:endParaRPr lang="vi-VN" sz="4000" b="1" dirty="0">
              <a:solidFill>
                <a:srgbClr val="FF0000"/>
              </a:solidFill>
            </a:endParaRPr>
          </a:p>
        </p:txBody>
      </p:sp>
      <p:sp>
        <p:nvSpPr>
          <p:cNvPr id="63" name="Rounded Rectangle 6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02:30</a:t>
            </a:r>
            <a:endParaRPr lang="vi-VN" sz="4000" b="1" dirty="0">
              <a:solidFill>
                <a:srgbClr val="FF0000"/>
              </a:solidFill>
            </a:endParaRPr>
          </a:p>
        </p:txBody>
      </p:sp>
      <p:sp>
        <p:nvSpPr>
          <p:cNvPr id="64" name="Rounded Rectangle 6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02:29</a:t>
            </a:r>
            <a:endParaRPr lang="vi-VN" sz="4000" b="1" dirty="0">
              <a:solidFill>
                <a:srgbClr val="FF0000"/>
              </a:solidFill>
            </a:endParaRPr>
          </a:p>
        </p:txBody>
      </p:sp>
      <p:sp>
        <p:nvSpPr>
          <p:cNvPr id="65" name="Rounded Rectangle 6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02:28</a:t>
            </a:r>
            <a:endParaRPr lang="vi-VN" sz="4000" b="1" dirty="0">
              <a:solidFill>
                <a:srgbClr val="FF0000"/>
              </a:solidFill>
            </a:endParaRPr>
          </a:p>
        </p:txBody>
      </p:sp>
      <p:sp>
        <p:nvSpPr>
          <p:cNvPr id="66" name="Rounded Rectangle 6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02:27</a:t>
            </a:r>
            <a:endParaRPr lang="vi-VN" sz="4000" b="1" dirty="0">
              <a:solidFill>
                <a:srgbClr val="FF0000"/>
              </a:solidFill>
            </a:endParaRPr>
          </a:p>
        </p:txBody>
      </p:sp>
      <p:sp>
        <p:nvSpPr>
          <p:cNvPr id="67" name="Rounded Rectangle 6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02:26</a:t>
            </a:r>
            <a:endParaRPr lang="vi-VN" sz="4000" b="1" dirty="0">
              <a:solidFill>
                <a:srgbClr val="FF0000"/>
              </a:solidFill>
            </a:endParaRPr>
          </a:p>
        </p:txBody>
      </p:sp>
      <p:sp>
        <p:nvSpPr>
          <p:cNvPr id="68" name="Rounded Rectangle 6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02:25</a:t>
            </a:r>
            <a:endParaRPr lang="vi-VN" sz="4000" b="1" dirty="0">
              <a:solidFill>
                <a:srgbClr val="FF0000"/>
              </a:solidFill>
            </a:endParaRPr>
          </a:p>
        </p:txBody>
      </p:sp>
      <p:sp>
        <p:nvSpPr>
          <p:cNvPr id="69" name="Rounded Rectangle 6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02:24</a:t>
            </a:r>
            <a:endParaRPr lang="vi-VN" sz="4000" b="1" dirty="0">
              <a:solidFill>
                <a:srgbClr val="FF0000"/>
              </a:solidFill>
            </a:endParaRPr>
          </a:p>
        </p:txBody>
      </p:sp>
      <p:sp>
        <p:nvSpPr>
          <p:cNvPr id="70" name="Rounded Rectangle 6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02:23</a:t>
            </a:r>
            <a:endParaRPr lang="vi-VN" sz="4000" b="1" dirty="0">
              <a:solidFill>
                <a:srgbClr val="FF0000"/>
              </a:solidFill>
            </a:endParaRPr>
          </a:p>
        </p:txBody>
      </p:sp>
      <p:sp>
        <p:nvSpPr>
          <p:cNvPr id="71" name="Rounded Rectangle 7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02:22</a:t>
            </a:r>
            <a:endParaRPr lang="vi-VN" sz="4000" b="1" dirty="0">
              <a:solidFill>
                <a:srgbClr val="FF0000"/>
              </a:solidFill>
            </a:endParaRPr>
          </a:p>
        </p:txBody>
      </p:sp>
      <p:sp>
        <p:nvSpPr>
          <p:cNvPr id="72" name="Rounded Rectangle 7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02:21</a:t>
            </a:r>
            <a:endParaRPr lang="vi-VN" sz="4000" b="1" dirty="0">
              <a:solidFill>
                <a:srgbClr val="FF0000"/>
              </a:solidFill>
            </a:endParaRPr>
          </a:p>
        </p:txBody>
      </p:sp>
      <p:sp>
        <p:nvSpPr>
          <p:cNvPr id="73" name="Rounded Rectangle 7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02:20</a:t>
            </a:r>
            <a:endParaRPr lang="vi-VN" sz="4000" b="1" dirty="0">
              <a:solidFill>
                <a:srgbClr val="FF0000"/>
              </a:solidFill>
            </a:endParaRPr>
          </a:p>
        </p:txBody>
      </p:sp>
      <p:sp>
        <p:nvSpPr>
          <p:cNvPr id="74" name="Rounded Rectangle 7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02:19</a:t>
            </a:r>
            <a:endParaRPr lang="vi-VN" sz="4000" b="1" dirty="0">
              <a:solidFill>
                <a:srgbClr val="FF0000"/>
              </a:solidFill>
            </a:endParaRPr>
          </a:p>
        </p:txBody>
      </p:sp>
      <p:sp>
        <p:nvSpPr>
          <p:cNvPr id="75" name="Rounded Rectangle 7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02:18</a:t>
            </a:r>
            <a:endParaRPr lang="vi-VN" sz="4000" b="1" dirty="0">
              <a:solidFill>
                <a:srgbClr val="FF0000"/>
              </a:solidFill>
            </a:endParaRPr>
          </a:p>
        </p:txBody>
      </p:sp>
      <p:sp>
        <p:nvSpPr>
          <p:cNvPr id="76" name="Rounded Rectangle 7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02:17</a:t>
            </a:r>
            <a:endParaRPr lang="vi-VN" sz="4000" b="1" dirty="0">
              <a:solidFill>
                <a:srgbClr val="FF0000"/>
              </a:solidFill>
            </a:endParaRPr>
          </a:p>
        </p:txBody>
      </p:sp>
      <p:sp>
        <p:nvSpPr>
          <p:cNvPr id="77" name="Rounded Rectangle 7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02:16</a:t>
            </a:r>
            <a:endParaRPr lang="vi-VN" sz="4000" b="1" dirty="0">
              <a:solidFill>
                <a:srgbClr val="FF0000"/>
              </a:solidFill>
            </a:endParaRPr>
          </a:p>
        </p:txBody>
      </p:sp>
      <p:sp>
        <p:nvSpPr>
          <p:cNvPr id="78" name="Rounded Rectangle 7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02:15</a:t>
            </a:r>
            <a:endParaRPr lang="vi-VN" sz="4000" b="1" dirty="0">
              <a:solidFill>
                <a:srgbClr val="FF0000"/>
              </a:solidFill>
            </a:endParaRPr>
          </a:p>
        </p:txBody>
      </p:sp>
      <p:sp>
        <p:nvSpPr>
          <p:cNvPr id="79" name="Rounded Rectangle 7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02:14</a:t>
            </a:r>
            <a:endParaRPr lang="vi-VN" sz="4000" b="1" dirty="0">
              <a:solidFill>
                <a:srgbClr val="FF0000"/>
              </a:solidFill>
            </a:endParaRPr>
          </a:p>
        </p:txBody>
      </p:sp>
      <p:sp>
        <p:nvSpPr>
          <p:cNvPr id="80" name="Rounded Rectangle 7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02:13</a:t>
            </a:r>
            <a:endParaRPr lang="vi-VN" sz="4000" b="1" dirty="0">
              <a:solidFill>
                <a:srgbClr val="FF0000"/>
              </a:solidFill>
            </a:endParaRPr>
          </a:p>
        </p:txBody>
      </p:sp>
      <p:sp>
        <p:nvSpPr>
          <p:cNvPr id="81" name="Rounded Rectangle 8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02:12</a:t>
            </a:r>
            <a:endParaRPr lang="vi-VN" sz="4000" b="1" dirty="0">
              <a:solidFill>
                <a:srgbClr val="FF0000"/>
              </a:solidFill>
            </a:endParaRPr>
          </a:p>
        </p:txBody>
      </p:sp>
      <p:sp>
        <p:nvSpPr>
          <p:cNvPr id="82" name="Rounded Rectangle 8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02:11</a:t>
            </a:r>
            <a:endParaRPr lang="vi-VN" sz="4000" b="1" dirty="0">
              <a:solidFill>
                <a:srgbClr val="FF0000"/>
              </a:solidFill>
            </a:endParaRPr>
          </a:p>
        </p:txBody>
      </p:sp>
      <p:sp>
        <p:nvSpPr>
          <p:cNvPr id="83" name="Rounded Rectangle 8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02:10</a:t>
            </a:r>
            <a:endParaRPr lang="vi-VN" sz="4000" b="1" dirty="0">
              <a:solidFill>
                <a:srgbClr val="FF0000"/>
              </a:solidFill>
            </a:endParaRPr>
          </a:p>
        </p:txBody>
      </p:sp>
      <p:sp>
        <p:nvSpPr>
          <p:cNvPr id="84" name="Rounded Rectangle 8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02:09</a:t>
            </a:r>
            <a:endParaRPr lang="vi-VN" sz="4000" b="1" dirty="0">
              <a:solidFill>
                <a:srgbClr val="FF0000"/>
              </a:solidFill>
            </a:endParaRPr>
          </a:p>
        </p:txBody>
      </p:sp>
      <p:sp>
        <p:nvSpPr>
          <p:cNvPr id="85" name="Rounded Rectangle 8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02:08</a:t>
            </a:r>
            <a:endParaRPr lang="vi-VN" sz="4000" b="1" dirty="0">
              <a:solidFill>
                <a:srgbClr val="FF0000"/>
              </a:solidFill>
            </a:endParaRPr>
          </a:p>
        </p:txBody>
      </p:sp>
      <p:sp>
        <p:nvSpPr>
          <p:cNvPr id="86" name="Rounded Rectangle 8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02:07</a:t>
            </a:r>
            <a:endParaRPr lang="vi-VN" sz="4000" b="1" dirty="0">
              <a:solidFill>
                <a:srgbClr val="FF0000"/>
              </a:solidFill>
            </a:endParaRPr>
          </a:p>
        </p:txBody>
      </p:sp>
      <p:sp>
        <p:nvSpPr>
          <p:cNvPr id="87" name="Rounded Rectangle 8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02:06</a:t>
            </a:r>
            <a:endParaRPr lang="vi-VN" sz="4000" b="1" dirty="0">
              <a:solidFill>
                <a:srgbClr val="FF0000"/>
              </a:solidFill>
            </a:endParaRPr>
          </a:p>
        </p:txBody>
      </p:sp>
      <p:sp>
        <p:nvSpPr>
          <p:cNvPr id="88" name="Rounded Rectangle 8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02:05</a:t>
            </a:r>
            <a:endParaRPr lang="vi-VN" sz="4000" b="1" dirty="0">
              <a:solidFill>
                <a:srgbClr val="FF0000"/>
              </a:solidFill>
            </a:endParaRPr>
          </a:p>
        </p:txBody>
      </p:sp>
      <p:sp>
        <p:nvSpPr>
          <p:cNvPr id="89" name="Rounded Rectangle 8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02:04</a:t>
            </a:r>
            <a:endParaRPr lang="vi-VN" sz="4000" b="1" dirty="0">
              <a:solidFill>
                <a:srgbClr val="FF0000"/>
              </a:solidFill>
            </a:endParaRPr>
          </a:p>
        </p:txBody>
      </p:sp>
      <p:sp>
        <p:nvSpPr>
          <p:cNvPr id="90" name="Rounded Rectangle 8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02:03</a:t>
            </a:r>
            <a:endParaRPr lang="vi-VN" sz="4000" b="1" dirty="0">
              <a:solidFill>
                <a:srgbClr val="FF0000"/>
              </a:solidFill>
            </a:endParaRPr>
          </a:p>
        </p:txBody>
      </p:sp>
      <p:sp>
        <p:nvSpPr>
          <p:cNvPr id="91" name="Rounded Rectangle 9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02:02</a:t>
            </a:r>
            <a:endParaRPr lang="vi-VN" sz="4000" b="1" dirty="0">
              <a:solidFill>
                <a:srgbClr val="FF0000"/>
              </a:solidFill>
            </a:endParaRPr>
          </a:p>
        </p:txBody>
      </p:sp>
      <p:sp>
        <p:nvSpPr>
          <p:cNvPr id="92" name="Rounded Rectangle 9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02:01</a:t>
            </a:r>
            <a:endParaRPr lang="vi-VN" sz="4000" b="1" dirty="0">
              <a:solidFill>
                <a:srgbClr val="FF0000"/>
              </a:solidFill>
            </a:endParaRPr>
          </a:p>
        </p:txBody>
      </p:sp>
      <p:sp>
        <p:nvSpPr>
          <p:cNvPr id="93" name="Rounded Rectangle 9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02:00</a:t>
            </a:r>
            <a:endParaRPr lang="vi-VN" sz="4000" b="1" dirty="0">
              <a:solidFill>
                <a:srgbClr val="FF0000"/>
              </a:solidFill>
            </a:endParaRPr>
          </a:p>
        </p:txBody>
      </p:sp>
      <p:sp>
        <p:nvSpPr>
          <p:cNvPr id="94" name="Rounded Rectangle 9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01:59</a:t>
            </a:r>
            <a:endParaRPr lang="vi-VN" sz="4000" b="1" dirty="0">
              <a:solidFill>
                <a:srgbClr val="FF0000"/>
              </a:solidFill>
            </a:endParaRPr>
          </a:p>
        </p:txBody>
      </p:sp>
      <p:sp>
        <p:nvSpPr>
          <p:cNvPr id="95" name="Rounded Rectangle 9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01:58</a:t>
            </a:r>
            <a:endParaRPr lang="vi-VN" sz="4000" b="1" dirty="0">
              <a:solidFill>
                <a:srgbClr val="FF0000"/>
              </a:solidFill>
            </a:endParaRPr>
          </a:p>
        </p:txBody>
      </p:sp>
      <p:sp>
        <p:nvSpPr>
          <p:cNvPr id="96" name="Rounded Rectangle 9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01:57</a:t>
            </a:r>
            <a:endParaRPr lang="vi-VN" sz="4000" b="1" dirty="0">
              <a:solidFill>
                <a:srgbClr val="FF0000"/>
              </a:solidFill>
            </a:endParaRPr>
          </a:p>
        </p:txBody>
      </p:sp>
      <p:sp>
        <p:nvSpPr>
          <p:cNvPr id="97" name="Rounded Rectangle 9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01:56</a:t>
            </a:r>
            <a:endParaRPr lang="vi-VN" sz="4000" b="1" dirty="0">
              <a:solidFill>
                <a:srgbClr val="FF0000"/>
              </a:solidFill>
            </a:endParaRPr>
          </a:p>
        </p:txBody>
      </p:sp>
      <p:sp>
        <p:nvSpPr>
          <p:cNvPr id="98" name="Rounded Rectangle 9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01:55</a:t>
            </a:r>
            <a:endParaRPr lang="vi-VN" sz="4000" b="1" dirty="0">
              <a:solidFill>
                <a:srgbClr val="FF0000"/>
              </a:solidFill>
            </a:endParaRPr>
          </a:p>
        </p:txBody>
      </p:sp>
      <p:sp>
        <p:nvSpPr>
          <p:cNvPr id="99" name="Rounded Rectangle 9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01:54</a:t>
            </a:r>
            <a:endParaRPr lang="vi-VN" sz="4000" b="1" dirty="0">
              <a:solidFill>
                <a:srgbClr val="FF0000"/>
              </a:solidFill>
            </a:endParaRPr>
          </a:p>
        </p:txBody>
      </p:sp>
      <p:sp>
        <p:nvSpPr>
          <p:cNvPr id="100" name="Rounded Rectangle 9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01:53</a:t>
            </a:r>
            <a:endParaRPr lang="vi-VN" sz="4000" b="1" dirty="0">
              <a:solidFill>
                <a:srgbClr val="FF0000"/>
              </a:solidFill>
            </a:endParaRPr>
          </a:p>
        </p:txBody>
      </p:sp>
      <p:sp>
        <p:nvSpPr>
          <p:cNvPr id="101" name="Rounded Rectangle 10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01:52</a:t>
            </a:r>
            <a:endParaRPr lang="vi-VN" sz="4000" b="1" dirty="0">
              <a:solidFill>
                <a:srgbClr val="FF0000"/>
              </a:solidFill>
            </a:endParaRPr>
          </a:p>
        </p:txBody>
      </p:sp>
      <p:sp>
        <p:nvSpPr>
          <p:cNvPr id="102" name="Rounded Rectangle 10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01:51</a:t>
            </a:r>
            <a:endParaRPr lang="vi-VN" sz="4000" b="1" dirty="0">
              <a:solidFill>
                <a:srgbClr val="FF0000"/>
              </a:solidFill>
            </a:endParaRPr>
          </a:p>
        </p:txBody>
      </p:sp>
      <p:sp>
        <p:nvSpPr>
          <p:cNvPr id="103" name="Rounded Rectangle 10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01:50</a:t>
            </a:r>
            <a:endParaRPr lang="vi-VN" sz="4000" b="1" dirty="0">
              <a:solidFill>
                <a:srgbClr val="FF0000"/>
              </a:solidFill>
            </a:endParaRPr>
          </a:p>
        </p:txBody>
      </p:sp>
      <p:sp>
        <p:nvSpPr>
          <p:cNvPr id="104" name="Rounded Rectangle 10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01:49</a:t>
            </a:r>
            <a:endParaRPr lang="vi-VN" sz="4000" b="1" dirty="0">
              <a:solidFill>
                <a:srgbClr val="FF0000"/>
              </a:solidFill>
            </a:endParaRPr>
          </a:p>
        </p:txBody>
      </p:sp>
      <p:sp>
        <p:nvSpPr>
          <p:cNvPr id="105" name="Rounded Rectangle 10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01:48</a:t>
            </a:r>
            <a:endParaRPr lang="vi-VN" sz="4000" b="1" dirty="0">
              <a:solidFill>
                <a:srgbClr val="FF0000"/>
              </a:solidFill>
            </a:endParaRPr>
          </a:p>
        </p:txBody>
      </p:sp>
      <p:sp>
        <p:nvSpPr>
          <p:cNvPr id="106" name="Rounded Rectangle 10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01:47</a:t>
            </a:r>
            <a:endParaRPr lang="vi-VN" sz="4000" b="1" dirty="0">
              <a:solidFill>
                <a:srgbClr val="FF0000"/>
              </a:solidFill>
            </a:endParaRPr>
          </a:p>
        </p:txBody>
      </p:sp>
      <p:sp>
        <p:nvSpPr>
          <p:cNvPr id="107" name="Rounded Rectangle 10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01:46</a:t>
            </a:r>
            <a:endParaRPr lang="vi-VN" sz="4000" b="1" dirty="0">
              <a:solidFill>
                <a:srgbClr val="FF0000"/>
              </a:solidFill>
            </a:endParaRPr>
          </a:p>
        </p:txBody>
      </p:sp>
      <p:sp>
        <p:nvSpPr>
          <p:cNvPr id="108" name="Rounded Rectangle 10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01:45</a:t>
            </a:r>
            <a:endParaRPr lang="vi-VN" sz="4000" b="1" dirty="0">
              <a:solidFill>
                <a:srgbClr val="FF0000"/>
              </a:solidFill>
            </a:endParaRPr>
          </a:p>
        </p:txBody>
      </p:sp>
      <p:sp>
        <p:nvSpPr>
          <p:cNvPr id="109" name="Rounded Rectangle 10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01:44</a:t>
            </a:r>
            <a:endParaRPr lang="vi-VN" sz="4000" b="1" dirty="0">
              <a:solidFill>
                <a:srgbClr val="FF0000"/>
              </a:solidFill>
            </a:endParaRPr>
          </a:p>
        </p:txBody>
      </p:sp>
      <p:sp>
        <p:nvSpPr>
          <p:cNvPr id="110" name="Rounded Rectangle 10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01:43</a:t>
            </a:r>
            <a:endParaRPr lang="vi-VN" sz="4000" b="1" dirty="0">
              <a:solidFill>
                <a:srgbClr val="FF0000"/>
              </a:solidFill>
            </a:endParaRPr>
          </a:p>
        </p:txBody>
      </p:sp>
      <p:sp>
        <p:nvSpPr>
          <p:cNvPr id="111" name="Rounded Rectangle 11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01:42</a:t>
            </a:r>
            <a:endParaRPr lang="vi-VN" sz="4000" b="1" dirty="0">
              <a:solidFill>
                <a:srgbClr val="FF0000"/>
              </a:solidFill>
            </a:endParaRPr>
          </a:p>
        </p:txBody>
      </p:sp>
      <p:sp>
        <p:nvSpPr>
          <p:cNvPr id="112" name="Rounded Rectangle 11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01:41</a:t>
            </a:r>
            <a:endParaRPr lang="vi-VN" sz="4000" b="1" dirty="0">
              <a:solidFill>
                <a:srgbClr val="FF0000"/>
              </a:solidFill>
            </a:endParaRPr>
          </a:p>
        </p:txBody>
      </p:sp>
      <p:sp>
        <p:nvSpPr>
          <p:cNvPr id="113" name="Rounded Rectangle 11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01:40</a:t>
            </a:r>
            <a:endParaRPr lang="vi-VN" sz="4000" b="1" dirty="0">
              <a:solidFill>
                <a:srgbClr val="FF0000"/>
              </a:solidFill>
            </a:endParaRPr>
          </a:p>
        </p:txBody>
      </p:sp>
      <p:sp>
        <p:nvSpPr>
          <p:cNvPr id="114" name="Rounded Rectangle 11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01:39</a:t>
            </a:r>
            <a:endParaRPr lang="vi-VN" sz="4000" b="1" dirty="0">
              <a:solidFill>
                <a:srgbClr val="FF0000"/>
              </a:solidFill>
            </a:endParaRPr>
          </a:p>
        </p:txBody>
      </p:sp>
      <p:sp>
        <p:nvSpPr>
          <p:cNvPr id="115" name="Rounded Rectangle 11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01:38</a:t>
            </a:r>
            <a:endParaRPr lang="vi-VN" sz="4000" b="1" dirty="0">
              <a:solidFill>
                <a:srgbClr val="FF0000"/>
              </a:solidFill>
            </a:endParaRPr>
          </a:p>
        </p:txBody>
      </p:sp>
      <p:sp>
        <p:nvSpPr>
          <p:cNvPr id="116" name="Rounded Rectangle 11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01:37</a:t>
            </a:r>
            <a:endParaRPr lang="vi-VN" sz="4000" b="1" dirty="0">
              <a:solidFill>
                <a:srgbClr val="FF0000"/>
              </a:solidFill>
            </a:endParaRPr>
          </a:p>
        </p:txBody>
      </p:sp>
      <p:sp>
        <p:nvSpPr>
          <p:cNvPr id="117" name="Rounded Rectangle 11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01:36</a:t>
            </a:r>
            <a:endParaRPr lang="vi-VN" sz="4000" b="1" dirty="0">
              <a:solidFill>
                <a:srgbClr val="FF0000"/>
              </a:solidFill>
            </a:endParaRPr>
          </a:p>
        </p:txBody>
      </p:sp>
      <p:sp>
        <p:nvSpPr>
          <p:cNvPr id="118" name="Rounded Rectangle 11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01:35</a:t>
            </a:r>
            <a:endParaRPr lang="vi-VN" sz="4000" b="1" dirty="0">
              <a:solidFill>
                <a:srgbClr val="FF0000"/>
              </a:solidFill>
            </a:endParaRPr>
          </a:p>
        </p:txBody>
      </p:sp>
      <p:sp>
        <p:nvSpPr>
          <p:cNvPr id="119" name="Rounded Rectangle 11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01:34</a:t>
            </a:r>
            <a:endParaRPr lang="vi-VN" sz="4000" b="1" dirty="0">
              <a:solidFill>
                <a:srgbClr val="FF0000"/>
              </a:solidFill>
            </a:endParaRPr>
          </a:p>
        </p:txBody>
      </p:sp>
      <p:sp>
        <p:nvSpPr>
          <p:cNvPr id="120" name="Rounded Rectangle 11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01:33</a:t>
            </a:r>
            <a:endParaRPr lang="vi-VN" sz="4000" b="1" dirty="0">
              <a:solidFill>
                <a:srgbClr val="FF0000"/>
              </a:solidFill>
            </a:endParaRPr>
          </a:p>
        </p:txBody>
      </p:sp>
      <p:sp>
        <p:nvSpPr>
          <p:cNvPr id="121" name="Rounded Rectangle 12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01:32</a:t>
            </a:r>
            <a:endParaRPr lang="vi-VN" sz="4000" b="1" dirty="0">
              <a:solidFill>
                <a:srgbClr val="FF0000"/>
              </a:solidFill>
            </a:endParaRPr>
          </a:p>
        </p:txBody>
      </p:sp>
      <p:sp>
        <p:nvSpPr>
          <p:cNvPr id="122" name="Rounded Rectangle 12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01:31</a:t>
            </a:r>
            <a:endParaRPr lang="vi-VN" sz="4000" b="1" dirty="0">
              <a:solidFill>
                <a:srgbClr val="FF0000"/>
              </a:solidFill>
            </a:endParaRPr>
          </a:p>
        </p:txBody>
      </p:sp>
      <p:sp>
        <p:nvSpPr>
          <p:cNvPr id="123" name="Rounded Rectangle 12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01:30</a:t>
            </a:r>
            <a:endParaRPr lang="vi-VN" sz="4000" b="1" dirty="0">
              <a:solidFill>
                <a:srgbClr val="FF0000"/>
              </a:solidFill>
            </a:endParaRPr>
          </a:p>
        </p:txBody>
      </p:sp>
      <p:sp>
        <p:nvSpPr>
          <p:cNvPr id="124" name="Rounded Rectangle 12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01:29</a:t>
            </a:r>
            <a:endParaRPr lang="vi-VN" sz="4000" b="1" dirty="0">
              <a:solidFill>
                <a:srgbClr val="FF0000"/>
              </a:solidFill>
            </a:endParaRPr>
          </a:p>
        </p:txBody>
      </p:sp>
      <p:sp>
        <p:nvSpPr>
          <p:cNvPr id="125" name="Rounded Rectangle 12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01:28</a:t>
            </a:r>
            <a:endParaRPr lang="vi-VN" sz="4000" b="1" dirty="0">
              <a:solidFill>
                <a:srgbClr val="FF0000"/>
              </a:solidFill>
            </a:endParaRPr>
          </a:p>
        </p:txBody>
      </p:sp>
      <p:sp>
        <p:nvSpPr>
          <p:cNvPr id="126" name="Rounded Rectangle 12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01:27</a:t>
            </a:r>
            <a:endParaRPr lang="vi-VN" sz="4000" b="1" dirty="0">
              <a:solidFill>
                <a:srgbClr val="FF0000"/>
              </a:solidFill>
            </a:endParaRPr>
          </a:p>
        </p:txBody>
      </p:sp>
      <p:sp>
        <p:nvSpPr>
          <p:cNvPr id="127" name="Rounded Rectangle 12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01:26</a:t>
            </a:r>
            <a:endParaRPr lang="vi-VN" sz="4000" b="1" dirty="0">
              <a:solidFill>
                <a:srgbClr val="FF0000"/>
              </a:solidFill>
            </a:endParaRPr>
          </a:p>
        </p:txBody>
      </p:sp>
      <p:sp>
        <p:nvSpPr>
          <p:cNvPr id="128" name="Rounded Rectangle 12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01:25</a:t>
            </a:r>
            <a:endParaRPr lang="vi-VN" sz="4000" b="1" dirty="0">
              <a:solidFill>
                <a:srgbClr val="FF0000"/>
              </a:solidFill>
            </a:endParaRPr>
          </a:p>
        </p:txBody>
      </p:sp>
      <p:sp>
        <p:nvSpPr>
          <p:cNvPr id="129" name="Rounded Rectangle 12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01:24</a:t>
            </a:r>
            <a:endParaRPr lang="vi-VN" sz="4000" b="1" dirty="0">
              <a:solidFill>
                <a:srgbClr val="FF0000"/>
              </a:solidFill>
            </a:endParaRPr>
          </a:p>
        </p:txBody>
      </p:sp>
      <p:sp>
        <p:nvSpPr>
          <p:cNvPr id="130" name="Rounded Rectangle 12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01:23</a:t>
            </a:r>
            <a:endParaRPr lang="vi-VN" sz="4000" b="1" dirty="0">
              <a:solidFill>
                <a:srgbClr val="FF0000"/>
              </a:solidFill>
            </a:endParaRPr>
          </a:p>
        </p:txBody>
      </p:sp>
      <p:sp>
        <p:nvSpPr>
          <p:cNvPr id="131" name="Rounded Rectangle 13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01:22</a:t>
            </a:r>
            <a:endParaRPr lang="vi-VN" sz="4000" b="1" dirty="0">
              <a:solidFill>
                <a:srgbClr val="FF0000"/>
              </a:solidFill>
            </a:endParaRPr>
          </a:p>
        </p:txBody>
      </p:sp>
      <p:sp>
        <p:nvSpPr>
          <p:cNvPr id="132" name="Rounded Rectangle 13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01:21</a:t>
            </a:r>
            <a:endParaRPr lang="vi-VN" sz="4000" b="1" dirty="0">
              <a:solidFill>
                <a:srgbClr val="FF0000"/>
              </a:solidFill>
            </a:endParaRPr>
          </a:p>
        </p:txBody>
      </p:sp>
      <p:sp>
        <p:nvSpPr>
          <p:cNvPr id="133" name="Rounded Rectangle 13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01:20</a:t>
            </a:r>
            <a:endParaRPr lang="vi-VN" sz="4000" b="1" dirty="0">
              <a:solidFill>
                <a:srgbClr val="FF0000"/>
              </a:solidFill>
            </a:endParaRPr>
          </a:p>
        </p:txBody>
      </p:sp>
      <p:sp>
        <p:nvSpPr>
          <p:cNvPr id="134" name="Rounded Rectangle 13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01:19</a:t>
            </a:r>
            <a:endParaRPr lang="vi-VN" sz="4000" b="1" dirty="0">
              <a:solidFill>
                <a:srgbClr val="FF0000"/>
              </a:solidFill>
            </a:endParaRPr>
          </a:p>
        </p:txBody>
      </p:sp>
      <p:sp>
        <p:nvSpPr>
          <p:cNvPr id="135" name="Rounded Rectangle 13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01:18</a:t>
            </a:r>
            <a:endParaRPr lang="vi-VN" sz="4000" b="1" dirty="0">
              <a:solidFill>
                <a:srgbClr val="FF0000"/>
              </a:solidFill>
            </a:endParaRPr>
          </a:p>
        </p:txBody>
      </p:sp>
      <p:sp>
        <p:nvSpPr>
          <p:cNvPr id="136" name="Rounded Rectangle 13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01:17</a:t>
            </a:r>
            <a:endParaRPr lang="vi-VN" sz="4000" b="1" dirty="0">
              <a:solidFill>
                <a:srgbClr val="FF0000"/>
              </a:solidFill>
            </a:endParaRPr>
          </a:p>
        </p:txBody>
      </p:sp>
      <p:sp>
        <p:nvSpPr>
          <p:cNvPr id="137" name="Rounded Rectangle 13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01:16</a:t>
            </a:r>
            <a:endParaRPr lang="vi-VN" sz="4000" b="1" dirty="0">
              <a:solidFill>
                <a:srgbClr val="FF0000"/>
              </a:solidFill>
            </a:endParaRPr>
          </a:p>
        </p:txBody>
      </p:sp>
      <p:sp>
        <p:nvSpPr>
          <p:cNvPr id="138" name="Rounded Rectangle 13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01:15</a:t>
            </a:r>
            <a:endParaRPr lang="vi-VN" sz="4000" b="1" dirty="0">
              <a:solidFill>
                <a:srgbClr val="FF0000"/>
              </a:solidFill>
            </a:endParaRPr>
          </a:p>
        </p:txBody>
      </p:sp>
      <p:sp>
        <p:nvSpPr>
          <p:cNvPr id="139" name="Rounded Rectangle 13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01:14</a:t>
            </a:r>
            <a:endParaRPr lang="vi-VN" sz="4000" b="1" dirty="0">
              <a:solidFill>
                <a:srgbClr val="FF0000"/>
              </a:solidFill>
            </a:endParaRPr>
          </a:p>
        </p:txBody>
      </p:sp>
      <p:sp>
        <p:nvSpPr>
          <p:cNvPr id="140" name="Rounded Rectangle 13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01:13</a:t>
            </a:r>
            <a:endParaRPr lang="vi-VN" sz="4000" b="1" dirty="0">
              <a:solidFill>
                <a:srgbClr val="FF0000"/>
              </a:solidFill>
            </a:endParaRPr>
          </a:p>
        </p:txBody>
      </p:sp>
      <p:sp>
        <p:nvSpPr>
          <p:cNvPr id="141" name="Rounded Rectangle 14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01:12</a:t>
            </a:r>
            <a:endParaRPr lang="vi-VN" sz="4000" b="1" dirty="0">
              <a:solidFill>
                <a:srgbClr val="FF0000"/>
              </a:solidFill>
            </a:endParaRPr>
          </a:p>
        </p:txBody>
      </p:sp>
      <p:sp>
        <p:nvSpPr>
          <p:cNvPr id="142" name="Rounded Rectangle 14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01:11</a:t>
            </a:r>
            <a:endParaRPr lang="vi-VN" sz="4000" b="1" dirty="0">
              <a:solidFill>
                <a:srgbClr val="FF0000"/>
              </a:solidFill>
            </a:endParaRPr>
          </a:p>
        </p:txBody>
      </p:sp>
      <p:sp>
        <p:nvSpPr>
          <p:cNvPr id="143" name="Rounded Rectangle 14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01:10</a:t>
            </a:r>
            <a:endParaRPr lang="vi-VN" sz="4000" b="1" dirty="0">
              <a:solidFill>
                <a:srgbClr val="FF0000"/>
              </a:solidFill>
            </a:endParaRPr>
          </a:p>
        </p:txBody>
      </p:sp>
      <p:sp>
        <p:nvSpPr>
          <p:cNvPr id="144" name="Rounded Rectangle 14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01:09</a:t>
            </a:r>
            <a:endParaRPr lang="vi-VN" sz="4000" b="1" dirty="0">
              <a:solidFill>
                <a:srgbClr val="FF0000"/>
              </a:solidFill>
            </a:endParaRPr>
          </a:p>
        </p:txBody>
      </p:sp>
      <p:sp>
        <p:nvSpPr>
          <p:cNvPr id="145" name="Rounded Rectangle 14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01:08</a:t>
            </a:r>
            <a:endParaRPr lang="vi-VN" sz="4000" b="1" dirty="0">
              <a:solidFill>
                <a:srgbClr val="FF0000"/>
              </a:solidFill>
            </a:endParaRPr>
          </a:p>
        </p:txBody>
      </p:sp>
      <p:sp>
        <p:nvSpPr>
          <p:cNvPr id="146" name="Rounded Rectangle 14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01:07</a:t>
            </a:r>
            <a:endParaRPr lang="vi-VN" sz="4000" b="1" dirty="0">
              <a:solidFill>
                <a:srgbClr val="FF0000"/>
              </a:solidFill>
            </a:endParaRPr>
          </a:p>
        </p:txBody>
      </p:sp>
      <p:sp>
        <p:nvSpPr>
          <p:cNvPr id="147" name="Rounded Rectangle 14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01:06</a:t>
            </a:r>
            <a:endParaRPr lang="vi-VN" sz="4000" b="1" dirty="0">
              <a:solidFill>
                <a:srgbClr val="FF0000"/>
              </a:solidFill>
            </a:endParaRPr>
          </a:p>
        </p:txBody>
      </p:sp>
      <p:sp>
        <p:nvSpPr>
          <p:cNvPr id="148" name="Rounded Rectangle 14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01:05</a:t>
            </a:r>
            <a:endParaRPr lang="vi-VN" sz="4000" b="1" dirty="0">
              <a:solidFill>
                <a:srgbClr val="FF0000"/>
              </a:solidFill>
            </a:endParaRPr>
          </a:p>
        </p:txBody>
      </p:sp>
      <p:sp>
        <p:nvSpPr>
          <p:cNvPr id="149" name="Rounded Rectangle 14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01:04</a:t>
            </a:r>
            <a:endParaRPr lang="vi-VN" sz="4000" b="1" dirty="0">
              <a:solidFill>
                <a:srgbClr val="FF0000"/>
              </a:solidFill>
            </a:endParaRPr>
          </a:p>
        </p:txBody>
      </p:sp>
      <p:sp>
        <p:nvSpPr>
          <p:cNvPr id="150" name="Rounded Rectangle 14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01:03</a:t>
            </a:r>
            <a:endParaRPr lang="vi-VN" sz="4000" b="1" dirty="0">
              <a:solidFill>
                <a:srgbClr val="FF0000"/>
              </a:solidFill>
            </a:endParaRPr>
          </a:p>
        </p:txBody>
      </p:sp>
      <p:sp>
        <p:nvSpPr>
          <p:cNvPr id="151" name="Rounded Rectangle 15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01:02</a:t>
            </a:r>
            <a:endParaRPr lang="vi-VN" sz="4000" b="1" dirty="0">
              <a:solidFill>
                <a:srgbClr val="FF0000"/>
              </a:solidFill>
            </a:endParaRPr>
          </a:p>
        </p:txBody>
      </p:sp>
      <p:sp>
        <p:nvSpPr>
          <p:cNvPr id="152" name="Rounded Rectangle 15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01:01</a:t>
            </a:r>
            <a:endParaRPr lang="vi-VN" sz="4000" b="1" dirty="0">
              <a:solidFill>
                <a:srgbClr val="FF0000"/>
              </a:solidFill>
            </a:endParaRPr>
          </a:p>
        </p:txBody>
      </p:sp>
      <p:sp>
        <p:nvSpPr>
          <p:cNvPr id="153" name="Rounded Rectangle 15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01:00</a:t>
            </a:r>
            <a:endParaRPr lang="vi-VN" sz="4000" b="1" dirty="0">
              <a:solidFill>
                <a:srgbClr val="FF0000"/>
              </a:solidFill>
            </a:endParaRPr>
          </a:p>
        </p:txBody>
      </p:sp>
      <p:sp>
        <p:nvSpPr>
          <p:cNvPr id="154" name="Rounded Rectangle 15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00:59</a:t>
            </a:r>
            <a:endParaRPr lang="vi-VN" sz="4000" b="1" dirty="0">
              <a:solidFill>
                <a:srgbClr val="FF0000"/>
              </a:solidFill>
            </a:endParaRPr>
          </a:p>
        </p:txBody>
      </p:sp>
      <p:sp>
        <p:nvSpPr>
          <p:cNvPr id="155" name="Rounded Rectangle 15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00:58</a:t>
            </a:r>
            <a:endParaRPr lang="vi-VN" sz="4000" b="1" dirty="0">
              <a:solidFill>
                <a:srgbClr val="FF0000"/>
              </a:solidFill>
            </a:endParaRPr>
          </a:p>
        </p:txBody>
      </p:sp>
      <p:sp>
        <p:nvSpPr>
          <p:cNvPr id="156" name="Rounded Rectangle 15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00:57</a:t>
            </a:r>
            <a:endParaRPr lang="vi-VN" sz="4000" b="1" dirty="0">
              <a:solidFill>
                <a:srgbClr val="FF0000"/>
              </a:solidFill>
            </a:endParaRPr>
          </a:p>
        </p:txBody>
      </p:sp>
      <p:sp>
        <p:nvSpPr>
          <p:cNvPr id="157" name="Rounded Rectangle 15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00:56</a:t>
            </a:r>
            <a:endParaRPr lang="vi-VN" sz="4000" b="1" dirty="0">
              <a:solidFill>
                <a:srgbClr val="FF0000"/>
              </a:solidFill>
            </a:endParaRPr>
          </a:p>
        </p:txBody>
      </p:sp>
      <p:sp>
        <p:nvSpPr>
          <p:cNvPr id="158" name="Rounded Rectangle 15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00:55</a:t>
            </a:r>
            <a:endParaRPr lang="vi-VN" sz="4000" b="1" dirty="0">
              <a:solidFill>
                <a:srgbClr val="FF0000"/>
              </a:solidFill>
            </a:endParaRPr>
          </a:p>
        </p:txBody>
      </p:sp>
      <p:sp>
        <p:nvSpPr>
          <p:cNvPr id="159" name="Rounded Rectangle 15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00:54</a:t>
            </a:r>
            <a:endParaRPr lang="vi-VN" sz="4000" b="1" dirty="0">
              <a:solidFill>
                <a:srgbClr val="FF0000"/>
              </a:solidFill>
            </a:endParaRPr>
          </a:p>
        </p:txBody>
      </p:sp>
      <p:sp>
        <p:nvSpPr>
          <p:cNvPr id="160" name="Rounded Rectangle 15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00:53</a:t>
            </a:r>
            <a:endParaRPr lang="vi-VN" sz="4000" b="1" dirty="0">
              <a:solidFill>
                <a:srgbClr val="FF0000"/>
              </a:solidFill>
            </a:endParaRPr>
          </a:p>
        </p:txBody>
      </p:sp>
      <p:sp>
        <p:nvSpPr>
          <p:cNvPr id="161" name="Rounded Rectangle 16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00:52</a:t>
            </a:r>
            <a:endParaRPr lang="vi-VN" sz="4000" b="1" dirty="0">
              <a:solidFill>
                <a:srgbClr val="FF0000"/>
              </a:solidFill>
            </a:endParaRPr>
          </a:p>
        </p:txBody>
      </p:sp>
      <p:sp>
        <p:nvSpPr>
          <p:cNvPr id="162" name="Rounded Rectangle 16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00:51</a:t>
            </a:r>
            <a:endParaRPr lang="vi-VN" sz="4000" b="1" dirty="0">
              <a:solidFill>
                <a:srgbClr val="FF0000"/>
              </a:solidFill>
            </a:endParaRPr>
          </a:p>
        </p:txBody>
      </p:sp>
      <p:sp>
        <p:nvSpPr>
          <p:cNvPr id="163" name="Rounded Rectangle 16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00:50</a:t>
            </a:r>
            <a:endParaRPr lang="vi-VN" sz="4000" b="1" dirty="0">
              <a:solidFill>
                <a:srgbClr val="FF0000"/>
              </a:solidFill>
            </a:endParaRPr>
          </a:p>
        </p:txBody>
      </p:sp>
      <p:sp>
        <p:nvSpPr>
          <p:cNvPr id="164" name="Rounded Rectangle 16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00:49</a:t>
            </a:r>
            <a:endParaRPr lang="vi-VN" sz="4000" b="1" dirty="0">
              <a:solidFill>
                <a:srgbClr val="FF0000"/>
              </a:solidFill>
            </a:endParaRPr>
          </a:p>
        </p:txBody>
      </p:sp>
      <p:sp>
        <p:nvSpPr>
          <p:cNvPr id="165" name="Rounded Rectangle 16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00:48</a:t>
            </a:r>
            <a:endParaRPr lang="vi-VN" sz="4000" b="1" dirty="0">
              <a:solidFill>
                <a:srgbClr val="FF0000"/>
              </a:solidFill>
            </a:endParaRPr>
          </a:p>
        </p:txBody>
      </p:sp>
      <p:sp>
        <p:nvSpPr>
          <p:cNvPr id="166" name="Rounded Rectangle 16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00:47</a:t>
            </a:r>
            <a:endParaRPr lang="vi-VN" sz="4000" b="1" dirty="0">
              <a:solidFill>
                <a:srgbClr val="FF0000"/>
              </a:solidFill>
            </a:endParaRPr>
          </a:p>
        </p:txBody>
      </p:sp>
      <p:sp>
        <p:nvSpPr>
          <p:cNvPr id="167" name="Rounded Rectangle 16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00:46</a:t>
            </a:r>
            <a:endParaRPr lang="vi-VN" sz="4000" b="1" dirty="0">
              <a:solidFill>
                <a:srgbClr val="FF0000"/>
              </a:solidFill>
            </a:endParaRPr>
          </a:p>
        </p:txBody>
      </p:sp>
      <p:sp>
        <p:nvSpPr>
          <p:cNvPr id="168" name="Rounded Rectangle 16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00:45</a:t>
            </a:r>
            <a:endParaRPr lang="vi-VN" sz="4000" b="1" dirty="0">
              <a:solidFill>
                <a:srgbClr val="FF0000"/>
              </a:solidFill>
            </a:endParaRPr>
          </a:p>
        </p:txBody>
      </p:sp>
      <p:sp>
        <p:nvSpPr>
          <p:cNvPr id="169" name="Rounded Rectangle 16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00:44</a:t>
            </a:r>
            <a:endParaRPr lang="vi-VN" sz="4000" b="1" dirty="0">
              <a:solidFill>
                <a:srgbClr val="FF0000"/>
              </a:solidFill>
            </a:endParaRPr>
          </a:p>
        </p:txBody>
      </p:sp>
      <p:sp>
        <p:nvSpPr>
          <p:cNvPr id="170" name="Rounded Rectangle 16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00:43</a:t>
            </a:r>
            <a:endParaRPr lang="vi-VN" sz="4000" b="1" dirty="0">
              <a:solidFill>
                <a:srgbClr val="FF0000"/>
              </a:solidFill>
            </a:endParaRPr>
          </a:p>
        </p:txBody>
      </p:sp>
      <p:sp>
        <p:nvSpPr>
          <p:cNvPr id="171" name="Rounded Rectangle 17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00:42</a:t>
            </a:r>
            <a:endParaRPr lang="vi-VN" sz="4000" b="1" dirty="0">
              <a:solidFill>
                <a:srgbClr val="FF0000"/>
              </a:solidFill>
            </a:endParaRPr>
          </a:p>
        </p:txBody>
      </p:sp>
      <p:sp>
        <p:nvSpPr>
          <p:cNvPr id="172" name="Rounded Rectangle 17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00:41</a:t>
            </a:r>
            <a:endParaRPr lang="vi-VN" sz="4000" b="1" dirty="0">
              <a:solidFill>
                <a:srgbClr val="FF0000"/>
              </a:solidFill>
            </a:endParaRPr>
          </a:p>
        </p:txBody>
      </p:sp>
      <p:sp>
        <p:nvSpPr>
          <p:cNvPr id="173" name="Rounded Rectangle 17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00:40</a:t>
            </a:r>
            <a:endParaRPr lang="vi-VN" sz="4000" b="1" dirty="0">
              <a:solidFill>
                <a:srgbClr val="FF0000"/>
              </a:solidFill>
            </a:endParaRPr>
          </a:p>
        </p:txBody>
      </p:sp>
      <p:sp>
        <p:nvSpPr>
          <p:cNvPr id="174" name="Rounded Rectangle 17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00:39</a:t>
            </a:r>
            <a:endParaRPr lang="vi-VN" sz="4000" b="1" dirty="0">
              <a:solidFill>
                <a:srgbClr val="FF0000"/>
              </a:solidFill>
            </a:endParaRPr>
          </a:p>
        </p:txBody>
      </p:sp>
      <p:sp>
        <p:nvSpPr>
          <p:cNvPr id="175" name="Rounded Rectangle 17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00:38</a:t>
            </a:r>
            <a:endParaRPr lang="vi-VN" sz="4000" b="1" dirty="0">
              <a:solidFill>
                <a:srgbClr val="FF0000"/>
              </a:solidFill>
            </a:endParaRPr>
          </a:p>
        </p:txBody>
      </p:sp>
      <p:sp>
        <p:nvSpPr>
          <p:cNvPr id="176" name="Rounded Rectangle 17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00:37</a:t>
            </a:r>
            <a:endParaRPr lang="vi-VN" sz="4000" b="1" dirty="0">
              <a:solidFill>
                <a:srgbClr val="FF0000"/>
              </a:solidFill>
            </a:endParaRPr>
          </a:p>
        </p:txBody>
      </p:sp>
      <p:sp>
        <p:nvSpPr>
          <p:cNvPr id="177" name="Rounded Rectangle 17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00:36</a:t>
            </a:r>
            <a:endParaRPr lang="vi-VN" sz="4000" b="1" dirty="0">
              <a:solidFill>
                <a:srgbClr val="FF0000"/>
              </a:solidFill>
            </a:endParaRPr>
          </a:p>
        </p:txBody>
      </p:sp>
      <p:sp>
        <p:nvSpPr>
          <p:cNvPr id="178" name="Rounded Rectangle 17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00:35</a:t>
            </a:r>
            <a:endParaRPr lang="vi-VN" sz="4000" b="1" dirty="0">
              <a:solidFill>
                <a:srgbClr val="FF0000"/>
              </a:solidFill>
            </a:endParaRPr>
          </a:p>
        </p:txBody>
      </p:sp>
      <p:sp>
        <p:nvSpPr>
          <p:cNvPr id="179" name="Rounded Rectangle 17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00:34</a:t>
            </a:r>
            <a:endParaRPr lang="vi-VN" sz="4000" b="1" dirty="0">
              <a:solidFill>
                <a:srgbClr val="FF0000"/>
              </a:solidFill>
            </a:endParaRPr>
          </a:p>
        </p:txBody>
      </p:sp>
      <p:sp>
        <p:nvSpPr>
          <p:cNvPr id="180" name="Rounded Rectangle 17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00:33</a:t>
            </a:r>
            <a:endParaRPr lang="vi-VN" sz="4000" b="1" dirty="0">
              <a:solidFill>
                <a:srgbClr val="FF0000"/>
              </a:solidFill>
            </a:endParaRPr>
          </a:p>
        </p:txBody>
      </p:sp>
      <p:sp>
        <p:nvSpPr>
          <p:cNvPr id="181" name="Rounded Rectangle 18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00:32</a:t>
            </a:r>
            <a:endParaRPr lang="vi-VN" sz="4000" b="1" dirty="0">
              <a:solidFill>
                <a:srgbClr val="FF0000"/>
              </a:solidFill>
            </a:endParaRPr>
          </a:p>
        </p:txBody>
      </p:sp>
      <p:sp>
        <p:nvSpPr>
          <p:cNvPr id="182" name="Rounded Rectangle 18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00:31</a:t>
            </a:r>
            <a:endParaRPr lang="vi-VN" sz="4000" b="1" dirty="0">
              <a:solidFill>
                <a:srgbClr val="FF0000"/>
              </a:solidFill>
            </a:endParaRPr>
          </a:p>
        </p:txBody>
      </p:sp>
      <p:sp>
        <p:nvSpPr>
          <p:cNvPr id="183" name="Rounded Rectangle 18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00:30</a:t>
            </a:r>
            <a:endParaRPr lang="vi-VN" sz="4000" b="1" dirty="0">
              <a:solidFill>
                <a:srgbClr val="FF0000"/>
              </a:solidFill>
            </a:endParaRPr>
          </a:p>
        </p:txBody>
      </p:sp>
      <p:sp>
        <p:nvSpPr>
          <p:cNvPr id="184" name="Rounded Rectangle 18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00:29</a:t>
            </a:r>
            <a:endParaRPr lang="vi-VN" sz="4000" b="1" dirty="0">
              <a:solidFill>
                <a:srgbClr val="FF0000"/>
              </a:solidFill>
            </a:endParaRPr>
          </a:p>
        </p:txBody>
      </p:sp>
      <p:sp>
        <p:nvSpPr>
          <p:cNvPr id="185" name="Rounded Rectangle 18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00:28</a:t>
            </a:r>
            <a:endParaRPr lang="vi-VN" sz="4000" b="1" dirty="0">
              <a:solidFill>
                <a:srgbClr val="FF0000"/>
              </a:solidFill>
            </a:endParaRPr>
          </a:p>
        </p:txBody>
      </p:sp>
      <p:sp>
        <p:nvSpPr>
          <p:cNvPr id="186" name="Rounded Rectangle 18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00:27</a:t>
            </a:r>
            <a:endParaRPr lang="vi-VN" sz="4000" b="1" dirty="0">
              <a:solidFill>
                <a:srgbClr val="FF0000"/>
              </a:solidFill>
            </a:endParaRPr>
          </a:p>
        </p:txBody>
      </p:sp>
      <p:sp>
        <p:nvSpPr>
          <p:cNvPr id="187" name="Rounded Rectangle 18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00:26</a:t>
            </a:r>
            <a:endParaRPr lang="vi-VN" sz="4000" b="1" dirty="0">
              <a:solidFill>
                <a:srgbClr val="FF0000"/>
              </a:solidFill>
            </a:endParaRPr>
          </a:p>
        </p:txBody>
      </p:sp>
      <p:sp>
        <p:nvSpPr>
          <p:cNvPr id="188" name="Rounded Rectangle 18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00:25</a:t>
            </a:r>
            <a:endParaRPr lang="vi-VN" sz="4000" b="1" dirty="0">
              <a:solidFill>
                <a:srgbClr val="FF0000"/>
              </a:solidFill>
            </a:endParaRPr>
          </a:p>
        </p:txBody>
      </p:sp>
      <p:sp>
        <p:nvSpPr>
          <p:cNvPr id="189" name="Rounded Rectangle 18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00:24</a:t>
            </a:r>
            <a:endParaRPr lang="vi-VN" sz="4000" b="1" dirty="0">
              <a:solidFill>
                <a:srgbClr val="FF0000"/>
              </a:solidFill>
            </a:endParaRPr>
          </a:p>
        </p:txBody>
      </p:sp>
      <p:sp>
        <p:nvSpPr>
          <p:cNvPr id="190" name="Rounded Rectangle 18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00:23</a:t>
            </a:r>
            <a:endParaRPr lang="vi-VN" sz="4000" b="1" dirty="0">
              <a:solidFill>
                <a:srgbClr val="FF0000"/>
              </a:solidFill>
            </a:endParaRPr>
          </a:p>
        </p:txBody>
      </p:sp>
      <p:sp>
        <p:nvSpPr>
          <p:cNvPr id="191" name="Rounded Rectangle 19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00:22</a:t>
            </a:r>
            <a:endParaRPr lang="vi-VN" sz="4000" b="1" dirty="0">
              <a:solidFill>
                <a:srgbClr val="FF0000"/>
              </a:solidFill>
            </a:endParaRPr>
          </a:p>
        </p:txBody>
      </p:sp>
      <p:sp>
        <p:nvSpPr>
          <p:cNvPr id="192" name="Rounded Rectangle 19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00:21</a:t>
            </a:r>
            <a:endParaRPr lang="vi-VN" sz="4000" b="1" dirty="0">
              <a:solidFill>
                <a:srgbClr val="FF0000"/>
              </a:solidFill>
            </a:endParaRPr>
          </a:p>
        </p:txBody>
      </p:sp>
      <p:sp>
        <p:nvSpPr>
          <p:cNvPr id="193" name="Rounded Rectangle 19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00:20</a:t>
            </a:r>
            <a:endParaRPr lang="vi-VN" sz="4000" b="1" dirty="0">
              <a:solidFill>
                <a:srgbClr val="FF0000"/>
              </a:solidFill>
            </a:endParaRPr>
          </a:p>
        </p:txBody>
      </p:sp>
      <p:sp>
        <p:nvSpPr>
          <p:cNvPr id="194" name="Rounded Rectangle 19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00:19</a:t>
            </a:r>
            <a:endParaRPr lang="vi-VN" sz="4000" b="1" dirty="0">
              <a:solidFill>
                <a:srgbClr val="FF0000"/>
              </a:solidFill>
            </a:endParaRPr>
          </a:p>
        </p:txBody>
      </p:sp>
      <p:sp>
        <p:nvSpPr>
          <p:cNvPr id="195" name="Rounded Rectangle 19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00:18</a:t>
            </a:r>
            <a:endParaRPr lang="vi-VN" sz="4000" b="1" dirty="0">
              <a:solidFill>
                <a:srgbClr val="FF0000"/>
              </a:solidFill>
            </a:endParaRPr>
          </a:p>
        </p:txBody>
      </p:sp>
      <p:sp>
        <p:nvSpPr>
          <p:cNvPr id="196" name="Rounded Rectangle 19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00:17</a:t>
            </a:r>
            <a:endParaRPr lang="vi-VN" sz="4000" b="1" dirty="0">
              <a:solidFill>
                <a:srgbClr val="FF0000"/>
              </a:solidFill>
            </a:endParaRPr>
          </a:p>
        </p:txBody>
      </p:sp>
      <p:sp>
        <p:nvSpPr>
          <p:cNvPr id="197" name="Rounded Rectangle 19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00:16</a:t>
            </a:r>
            <a:endParaRPr lang="vi-VN" sz="4000" b="1" dirty="0">
              <a:solidFill>
                <a:srgbClr val="FF0000"/>
              </a:solidFill>
            </a:endParaRPr>
          </a:p>
        </p:txBody>
      </p:sp>
      <p:sp>
        <p:nvSpPr>
          <p:cNvPr id="198" name="Rounded Rectangle 19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00:15</a:t>
            </a:r>
            <a:endParaRPr lang="vi-VN" sz="4000" b="1" dirty="0">
              <a:solidFill>
                <a:srgbClr val="FF0000"/>
              </a:solidFill>
            </a:endParaRPr>
          </a:p>
        </p:txBody>
      </p:sp>
      <p:sp>
        <p:nvSpPr>
          <p:cNvPr id="199" name="Rounded Rectangle 19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00:14</a:t>
            </a:r>
            <a:endParaRPr lang="vi-VN" sz="4000" b="1" dirty="0">
              <a:solidFill>
                <a:srgbClr val="FF0000"/>
              </a:solidFill>
            </a:endParaRPr>
          </a:p>
        </p:txBody>
      </p:sp>
      <p:sp>
        <p:nvSpPr>
          <p:cNvPr id="200" name="Rounded Rectangle 19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00:13</a:t>
            </a:r>
            <a:endParaRPr lang="vi-VN" sz="4000" b="1" dirty="0">
              <a:solidFill>
                <a:srgbClr val="FF0000"/>
              </a:solidFill>
            </a:endParaRPr>
          </a:p>
        </p:txBody>
      </p:sp>
      <p:sp>
        <p:nvSpPr>
          <p:cNvPr id="201" name="Rounded Rectangle 20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00:12</a:t>
            </a:r>
            <a:endParaRPr lang="vi-VN" sz="4000" b="1" dirty="0">
              <a:solidFill>
                <a:srgbClr val="FF0000"/>
              </a:solidFill>
            </a:endParaRPr>
          </a:p>
        </p:txBody>
      </p:sp>
      <p:sp>
        <p:nvSpPr>
          <p:cNvPr id="202" name="Rounded Rectangle 20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00:11</a:t>
            </a:r>
            <a:endParaRPr lang="vi-VN" sz="4000" b="1" dirty="0">
              <a:solidFill>
                <a:srgbClr val="FF0000"/>
              </a:solidFill>
            </a:endParaRPr>
          </a:p>
        </p:txBody>
      </p:sp>
      <p:sp>
        <p:nvSpPr>
          <p:cNvPr id="203" name="Rounded Rectangle 202"/>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00:10</a:t>
            </a:r>
            <a:endParaRPr lang="vi-VN" sz="4000" b="1" dirty="0">
              <a:solidFill>
                <a:srgbClr val="FF0000"/>
              </a:solidFill>
            </a:endParaRPr>
          </a:p>
        </p:txBody>
      </p:sp>
      <p:sp>
        <p:nvSpPr>
          <p:cNvPr id="204" name="Rounded Rectangle 203"/>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00:09</a:t>
            </a:r>
            <a:endParaRPr lang="vi-VN" sz="4000" b="1" dirty="0">
              <a:solidFill>
                <a:srgbClr val="FF0000"/>
              </a:solidFill>
            </a:endParaRPr>
          </a:p>
        </p:txBody>
      </p:sp>
      <p:sp>
        <p:nvSpPr>
          <p:cNvPr id="205" name="Rounded Rectangle 204"/>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00:08</a:t>
            </a:r>
            <a:endParaRPr lang="vi-VN" sz="4000" b="1" dirty="0">
              <a:solidFill>
                <a:srgbClr val="FF0000"/>
              </a:solidFill>
            </a:endParaRPr>
          </a:p>
        </p:txBody>
      </p:sp>
      <p:sp>
        <p:nvSpPr>
          <p:cNvPr id="206" name="Rounded Rectangle 205"/>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00:07</a:t>
            </a:r>
            <a:endParaRPr lang="vi-VN" sz="4000" b="1" dirty="0">
              <a:solidFill>
                <a:srgbClr val="FF0000"/>
              </a:solidFill>
            </a:endParaRPr>
          </a:p>
        </p:txBody>
      </p:sp>
      <p:sp>
        <p:nvSpPr>
          <p:cNvPr id="207" name="Rounded Rectangle 206"/>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00:06</a:t>
            </a:r>
            <a:endParaRPr lang="vi-VN" sz="4000" b="1" dirty="0">
              <a:solidFill>
                <a:srgbClr val="FF0000"/>
              </a:solidFill>
            </a:endParaRPr>
          </a:p>
        </p:txBody>
      </p:sp>
      <p:sp>
        <p:nvSpPr>
          <p:cNvPr id="208" name="Rounded Rectangle 207"/>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00:05</a:t>
            </a:r>
            <a:endParaRPr lang="vi-VN" sz="4000" b="1" dirty="0">
              <a:solidFill>
                <a:srgbClr val="FF0000"/>
              </a:solidFill>
            </a:endParaRPr>
          </a:p>
        </p:txBody>
      </p:sp>
      <p:sp>
        <p:nvSpPr>
          <p:cNvPr id="209" name="Rounded Rectangle 208"/>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00:04</a:t>
            </a:r>
            <a:endParaRPr lang="vi-VN" sz="4000" b="1" dirty="0">
              <a:solidFill>
                <a:srgbClr val="FF0000"/>
              </a:solidFill>
            </a:endParaRPr>
          </a:p>
        </p:txBody>
      </p:sp>
      <p:sp>
        <p:nvSpPr>
          <p:cNvPr id="210" name="Rounded Rectangle 209"/>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00:03</a:t>
            </a:r>
            <a:endParaRPr lang="vi-VN" sz="4000" b="1" dirty="0">
              <a:solidFill>
                <a:srgbClr val="FF0000"/>
              </a:solidFill>
            </a:endParaRPr>
          </a:p>
        </p:txBody>
      </p:sp>
      <p:sp>
        <p:nvSpPr>
          <p:cNvPr id="211" name="Rounded Rectangle 210"/>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00:02</a:t>
            </a:r>
            <a:endParaRPr lang="vi-VN" sz="4000" b="1" dirty="0">
              <a:solidFill>
                <a:srgbClr val="FF0000"/>
              </a:solidFill>
            </a:endParaRPr>
          </a:p>
        </p:txBody>
      </p:sp>
      <p:sp>
        <p:nvSpPr>
          <p:cNvPr id="212" name="Rounded Rectangle 211"/>
          <p:cNvSpPr/>
          <p:nvPr/>
        </p:nvSpPr>
        <p:spPr>
          <a:xfrm>
            <a:off x="5402874" y="5646127"/>
            <a:ext cx="20574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000" b="1">
                <a:solidFill>
                  <a:srgbClr val="FF0000"/>
                </a:solidFill>
              </a:rPr>
              <a:t>00:01</a:t>
            </a:r>
            <a:endParaRPr lang="vi-VN" sz="4000" b="1" dirty="0">
              <a:solidFill>
                <a:srgbClr val="FF0000"/>
              </a:solidFill>
            </a:endParaRPr>
          </a:p>
        </p:txBody>
      </p:sp>
      <p:sp>
        <p:nvSpPr>
          <p:cNvPr id="213" name="Rounded Rectangle 212"/>
          <p:cNvSpPr/>
          <p:nvPr/>
        </p:nvSpPr>
        <p:spPr>
          <a:xfrm>
            <a:off x="5402874" y="5646127"/>
            <a:ext cx="2057400" cy="990600"/>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vi-VN" sz="4000" b="1" dirty="0">
                <a:solidFill>
                  <a:srgbClr val="FF0000"/>
                </a:solidFill>
              </a:rPr>
              <a:t>00:00</a:t>
            </a:r>
          </a:p>
        </p:txBody>
      </p:sp>
      <p:sp>
        <p:nvSpPr>
          <p:cNvPr id="214" name="Rounded Rectangle 21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02:00</a:t>
            </a:r>
            <a:endParaRPr lang="vi-VN" sz="4800" b="1" dirty="0">
              <a:solidFill>
                <a:srgbClr val="FF0000"/>
              </a:solidFill>
            </a:endParaRPr>
          </a:p>
        </p:txBody>
      </p:sp>
      <p:sp>
        <p:nvSpPr>
          <p:cNvPr id="215" name="Rounded Rectangle 21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01:59</a:t>
            </a:r>
            <a:endParaRPr lang="vi-VN" sz="4800" b="1" dirty="0">
              <a:solidFill>
                <a:srgbClr val="FF0000"/>
              </a:solidFill>
            </a:endParaRPr>
          </a:p>
        </p:txBody>
      </p:sp>
      <p:sp>
        <p:nvSpPr>
          <p:cNvPr id="216" name="Rounded Rectangle 21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01:58</a:t>
            </a:r>
            <a:endParaRPr lang="vi-VN" sz="4800" b="1" dirty="0">
              <a:solidFill>
                <a:srgbClr val="FF0000"/>
              </a:solidFill>
            </a:endParaRPr>
          </a:p>
        </p:txBody>
      </p:sp>
      <p:sp>
        <p:nvSpPr>
          <p:cNvPr id="217" name="Rounded Rectangle 21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01:57</a:t>
            </a:r>
            <a:endParaRPr lang="vi-VN" sz="4800" b="1" dirty="0">
              <a:solidFill>
                <a:srgbClr val="FF0000"/>
              </a:solidFill>
            </a:endParaRPr>
          </a:p>
        </p:txBody>
      </p:sp>
      <p:sp>
        <p:nvSpPr>
          <p:cNvPr id="218" name="Rounded Rectangle 21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01:56</a:t>
            </a:r>
            <a:endParaRPr lang="vi-VN" sz="4800" b="1" dirty="0">
              <a:solidFill>
                <a:srgbClr val="FF0000"/>
              </a:solidFill>
            </a:endParaRPr>
          </a:p>
        </p:txBody>
      </p:sp>
      <p:sp>
        <p:nvSpPr>
          <p:cNvPr id="219" name="Rounded Rectangle 21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01:55</a:t>
            </a:r>
            <a:endParaRPr lang="vi-VN" sz="4800" b="1" dirty="0">
              <a:solidFill>
                <a:srgbClr val="FF0000"/>
              </a:solidFill>
            </a:endParaRPr>
          </a:p>
        </p:txBody>
      </p:sp>
      <p:sp>
        <p:nvSpPr>
          <p:cNvPr id="220" name="Rounded Rectangle 21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01:54</a:t>
            </a:r>
            <a:endParaRPr lang="vi-VN" sz="4800" b="1" dirty="0">
              <a:solidFill>
                <a:srgbClr val="FF0000"/>
              </a:solidFill>
            </a:endParaRPr>
          </a:p>
        </p:txBody>
      </p:sp>
      <p:sp>
        <p:nvSpPr>
          <p:cNvPr id="221" name="Rounded Rectangle 22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01:53</a:t>
            </a:r>
            <a:endParaRPr lang="vi-VN" sz="4800" b="1" dirty="0">
              <a:solidFill>
                <a:srgbClr val="FF0000"/>
              </a:solidFill>
            </a:endParaRPr>
          </a:p>
        </p:txBody>
      </p:sp>
      <p:sp>
        <p:nvSpPr>
          <p:cNvPr id="222" name="Rounded Rectangle 22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01:52</a:t>
            </a:r>
            <a:endParaRPr lang="vi-VN" sz="4800" b="1" dirty="0">
              <a:solidFill>
                <a:srgbClr val="FF0000"/>
              </a:solidFill>
            </a:endParaRPr>
          </a:p>
        </p:txBody>
      </p:sp>
      <p:sp>
        <p:nvSpPr>
          <p:cNvPr id="223" name="Rounded Rectangle 22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01:51</a:t>
            </a:r>
            <a:endParaRPr lang="vi-VN" sz="4800" b="1" dirty="0">
              <a:solidFill>
                <a:srgbClr val="FF0000"/>
              </a:solidFill>
            </a:endParaRPr>
          </a:p>
        </p:txBody>
      </p:sp>
      <p:sp>
        <p:nvSpPr>
          <p:cNvPr id="224" name="Rounded Rectangle 22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01:50</a:t>
            </a:r>
            <a:endParaRPr lang="vi-VN" sz="4800" b="1" dirty="0">
              <a:solidFill>
                <a:srgbClr val="FF0000"/>
              </a:solidFill>
            </a:endParaRPr>
          </a:p>
        </p:txBody>
      </p:sp>
      <p:sp>
        <p:nvSpPr>
          <p:cNvPr id="225" name="Rounded Rectangle 22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01:49</a:t>
            </a:r>
            <a:endParaRPr lang="vi-VN" sz="4800" b="1" dirty="0">
              <a:solidFill>
                <a:srgbClr val="FF0000"/>
              </a:solidFill>
            </a:endParaRPr>
          </a:p>
        </p:txBody>
      </p:sp>
      <p:sp>
        <p:nvSpPr>
          <p:cNvPr id="226" name="Rounded Rectangle 22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01:48</a:t>
            </a:r>
            <a:endParaRPr lang="vi-VN" sz="4800" b="1" dirty="0">
              <a:solidFill>
                <a:srgbClr val="FF0000"/>
              </a:solidFill>
            </a:endParaRPr>
          </a:p>
        </p:txBody>
      </p:sp>
      <p:sp>
        <p:nvSpPr>
          <p:cNvPr id="227" name="Rounded Rectangle 22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01:47</a:t>
            </a:r>
            <a:endParaRPr lang="vi-VN" sz="4800" b="1" dirty="0">
              <a:solidFill>
                <a:srgbClr val="FF0000"/>
              </a:solidFill>
            </a:endParaRPr>
          </a:p>
        </p:txBody>
      </p:sp>
      <p:sp>
        <p:nvSpPr>
          <p:cNvPr id="228" name="Rounded Rectangle 22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01:46</a:t>
            </a:r>
            <a:endParaRPr lang="vi-VN" sz="4800" b="1" dirty="0">
              <a:solidFill>
                <a:srgbClr val="FF0000"/>
              </a:solidFill>
            </a:endParaRPr>
          </a:p>
        </p:txBody>
      </p:sp>
      <p:sp>
        <p:nvSpPr>
          <p:cNvPr id="229" name="Rounded Rectangle 22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01:45</a:t>
            </a:r>
            <a:endParaRPr lang="vi-VN" sz="4800" b="1" dirty="0">
              <a:solidFill>
                <a:srgbClr val="FF0000"/>
              </a:solidFill>
            </a:endParaRPr>
          </a:p>
        </p:txBody>
      </p:sp>
      <p:sp>
        <p:nvSpPr>
          <p:cNvPr id="230" name="Rounded Rectangle 22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01:44</a:t>
            </a:r>
            <a:endParaRPr lang="vi-VN" sz="4800" b="1" dirty="0">
              <a:solidFill>
                <a:srgbClr val="FF0000"/>
              </a:solidFill>
            </a:endParaRPr>
          </a:p>
        </p:txBody>
      </p:sp>
      <p:sp>
        <p:nvSpPr>
          <p:cNvPr id="231" name="Rounded Rectangle 23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01:43</a:t>
            </a:r>
            <a:endParaRPr lang="vi-VN" sz="4800" b="1" dirty="0">
              <a:solidFill>
                <a:srgbClr val="FF0000"/>
              </a:solidFill>
            </a:endParaRPr>
          </a:p>
        </p:txBody>
      </p:sp>
      <p:sp>
        <p:nvSpPr>
          <p:cNvPr id="232" name="Rounded Rectangle 23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01:42</a:t>
            </a:r>
            <a:endParaRPr lang="vi-VN" sz="4800" b="1" dirty="0">
              <a:solidFill>
                <a:srgbClr val="FF0000"/>
              </a:solidFill>
            </a:endParaRPr>
          </a:p>
        </p:txBody>
      </p:sp>
      <p:sp>
        <p:nvSpPr>
          <p:cNvPr id="233" name="Rounded Rectangle 23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01:41</a:t>
            </a:r>
            <a:endParaRPr lang="vi-VN" sz="4800" b="1" dirty="0">
              <a:solidFill>
                <a:srgbClr val="FF0000"/>
              </a:solidFill>
            </a:endParaRPr>
          </a:p>
        </p:txBody>
      </p:sp>
      <p:sp>
        <p:nvSpPr>
          <p:cNvPr id="234" name="Rounded Rectangle 23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01:40</a:t>
            </a:r>
            <a:endParaRPr lang="vi-VN" sz="4800" b="1" dirty="0">
              <a:solidFill>
                <a:srgbClr val="FF0000"/>
              </a:solidFill>
            </a:endParaRPr>
          </a:p>
        </p:txBody>
      </p:sp>
      <p:sp>
        <p:nvSpPr>
          <p:cNvPr id="235" name="Rounded Rectangle 23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01:39</a:t>
            </a:r>
            <a:endParaRPr lang="vi-VN" sz="4800" b="1" dirty="0">
              <a:solidFill>
                <a:srgbClr val="FF0000"/>
              </a:solidFill>
            </a:endParaRPr>
          </a:p>
        </p:txBody>
      </p:sp>
      <p:sp>
        <p:nvSpPr>
          <p:cNvPr id="236" name="Rounded Rectangle 23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01:38</a:t>
            </a:r>
            <a:endParaRPr lang="vi-VN" sz="4800" b="1" dirty="0">
              <a:solidFill>
                <a:srgbClr val="FF0000"/>
              </a:solidFill>
            </a:endParaRPr>
          </a:p>
        </p:txBody>
      </p:sp>
      <p:sp>
        <p:nvSpPr>
          <p:cNvPr id="237" name="Rounded Rectangle 23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01:37</a:t>
            </a:r>
            <a:endParaRPr lang="vi-VN" sz="4800" b="1" dirty="0">
              <a:solidFill>
                <a:srgbClr val="FF0000"/>
              </a:solidFill>
            </a:endParaRPr>
          </a:p>
        </p:txBody>
      </p:sp>
      <p:sp>
        <p:nvSpPr>
          <p:cNvPr id="238" name="Rounded Rectangle 23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01:36</a:t>
            </a:r>
            <a:endParaRPr lang="vi-VN" sz="4800" b="1" dirty="0">
              <a:solidFill>
                <a:srgbClr val="FF0000"/>
              </a:solidFill>
            </a:endParaRPr>
          </a:p>
        </p:txBody>
      </p:sp>
      <p:sp>
        <p:nvSpPr>
          <p:cNvPr id="239" name="Rounded Rectangle 23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01:35</a:t>
            </a:r>
            <a:endParaRPr lang="vi-VN" sz="4800" b="1" dirty="0">
              <a:solidFill>
                <a:srgbClr val="FF0000"/>
              </a:solidFill>
            </a:endParaRPr>
          </a:p>
        </p:txBody>
      </p:sp>
      <p:sp>
        <p:nvSpPr>
          <p:cNvPr id="240" name="Rounded Rectangle 23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01:34</a:t>
            </a:r>
            <a:endParaRPr lang="vi-VN" sz="4800" b="1" dirty="0">
              <a:solidFill>
                <a:srgbClr val="FF0000"/>
              </a:solidFill>
            </a:endParaRPr>
          </a:p>
        </p:txBody>
      </p:sp>
      <p:sp>
        <p:nvSpPr>
          <p:cNvPr id="241" name="Rounded Rectangle 24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01:33</a:t>
            </a:r>
            <a:endParaRPr lang="vi-VN" sz="4800" b="1" dirty="0">
              <a:solidFill>
                <a:srgbClr val="FF0000"/>
              </a:solidFill>
            </a:endParaRPr>
          </a:p>
        </p:txBody>
      </p:sp>
      <p:sp>
        <p:nvSpPr>
          <p:cNvPr id="242" name="Rounded Rectangle 24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01:32</a:t>
            </a:r>
            <a:endParaRPr lang="vi-VN" sz="4800" b="1" dirty="0">
              <a:solidFill>
                <a:srgbClr val="FF0000"/>
              </a:solidFill>
            </a:endParaRPr>
          </a:p>
        </p:txBody>
      </p:sp>
      <p:sp>
        <p:nvSpPr>
          <p:cNvPr id="243" name="Rounded Rectangle 24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01:31</a:t>
            </a:r>
            <a:endParaRPr lang="vi-VN" sz="4800" b="1" dirty="0">
              <a:solidFill>
                <a:srgbClr val="FF0000"/>
              </a:solidFill>
            </a:endParaRPr>
          </a:p>
        </p:txBody>
      </p:sp>
      <p:sp>
        <p:nvSpPr>
          <p:cNvPr id="244" name="Rounded Rectangle 24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01:30</a:t>
            </a:r>
            <a:endParaRPr lang="vi-VN" sz="4800" b="1" dirty="0">
              <a:solidFill>
                <a:srgbClr val="FF0000"/>
              </a:solidFill>
            </a:endParaRPr>
          </a:p>
        </p:txBody>
      </p:sp>
      <p:sp>
        <p:nvSpPr>
          <p:cNvPr id="245" name="Rounded Rectangle 24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01:29</a:t>
            </a:r>
            <a:endParaRPr lang="vi-VN" sz="4800" b="1" dirty="0">
              <a:solidFill>
                <a:srgbClr val="FF0000"/>
              </a:solidFill>
            </a:endParaRPr>
          </a:p>
        </p:txBody>
      </p:sp>
      <p:sp>
        <p:nvSpPr>
          <p:cNvPr id="246" name="Rounded Rectangle 24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01:28</a:t>
            </a:r>
            <a:endParaRPr lang="vi-VN" sz="4800" b="1" dirty="0">
              <a:solidFill>
                <a:srgbClr val="FF0000"/>
              </a:solidFill>
            </a:endParaRPr>
          </a:p>
        </p:txBody>
      </p:sp>
      <p:sp>
        <p:nvSpPr>
          <p:cNvPr id="247" name="Rounded Rectangle 24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01:27</a:t>
            </a:r>
            <a:endParaRPr lang="vi-VN" sz="4800" b="1" dirty="0">
              <a:solidFill>
                <a:srgbClr val="FF0000"/>
              </a:solidFill>
            </a:endParaRPr>
          </a:p>
        </p:txBody>
      </p:sp>
      <p:sp>
        <p:nvSpPr>
          <p:cNvPr id="248" name="Rounded Rectangle 24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01:26</a:t>
            </a:r>
            <a:endParaRPr lang="vi-VN" sz="4800" b="1" dirty="0">
              <a:solidFill>
                <a:srgbClr val="FF0000"/>
              </a:solidFill>
            </a:endParaRPr>
          </a:p>
        </p:txBody>
      </p:sp>
      <p:sp>
        <p:nvSpPr>
          <p:cNvPr id="249" name="Rounded Rectangle 24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01:25</a:t>
            </a:r>
            <a:endParaRPr lang="vi-VN" sz="4800" b="1" dirty="0">
              <a:solidFill>
                <a:srgbClr val="FF0000"/>
              </a:solidFill>
            </a:endParaRPr>
          </a:p>
        </p:txBody>
      </p:sp>
      <p:sp>
        <p:nvSpPr>
          <p:cNvPr id="250" name="Rounded Rectangle 24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01:24</a:t>
            </a:r>
            <a:endParaRPr lang="vi-VN" sz="4800" b="1" dirty="0">
              <a:solidFill>
                <a:srgbClr val="FF0000"/>
              </a:solidFill>
            </a:endParaRPr>
          </a:p>
        </p:txBody>
      </p:sp>
      <p:sp>
        <p:nvSpPr>
          <p:cNvPr id="251" name="Rounded Rectangle 25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01:23</a:t>
            </a:r>
            <a:endParaRPr lang="vi-VN" sz="4800" b="1" dirty="0">
              <a:solidFill>
                <a:srgbClr val="FF0000"/>
              </a:solidFill>
            </a:endParaRPr>
          </a:p>
        </p:txBody>
      </p:sp>
      <p:sp>
        <p:nvSpPr>
          <p:cNvPr id="252" name="Rounded Rectangle 25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01:22</a:t>
            </a:r>
            <a:endParaRPr lang="vi-VN" sz="4800" b="1" dirty="0">
              <a:solidFill>
                <a:srgbClr val="FF0000"/>
              </a:solidFill>
            </a:endParaRPr>
          </a:p>
        </p:txBody>
      </p:sp>
      <p:sp>
        <p:nvSpPr>
          <p:cNvPr id="253" name="Rounded Rectangle 25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01:21</a:t>
            </a:r>
            <a:endParaRPr lang="vi-VN" sz="4800" b="1" dirty="0">
              <a:solidFill>
                <a:srgbClr val="FF0000"/>
              </a:solidFill>
            </a:endParaRPr>
          </a:p>
        </p:txBody>
      </p:sp>
      <p:sp>
        <p:nvSpPr>
          <p:cNvPr id="254" name="Rounded Rectangle 25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01:20</a:t>
            </a:r>
            <a:endParaRPr lang="vi-VN" sz="4800" b="1" dirty="0">
              <a:solidFill>
                <a:srgbClr val="FF0000"/>
              </a:solidFill>
            </a:endParaRPr>
          </a:p>
        </p:txBody>
      </p:sp>
      <p:sp>
        <p:nvSpPr>
          <p:cNvPr id="255" name="Rounded Rectangle 25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01:19</a:t>
            </a:r>
            <a:endParaRPr lang="vi-VN" sz="4800" b="1" dirty="0">
              <a:solidFill>
                <a:srgbClr val="FF0000"/>
              </a:solidFill>
            </a:endParaRPr>
          </a:p>
        </p:txBody>
      </p:sp>
      <p:sp>
        <p:nvSpPr>
          <p:cNvPr id="256" name="Rounded Rectangle 25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01:18</a:t>
            </a:r>
            <a:endParaRPr lang="vi-VN" sz="4800" b="1" dirty="0">
              <a:solidFill>
                <a:srgbClr val="FF0000"/>
              </a:solidFill>
            </a:endParaRPr>
          </a:p>
        </p:txBody>
      </p:sp>
      <p:sp>
        <p:nvSpPr>
          <p:cNvPr id="257" name="Rounded Rectangle 25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01:17</a:t>
            </a:r>
            <a:endParaRPr lang="vi-VN" sz="4800" b="1" dirty="0">
              <a:solidFill>
                <a:srgbClr val="FF0000"/>
              </a:solidFill>
            </a:endParaRPr>
          </a:p>
        </p:txBody>
      </p:sp>
      <p:sp>
        <p:nvSpPr>
          <p:cNvPr id="258" name="Rounded Rectangle 25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01:16</a:t>
            </a:r>
            <a:endParaRPr lang="vi-VN" sz="4800" b="1" dirty="0">
              <a:solidFill>
                <a:srgbClr val="FF0000"/>
              </a:solidFill>
            </a:endParaRPr>
          </a:p>
        </p:txBody>
      </p:sp>
      <p:sp>
        <p:nvSpPr>
          <p:cNvPr id="259" name="Rounded Rectangle 25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01:15</a:t>
            </a:r>
            <a:endParaRPr lang="vi-VN" sz="4800" b="1" dirty="0">
              <a:solidFill>
                <a:srgbClr val="FF0000"/>
              </a:solidFill>
            </a:endParaRPr>
          </a:p>
        </p:txBody>
      </p:sp>
      <p:sp>
        <p:nvSpPr>
          <p:cNvPr id="260" name="Rounded Rectangle 25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01:14</a:t>
            </a:r>
            <a:endParaRPr lang="vi-VN" sz="4800" b="1" dirty="0">
              <a:solidFill>
                <a:srgbClr val="FF0000"/>
              </a:solidFill>
            </a:endParaRPr>
          </a:p>
        </p:txBody>
      </p:sp>
      <p:sp>
        <p:nvSpPr>
          <p:cNvPr id="261" name="Rounded Rectangle 26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01:13</a:t>
            </a:r>
            <a:endParaRPr lang="vi-VN" sz="4800" b="1" dirty="0">
              <a:solidFill>
                <a:srgbClr val="FF0000"/>
              </a:solidFill>
            </a:endParaRPr>
          </a:p>
        </p:txBody>
      </p:sp>
      <p:sp>
        <p:nvSpPr>
          <p:cNvPr id="262" name="Rounded Rectangle 26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01:12</a:t>
            </a:r>
            <a:endParaRPr lang="vi-VN" sz="4800" b="1" dirty="0">
              <a:solidFill>
                <a:srgbClr val="FF0000"/>
              </a:solidFill>
            </a:endParaRPr>
          </a:p>
        </p:txBody>
      </p:sp>
      <p:sp>
        <p:nvSpPr>
          <p:cNvPr id="263" name="Rounded Rectangle 26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01:11</a:t>
            </a:r>
            <a:endParaRPr lang="vi-VN" sz="4800" b="1" dirty="0">
              <a:solidFill>
                <a:srgbClr val="FF0000"/>
              </a:solidFill>
            </a:endParaRPr>
          </a:p>
        </p:txBody>
      </p:sp>
      <p:sp>
        <p:nvSpPr>
          <p:cNvPr id="264" name="Rounded Rectangle 26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01:10</a:t>
            </a:r>
            <a:endParaRPr lang="vi-VN" sz="4800" b="1" dirty="0">
              <a:solidFill>
                <a:srgbClr val="FF0000"/>
              </a:solidFill>
            </a:endParaRPr>
          </a:p>
        </p:txBody>
      </p:sp>
      <p:sp>
        <p:nvSpPr>
          <p:cNvPr id="265" name="Rounded Rectangle 26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01:09</a:t>
            </a:r>
            <a:endParaRPr lang="vi-VN" sz="4800" b="1" dirty="0">
              <a:solidFill>
                <a:srgbClr val="FF0000"/>
              </a:solidFill>
            </a:endParaRPr>
          </a:p>
        </p:txBody>
      </p:sp>
      <p:sp>
        <p:nvSpPr>
          <p:cNvPr id="266" name="Rounded Rectangle 26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01:08</a:t>
            </a:r>
            <a:endParaRPr lang="vi-VN" sz="4800" b="1" dirty="0">
              <a:solidFill>
                <a:srgbClr val="FF0000"/>
              </a:solidFill>
            </a:endParaRPr>
          </a:p>
        </p:txBody>
      </p:sp>
      <p:sp>
        <p:nvSpPr>
          <p:cNvPr id="267" name="Rounded Rectangle 26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01:07</a:t>
            </a:r>
            <a:endParaRPr lang="vi-VN" sz="4800" b="1" dirty="0">
              <a:solidFill>
                <a:srgbClr val="FF0000"/>
              </a:solidFill>
            </a:endParaRPr>
          </a:p>
        </p:txBody>
      </p:sp>
      <p:sp>
        <p:nvSpPr>
          <p:cNvPr id="268" name="Rounded Rectangle 26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01:06</a:t>
            </a:r>
            <a:endParaRPr lang="vi-VN" sz="4800" b="1" dirty="0">
              <a:solidFill>
                <a:srgbClr val="FF0000"/>
              </a:solidFill>
            </a:endParaRPr>
          </a:p>
        </p:txBody>
      </p:sp>
      <p:sp>
        <p:nvSpPr>
          <p:cNvPr id="269" name="Rounded Rectangle 26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01:05</a:t>
            </a:r>
            <a:endParaRPr lang="vi-VN" sz="4800" b="1" dirty="0">
              <a:solidFill>
                <a:srgbClr val="FF0000"/>
              </a:solidFill>
            </a:endParaRPr>
          </a:p>
        </p:txBody>
      </p:sp>
      <p:sp>
        <p:nvSpPr>
          <p:cNvPr id="270" name="Rounded Rectangle 26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01:04</a:t>
            </a:r>
            <a:endParaRPr lang="vi-VN" sz="4800" b="1" dirty="0">
              <a:solidFill>
                <a:srgbClr val="FF0000"/>
              </a:solidFill>
            </a:endParaRPr>
          </a:p>
        </p:txBody>
      </p:sp>
      <p:sp>
        <p:nvSpPr>
          <p:cNvPr id="271" name="Rounded Rectangle 27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01:03</a:t>
            </a:r>
            <a:endParaRPr lang="vi-VN" sz="4800" b="1" dirty="0">
              <a:solidFill>
                <a:srgbClr val="FF0000"/>
              </a:solidFill>
            </a:endParaRPr>
          </a:p>
        </p:txBody>
      </p:sp>
      <p:sp>
        <p:nvSpPr>
          <p:cNvPr id="272" name="Rounded Rectangle 27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01:02</a:t>
            </a:r>
            <a:endParaRPr lang="vi-VN" sz="4800" b="1" dirty="0">
              <a:solidFill>
                <a:srgbClr val="FF0000"/>
              </a:solidFill>
            </a:endParaRPr>
          </a:p>
        </p:txBody>
      </p:sp>
      <p:sp>
        <p:nvSpPr>
          <p:cNvPr id="273" name="Rounded Rectangle 27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01:01</a:t>
            </a:r>
            <a:endParaRPr lang="vi-VN" sz="4800" b="1" dirty="0">
              <a:solidFill>
                <a:srgbClr val="FF0000"/>
              </a:solidFill>
            </a:endParaRPr>
          </a:p>
        </p:txBody>
      </p:sp>
      <p:sp>
        <p:nvSpPr>
          <p:cNvPr id="274" name="Rounded Rectangle 27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01:00</a:t>
            </a:r>
            <a:endParaRPr lang="vi-VN" sz="4800" b="1" dirty="0">
              <a:solidFill>
                <a:srgbClr val="FF0000"/>
              </a:solidFill>
            </a:endParaRPr>
          </a:p>
        </p:txBody>
      </p:sp>
      <p:sp>
        <p:nvSpPr>
          <p:cNvPr id="275" name="Rounded Rectangle 27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00:59</a:t>
            </a:r>
            <a:endParaRPr lang="vi-VN" sz="4800" b="1" dirty="0">
              <a:solidFill>
                <a:srgbClr val="FF0000"/>
              </a:solidFill>
            </a:endParaRPr>
          </a:p>
        </p:txBody>
      </p:sp>
      <p:sp>
        <p:nvSpPr>
          <p:cNvPr id="276" name="Rounded Rectangle 27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00:58</a:t>
            </a:r>
            <a:endParaRPr lang="vi-VN" sz="4800" b="1" dirty="0">
              <a:solidFill>
                <a:srgbClr val="FF0000"/>
              </a:solidFill>
            </a:endParaRPr>
          </a:p>
        </p:txBody>
      </p:sp>
      <p:sp>
        <p:nvSpPr>
          <p:cNvPr id="277" name="Rounded Rectangle 27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00:57</a:t>
            </a:r>
            <a:endParaRPr lang="vi-VN" sz="4800" b="1" dirty="0">
              <a:solidFill>
                <a:srgbClr val="FF0000"/>
              </a:solidFill>
            </a:endParaRPr>
          </a:p>
        </p:txBody>
      </p:sp>
      <p:sp>
        <p:nvSpPr>
          <p:cNvPr id="278" name="Rounded Rectangle 27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00:56</a:t>
            </a:r>
            <a:endParaRPr lang="vi-VN" sz="4800" b="1" dirty="0">
              <a:solidFill>
                <a:srgbClr val="FF0000"/>
              </a:solidFill>
            </a:endParaRPr>
          </a:p>
        </p:txBody>
      </p:sp>
      <p:sp>
        <p:nvSpPr>
          <p:cNvPr id="279" name="Rounded Rectangle 27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00:55</a:t>
            </a:r>
            <a:endParaRPr lang="vi-VN" sz="4800" b="1" dirty="0">
              <a:solidFill>
                <a:srgbClr val="FF0000"/>
              </a:solidFill>
            </a:endParaRPr>
          </a:p>
        </p:txBody>
      </p:sp>
      <p:sp>
        <p:nvSpPr>
          <p:cNvPr id="280" name="Rounded Rectangle 27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00:54</a:t>
            </a:r>
            <a:endParaRPr lang="vi-VN" sz="4800" b="1" dirty="0">
              <a:solidFill>
                <a:srgbClr val="FF0000"/>
              </a:solidFill>
            </a:endParaRPr>
          </a:p>
        </p:txBody>
      </p:sp>
      <p:sp>
        <p:nvSpPr>
          <p:cNvPr id="281" name="Rounded Rectangle 28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00:53</a:t>
            </a:r>
            <a:endParaRPr lang="vi-VN" sz="4800" b="1" dirty="0">
              <a:solidFill>
                <a:srgbClr val="FF0000"/>
              </a:solidFill>
            </a:endParaRPr>
          </a:p>
        </p:txBody>
      </p:sp>
      <p:sp>
        <p:nvSpPr>
          <p:cNvPr id="282" name="Rounded Rectangle 28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00:52</a:t>
            </a:r>
            <a:endParaRPr lang="vi-VN" sz="4800" b="1" dirty="0">
              <a:solidFill>
                <a:srgbClr val="FF0000"/>
              </a:solidFill>
            </a:endParaRPr>
          </a:p>
        </p:txBody>
      </p:sp>
      <p:sp>
        <p:nvSpPr>
          <p:cNvPr id="283" name="Rounded Rectangle 28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00:51</a:t>
            </a:r>
            <a:endParaRPr lang="vi-VN" sz="4800" b="1" dirty="0">
              <a:solidFill>
                <a:srgbClr val="FF0000"/>
              </a:solidFill>
            </a:endParaRPr>
          </a:p>
        </p:txBody>
      </p:sp>
      <p:sp>
        <p:nvSpPr>
          <p:cNvPr id="284" name="Rounded Rectangle 28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00:50</a:t>
            </a:r>
            <a:endParaRPr lang="vi-VN" sz="4800" b="1" dirty="0">
              <a:solidFill>
                <a:srgbClr val="FF0000"/>
              </a:solidFill>
            </a:endParaRPr>
          </a:p>
        </p:txBody>
      </p:sp>
      <p:sp>
        <p:nvSpPr>
          <p:cNvPr id="285" name="Rounded Rectangle 28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00:49</a:t>
            </a:r>
            <a:endParaRPr lang="vi-VN" sz="4800" b="1" dirty="0">
              <a:solidFill>
                <a:srgbClr val="FF0000"/>
              </a:solidFill>
            </a:endParaRPr>
          </a:p>
        </p:txBody>
      </p:sp>
      <p:sp>
        <p:nvSpPr>
          <p:cNvPr id="286" name="Rounded Rectangle 28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00:48</a:t>
            </a:r>
            <a:endParaRPr lang="vi-VN" sz="4800" b="1" dirty="0">
              <a:solidFill>
                <a:srgbClr val="FF0000"/>
              </a:solidFill>
            </a:endParaRPr>
          </a:p>
        </p:txBody>
      </p:sp>
      <p:sp>
        <p:nvSpPr>
          <p:cNvPr id="287" name="Rounded Rectangle 28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00:47</a:t>
            </a:r>
            <a:endParaRPr lang="vi-VN" sz="4800" b="1" dirty="0">
              <a:solidFill>
                <a:srgbClr val="FF0000"/>
              </a:solidFill>
            </a:endParaRPr>
          </a:p>
        </p:txBody>
      </p:sp>
      <p:sp>
        <p:nvSpPr>
          <p:cNvPr id="288" name="Rounded Rectangle 28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00:46</a:t>
            </a:r>
            <a:endParaRPr lang="vi-VN" sz="4800" b="1" dirty="0">
              <a:solidFill>
                <a:srgbClr val="FF0000"/>
              </a:solidFill>
            </a:endParaRPr>
          </a:p>
        </p:txBody>
      </p:sp>
      <p:sp>
        <p:nvSpPr>
          <p:cNvPr id="289" name="Rounded Rectangle 28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00:45</a:t>
            </a:r>
            <a:endParaRPr lang="vi-VN" sz="4800" b="1" dirty="0">
              <a:solidFill>
                <a:srgbClr val="FF0000"/>
              </a:solidFill>
            </a:endParaRPr>
          </a:p>
        </p:txBody>
      </p:sp>
      <p:sp>
        <p:nvSpPr>
          <p:cNvPr id="290" name="Rounded Rectangle 28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00:44</a:t>
            </a:r>
            <a:endParaRPr lang="vi-VN" sz="4800" b="1" dirty="0">
              <a:solidFill>
                <a:srgbClr val="FF0000"/>
              </a:solidFill>
            </a:endParaRPr>
          </a:p>
        </p:txBody>
      </p:sp>
      <p:sp>
        <p:nvSpPr>
          <p:cNvPr id="291" name="Rounded Rectangle 29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00:43</a:t>
            </a:r>
            <a:endParaRPr lang="vi-VN" sz="4800" b="1" dirty="0">
              <a:solidFill>
                <a:srgbClr val="FF0000"/>
              </a:solidFill>
            </a:endParaRPr>
          </a:p>
        </p:txBody>
      </p:sp>
      <p:sp>
        <p:nvSpPr>
          <p:cNvPr id="292" name="Rounded Rectangle 29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00:42</a:t>
            </a:r>
            <a:endParaRPr lang="vi-VN" sz="4800" b="1" dirty="0">
              <a:solidFill>
                <a:srgbClr val="FF0000"/>
              </a:solidFill>
            </a:endParaRPr>
          </a:p>
        </p:txBody>
      </p:sp>
      <p:sp>
        <p:nvSpPr>
          <p:cNvPr id="293" name="Rounded Rectangle 29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00:41</a:t>
            </a:r>
            <a:endParaRPr lang="vi-VN" sz="4800" b="1" dirty="0">
              <a:solidFill>
                <a:srgbClr val="FF0000"/>
              </a:solidFill>
            </a:endParaRPr>
          </a:p>
        </p:txBody>
      </p:sp>
      <p:sp>
        <p:nvSpPr>
          <p:cNvPr id="294" name="Rounded Rectangle 29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00:40</a:t>
            </a:r>
            <a:endParaRPr lang="vi-VN" sz="4800" b="1" dirty="0">
              <a:solidFill>
                <a:srgbClr val="FF0000"/>
              </a:solidFill>
            </a:endParaRPr>
          </a:p>
        </p:txBody>
      </p:sp>
      <p:sp>
        <p:nvSpPr>
          <p:cNvPr id="295" name="Rounded Rectangle 29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00:39</a:t>
            </a:r>
            <a:endParaRPr lang="vi-VN" sz="4800" b="1" dirty="0">
              <a:solidFill>
                <a:srgbClr val="FF0000"/>
              </a:solidFill>
            </a:endParaRPr>
          </a:p>
        </p:txBody>
      </p:sp>
      <p:sp>
        <p:nvSpPr>
          <p:cNvPr id="296" name="Rounded Rectangle 29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00:38</a:t>
            </a:r>
            <a:endParaRPr lang="vi-VN" sz="4800" b="1" dirty="0">
              <a:solidFill>
                <a:srgbClr val="FF0000"/>
              </a:solidFill>
            </a:endParaRPr>
          </a:p>
        </p:txBody>
      </p:sp>
      <p:sp>
        <p:nvSpPr>
          <p:cNvPr id="297" name="Rounded Rectangle 29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00:37</a:t>
            </a:r>
            <a:endParaRPr lang="vi-VN" sz="4800" b="1" dirty="0">
              <a:solidFill>
                <a:srgbClr val="FF0000"/>
              </a:solidFill>
            </a:endParaRPr>
          </a:p>
        </p:txBody>
      </p:sp>
      <p:sp>
        <p:nvSpPr>
          <p:cNvPr id="298" name="Rounded Rectangle 29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00:36</a:t>
            </a:r>
            <a:endParaRPr lang="vi-VN" sz="4800" b="1" dirty="0">
              <a:solidFill>
                <a:srgbClr val="FF0000"/>
              </a:solidFill>
            </a:endParaRPr>
          </a:p>
        </p:txBody>
      </p:sp>
      <p:sp>
        <p:nvSpPr>
          <p:cNvPr id="299" name="Rounded Rectangle 29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00:35</a:t>
            </a:r>
            <a:endParaRPr lang="vi-VN" sz="4800" b="1" dirty="0">
              <a:solidFill>
                <a:srgbClr val="FF0000"/>
              </a:solidFill>
            </a:endParaRPr>
          </a:p>
        </p:txBody>
      </p:sp>
      <p:sp>
        <p:nvSpPr>
          <p:cNvPr id="300" name="Rounded Rectangle 29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00:34</a:t>
            </a:r>
            <a:endParaRPr lang="vi-VN" sz="4800" b="1" dirty="0">
              <a:solidFill>
                <a:srgbClr val="FF0000"/>
              </a:solidFill>
            </a:endParaRPr>
          </a:p>
        </p:txBody>
      </p:sp>
      <p:sp>
        <p:nvSpPr>
          <p:cNvPr id="301" name="Rounded Rectangle 30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00:33</a:t>
            </a:r>
            <a:endParaRPr lang="vi-VN" sz="4800" b="1" dirty="0">
              <a:solidFill>
                <a:srgbClr val="FF0000"/>
              </a:solidFill>
            </a:endParaRPr>
          </a:p>
        </p:txBody>
      </p:sp>
      <p:sp>
        <p:nvSpPr>
          <p:cNvPr id="302" name="Rounded Rectangle 30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00:32</a:t>
            </a:r>
            <a:endParaRPr lang="vi-VN" sz="4800" b="1" dirty="0">
              <a:solidFill>
                <a:srgbClr val="FF0000"/>
              </a:solidFill>
            </a:endParaRPr>
          </a:p>
        </p:txBody>
      </p:sp>
      <p:sp>
        <p:nvSpPr>
          <p:cNvPr id="303" name="Rounded Rectangle 30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00:31</a:t>
            </a:r>
            <a:endParaRPr lang="vi-VN" sz="4800" b="1" dirty="0">
              <a:solidFill>
                <a:srgbClr val="FF0000"/>
              </a:solidFill>
            </a:endParaRPr>
          </a:p>
        </p:txBody>
      </p:sp>
      <p:sp>
        <p:nvSpPr>
          <p:cNvPr id="304" name="Rounded Rectangle 30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00:30</a:t>
            </a:r>
            <a:endParaRPr lang="vi-VN" sz="4800" b="1" dirty="0">
              <a:solidFill>
                <a:srgbClr val="FF0000"/>
              </a:solidFill>
            </a:endParaRPr>
          </a:p>
        </p:txBody>
      </p:sp>
      <p:sp>
        <p:nvSpPr>
          <p:cNvPr id="305" name="Rounded Rectangle 30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00:29</a:t>
            </a:r>
            <a:endParaRPr lang="vi-VN" sz="4800" b="1" dirty="0">
              <a:solidFill>
                <a:srgbClr val="FF0000"/>
              </a:solidFill>
            </a:endParaRPr>
          </a:p>
        </p:txBody>
      </p:sp>
      <p:sp>
        <p:nvSpPr>
          <p:cNvPr id="306" name="Rounded Rectangle 30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00:28</a:t>
            </a:r>
            <a:endParaRPr lang="vi-VN" sz="4800" b="1" dirty="0">
              <a:solidFill>
                <a:srgbClr val="FF0000"/>
              </a:solidFill>
            </a:endParaRPr>
          </a:p>
        </p:txBody>
      </p:sp>
      <p:sp>
        <p:nvSpPr>
          <p:cNvPr id="307" name="Rounded Rectangle 30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00:27</a:t>
            </a:r>
            <a:endParaRPr lang="vi-VN" sz="4800" b="1" dirty="0">
              <a:solidFill>
                <a:srgbClr val="FF0000"/>
              </a:solidFill>
            </a:endParaRPr>
          </a:p>
        </p:txBody>
      </p:sp>
      <p:sp>
        <p:nvSpPr>
          <p:cNvPr id="308" name="Rounded Rectangle 30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00:26</a:t>
            </a:r>
            <a:endParaRPr lang="vi-VN" sz="4800" b="1" dirty="0">
              <a:solidFill>
                <a:srgbClr val="FF0000"/>
              </a:solidFill>
            </a:endParaRPr>
          </a:p>
        </p:txBody>
      </p:sp>
      <p:sp>
        <p:nvSpPr>
          <p:cNvPr id="309" name="Rounded Rectangle 30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00:25</a:t>
            </a:r>
            <a:endParaRPr lang="vi-VN" sz="4800" b="1" dirty="0">
              <a:solidFill>
                <a:srgbClr val="FF0000"/>
              </a:solidFill>
            </a:endParaRPr>
          </a:p>
        </p:txBody>
      </p:sp>
      <p:sp>
        <p:nvSpPr>
          <p:cNvPr id="310" name="Rounded Rectangle 30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00:24</a:t>
            </a:r>
            <a:endParaRPr lang="vi-VN" sz="4800" b="1" dirty="0">
              <a:solidFill>
                <a:srgbClr val="FF0000"/>
              </a:solidFill>
            </a:endParaRPr>
          </a:p>
        </p:txBody>
      </p:sp>
      <p:sp>
        <p:nvSpPr>
          <p:cNvPr id="311" name="Rounded Rectangle 31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00:23</a:t>
            </a:r>
            <a:endParaRPr lang="vi-VN" sz="4800" b="1" dirty="0">
              <a:solidFill>
                <a:srgbClr val="FF0000"/>
              </a:solidFill>
            </a:endParaRPr>
          </a:p>
        </p:txBody>
      </p:sp>
      <p:sp>
        <p:nvSpPr>
          <p:cNvPr id="312" name="Rounded Rectangle 31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00:22</a:t>
            </a:r>
            <a:endParaRPr lang="vi-VN" sz="4800" b="1" dirty="0">
              <a:solidFill>
                <a:srgbClr val="FF0000"/>
              </a:solidFill>
            </a:endParaRPr>
          </a:p>
        </p:txBody>
      </p:sp>
      <p:sp>
        <p:nvSpPr>
          <p:cNvPr id="313" name="Rounded Rectangle 31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00:21</a:t>
            </a:r>
            <a:endParaRPr lang="vi-VN" sz="4800" b="1" dirty="0">
              <a:solidFill>
                <a:srgbClr val="FF0000"/>
              </a:solidFill>
            </a:endParaRPr>
          </a:p>
        </p:txBody>
      </p:sp>
      <p:sp>
        <p:nvSpPr>
          <p:cNvPr id="314" name="Rounded Rectangle 31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00:20</a:t>
            </a:r>
            <a:endParaRPr lang="vi-VN" sz="4800" b="1" dirty="0">
              <a:solidFill>
                <a:srgbClr val="FF0000"/>
              </a:solidFill>
            </a:endParaRPr>
          </a:p>
        </p:txBody>
      </p:sp>
      <p:sp>
        <p:nvSpPr>
          <p:cNvPr id="315" name="Rounded Rectangle 31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00:19</a:t>
            </a:r>
            <a:endParaRPr lang="vi-VN" sz="4800" b="1" dirty="0">
              <a:solidFill>
                <a:srgbClr val="FF0000"/>
              </a:solidFill>
            </a:endParaRPr>
          </a:p>
        </p:txBody>
      </p:sp>
      <p:sp>
        <p:nvSpPr>
          <p:cNvPr id="316" name="Rounded Rectangle 31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00:18</a:t>
            </a:r>
            <a:endParaRPr lang="vi-VN" sz="4800" b="1" dirty="0">
              <a:solidFill>
                <a:srgbClr val="FF0000"/>
              </a:solidFill>
            </a:endParaRPr>
          </a:p>
        </p:txBody>
      </p:sp>
      <p:sp>
        <p:nvSpPr>
          <p:cNvPr id="317" name="Rounded Rectangle 31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00:17</a:t>
            </a:r>
            <a:endParaRPr lang="vi-VN" sz="4800" b="1" dirty="0">
              <a:solidFill>
                <a:srgbClr val="FF0000"/>
              </a:solidFill>
            </a:endParaRPr>
          </a:p>
        </p:txBody>
      </p:sp>
      <p:sp>
        <p:nvSpPr>
          <p:cNvPr id="318" name="Rounded Rectangle 31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00:16</a:t>
            </a:r>
            <a:endParaRPr lang="vi-VN" sz="4800" b="1" dirty="0">
              <a:solidFill>
                <a:srgbClr val="FF0000"/>
              </a:solidFill>
            </a:endParaRPr>
          </a:p>
        </p:txBody>
      </p:sp>
      <p:sp>
        <p:nvSpPr>
          <p:cNvPr id="319" name="Rounded Rectangle 31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00:15</a:t>
            </a:r>
            <a:endParaRPr lang="vi-VN" sz="4800" b="1" dirty="0">
              <a:solidFill>
                <a:srgbClr val="FF0000"/>
              </a:solidFill>
            </a:endParaRPr>
          </a:p>
        </p:txBody>
      </p:sp>
      <p:sp>
        <p:nvSpPr>
          <p:cNvPr id="320" name="Rounded Rectangle 31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00:14</a:t>
            </a:r>
            <a:endParaRPr lang="vi-VN" sz="4800" b="1" dirty="0">
              <a:solidFill>
                <a:srgbClr val="FF0000"/>
              </a:solidFill>
            </a:endParaRPr>
          </a:p>
        </p:txBody>
      </p:sp>
      <p:sp>
        <p:nvSpPr>
          <p:cNvPr id="321" name="Rounded Rectangle 32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00:13</a:t>
            </a:r>
            <a:endParaRPr lang="vi-VN" sz="4800" b="1" dirty="0">
              <a:solidFill>
                <a:srgbClr val="FF0000"/>
              </a:solidFill>
            </a:endParaRPr>
          </a:p>
        </p:txBody>
      </p:sp>
      <p:sp>
        <p:nvSpPr>
          <p:cNvPr id="322" name="Rounded Rectangle 32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00:12</a:t>
            </a:r>
            <a:endParaRPr lang="vi-VN" sz="4800" b="1" dirty="0">
              <a:solidFill>
                <a:srgbClr val="FF0000"/>
              </a:solidFill>
            </a:endParaRPr>
          </a:p>
        </p:txBody>
      </p:sp>
      <p:sp>
        <p:nvSpPr>
          <p:cNvPr id="323" name="Rounded Rectangle 32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00:11</a:t>
            </a:r>
            <a:endParaRPr lang="vi-VN" sz="4800" b="1" dirty="0">
              <a:solidFill>
                <a:srgbClr val="FF0000"/>
              </a:solidFill>
            </a:endParaRPr>
          </a:p>
        </p:txBody>
      </p:sp>
      <p:sp>
        <p:nvSpPr>
          <p:cNvPr id="324" name="Rounded Rectangle 32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00:10</a:t>
            </a:r>
            <a:endParaRPr lang="vi-VN" sz="4800" b="1" dirty="0">
              <a:solidFill>
                <a:srgbClr val="FF0000"/>
              </a:solidFill>
            </a:endParaRPr>
          </a:p>
        </p:txBody>
      </p:sp>
      <p:sp>
        <p:nvSpPr>
          <p:cNvPr id="325" name="Rounded Rectangle 32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00:09</a:t>
            </a:r>
            <a:endParaRPr lang="vi-VN" sz="4800" b="1" dirty="0">
              <a:solidFill>
                <a:srgbClr val="FF0000"/>
              </a:solidFill>
            </a:endParaRPr>
          </a:p>
        </p:txBody>
      </p:sp>
      <p:sp>
        <p:nvSpPr>
          <p:cNvPr id="326" name="Rounded Rectangle 32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00:08</a:t>
            </a:r>
            <a:endParaRPr lang="vi-VN" sz="4800" b="1" dirty="0">
              <a:solidFill>
                <a:srgbClr val="FF0000"/>
              </a:solidFill>
            </a:endParaRPr>
          </a:p>
        </p:txBody>
      </p:sp>
      <p:sp>
        <p:nvSpPr>
          <p:cNvPr id="327" name="Rounded Rectangle 32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00:07</a:t>
            </a:r>
            <a:endParaRPr lang="vi-VN" sz="4800" b="1" dirty="0">
              <a:solidFill>
                <a:srgbClr val="FF0000"/>
              </a:solidFill>
            </a:endParaRPr>
          </a:p>
        </p:txBody>
      </p:sp>
      <p:sp>
        <p:nvSpPr>
          <p:cNvPr id="328" name="Rounded Rectangle 32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00:06</a:t>
            </a:r>
            <a:endParaRPr lang="vi-VN" sz="4800" b="1" dirty="0">
              <a:solidFill>
                <a:srgbClr val="FF0000"/>
              </a:solidFill>
            </a:endParaRPr>
          </a:p>
        </p:txBody>
      </p:sp>
      <p:sp>
        <p:nvSpPr>
          <p:cNvPr id="329" name="Rounded Rectangle 32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00:05</a:t>
            </a:r>
            <a:endParaRPr lang="vi-VN" sz="4800" b="1" dirty="0">
              <a:solidFill>
                <a:srgbClr val="FF0000"/>
              </a:solidFill>
            </a:endParaRPr>
          </a:p>
        </p:txBody>
      </p:sp>
      <p:sp>
        <p:nvSpPr>
          <p:cNvPr id="330" name="Rounded Rectangle 32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00:04</a:t>
            </a:r>
            <a:endParaRPr lang="vi-VN" sz="4800" b="1" dirty="0">
              <a:solidFill>
                <a:srgbClr val="FF0000"/>
              </a:solidFill>
            </a:endParaRPr>
          </a:p>
        </p:txBody>
      </p:sp>
      <p:sp>
        <p:nvSpPr>
          <p:cNvPr id="331" name="Rounded Rectangle 33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00:03</a:t>
            </a:r>
            <a:endParaRPr lang="vi-VN" sz="4800" b="1" dirty="0">
              <a:solidFill>
                <a:srgbClr val="FF0000"/>
              </a:solidFill>
            </a:endParaRPr>
          </a:p>
        </p:txBody>
      </p:sp>
      <p:sp>
        <p:nvSpPr>
          <p:cNvPr id="332" name="Rounded Rectangle 33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00:02</a:t>
            </a:r>
            <a:endParaRPr lang="vi-VN" sz="4800" b="1" dirty="0">
              <a:solidFill>
                <a:srgbClr val="FF0000"/>
              </a:solidFill>
            </a:endParaRPr>
          </a:p>
        </p:txBody>
      </p:sp>
      <p:sp>
        <p:nvSpPr>
          <p:cNvPr id="333" name="Rounded Rectangle 33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00:01</a:t>
            </a:r>
            <a:endParaRPr lang="vi-VN" sz="4800" b="1" dirty="0">
              <a:solidFill>
                <a:srgbClr val="FF0000"/>
              </a:solidFill>
            </a:endParaRPr>
          </a:p>
        </p:txBody>
      </p:sp>
      <p:sp>
        <p:nvSpPr>
          <p:cNvPr id="334" name="Rounded Rectangle 333"/>
          <p:cNvSpPr/>
          <p:nvPr/>
        </p:nvSpPr>
        <p:spPr>
          <a:xfrm>
            <a:off x="6682154" y="5380892"/>
            <a:ext cx="2438400" cy="114300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4800" b="1" dirty="0">
                <a:solidFill>
                  <a:srgbClr val="FF0000"/>
                </a:solidFill>
              </a:rPr>
              <a:t>00:00</a:t>
            </a:r>
          </a:p>
        </p:txBody>
      </p:sp>
      <p:sp>
        <p:nvSpPr>
          <p:cNvPr id="335" name="6-Point Star 334"/>
          <p:cNvSpPr/>
          <p:nvPr/>
        </p:nvSpPr>
        <p:spPr>
          <a:xfrm>
            <a:off x="5147897" y="4938345"/>
            <a:ext cx="2438400" cy="1981200"/>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FF00"/>
                </a:solidFill>
                <a:latin typeface="Times New Roman" panose="02020603050405020304" pitchFamily="18" charset="0"/>
                <a:cs typeface="Times New Roman" panose="02020603050405020304" pitchFamily="18" charset="0"/>
              </a:rPr>
              <a:t>HẾT GiỜ</a:t>
            </a:r>
          </a:p>
        </p:txBody>
      </p:sp>
      <p:sp>
        <p:nvSpPr>
          <p:cNvPr id="22840" name="Rectangle 4"/>
          <p:cNvSpPr>
            <a:spLocks noChangeArrowheads="1"/>
          </p:cNvSpPr>
          <p:nvPr/>
        </p:nvSpPr>
        <p:spPr bwMode="auto">
          <a:xfrm>
            <a:off x="1210408" y="3805604"/>
            <a:ext cx="2798885" cy="20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lnSpc>
                <a:spcPct val="120000"/>
              </a:lnSpc>
              <a:spcBef>
                <a:spcPct val="0"/>
              </a:spcBef>
              <a:buFontTx/>
              <a:buNone/>
            </a:pPr>
            <a:r>
              <a:rPr lang="vi-VN" altLang="vi-VN" sz="2215" b="1" i="1" dirty="0">
                <a:solidFill>
                  <a:srgbClr val="0000FF"/>
                </a:solidFill>
                <a:latin typeface="Times New Roman" panose="02020603050405020304" pitchFamily="18" charset="0"/>
                <a:cs typeface="Times New Roman" panose="02020603050405020304" pitchFamily="18" charset="0"/>
              </a:rPr>
              <a:t>Tính chất:</a:t>
            </a:r>
          </a:p>
          <a:p>
            <a:pPr eaLnBrk="1" hangingPunct="1">
              <a:lnSpc>
                <a:spcPct val="120000"/>
              </a:lnSpc>
              <a:spcBef>
                <a:spcPct val="0"/>
              </a:spcBef>
              <a:buFontTx/>
              <a:buNone/>
            </a:pPr>
            <a:r>
              <a:rPr lang="vi-VN" altLang="vi-VN" sz="2215" b="1" dirty="0">
                <a:solidFill>
                  <a:srgbClr val="0000FF"/>
                </a:solidFill>
                <a:latin typeface="Times New Roman" panose="02020603050405020304" pitchFamily="18" charset="0"/>
                <a:ea typeface="Calibri" panose="020F0502020204030204" pitchFamily="34" charset="0"/>
                <a:cs typeface="Calibri" panose="020F0502020204030204" pitchFamily="34" charset="0"/>
              </a:rPr>
              <a:t>- Cạnh:</a:t>
            </a:r>
            <a:endParaRPr lang="vi-VN" altLang="vi-VN" sz="2215" b="1" dirty="0">
              <a:solidFill>
                <a:srgbClr val="0000FF"/>
              </a:solidFill>
              <a:latin typeface="Times New Roman" panose="02020603050405020304" pitchFamily="18" charset="0"/>
              <a:cs typeface="Times New Roman" panose="02020603050405020304" pitchFamily="18" charset="0"/>
            </a:endParaRPr>
          </a:p>
          <a:p>
            <a:pPr eaLnBrk="1" hangingPunct="1">
              <a:lnSpc>
                <a:spcPct val="120000"/>
              </a:lnSpc>
              <a:spcBef>
                <a:spcPct val="0"/>
              </a:spcBef>
              <a:buFontTx/>
              <a:buNone/>
            </a:pPr>
            <a:r>
              <a:rPr lang="vi-VN" altLang="vi-VN" sz="2215" b="1" dirty="0">
                <a:solidFill>
                  <a:srgbClr val="0000FF"/>
                </a:solidFill>
                <a:latin typeface="Times New Roman" panose="02020603050405020304" pitchFamily="18" charset="0"/>
                <a:ea typeface="Calibri" panose="020F0502020204030204" pitchFamily="34" charset="0"/>
                <a:cs typeface="Calibri" panose="020F0502020204030204" pitchFamily="34" charset="0"/>
              </a:rPr>
              <a:t>- Góc:</a:t>
            </a:r>
            <a:endParaRPr lang="vi-VN" altLang="vi-VN" sz="2215" b="1" dirty="0">
              <a:solidFill>
                <a:srgbClr val="0000FF"/>
              </a:solidFill>
              <a:latin typeface="Times New Roman" panose="02020603050405020304" pitchFamily="18" charset="0"/>
              <a:cs typeface="Times New Roman" panose="02020603050405020304" pitchFamily="18" charset="0"/>
            </a:endParaRPr>
          </a:p>
          <a:p>
            <a:pPr eaLnBrk="1" hangingPunct="1">
              <a:lnSpc>
                <a:spcPct val="120000"/>
              </a:lnSpc>
              <a:spcBef>
                <a:spcPct val="0"/>
              </a:spcBef>
              <a:buFontTx/>
              <a:buNone/>
            </a:pPr>
            <a:r>
              <a:rPr lang="vi-VN" altLang="vi-VN" sz="2215" b="1" dirty="0">
                <a:solidFill>
                  <a:srgbClr val="0000FF"/>
                </a:solidFill>
                <a:latin typeface="Times New Roman" panose="02020603050405020304" pitchFamily="18" charset="0"/>
                <a:ea typeface="Calibri" panose="020F0502020204030204" pitchFamily="34" charset="0"/>
                <a:cs typeface="Calibri" panose="020F0502020204030204" pitchFamily="34" charset="0"/>
              </a:rPr>
              <a:t>- Đường chéo:</a:t>
            </a:r>
            <a:endParaRPr lang="vi-VN" altLang="vi-VN" sz="2215" b="1" dirty="0">
              <a:solidFill>
                <a:srgbClr val="0000FF"/>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vi-VN" sz="2215" b="1" dirty="0">
                <a:solidFill>
                  <a:srgbClr val="0000FF"/>
                </a:solidFill>
                <a:latin typeface="Times New Roman" panose="02020603050405020304" pitchFamily="18" charset="0"/>
                <a:ea typeface="Calibri" panose="020F0502020204030204" pitchFamily="34" charset="0"/>
                <a:cs typeface="Calibri" panose="020F0502020204030204" pitchFamily="34" charset="0"/>
              </a:rPr>
              <a:t>- Đối xứng:</a:t>
            </a:r>
            <a:endParaRPr lang="vi-VN" altLang="vi-VN" sz="2215" b="1" dirty="0">
              <a:solidFill>
                <a:srgbClr val="0000FF"/>
              </a:solidFill>
              <a:latin typeface="Times New Roman" panose="02020603050405020304" pitchFamily="18" charset="0"/>
            </a:endParaRPr>
          </a:p>
        </p:txBody>
      </p:sp>
      <p:grpSp>
        <p:nvGrpSpPr>
          <p:cNvPr id="18747" name="Group 341"/>
          <p:cNvGrpSpPr>
            <a:grpSpLocks/>
          </p:cNvGrpSpPr>
          <p:nvPr/>
        </p:nvGrpSpPr>
        <p:grpSpPr bwMode="auto">
          <a:xfrm>
            <a:off x="2461846" y="3880340"/>
            <a:ext cx="1906466" cy="1293813"/>
            <a:chOff x="1175339" y="328824"/>
            <a:chExt cx="4690474" cy="2907454"/>
          </a:xfrm>
        </p:grpSpPr>
        <p:grpSp>
          <p:nvGrpSpPr>
            <p:cNvPr id="18748" name="Group 38"/>
            <p:cNvGrpSpPr>
              <a:grpSpLocks/>
            </p:cNvGrpSpPr>
            <p:nvPr/>
          </p:nvGrpSpPr>
          <p:grpSpPr bwMode="auto">
            <a:xfrm>
              <a:off x="1175339" y="328824"/>
              <a:ext cx="4690474" cy="2907454"/>
              <a:chOff x="1379" y="259"/>
              <a:chExt cx="2605" cy="1616"/>
            </a:xfrm>
          </p:grpSpPr>
          <p:sp>
            <p:nvSpPr>
              <p:cNvPr id="18753" name="Rectangle 39"/>
              <p:cNvSpPr>
                <a:spLocks noChangeArrowheads="1"/>
              </p:cNvSpPr>
              <p:nvPr/>
            </p:nvSpPr>
            <p:spPr bwMode="auto">
              <a:xfrm>
                <a:off x="1728" y="528"/>
                <a:ext cx="1968" cy="9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1662"/>
              </a:p>
            </p:txBody>
          </p:sp>
          <p:sp>
            <p:nvSpPr>
              <p:cNvPr id="18754" name="Text Box 40"/>
              <p:cNvSpPr txBox="1">
                <a:spLocks noChangeArrowheads="1"/>
              </p:cNvSpPr>
              <p:nvPr/>
            </p:nvSpPr>
            <p:spPr bwMode="auto">
              <a:xfrm>
                <a:off x="1379" y="259"/>
                <a:ext cx="336"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1662" b="1">
                    <a:latin typeface="Times New Roman" panose="02020603050405020304" pitchFamily="18" charset="0"/>
                  </a:rPr>
                  <a:t>A</a:t>
                </a:r>
              </a:p>
            </p:txBody>
          </p:sp>
          <p:sp>
            <p:nvSpPr>
              <p:cNvPr id="18755" name="Text Box 41"/>
              <p:cNvSpPr txBox="1">
                <a:spLocks noChangeArrowheads="1"/>
              </p:cNvSpPr>
              <p:nvPr/>
            </p:nvSpPr>
            <p:spPr bwMode="auto">
              <a:xfrm>
                <a:off x="3648" y="288"/>
                <a:ext cx="336"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1662" b="1">
                    <a:latin typeface="Times New Roman" panose="02020603050405020304" pitchFamily="18" charset="0"/>
                  </a:rPr>
                  <a:t>B</a:t>
                </a:r>
              </a:p>
            </p:txBody>
          </p:sp>
          <p:sp>
            <p:nvSpPr>
              <p:cNvPr id="18756" name="Text Box 42"/>
              <p:cNvSpPr txBox="1">
                <a:spLocks noChangeArrowheads="1"/>
              </p:cNvSpPr>
              <p:nvPr/>
            </p:nvSpPr>
            <p:spPr bwMode="auto">
              <a:xfrm>
                <a:off x="3623" y="1440"/>
                <a:ext cx="336"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1662" b="1">
                    <a:latin typeface="Times New Roman" panose="02020603050405020304" pitchFamily="18" charset="0"/>
                  </a:rPr>
                  <a:t>C</a:t>
                </a:r>
              </a:p>
            </p:txBody>
          </p:sp>
          <p:sp>
            <p:nvSpPr>
              <p:cNvPr id="18757" name="Text Box 43"/>
              <p:cNvSpPr txBox="1">
                <a:spLocks noChangeArrowheads="1"/>
              </p:cNvSpPr>
              <p:nvPr/>
            </p:nvSpPr>
            <p:spPr bwMode="auto">
              <a:xfrm>
                <a:off x="1488" y="1392"/>
                <a:ext cx="336"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1662" b="1">
                    <a:latin typeface="Times New Roman" panose="02020603050405020304" pitchFamily="18" charset="0"/>
                  </a:rPr>
                  <a:t>D</a:t>
                </a:r>
              </a:p>
            </p:txBody>
          </p:sp>
        </p:grpSp>
        <p:sp>
          <p:nvSpPr>
            <p:cNvPr id="18749" name="Rectangle 44"/>
            <p:cNvSpPr>
              <a:spLocks noChangeArrowheads="1"/>
            </p:cNvSpPr>
            <p:nvPr/>
          </p:nvSpPr>
          <p:spPr bwMode="auto">
            <a:xfrm>
              <a:off x="1803400" y="814388"/>
              <a:ext cx="173037" cy="188912"/>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1662"/>
            </a:p>
          </p:txBody>
        </p:sp>
        <p:sp>
          <p:nvSpPr>
            <p:cNvPr id="18750" name="Rectangle 45"/>
            <p:cNvSpPr>
              <a:spLocks noChangeArrowheads="1"/>
            </p:cNvSpPr>
            <p:nvPr/>
          </p:nvSpPr>
          <p:spPr bwMode="auto">
            <a:xfrm>
              <a:off x="1803400" y="2360613"/>
              <a:ext cx="173037" cy="180975"/>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1662"/>
            </a:p>
          </p:txBody>
        </p:sp>
        <p:sp>
          <p:nvSpPr>
            <p:cNvPr id="18751" name="Rectangle 46"/>
            <p:cNvSpPr>
              <a:spLocks noChangeArrowheads="1"/>
            </p:cNvSpPr>
            <p:nvPr/>
          </p:nvSpPr>
          <p:spPr bwMode="auto">
            <a:xfrm>
              <a:off x="5180012" y="823913"/>
              <a:ext cx="173038" cy="182562"/>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1662"/>
            </a:p>
          </p:txBody>
        </p:sp>
        <p:sp>
          <p:nvSpPr>
            <p:cNvPr id="18752" name="Rectangle 47"/>
            <p:cNvSpPr>
              <a:spLocks noChangeArrowheads="1"/>
            </p:cNvSpPr>
            <p:nvPr/>
          </p:nvSpPr>
          <p:spPr bwMode="auto">
            <a:xfrm>
              <a:off x="5173662" y="2338388"/>
              <a:ext cx="173038" cy="196850"/>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1662"/>
            </a:p>
          </p:txBody>
        </p:sp>
      </p:grpSp>
      <p:sp>
        <p:nvSpPr>
          <p:cNvPr id="336" name="Oval 335"/>
          <p:cNvSpPr/>
          <p:nvPr/>
        </p:nvSpPr>
        <p:spPr>
          <a:xfrm>
            <a:off x="502629" y="4453305"/>
            <a:ext cx="460131" cy="4337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585" b="1" dirty="0">
                <a:solidFill>
                  <a:schemeClr val="bg2">
                    <a:lumMod val="10000"/>
                  </a:schemeClr>
                </a:solidFill>
              </a:rPr>
              <a:t>1</a:t>
            </a:r>
          </a:p>
        </p:txBody>
      </p:sp>
      <p:sp>
        <p:nvSpPr>
          <p:cNvPr id="337" name="Oval 336"/>
          <p:cNvSpPr/>
          <p:nvPr/>
        </p:nvSpPr>
        <p:spPr>
          <a:xfrm>
            <a:off x="2444270" y="3272210"/>
            <a:ext cx="441081" cy="4132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585" b="1" dirty="0">
                <a:solidFill>
                  <a:schemeClr val="bg2">
                    <a:lumMod val="10000"/>
                  </a:schemeClr>
                </a:solidFill>
              </a:rPr>
              <a:t>2</a:t>
            </a:r>
          </a:p>
        </p:txBody>
      </p:sp>
      <p:sp>
        <p:nvSpPr>
          <p:cNvPr id="338" name="Oval 337"/>
          <p:cNvSpPr/>
          <p:nvPr/>
        </p:nvSpPr>
        <p:spPr>
          <a:xfrm>
            <a:off x="4501669" y="4522182"/>
            <a:ext cx="474785" cy="3956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585" b="1" dirty="0">
                <a:solidFill>
                  <a:schemeClr val="bg2">
                    <a:lumMod val="10000"/>
                  </a:schemeClr>
                </a:solidFill>
              </a:rPr>
              <a:t>3</a:t>
            </a:r>
          </a:p>
        </p:txBody>
      </p:sp>
      <p:sp>
        <p:nvSpPr>
          <p:cNvPr id="339" name="Oval 338"/>
          <p:cNvSpPr/>
          <p:nvPr/>
        </p:nvSpPr>
        <p:spPr>
          <a:xfrm>
            <a:off x="2562958" y="5914293"/>
            <a:ext cx="448408" cy="3663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585" b="1" dirty="0">
                <a:solidFill>
                  <a:schemeClr val="bg2">
                    <a:lumMod val="10000"/>
                  </a:schemeClr>
                </a:solidFill>
              </a:rPr>
              <a:t>4</a:t>
            </a:r>
          </a:p>
        </p:txBody>
      </p:sp>
    </p:spTree>
    <p:extLst>
      <p:ext uri="{BB962C8B-B14F-4D97-AF65-F5344CB8AC3E}">
        <p14:creationId xmlns:p14="http://schemas.microsoft.com/office/powerpoint/2010/main" val="619268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2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1000"/>
                                        <p:tgtEl>
                                          <p:spTgt spid="12"/>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1000"/>
                                        <p:tgtEl>
                                          <p:spTgt spid="1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28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3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3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3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74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1" presetClass="entr" presetSubtype="0" fill="hold" grpId="0" nodeType="clickEffect">
                                  <p:stCondLst>
                                    <p:cond delay="0"/>
                                  </p:stCondLst>
                                  <p:childTnLst>
                                    <p:set>
                                      <p:cBhvr>
                                        <p:cTn id="33" dur="1000">
                                          <p:stCondLst>
                                            <p:cond delay="0"/>
                                          </p:stCondLst>
                                        </p:cTn>
                                        <p:tgtEl>
                                          <p:spTgt spid="214"/>
                                        </p:tgtEl>
                                        <p:attrNameLst>
                                          <p:attrName>style.visibility</p:attrName>
                                        </p:attrNameLst>
                                      </p:cBhvr>
                                      <p:to>
                                        <p:strVal val="visible"/>
                                      </p:to>
                                    </p:set>
                                  </p:childTnLst>
                                </p:cTn>
                              </p:par>
                            </p:childTnLst>
                          </p:cTn>
                        </p:par>
                        <p:par>
                          <p:cTn id="34" fill="hold" nodeType="afterGroup">
                            <p:stCondLst>
                              <p:cond delay="1000"/>
                            </p:stCondLst>
                            <p:childTnLst>
                              <p:par>
                                <p:cTn id="35" presetID="11" presetClass="entr" presetSubtype="0" fill="hold" grpId="0" nodeType="afterEffect">
                                  <p:stCondLst>
                                    <p:cond delay="0"/>
                                  </p:stCondLst>
                                  <p:childTnLst>
                                    <p:set>
                                      <p:cBhvr>
                                        <p:cTn id="36" dur="1000">
                                          <p:stCondLst>
                                            <p:cond delay="0"/>
                                          </p:stCondLst>
                                        </p:cTn>
                                        <p:tgtEl>
                                          <p:spTgt spid="215"/>
                                        </p:tgtEl>
                                        <p:attrNameLst>
                                          <p:attrName>style.visibility</p:attrName>
                                        </p:attrNameLst>
                                      </p:cBhvr>
                                      <p:to>
                                        <p:strVal val="visible"/>
                                      </p:to>
                                    </p:set>
                                  </p:childTnLst>
                                </p:cTn>
                              </p:par>
                            </p:childTnLst>
                          </p:cTn>
                        </p:par>
                        <p:par>
                          <p:cTn id="37" fill="hold" nodeType="afterGroup">
                            <p:stCondLst>
                              <p:cond delay="2000"/>
                            </p:stCondLst>
                            <p:childTnLst>
                              <p:par>
                                <p:cTn id="38" presetID="11" presetClass="entr" presetSubtype="0" fill="hold" grpId="0" nodeType="afterEffect">
                                  <p:stCondLst>
                                    <p:cond delay="0"/>
                                  </p:stCondLst>
                                  <p:childTnLst>
                                    <p:set>
                                      <p:cBhvr>
                                        <p:cTn id="39" dur="1000">
                                          <p:stCondLst>
                                            <p:cond delay="0"/>
                                          </p:stCondLst>
                                        </p:cTn>
                                        <p:tgtEl>
                                          <p:spTgt spid="216"/>
                                        </p:tgtEl>
                                        <p:attrNameLst>
                                          <p:attrName>style.visibility</p:attrName>
                                        </p:attrNameLst>
                                      </p:cBhvr>
                                      <p:to>
                                        <p:strVal val="visible"/>
                                      </p:to>
                                    </p:set>
                                  </p:childTnLst>
                                </p:cTn>
                              </p:par>
                            </p:childTnLst>
                          </p:cTn>
                        </p:par>
                        <p:par>
                          <p:cTn id="40" fill="hold" nodeType="afterGroup">
                            <p:stCondLst>
                              <p:cond delay="3000"/>
                            </p:stCondLst>
                            <p:childTnLst>
                              <p:par>
                                <p:cTn id="41" presetID="11" presetClass="entr" presetSubtype="0" fill="hold" grpId="0" nodeType="afterEffect">
                                  <p:stCondLst>
                                    <p:cond delay="0"/>
                                  </p:stCondLst>
                                  <p:childTnLst>
                                    <p:set>
                                      <p:cBhvr>
                                        <p:cTn id="42" dur="1000">
                                          <p:stCondLst>
                                            <p:cond delay="0"/>
                                          </p:stCondLst>
                                        </p:cTn>
                                        <p:tgtEl>
                                          <p:spTgt spid="217"/>
                                        </p:tgtEl>
                                        <p:attrNameLst>
                                          <p:attrName>style.visibility</p:attrName>
                                        </p:attrNameLst>
                                      </p:cBhvr>
                                      <p:to>
                                        <p:strVal val="visible"/>
                                      </p:to>
                                    </p:set>
                                  </p:childTnLst>
                                </p:cTn>
                              </p:par>
                            </p:childTnLst>
                          </p:cTn>
                        </p:par>
                        <p:par>
                          <p:cTn id="43" fill="hold" nodeType="afterGroup">
                            <p:stCondLst>
                              <p:cond delay="4000"/>
                            </p:stCondLst>
                            <p:childTnLst>
                              <p:par>
                                <p:cTn id="44" presetID="11" presetClass="entr" presetSubtype="0" fill="hold" grpId="0" nodeType="afterEffect">
                                  <p:stCondLst>
                                    <p:cond delay="0"/>
                                  </p:stCondLst>
                                  <p:childTnLst>
                                    <p:set>
                                      <p:cBhvr>
                                        <p:cTn id="45" dur="1000">
                                          <p:stCondLst>
                                            <p:cond delay="0"/>
                                          </p:stCondLst>
                                        </p:cTn>
                                        <p:tgtEl>
                                          <p:spTgt spid="218"/>
                                        </p:tgtEl>
                                        <p:attrNameLst>
                                          <p:attrName>style.visibility</p:attrName>
                                        </p:attrNameLst>
                                      </p:cBhvr>
                                      <p:to>
                                        <p:strVal val="visible"/>
                                      </p:to>
                                    </p:set>
                                  </p:childTnLst>
                                </p:cTn>
                              </p:par>
                            </p:childTnLst>
                          </p:cTn>
                        </p:par>
                        <p:par>
                          <p:cTn id="46" fill="hold" nodeType="afterGroup">
                            <p:stCondLst>
                              <p:cond delay="5000"/>
                            </p:stCondLst>
                            <p:childTnLst>
                              <p:par>
                                <p:cTn id="47" presetID="11" presetClass="entr" presetSubtype="0" fill="hold" grpId="0" nodeType="afterEffect">
                                  <p:stCondLst>
                                    <p:cond delay="0"/>
                                  </p:stCondLst>
                                  <p:childTnLst>
                                    <p:set>
                                      <p:cBhvr>
                                        <p:cTn id="48" dur="1000">
                                          <p:stCondLst>
                                            <p:cond delay="0"/>
                                          </p:stCondLst>
                                        </p:cTn>
                                        <p:tgtEl>
                                          <p:spTgt spid="219"/>
                                        </p:tgtEl>
                                        <p:attrNameLst>
                                          <p:attrName>style.visibility</p:attrName>
                                        </p:attrNameLst>
                                      </p:cBhvr>
                                      <p:to>
                                        <p:strVal val="visible"/>
                                      </p:to>
                                    </p:set>
                                  </p:childTnLst>
                                </p:cTn>
                              </p:par>
                            </p:childTnLst>
                          </p:cTn>
                        </p:par>
                        <p:par>
                          <p:cTn id="49" fill="hold" nodeType="afterGroup">
                            <p:stCondLst>
                              <p:cond delay="6000"/>
                            </p:stCondLst>
                            <p:childTnLst>
                              <p:par>
                                <p:cTn id="50" presetID="11" presetClass="entr" presetSubtype="0" fill="hold" grpId="0" nodeType="afterEffect">
                                  <p:stCondLst>
                                    <p:cond delay="0"/>
                                  </p:stCondLst>
                                  <p:childTnLst>
                                    <p:set>
                                      <p:cBhvr>
                                        <p:cTn id="51" dur="1000">
                                          <p:stCondLst>
                                            <p:cond delay="0"/>
                                          </p:stCondLst>
                                        </p:cTn>
                                        <p:tgtEl>
                                          <p:spTgt spid="220"/>
                                        </p:tgtEl>
                                        <p:attrNameLst>
                                          <p:attrName>style.visibility</p:attrName>
                                        </p:attrNameLst>
                                      </p:cBhvr>
                                      <p:to>
                                        <p:strVal val="visible"/>
                                      </p:to>
                                    </p:set>
                                  </p:childTnLst>
                                </p:cTn>
                              </p:par>
                            </p:childTnLst>
                          </p:cTn>
                        </p:par>
                        <p:par>
                          <p:cTn id="52" fill="hold" nodeType="afterGroup">
                            <p:stCondLst>
                              <p:cond delay="7000"/>
                            </p:stCondLst>
                            <p:childTnLst>
                              <p:par>
                                <p:cTn id="53" presetID="11" presetClass="entr" presetSubtype="0" fill="hold" grpId="0" nodeType="afterEffect">
                                  <p:stCondLst>
                                    <p:cond delay="0"/>
                                  </p:stCondLst>
                                  <p:childTnLst>
                                    <p:set>
                                      <p:cBhvr>
                                        <p:cTn id="54" dur="1000">
                                          <p:stCondLst>
                                            <p:cond delay="0"/>
                                          </p:stCondLst>
                                        </p:cTn>
                                        <p:tgtEl>
                                          <p:spTgt spid="221"/>
                                        </p:tgtEl>
                                        <p:attrNameLst>
                                          <p:attrName>style.visibility</p:attrName>
                                        </p:attrNameLst>
                                      </p:cBhvr>
                                      <p:to>
                                        <p:strVal val="visible"/>
                                      </p:to>
                                    </p:set>
                                  </p:childTnLst>
                                </p:cTn>
                              </p:par>
                            </p:childTnLst>
                          </p:cTn>
                        </p:par>
                        <p:par>
                          <p:cTn id="55" fill="hold" nodeType="afterGroup">
                            <p:stCondLst>
                              <p:cond delay="8000"/>
                            </p:stCondLst>
                            <p:childTnLst>
                              <p:par>
                                <p:cTn id="56" presetID="11" presetClass="entr" presetSubtype="0" fill="hold" grpId="0" nodeType="afterEffect">
                                  <p:stCondLst>
                                    <p:cond delay="0"/>
                                  </p:stCondLst>
                                  <p:childTnLst>
                                    <p:set>
                                      <p:cBhvr>
                                        <p:cTn id="57" dur="1000">
                                          <p:stCondLst>
                                            <p:cond delay="0"/>
                                          </p:stCondLst>
                                        </p:cTn>
                                        <p:tgtEl>
                                          <p:spTgt spid="222"/>
                                        </p:tgtEl>
                                        <p:attrNameLst>
                                          <p:attrName>style.visibility</p:attrName>
                                        </p:attrNameLst>
                                      </p:cBhvr>
                                      <p:to>
                                        <p:strVal val="visible"/>
                                      </p:to>
                                    </p:set>
                                  </p:childTnLst>
                                </p:cTn>
                              </p:par>
                            </p:childTnLst>
                          </p:cTn>
                        </p:par>
                        <p:par>
                          <p:cTn id="58" fill="hold" nodeType="afterGroup">
                            <p:stCondLst>
                              <p:cond delay="9000"/>
                            </p:stCondLst>
                            <p:childTnLst>
                              <p:par>
                                <p:cTn id="59" presetID="11" presetClass="entr" presetSubtype="0" fill="hold" grpId="0" nodeType="afterEffect">
                                  <p:stCondLst>
                                    <p:cond delay="0"/>
                                  </p:stCondLst>
                                  <p:childTnLst>
                                    <p:set>
                                      <p:cBhvr>
                                        <p:cTn id="60" dur="1000">
                                          <p:stCondLst>
                                            <p:cond delay="0"/>
                                          </p:stCondLst>
                                        </p:cTn>
                                        <p:tgtEl>
                                          <p:spTgt spid="223"/>
                                        </p:tgtEl>
                                        <p:attrNameLst>
                                          <p:attrName>style.visibility</p:attrName>
                                        </p:attrNameLst>
                                      </p:cBhvr>
                                      <p:to>
                                        <p:strVal val="visible"/>
                                      </p:to>
                                    </p:set>
                                  </p:childTnLst>
                                </p:cTn>
                              </p:par>
                            </p:childTnLst>
                          </p:cTn>
                        </p:par>
                        <p:par>
                          <p:cTn id="61" fill="hold" nodeType="afterGroup">
                            <p:stCondLst>
                              <p:cond delay="10000"/>
                            </p:stCondLst>
                            <p:childTnLst>
                              <p:par>
                                <p:cTn id="62" presetID="11" presetClass="entr" presetSubtype="0" fill="hold" grpId="0" nodeType="afterEffect">
                                  <p:stCondLst>
                                    <p:cond delay="0"/>
                                  </p:stCondLst>
                                  <p:childTnLst>
                                    <p:set>
                                      <p:cBhvr>
                                        <p:cTn id="63" dur="1000">
                                          <p:stCondLst>
                                            <p:cond delay="0"/>
                                          </p:stCondLst>
                                        </p:cTn>
                                        <p:tgtEl>
                                          <p:spTgt spid="224"/>
                                        </p:tgtEl>
                                        <p:attrNameLst>
                                          <p:attrName>style.visibility</p:attrName>
                                        </p:attrNameLst>
                                      </p:cBhvr>
                                      <p:to>
                                        <p:strVal val="visible"/>
                                      </p:to>
                                    </p:set>
                                  </p:childTnLst>
                                </p:cTn>
                              </p:par>
                            </p:childTnLst>
                          </p:cTn>
                        </p:par>
                        <p:par>
                          <p:cTn id="64" fill="hold" nodeType="afterGroup">
                            <p:stCondLst>
                              <p:cond delay="11000"/>
                            </p:stCondLst>
                            <p:childTnLst>
                              <p:par>
                                <p:cTn id="65" presetID="11" presetClass="entr" presetSubtype="0" fill="hold" grpId="0" nodeType="afterEffect">
                                  <p:stCondLst>
                                    <p:cond delay="0"/>
                                  </p:stCondLst>
                                  <p:childTnLst>
                                    <p:set>
                                      <p:cBhvr>
                                        <p:cTn id="66" dur="1000">
                                          <p:stCondLst>
                                            <p:cond delay="0"/>
                                          </p:stCondLst>
                                        </p:cTn>
                                        <p:tgtEl>
                                          <p:spTgt spid="225"/>
                                        </p:tgtEl>
                                        <p:attrNameLst>
                                          <p:attrName>style.visibility</p:attrName>
                                        </p:attrNameLst>
                                      </p:cBhvr>
                                      <p:to>
                                        <p:strVal val="visible"/>
                                      </p:to>
                                    </p:set>
                                  </p:childTnLst>
                                </p:cTn>
                              </p:par>
                            </p:childTnLst>
                          </p:cTn>
                        </p:par>
                        <p:par>
                          <p:cTn id="67" fill="hold" nodeType="afterGroup">
                            <p:stCondLst>
                              <p:cond delay="12000"/>
                            </p:stCondLst>
                            <p:childTnLst>
                              <p:par>
                                <p:cTn id="68" presetID="11" presetClass="entr" presetSubtype="0" fill="hold" grpId="0" nodeType="afterEffect">
                                  <p:stCondLst>
                                    <p:cond delay="0"/>
                                  </p:stCondLst>
                                  <p:childTnLst>
                                    <p:set>
                                      <p:cBhvr>
                                        <p:cTn id="69" dur="1000">
                                          <p:stCondLst>
                                            <p:cond delay="0"/>
                                          </p:stCondLst>
                                        </p:cTn>
                                        <p:tgtEl>
                                          <p:spTgt spid="226"/>
                                        </p:tgtEl>
                                        <p:attrNameLst>
                                          <p:attrName>style.visibility</p:attrName>
                                        </p:attrNameLst>
                                      </p:cBhvr>
                                      <p:to>
                                        <p:strVal val="visible"/>
                                      </p:to>
                                    </p:set>
                                  </p:childTnLst>
                                </p:cTn>
                              </p:par>
                            </p:childTnLst>
                          </p:cTn>
                        </p:par>
                        <p:par>
                          <p:cTn id="70" fill="hold" nodeType="afterGroup">
                            <p:stCondLst>
                              <p:cond delay="13000"/>
                            </p:stCondLst>
                            <p:childTnLst>
                              <p:par>
                                <p:cTn id="71" presetID="11" presetClass="entr" presetSubtype="0" fill="hold" grpId="0" nodeType="afterEffect">
                                  <p:stCondLst>
                                    <p:cond delay="0"/>
                                  </p:stCondLst>
                                  <p:childTnLst>
                                    <p:set>
                                      <p:cBhvr>
                                        <p:cTn id="72" dur="1000">
                                          <p:stCondLst>
                                            <p:cond delay="0"/>
                                          </p:stCondLst>
                                        </p:cTn>
                                        <p:tgtEl>
                                          <p:spTgt spid="227"/>
                                        </p:tgtEl>
                                        <p:attrNameLst>
                                          <p:attrName>style.visibility</p:attrName>
                                        </p:attrNameLst>
                                      </p:cBhvr>
                                      <p:to>
                                        <p:strVal val="visible"/>
                                      </p:to>
                                    </p:set>
                                  </p:childTnLst>
                                </p:cTn>
                              </p:par>
                            </p:childTnLst>
                          </p:cTn>
                        </p:par>
                        <p:par>
                          <p:cTn id="73" fill="hold" nodeType="afterGroup">
                            <p:stCondLst>
                              <p:cond delay="14000"/>
                            </p:stCondLst>
                            <p:childTnLst>
                              <p:par>
                                <p:cTn id="74" presetID="11" presetClass="entr" presetSubtype="0" fill="hold" grpId="0" nodeType="afterEffect">
                                  <p:stCondLst>
                                    <p:cond delay="0"/>
                                  </p:stCondLst>
                                  <p:childTnLst>
                                    <p:set>
                                      <p:cBhvr>
                                        <p:cTn id="75" dur="1000">
                                          <p:stCondLst>
                                            <p:cond delay="0"/>
                                          </p:stCondLst>
                                        </p:cTn>
                                        <p:tgtEl>
                                          <p:spTgt spid="228"/>
                                        </p:tgtEl>
                                        <p:attrNameLst>
                                          <p:attrName>style.visibility</p:attrName>
                                        </p:attrNameLst>
                                      </p:cBhvr>
                                      <p:to>
                                        <p:strVal val="visible"/>
                                      </p:to>
                                    </p:set>
                                  </p:childTnLst>
                                </p:cTn>
                              </p:par>
                            </p:childTnLst>
                          </p:cTn>
                        </p:par>
                        <p:par>
                          <p:cTn id="76" fill="hold" nodeType="afterGroup">
                            <p:stCondLst>
                              <p:cond delay="15000"/>
                            </p:stCondLst>
                            <p:childTnLst>
                              <p:par>
                                <p:cTn id="77" presetID="11" presetClass="entr" presetSubtype="0" fill="hold" grpId="0" nodeType="afterEffect">
                                  <p:stCondLst>
                                    <p:cond delay="0"/>
                                  </p:stCondLst>
                                  <p:childTnLst>
                                    <p:set>
                                      <p:cBhvr>
                                        <p:cTn id="78" dur="1000">
                                          <p:stCondLst>
                                            <p:cond delay="0"/>
                                          </p:stCondLst>
                                        </p:cTn>
                                        <p:tgtEl>
                                          <p:spTgt spid="229"/>
                                        </p:tgtEl>
                                        <p:attrNameLst>
                                          <p:attrName>style.visibility</p:attrName>
                                        </p:attrNameLst>
                                      </p:cBhvr>
                                      <p:to>
                                        <p:strVal val="visible"/>
                                      </p:to>
                                    </p:set>
                                  </p:childTnLst>
                                </p:cTn>
                              </p:par>
                            </p:childTnLst>
                          </p:cTn>
                        </p:par>
                        <p:par>
                          <p:cTn id="79" fill="hold" nodeType="afterGroup">
                            <p:stCondLst>
                              <p:cond delay="16000"/>
                            </p:stCondLst>
                            <p:childTnLst>
                              <p:par>
                                <p:cTn id="80" presetID="11" presetClass="entr" presetSubtype="0" fill="hold" grpId="0" nodeType="afterEffect">
                                  <p:stCondLst>
                                    <p:cond delay="0"/>
                                  </p:stCondLst>
                                  <p:childTnLst>
                                    <p:set>
                                      <p:cBhvr>
                                        <p:cTn id="81" dur="1000">
                                          <p:stCondLst>
                                            <p:cond delay="0"/>
                                          </p:stCondLst>
                                        </p:cTn>
                                        <p:tgtEl>
                                          <p:spTgt spid="230"/>
                                        </p:tgtEl>
                                        <p:attrNameLst>
                                          <p:attrName>style.visibility</p:attrName>
                                        </p:attrNameLst>
                                      </p:cBhvr>
                                      <p:to>
                                        <p:strVal val="visible"/>
                                      </p:to>
                                    </p:set>
                                  </p:childTnLst>
                                </p:cTn>
                              </p:par>
                            </p:childTnLst>
                          </p:cTn>
                        </p:par>
                        <p:par>
                          <p:cTn id="82" fill="hold" nodeType="afterGroup">
                            <p:stCondLst>
                              <p:cond delay="17000"/>
                            </p:stCondLst>
                            <p:childTnLst>
                              <p:par>
                                <p:cTn id="83" presetID="11" presetClass="entr" presetSubtype="0" fill="hold" grpId="0" nodeType="afterEffect">
                                  <p:stCondLst>
                                    <p:cond delay="0"/>
                                  </p:stCondLst>
                                  <p:childTnLst>
                                    <p:set>
                                      <p:cBhvr>
                                        <p:cTn id="84" dur="1000">
                                          <p:stCondLst>
                                            <p:cond delay="0"/>
                                          </p:stCondLst>
                                        </p:cTn>
                                        <p:tgtEl>
                                          <p:spTgt spid="231"/>
                                        </p:tgtEl>
                                        <p:attrNameLst>
                                          <p:attrName>style.visibility</p:attrName>
                                        </p:attrNameLst>
                                      </p:cBhvr>
                                      <p:to>
                                        <p:strVal val="visible"/>
                                      </p:to>
                                    </p:set>
                                  </p:childTnLst>
                                </p:cTn>
                              </p:par>
                            </p:childTnLst>
                          </p:cTn>
                        </p:par>
                        <p:par>
                          <p:cTn id="85" fill="hold" nodeType="afterGroup">
                            <p:stCondLst>
                              <p:cond delay="18000"/>
                            </p:stCondLst>
                            <p:childTnLst>
                              <p:par>
                                <p:cTn id="86" presetID="11" presetClass="entr" presetSubtype="0" fill="hold" grpId="0" nodeType="afterEffect">
                                  <p:stCondLst>
                                    <p:cond delay="0"/>
                                  </p:stCondLst>
                                  <p:childTnLst>
                                    <p:set>
                                      <p:cBhvr>
                                        <p:cTn id="87" dur="1000">
                                          <p:stCondLst>
                                            <p:cond delay="0"/>
                                          </p:stCondLst>
                                        </p:cTn>
                                        <p:tgtEl>
                                          <p:spTgt spid="232"/>
                                        </p:tgtEl>
                                        <p:attrNameLst>
                                          <p:attrName>style.visibility</p:attrName>
                                        </p:attrNameLst>
                                      </p:cBhvr>
                                      <p:to>
                                        <p:strVal val="visible"/>
                                      </p:to>
                                    </p:set>
                                  </p:childTnLst>
                                </p:cTn>
                              </p:par>
                            </p:childTnLst>
                          </p:cTn>
                        </p:par>
                        <p:par>
                          <p:cTn id="88" fill="hold" nodeType="afterGroup">
                            <p:stCondLst>
                              <p:cond delay="19000"/>
                            </p:stCondLst>
                            <p:childTnLst>
                              <p:par>
                                <p:cTn id="89" presetID="11" presetClass="entr" presetSubtype="0" fill="hold" grpId="0" nodeType="afterEffect">
                                  <p:stCondLst>
                                    <p:cond delay="0"/>
                                  </p:stCondLst>
                                  <p:childTnLst>
                                    <p:set>
                                      <p:cBhvr>
                                        <p:cTn id="90" dur="1000">
                                          <p:stCondLst>
                                            <p:cond delay="0"/>
                                          </p:stCondLst>
                                        </p:cTn>
                                        <p:tgtEl>
                                          <p:spTgt spid="233"/>
                                        </p:tgtEl>
                                        <p:attrNameLst>
                                          <p:attrName>style.visibility</p:attrName>
                                        </p:attrNameLst>
                                      </p:cBhvr>
                                      <p:to>
                                        <p:strVal val="visible"/>
                                      </p:to>
                                    </p:set>
                                  </p:childTnLst>
                                </p:cTn>
                              </p:par>
                            </p:childTnLst>
                          </p:cTn>
                        </p:par>
                        <p:par>
                          <p:cTn id="91" fill="hold" nodeType="afterGroup">
                            <p:stCondLst>
                              <p:cond delay="20000"/>
                            </p:stCondLst>
                            <p:childTnLst>
                              <p:par>
                                <p:cTn id="92" presetID="11" presetClass="entr" presetSubtype="0" fill="hold" grpId="0" nodeType="afterEffect">
                                  <p:stCondLst>
                                    <p:cond delay="0"/>
                                  </p:stCondLst>
                                  <p:childTnLst>
                                    <p:set>
                                      <p:cBhvr>
                                        <p:cTn id="93" dur="1000">
                                          <p:stCondLst>
                                            <p:cond delay="0"/>
                                          </p:stCondLst>
                                        </p:cTn>
                                        <p:tgtEl>
                                          <p:spTgt spid="234"/>
                                        </p:tgtEl>
                                        <p:attrNameLst>
                                          <p:attrName>style.visibility</p:attrName>
                                        </p:attrNameLst>
                                      </p:cBhvr>
                                      <p:to>
                                        <p:strVal val="visible"/>
                                      </p:to>
                                    </p:set>
                                  </p:childTnLst>
                                </p:cTn>
                              </p:par>
                            </p:childTnLst>
                          </p:cTn>
                        </p:par>
                        <p:par>
                          <p:cTn id="94" fill="hold" nodeType="afterGroup">
                            <p:stCondLst>
                              <p:cond delay="21000"/>
                            </p:stCondLst>
                            <p:childTnLst>
                              <p:par>
                                <p:cTn id="95" presetID="11" presetClass="entr" presetSubtype="0" fill="hold" grpId="0" nodeType="afterEffect">
                                  <p:stCondLst>
                                    <p:cond delay="0"/>
                                  </p:stCondLst>
                                  <p:childTnLst>
                                    <p:set>
                                      <p:cBhvr>
                                        <p:cTn id="96" dur="1000">
                                          <p:stCondLst>
                                            <p:cond delay="0"/>
                                          </p:stCondLst>
                                        </p:cTn>
                                        <p:tgtEl>
                                          <p:spTgt spid="235"/>
                                        </p:tgtEl>
                                        <p:attrNameLst>
                                          <p:attrName>style.visibility</p:attrName>
                                        </p:attrNameLst>
                                      </p:cBhvr>
                                      <p:to>
                                        <p:strVal val="visible"/>
                                      </p:to>
                                    </p:set>
                                  </p:childTnLst>
                                </p:cTn>
                              </p:par>
                            </p:childTnLst>
                          </p:cTn>
                        </p:par>
                        <p:par>
                          <p:cTn id="97" fill="hold" nodeType="afterGroup">
                            <p:stCondLst>
                              <p:cond delay="22000"/>
                            </p:stCondLst>
                            <p:childTnLst>
                              <p:par>
                                <p:cTn id="98" presetID="11" presetClass="entr" presetSubtype="0" fill="hold" grpId="0" nodeType="afterEffect">
                                  <p:stCondLst>
                                    <p:cond delay="0"/>
                                  </p:stCondLst>
                                  <p:childTnLst>
                                    <p:set>
                                      <p:cBhvr>
                                        <p:cTn id="99" dur="1000">
                                          <p:stCondLst>
                                            <p:cond delay="0"/>
                                          </p:stCondLst>
                                        </p:cTn>
                                        <p:tgtEl>
                                          <p:spTgt spid="236"/>
                                        </p:tgtEl>
                                        <p:attrNameLst>
                                          <p:attrName>style.visibility</p:attrName>
                                        </p:attrNameLst>
                                      </p:cBhvr>
                                      <p:to>
                                        <p:strVal val="visible"/>
                                      </p:to>
                                    </p:set>
                                  </p:childTnLst>
                                </p:cTn>
                              </p:par>
                            </p:childTnLst>
                          </p:cTn>
                        </p:par>
                        <p:par>
                          <p:cTn id="100" fill="hold" nodeType="afterGroup">
                            <p:stCondLst>
                              <p:cond delay="23000"/>
                            </p:stCondLst>
                            <p:childTnLst>
                              <p:par>
                                <p:cTn id="101" presetID="11" presetClass="entr" presetSubtype="0" fill="hold" grpId="0" nodeType="afterEffect">
                                  <p:stCondLst>
                                    <p:cond delay="0"/>
                                  </p:stCondLst>
                                  <p:childTnLst>
                                    <p:set>
                                      <p:cBhvr>
                                        <p:cTn id="102" dur="1000">
                                          <p:stCondLst>
                                            <p:cond delay="0"/>
                                          </p:stCondLst>
                                        </p:cTn>
                                        <p:tgtEl>
                                          <p:spTgt spid="237"/>
                                        </p:tgtEl>
                                        <p:attrNameLst>
                                          <p:attrName>style.visibility</p:attrName>
                                        </p:attrNameLst>
                                      </p:cBhvr>
                                      <p:to>
                                        <p:strVal val="visible"/>
                                      </p:to>
                                    </p:set>
                                  </p:childTnLst>
                                </p:cTn>
                              </p:par>
                            </p:childTnLst>
                          </p:cTn>
                        </p:par>
                        <p:par>
                          <p:cTn id="103" fill="hold" nodeType="afterGroup">
                            <p:stCondLst>
                              <p:cond delay="24000"/>
                            </p:stCondLst>
                            <p:childTnLst>
                              <p:par>
                                <p:cTn id="104" presetID="11" presetClass="entr" presetSubtype="0" fill="hold" grpId="0" nodeType="afterEffect">
                                  <p:stCondLst>
                                    <p:cond delay="0"/>
                                  </p:stCondLst>
                                  <p:childTnLst>
                                    <p:set>
                                      <p:cBhvr>
                                        <p:cTn id="105" dur="1000">
                                          <p:stCondLst>
                                            <p:cond delay="0"/>
                                          </p:stCondLst>
                                        </p:cTn>
                                        <p:tgtEl>
                                          <p:spTgt spid="238"/>
                                        </p:tgtEl>
                                        <p:attrNameLst>
                                          <p:attrName>style.visibility</p:attrName>
                                        </p:attrNameLst>
                                      </p:cBhvr>
                                      <p:to>
                                        <p:strVal val="visible"/>
                                      </p:to>
                                    </p:set>
                                  </p:childTnLst>
                                </p:cTn>
                              </p:par>
                            </p:childTnLst>
                          </p:cTn>
                        </p:par>
                        <p:par>
                          <p:cTn id="106" fill="hold" nodeType="afterGroup">
                            <p:stCondLst>
                              <p:cond delay="25000"/>
                            </p:stCondLst>
                            <p:childTnLst>
                              <p:par>
                                <p:cTn id="107" presetID="11" presetClass="entr" presetSubtype="0" fill="hold" grpId="0" nodeType="afterEffect">
                                  <p:stCondLst>
                                    <p:cond delay="0"/>
                                  </p:stCondLst>
                                  <p:childTnLst>
                                    <p:set>
                                      <p:cBhvr>
                                        <p:cTn id="108" dur="1000">
                                          <p:stCondLst>
                                            <p:cond delay="0"/>
                                          </p:stCondLst>
                                        </p:cTn>
                                        <p:tgtEl>
                                          <p:spTgt spid="239"/>
                                        </p:tgtEl>
                                        <p:attrNameLst>
                                          <p:attrName>style.visibility</p:attrName>
                                        </p:attrNameLst>
                                      </p:cBhvr>
                                      <p:to>
                                        <p:strVal val="visible"/>
                                      </p:to>
                                    </p:set>
                                  </p:childTnLst>
                                </p:cTn>
                              </p:par>
                            </p:childTnLst>
                          </p:cTn>
                        </p:par>
                        <p:par>
                          <p:cTn id="109" fill="hold" nodeType="afterGroup">
                            <p:stCondLst>
                              <p:cond delay="26000"/>
                            </p:stCondLst>
                            <p:childTnLst>
                              <p:par>
                                <p:cTn id="110" presetID="11" presetClass="entr" presetSubtype="0" fill="hold" grpId="0" nodeType="afterEffect">
                                  <p:stCondLst>
                                    <p:cond delay="0"/>
                                  </p:stCondLst>
                                  <p:childTnLst>
                                    <p:set>
                                      <p:cBhvr>
                                        <p:cTn id="111" dur="1000">
                                          <p:stCondLst>
                                            <p:cond delay="0"/>
                                          </p:stCondLst>
                                        </p:cTn>
                                        <p:tgtEl>
                                          <p:spTgt spid="240"/>
                                        </p:tgtEl>
                                        <p:attrNameLst>
                                          <p:attrName>style.visibility</p:attrName>
                                        </p:attrNameLst>
                                      </p:cBhvr>
                                      <p:to>
                                        <p:strVal val="visible"/>
                                      </p:to>
                                    </p:set>
                                  </p:childTnLst>
                                </p:cTn>
                              </p:par>
                            </p:childTnLst>
                          </p:cTn>
                        </p:par>
                        <p:par>
                          <p:cTn id="112" fill="hold" nodeType="afterGroup">
                            <p:stCondLst>
                              <p:cond delay="27000"/>
                            </p:stCondLst>
                            <p:childTnLst>
                              <p:par>
                                <p:cTn id="113" presetID="11" presetClass="entr" presetSubtype="0" fill="hold" grpId="0" nodeType="afterEffect">
                                  <p:stCondLst>
                                    <p:cond delay="0"/>
                                  </p:stCondLst>
                                  <p:childTnLst>
                                    <p:set>
                                      <p:cBhvr>
                                        <p:cTn id="114" dur="1000">
                                          <p:stCondLst>
                                            <p:cond delay="0"/>
                                          </p:stCondLst>
                                        </p:cTn>
                                        <p:tgtEl>
                                          <p:spTgt spid="241"/>
                                        </p:tgtEl>
                                        <p:attrNameLst>
                                          <p:attrName>style.visibility</p:attrName>
                                        </p:attrNameLst>
                                      </p:cBhvr>
                                      <p:to>
                                        <p:strVal val="visible"/>
                                      </p:to>
                                    </p:set>
                                  </p:childTnLst>
                                </p:cTn>
                              </p:par>
                            </p:childTnLst>
                          </p:cTn>
                        </p:par>
                        <p:par>
                          <p:cTn id="115" fill="hold" nodeType="afterGroup">
                            <p:stCondLst>
                              <p:cond delay="28000"/>
                            </p:stCondLst>
                            <p:childTnLst>
                              <p:par>
                                <p:cTn id="116" presetID="11" presetClass="entr" presetSubtype="0" fill="hold" grpId="0" nodeType="afterEffect">
                                  <p:stCondLst>
                                    <p:cond delay="0"/>
                                  </p:stCondLst>
                                  <p:childTnLst>
                                    <p:set>
                                      <p:cBhvr>
                                        <p:cTn id="117" dur="1000">
                                          <p:stCondLst>
                                            <p:cond delay="0"/>
                                          </p:stCondLst>
                                        </p:cTn>
                                        <p:tgtEl>
                                          <p:spTgt spid="242"/>
                                        </p:tgtEl>
                                        <p:attrNameLst>
                                          <p:attrName>style.visibility</p:attrName>
                                        </p:attrNameLst>
                                      </p:cBhvr>
                                      <p:to>
                                        <p:strVal val="visible"/>
                                      </p:to>
                                    </p:set>
                                  </p:childTnLst>
                                </p:cTn>
                              </p:par>
                            </p:childTnLst>
                          </p:cTn>
                        </p:par>
                        <p:par>
                          <p:cTn id="118" fill="hold" nodeType="afterGroup">
                            <p:stCondLst>
                              <p:cond delay="29000"/>
                            </p:stCondLst>
                            <p:childTnLst>
                              <p:par>
                                <p:cTn id="119" presetID="11" presetClass="entr" presetSubtype="0" fill="hold" grpId="0" nodeType="afterEffect">
                                  <p:stCondLst>
                                    <p:cond delay="0"/>
                                  </p:stCondLst>
                                  <p:childTnLst>
                                    <p:set>
                                      <p:cBhvr>
                                        <p:cTn id="120" dur="1000">
                                          <p:stCondLst>
                                            <p:cond delay="0"/>
                                          </p:stCondLst>
                                        </p:cTn>
                                        <p:tgtEl>
                                          <p:spTgt spid="243"/>
                                        </p:tgtEl>
                                        <p:attrNameLst>
                                          <p:attrName>style.visibility</p:attrName>
                                        </p:attrNameLst>
                                      </p:cBhvr>
                                      <p:to>
                                        <p:strVal val="visible"/>
                                      </p:to>
                                    </p:set>
                                  </p:childTnLst>
                                </p:cTn>
                              </p:par>
                            </p:childTnLst>
                          </p:cTn>
                        </p:par>
                        <p:par>
                          <p:cTn id="121" fill="hold" nodeType="afterGroup">
                            <p:stCondLst>
                              <p:cond delay="30000"/>
                            </p:stCondLst>
                            <p:childTnLst>
                              <p:par>
                                <p:cTn id="122" presetID="11" presetClass="entr" presetSubtype="0" fill="hold" grpId="0" nodeType="afterEffect">
                                  <p:stCondLst>
                                    <p:cond delay="0"/>
                                  </p:stCondLst>
                                  <p:childTnLst>
                                    <p:set>
                                      <p:cBhvr>
                                        <p:cTn id="123" dur="1000">
                                          <p:stCondLst>
                                            <p:cond delay="0"/>
                                          </p:stCondLst>
                                        </p:cTn>
                                        <p:tgtEl>
                                          <p:spTgt spid="244"/>
                                        </p:tgtEl>
                                        <p:attrNameLst>
                                          <p:attrName>style.visibility</p:attrName>
                                        </p:attrNameLst>
                                      </p:cBhvr>
                                      <p:to>
                                        <p:strVal val="visible"/>
                                      </p:to>
                                    </p:set>
                                  </p:childTnLst>
                                </p:cTn>
                              </p:par>
                            </p:childTnLst>
                          </p:cTn>
                        </p:par>
                        <p:par>
                          <p:cTn id="124" fill="hold" nodeType="afterGroup">
                            <p:stCondLst>
                              <p:cond delay="31000"/>
                            </p:stCondLst>
                            <p:childTnLst>
                              <p:par>
                                <p:cTn id="125" presetID="11" presetClass="entr" presetSubtype="0" fill="hold" grpId="0" nodeType="afterEffect">
                                  <p:stCondLst>
                                    <p:cond delay="0"/>
                                  </p:stCondLst>
                                  <p:childTnLst>
                                    <p:set>
                                      <p:cBhvr>
                                        <p:cTn id="126" dur="1000">
                                          <p:stCondLst>
                                            <p:cond delay="0"/>
                                          </p:stCondLst>
                                        </p:cTn>
                                        <p:tgtEl>
                                          <p:spTgt spid="245"/>
                                        </p:tgtEl>
                                        <p:attrNameLst>
                                          <p:attrName>style.visibility</p:attrName>
                                        </p:attrNameLst>
                                      </p:cBhvr>
                                      <p:to>
                                        <p:strVal val="visible"/>
                                      </p:to>
                                    </p:set>
                                  </p:childTnLst>
                                </p:cTn>
                              </p:par>
                            </p:childTnLst>
                          </p:cTn>
                        </p:par>
                        <p:par>
                          <p:cTn id="127" fill="hold" nodeType="afterGroup">
                            <p:stCondLst>
                              <p:cond delay="32000"/>
                            </p:stCondLst>
                            <p:childTnLst>
                              <p:par>
                                <p:cTn id="128" presetID="11" presetClass="entr" presetSubtype="0" fill="hold" grpId="0" nodeType="afterEffect">
                                  <p:stCondLst>
                                    <p:cond delay="0"/>
                                  </p:stCondLst>
                                  <p:childTnLst>
                                    <p:set>
                                      <p:cBhvr>
                                        <p:cTn id="129" dur="1000">
                                          <p:stCondLst>
                                            <p:cond delay="0"/>
                                          </p:stCondLst>
                                        </p:cTn>
                                        <p:tgtEl>
                                          <p:spTgt spid="246"/>
                                        </p:tgtEl>
                                        <p:attrNameLst>
                                          <p:attrName>style.visibility</p:attrName>
                                        </p:attrNameLst>
                                      </p:cBhvr>
                                      <p:to>
                                        <p:strVal val="visible"/>
                                      </p:to>
                                    </p:set>
                                  </p:childTnLst>
                                </p:cTn>
                              </p:par>
                            </p:childTnLst>
                          </p:cTn>
                        </p:par>
                        <p:par>
                          <p:cTn id="130" fill="hold" nodeType="afterGroup">
                            <p:stCondLst>
                              <p:cond delay="33000"/>
                            </p:stCondLst>
                            <p:childTnLst>
                              <p:par>
                                <p:cTn id="131" presetID="11" presetClass="entr" presetSubtype="0" fill="hold" grpId="0" nodeType="afterEffect">
                                  <p:stCondLst>
                                    <p:cond delay="0"/>
                                  </p:stCondLst>
                                  <p:childTnLst>
                                    <p:set>
                                      <p:cBhvr>
                                        <p:cTn id="132" dur="1000">
                                          <p:stCondLst>
                                            <p:cond delay="0"/>
                                          </p:stCondLst>
                                        </p:cTn>
                                        <p:tgtEl>
                                          <p:spTgt spid="247"/>
                                        </p:tgtEl>
                                        <p:attrNameLst>
                                          <p:attrName>style.visibility</p:attrName>
                                        </p:attrNameLst>
                                      </p:cBhvr>
                                      <p:to>
                                        <p:strVal val="visible"/>
                                      </p:to>
                                    </p:set>
                                  </p:childTnLst>
                                </p:cTn>
                              </p:par>
                            </p:childTnLst>
                          </p:cTn>
                        </p:par>
                        <p:par>
                          <p:cTn id="133" fill="hold" nodeType="afterGroup">
                            <p:stCondLst>
                              <p:cond delay="34000"/>
                            </p:stCondLst>
                            <p:childTnLst>
                              <p:par>
                                <p:cTn id="134" presetID="11" presetClass="entr" presetSubtype="0" fill="hold" grpId="0" nodeType="afterEffect">
                                  <p:stCondLst>
                                    <p:cond delay="0"/>
                                  </p:stCondLst>
                                  <p:childTnLst>
                                    <p:set>
                                      <p:cBhvr>
                                        <p:cTn id="135" dur="1000">
                                          <p:stCondLst>
                                            <p:cond delay="0"/>
                                          </p:stCondLst>
                                        </p:cTn>
                                        <p:tgtEl>
                                          <p:spTgt spid="248"/>
                                        </p:tgtEl>
                                        <p:attrNameLst>
                                          <p:attrName>style.visibility</p:attrName>
                                        </p:attrNameLst>
                                      </p:cBhvr>
                                      <p:to>
                                        <p:strVal val="visible"/>
                                      </p:to>
                                    </p:set>
                                  </p:childTnLst>
                                </p:cTn>
                              </p:par>
                            </p:childTnLst>
                          </p:cTn>
                        </p:par>
                        <p:par>
                          <p:cTn id="136" fill="hold" nodeType="afterGroup">
                            <p:stCondLst>
                              <p:cond delay="35000"/>
                            </p:stCondLst>
                            <p:childTnLst>
                              <p:par>
                                <p:cTn id="137" presetID="11" presetClass="entr" presetSubtype="0" fill="hold" grpId="0" nodeType="afterEffect">
                                  <p:stCondLst>
                                    <p:cond delay="0"/>
                                  </p:stCondLst>
                                  <p:childTnLst>
                                    <p:set>
                                      <p:cBhvr>
                                        <p:cTn id="138" dur="1000">
                                          <p:stCondLst>
                                            <p:cond delay="0"/>
                                          </p:stCondLst>
                                        </p:cTn>
                                        <p:tgtEl>
                                          <p:spTgt spid="249"/>
                                        </p:tgtEl>
                                        <p:attrNameLst>
                                          <p:attrName>style.visibility</p:attrName>
                                        </p:attrNameLst>
                                      </p:cBhvr>
                                      <p:to>
                                        <p:strVal val="visible"/>
                                      </p:to>
                                    </p:set>
                                  </p:childTnLst>
                                </p:cTn>
                              </p:par>
                            </p:childTnLst>
                          </p:cTn>
                        </p:par>
                        <p:par>
                          <p:cTn id="139" fill="hold" nodeType="afterGroup">
                            <p:stCondLst>
                              <p:cond delay="36000"/>
                            </p:stCondLst>
                            <p:childTnLst>
                              <p:par>
                                <p:cTn id="140" presetID="11" presetClass="entr" presetSubtype="0" fill="hold" grpId="0" nodeType="afterEffect">
                                  <p:stCondLst>
                                    <p:cond delay="0"/>
                                  </p:stCondLst>
                                  <p:childTnLst>
                                    <p:set>
                                      <p:cBhvr>
                                        <p:cTn id="141" dur="1000">
                                          <p:stCondLst>
                                            <p:cond delay="0"/>
                                          </p:stCondLst>
                                        </p:cTn>
                                        <p:tgtEl>
                                          <p:spTgt spid="250"/>
                                        </p:tgtEl>
                                        <p:attrNameLst>
                                          <p:attrName>style.visibility</p:attrName>
                                        </p:attrNameLst>
                                      </p:cBhvr>
                                      <p:to>
                                        <p:strVal val="visible"/>
                                      </p:to>
                                    </p:set>
                                  </p:childTnLst>
                                </p:cTn>
                              </p:par>
                            </p:childTnLst>
                          </p:cTn>
                        </p:par>
                        <p:par>
                          <p:cTn id="142" fill="hold" nodeType="afterGroup">
                            <p:stCondLst>
                              <p:cond delay="37000"/>
                            </p:stCondLst>
                            <p:childTnLst>
                              <p:par>
                                <p:cTn id="143" presetID="11" presetClass="entr" presetSubtype="0" fill="hold" grpId="0" nodeType="afterEffect">
                                  <p:stCondLst>
                                    <p:cond delay="0"/>
                                  </p:stCondLst>
                                  <p:childTnLst>
                                    <p:set>
                                      <p:cBhvr>
                                        <p:cTn id="144" dur="1000">
                                          <p:stCondLst>
                                            <p:cond delay="0"/>
                                          </p:stCondLst>
                                        </p:cTn>
                                        <p:tgtEl>
                                          <p:spTgt spid="251"/>
                                        </p:tgtEl>
                                        <p:attrNameLst>
                                          <p:attrName>style.visibility</p:attrName>
                                        </p:attrNameLst>
                                      </p:cBhvr>
                                      <p:to>
                                        <p:strVal val="visible"/>
                                      </p:to>
                                    </p:set>
                                  </p:childTnLst>
                                </p:cTn>
                              </p:par>
                            </p:childTnLst>
                          </p:cTn>
                        </p:par>
                        <p:par>
                          <p:cTn id="145" fill="hold" nodeType="afterGroup">
                            <p:stCondLst>
                              <p:cond delay="38000"/>
                            </p:stCondLst>
                            <p:childTnLst>
                              <p:par>
                                <p:cTn id="146" presetID="11" presetClass="entr" presetSubtype="0" fill="hold" grpId="0" nodeType="afterEffect">
                                  <p:stCondLst>
                                    <p:cond delay="0"/>
                                  </p:stCondLst>
                                  <p:childTnLst>
                                    <p:set>
                                      <p:cBhvr>
                                        <p:cTn id="147" dur="1000">
                                          <p:stCondLst>
                                            <p:cond delay="0"/>
                                          </p:stCondLst>
                                        </p:cTn>
                                        <p:tgtEl>
                                          <p:spTgt spid="252"/>
                                        </p:tgtEl>
                                        <p:attrNameLst>
                                          <p:attrName>style.visibility</p:attrName>
                                        </p:attrNameLst>
                                      </p:cBhvr>
                                      <p:to>
                                        <p:strVal val="visible"/>
                                      </p:to>
                                    </p:set>
                                  </p:childTnLst>
                                </p:cTn>
                              </p:par>
                            </p:childTnLst>
                          </p:cTn>
                        </p:par>
                        <p:par>
                          <p:cTn id="148" fill="hold" nodeType="afterGroup">
                            <p:stCondLst>
                              <p:cond delay="39000"/>
                            </p:stCondLst>
                            <p:childTnLst>
                              <p:par>
                                <p:cTn id="149" presetID="11" presetClass="entr" presetSubtype="0" fill="hold" grpId="0" nodeType="afterEffect">
                                  <p:stCondLst>
                                    <p:cond delay="0"/>
                                  </p:stCondLst>
                                  <p:childTnLst>
                                    <p:set>
                                      <p:cBhvr>
                                        <p:cTn id="150" dur="1000">
                                          <p:stCondLst>
                                            <p:cond delay="0"/>
                                          </p:stCondLst>
                                        </p:cTn>
                                        <p:tgtEl>
                                          <p:spTgt spid="253"/>
                                        </p:tgtEl>
                                        <p:attrNameLst>
                                          <p:attrName>style.visibility</p:attrName>
                                        </p:attrNameLst>
                                      </p:cBhvr>
                                      <p:to>
                                        <p:strVal val="visible"/>
                                      </p:to>
                                    </p:set>
                                  </p:childTnLst>
                                </p:cTn>
                              </p:par>
                            </p:childTnLst>
                          </p:cTn>
                        </p:par>
                        <p:par>
                          <p:cTn id="151" fill="hold" nodeType="afterGroup">
                            <p:stCondLst>
                              <p:cond delay="40000"/>
                            </p:stCondLst>
                            <p:childTnLst>
                              <p:par>
                                <p:cTn id="152" presetID="11" presetClass="entr" presetSubtype="0" fill="hold" grpId="0" nodeType="afterEffect">
                                  <p:stCondLst>
                                    <p:cond delay="0"/>
                                  </p:stCondLst>
                                  <p:childTnLst>
                                    <p:set>
                                      <p:cBhvr>
                                        <p:cTn id="153" dur="1000">
                                          <p:stCondLst>
                                            <p:cond delay="0"/>
                                          </p:stCondLst>
                                        </p:cTn>
                                        <p:tgtEl>
                                          <p:spTgt spid="254"/>
                                        </p:tgtEl>
                                        <p:attrNameLst>
                                          <p:attrName>style.visibility</p:attrName>
                                        </p:attrNameLst>
                                      </p:cBhvr>
                                      <p:to>
                                        <p:strVal val="visible"/>
                                      </p:to>
                                    </p:set>
                                  </p:childTnLst>
                                </p:cTn>
                              </p:par>
                            </p:childTnLst>
                          </p:cTn>
                        </p:par>
                        <p:par>
                          <p:cTn id="154" fill="hold" nodeType="afterGroup">
                            <p:stCondLst>
                              <p:cond delay="41000"/>
                            </p:stCondLst>
                            <p:childTnLst>
                              <p:par>
                                <p:cTn id="155" presetID="11" presetClass="entr" presetSubtype="0" fill="hold" grpId="0" nodeType="afterEffect">
                                  <p:stCondLst>
                                    <p:cond delay="0"/>
                                  </p:stCondLst>
                                  <p:childTnLst>
                                    <p:set>
                                      <p:cBhvr>
                                        <p:cTn id="156" dur="1000">
                                          <p:stCondLst>
                                            <p:cond delay="0"/>
                                          </p:stCondLst>
                                        </p:cTn>
                                        <p:tgtEl>
                                          <p:spTgt spid="255"/>
                                        </p:tgtEl>
                                        <p:attrNameLst>
                                          <p:attrName>style.visibility</p:attrName>
                                        </p:attrNameLst>
                                      </p:cBhvr>
                                      <p:to>
                                        <p:strVal val="visible"/>
                                      </p:to>
                                    </p:set>
                                  </p:childTnLst>
                                </p:cTn>
                              </p:par>
                            </p:childTnLst>
                          </p:cTn>
                        </p:par>
                        <p:par>
                          <p:cTn id="157" fill="hold" nodeType="afterGroup">
                            <p:stCondLst>
                              <p:cond delay="42000"/>
                            </p:stCondLst>
                            <p:childTnLst>
                              <p:par>
                                <p:cTn id="158" presetID="11" presetClass="entr" presetSubtype="0" fill="hold" grpId="0" nodeType="afterEffect">
                                  <p:stCondLst>
                                    <p:cond delay="0"/>
                                  </p:stCondLst>
                                  <p:childTnLst>
                                    <p:set>
                                      <p:cBhvr>
                                        <p:cTn id="159" dur="1000">
                                          <p:stCondLst>
                                            <p:cond delay="0"/>
                                          </p:stCondLst>
                                        </p:cTn>
                                        <p:tgtEl>
                                          <p:spTgt spid="256"/>
                                        </p:tgtEl>
                                        <p:attrNameLst>
                                          <p:attrName>style.visibility</p:attrName>
                                        </p:attrNameLst>
                                      </p:cBhvr>
                                      <p:to>
                                        <p:strVal val="visible"/>
                                      </p:to>
                                    </p:set>
                                  </p:childTnLst>
                                </p:cTn>
                              </p:par>
                            </p:childTnLst>
                          </p:cTn>
                        </p:par>
                        <p:par>
                          <p:cTn id="160" fill="hold" nodeType="afterGroup">
                            <p:stCondLst>
                              <p:cond delay="43000"/>
                            </p:stCondLst>
                            <p:childTnLst>
                              <p:par>
                                <p:cTn id="161" presetID="11" presetClass="entr" presetSubtype="0" fill="hold" grpId="0" nodeType="afterEffect">
                                  <p:stCondLst>
                                    <p:cond delay="0"/>
                                  </p:stCondLst>
                                  <p:childTnLst>
                                    <p:set>
                                      <p:cBhvr>
                                        <p:cTn id="162" dur="1000">
                                          <p:stCondLst>
                                            <p:cond delay="0"/>
                                          </p:stCondLst>
                                        </p:cTn>
                                        <p:tgtEl>
                                          <p:spTgt spid="257"/>
                                        </p:tgtEl>
                                        <p:attrNameLst>
                                          <p:attrName>style.visibility</p:attrName>
                                        </p:attrNameLst>
                                      </p:cBhvr>
                                      <p:to>
                                        <p:strVal val="visible"/>
                                      </p:to>
                                    </p:set>
                                  </p:childTnLst>
                                </p:cTn>
                              </p:par>
                            </p:childTnLst>
                          </p:cTn>
                        </p:par>
                        <p:par>
                          <p:cTn id="163" fill="hold" nodeType="afterGroup">
                            <p:stCondLst>
                              <p:cond delay="44000"/>
                            </p:stCondLst>
                            <p:childTnLst>
                              <p:par>
                                <p:cTn id="164" presetID="11" presetClass="entr" presetSubtype="0" fill="hold" grpId="0" nodeType="afterEffect">
                                  <p:stCondLst>
                                    <p:cond delay="0"/>
                                  </p:stCondLst>
                                  <p:childTnLst>
                                    <p:set>
                                      <p:cBhvr>
                                        <p:cTn id="165" dur="1000">
                                          <p:stCondLst>
                                            <p:cond delay="0"/>
                                          </p:stCondLst>
                                        </p:cTn>
                                        <p:tgtEl>
                                          <p:spTgt spid="258"/>
                                        </p:tgtEl>
                                        <p:attrNameLst>
                                          <p:attrName>style.visibility</p:attrName>
                                        </p:attrNameLst>
                                      </p:cBhvr>
                                      <p:to>
                                        <p:strVal val="visible"/>
                                      </p:to>
                                    </p:set>
                                  </p:childTnLst>
                                </p:cTn>
                              </p:par>
                            </p:childTnLst>
                          </p:cTn>
                        </p:par>
                        <p:par>
                          <p:cTn id="166" fill="hold" nodeType="afterGroup">
                            <p:stCondLst>
                              <p:cond delay="45000"/>
                            </p:stCondLst>
                            <p:childTnLst>
                              <p:par>
                                <p:cTn id="167" presetID="11" presetClass="entr" presetSubtype="0" fill="hold" grpId="0" nodeType="afterEffect">
                                  <p:stCondLst>
                                    <p:cond delay="0"/>
                                  </p:stCondLst>
                                  <p:childTnLst>
                                    <p:set>
                                      <p:cBhvr>
                                        <p:cTn id="168" dur="1000">
                                          <p:stCondLst>
                                            <p:cond delay="0"/>
                                          </p:stCondLst>
                                        </p:cTn>
                                        <p:tgtEl>
                                          <p:spTgt spid="259"/>
                                        </p:tgtEl>
                                        <p:attrNameLst>
                                          <p:attrName>style.visibility</p:attrName>
                                        </p:attrNameLst>
                                      </p:cBhvr>
                                      <p:to>
                                        <p:strVal val="visible"/>
                                      </p:to>
                                    </p:set>
                                  </p:childTnLst>
                                </p:cTn>
                              </p:par>
                            </p:childTnLst>
                          </p:cTn>
                        </p:par>
                        <p:par>
                          <p:cTn id="169" fill="hold" nodeType="afterGroup">
                            <p:stCondLst>
                              <p:cond delay="46000"/>
                            </p:stCondLst>
                            <p:childTnLst>
                              <p:par>
                                <p:cTn id="170" presetID="11" presetClass="entr" presetSubtype="0" fill="hold" grpId="0" nodeType="afterEffect">
                                  <p:stCondLst>
                                    <p:cond delay="0"/>
                                  </p:stCondLst>
                                  <p:childTnLst>
                                    <p:set>
                                      <p:cBhvr>
                                        <p:cTn id="171" dur="1000">
                                          <p:stCondLst>
                                            <p:cond delay="0"/>
                                          </p:stCondLst>
                                        </p:cTn>
                                        <p:tgtEl>
                                          <p:spTgt spid="260"/>
                                        </p:tgtEl>
                                        <p:attrNameLst>
                                          <p:attrName>style.visibility</p:attrName>
                                        </p:attrNameLst>
                                      </p:cBhvr>
                                      <p:to>
                                        <p:strVal val="visible"/>
                                      </p:to>
                                    </p:set>
                                  </p:childTnLst>
                                </p:cTn>
                              </p:par>
                            </p:childTnLst>
                          </p:cTn>
                        </p:par>
                        <p:par>
                          <p:cTn id="172" fill="hold" nodeType="afterGroup">
                            <p:stCondLst>
                              <p:cond delay="47000"/>
                            </p:stCondLst>
                            <p:childTnLst>
                              <p:par>
                                <p:cTn id="173" presetID="11" presetClass="entr" presetSubtype="0" fill="hold" grpId="0" nodeType="afterEffect">
                                  <p:stCondLst>
                                    <p:cond delay="0"/>
                                  </p:stCondLst>
                                  <p:childTnLst>
                                    <p:set>
                                      <p:cBhvr>
                                        <p:cTn id="174" dur="1000">
                                          <p:stCondLst>
                                            <p:cond delay="0"/>
                                          </p:stCondLst>
                                        </p:cTn>
                                        <p:tgtEl>
                                          <p:spTgt spid="261"/>
                                        </p:tgtEl>
                                        <p:attrNameLst>
                                          <p:attrName>style.visibility</p:attrName>
                                        </p:attrNameLst>
                                      </p:cBhvr>
                                      <p:to>
                                        <p:strVal val="visible"/>
                                      </p:to>
                                    </p:set>
                                  </p:childTnLst>
                                </p:cTn>
                              </p:par>
                            </p:childTnLst>
                          </p:cTn>
                        </p:par>
                        <p:par>
                          <p:cTn id="175" fill="hold" nodeType="afterGroup">
                            <p:stCondLst>
                              <p:cond delay="48000"/>
                            </p:stCondLst>
                            <p:childTnLst>
                              <p:par>
                                <p:cTn id="176" presetID="11" presetClass="entr" presetSubtype="0" fill="hold" grpId="0" nodeType="afterEffect">
                                  <p:stCondLst>
                                    <p:cond delay="0"/>
                                  </p:stCondLst>
                                  <p:childTnLst>
                                    <p:set>
                                      <p:cBhvr>
                                        <p:cTn id="177" dur="1000">
                                          <p:stCondLst>
                                            <p:cond delay="0"/>
                                          </p:stCondLst>
                                        </p:cTn>
                                        <p:tgtEl>
                                          <p:spTgt spid="262"/>
                                        </p:tgtEl>
                                        <p:attrNameLst>
                                          <p:attrName>style.visibility</p:attrName>
                                        </p:attrNameLst>
                                      </p:cBhvr>
                                      <p:to>
                                        <p:strVal val="visible"/>
                                      </p:to>
                                    </p:set>
                                  </p:childTnLst>
                                </p:cTn>
                              </p:par>
                            </p:childTnLst>
                          </p:cTn>
                        </p:par>
                        <p:par>
                          <p:cTn id="178" fill="hold" nodeType="afterGroup">
                            <p:stCondLst>
                              <p:cond delay="49000"/>
                            </p:stCondLst>
                            <p:childTnLst>
                              <p:par>
                                <p:cTn id="179" presetID="11" presetClass="entr" presetSubtype="0" fill="hold" grpId="0" nodeType="afterEffect">
                                  <p:stCondLst>
                                    <p:cond delay="0"/>
                                  </p:stCondLst>
                                  <p:childTnLst>
                                    <p:set>
                                      <p:cBhvr>
                                        <p:cTn id="180" dur="1000">
                                          <p:stCondLst>
                                            <p:cond delay="0"/>
                                          </p:stCondLst>
                                        </p:cTn>
                                        <p:tgtEl>
                                          <p:spTgt spid="263"/>
                                        </p:tgtEl>
                                        <p:attrNameLst>
                                          <p:attrName>style.visibility</p:attrName>
                                        </p:attrNameLst>
                                      </p:cBhvr>
                                      <p:to>
                                        <p:strVal val="visible"/>
                                      </p:to>
                                    </p:set>
                                  </p:childTnLst>
                                </p:cTn>
                              </p:par>
                            </p:childTnLst>
                          </p:cTn>
                        </p:par>
                        <p:par>
                          <p:cTn id="181" fill="hold" nodeType="afterGroup">
                            <p:stCondLst>
                              <p:cond delay="50000"/>
                            </p:stCondLst>
                            <p:childTnLst>
                              <p:par>
                                <p:cTn id="182" presetID="11" presetClass="entr" presetSubtype="0" fill="hold" grpId="0" nodeType="afterEffect">
                                  <p:stCondLst>
                                    <p:cond delay="0"/>
                                  </p:stCondLst>
                                  <p:childTnLst>
                                    <p:set>
                                      <p:cBhvr>
                                        <p:cTn id="183" dur="1000">
                                          <p:stCondLst>
                                            <p:cond delay="0"/>
                                          </p:stCondLst>
                                        </p:cTn>
                                        <p:tgtEl>
                                          <p:spTgt spid="264"/>
                                        </p:tgtEl>
                                        <p:attrNameLst>
                                          <p:attrName>style.visibility</p:attrName>
                                        </p:attrNameLst>
                                      </p:cBhvr>
                                      <p:to>
                                        <p:strVal val="visible"/>
                                      </p:to>
                                    </p:set>
                                  </p:childTnLst>
                                </p:cTn>
                              </p:par>
                            </p:childTnLst>
                          </p:cTn>
                        </p:par>
                        <p:par>
                          <p:cTn id="184" fill="hold" nodeType="afterGroup">
                            <p:stCondLst>
                              <p:cond delay="51000"/>
                            </p:stCondLst>
                            <p:childTnLst>
                              <p:par>
                                <p:cTn id="185" presetID="11" presetClass="entr" presetSubtype="0" fill="hold" grpId="0" nodeType="afterEffect">
                                  <p:stCondLst>
                                    <p:cond delay="0"/>
                                  </p:stCondLst>
                                  <p:childTnLst>
                                    <p:set>
                                      <p:cBhvr>
                                        <p:cTn id="186" dur="1000">
                                          <p:stCondLst>
                                            <p:cond delay="0"/>
                                          </p:stCondLst>
                                        </p:cTn>
                                        <p:tgtEl>
                                          <p:spTgt spid="265"/>
                                        </p:tgtEl>
                                        <p:attrNameLst>
                                          <p:attrName>style.visibility</p:attrName>
                                        </p:attrNameLst>
                                      </p:cBhvr>
                                      <p:to>
                                        <p:strVal val="visible"/>
                                      </p:to>
                                    </p:set>
                                  </p:childTnLst>
                                </p:cTn>
                              </p:par>
                            </p:childTnLst>
                          </p:cTn>
                        </p:par>
                        <p:par>
                          <p:cTn id="187" fill="hold" nodeType="afterGroup">
                            <p:stCondLst>
                              <p:cond delay="52000"/>
                            </p:stCondLst>
                            <p:childTnLst>
                              <p:par>
                                <p:cTn id="188" presetID="11" presetClass="entr" presetSubtype="0" fill="hold" grpId="0" nodeType="afterEffect">
                                  <p:stCondLst>
                                    <p:cond delay="0"/>
                                  </p:stCondLst>
                                  <p:childTnLst>
                                    <p:set>
                                      <p:cBhvr>
                                        <p:cTn id="189" dur="1000">
                                          <p:stCondLst>
                                            <p:cond delay="0"/>
                                          </p:stCondLst>
                                        </p:cTn>
                                        <p:tgtEl>
                                          <p:spTgt spid="266"/>
                                        </p:tgtEl>
                                        <p:attrNameLst>
                                          <p:attrName>style.visibility</p:attrName>
                                        </p:attrNameLst>
                                      </p:cBhvr>
                                      <p:to>
                                        <p:strVal val="visible"/>
                                      </p:to>
                                    </p:set>
                                  </p:childTnLst>
                                </p:cTn>
                              </p:par>
                            </p:childTnLst>
                          </p:cTn>
                        </p:par>
                        <p:par>
                          <p:cTn id="190" fill="hold" nodeType="afterGroup">
                            <p:stCondLst>
                              <p:cond delay="53000"/>
                            </p:stCondLst>
                            <p:childTnLst>
                              <p:par>
                                <p:cTn id="191" presetID="11" presetClass="entr" presetSubtype="0" fill="hold" grpId="0" nodeType="afterEffect">
                                  <p:stCondLst>
                                    <p:cond delay="0"/>
                                  </p:stCondLst>
                                  <p:childTnLst>
                                    <p:set>
                                      <p:cBhvr>
                                        <p:cTn id="192" dur="1000">
                                          <p:stCondLst>
                                            <p:cond delay="0"/>
                                          </p:stCondLst>
                                        </p:cTn>
                                        <p:tgtEl>
                                          <p:spTgt spid="267"/>
                                        </p:tgtEl>
                                        <p:attrNameLst>
                                          <p:attrName>style.visibility</p:attrName>
                                        </p:attrNameLst>
                                      </p:cBhvr>
                                      <p:to>
                                        <p:strVal val="visible"/>
                                      </p:to>
                                    </p:set>
                                  </p:childTnLst>
                                </p:cTn>
                              </p:par>
                            </p:childTnLst>
                          </p:cTn>
                        </p:par>
                        <p:par>
                          <p:cTn id="193" fill="hold" nodeType="afterGroup">
                            <p:stCondLst>
                              <p:cond delay="54000"/>
                            </p:stCondLst>
                            <p:childTnLst>
                              <p:par>
                                <p:cTn id="194" presetID="11" presetClass="entr" presetSubtype="0" fill="hold" grpId="0" nodeType="afterEffect">
                                  <p:stCondLst>
                                    <p:cond delay="0"/>
                                  </p:stCondLst>
                                  <p:childTnLst>
                                    <p:set>
                                      <p:cBhvr>
                                        <p:cTn id="195" dur="1000">
                                          <p:stCondLst>
                                            <p:cond delay="0"/>
                                          </p:stCondLst>
                                        </p:cTn>
                                        <p:tgtEl>
                                          <p:spTgt spid="268"/>
                                        </p:tgtEl>
                                        <p:attrNameLst>
                                          <p:attrName>style.visibility</p:attrName>
                                        </p:attrNameLst>
                                      </p:cBhvr>
                                      <p:to>
                                        <p:strVal val="visible"/>
                                      </p:to>
                                    </p:set>
                                  </p:childTnLst>
                                </p:cTn>
                              </p:par>
                            </p:childTnLst>
                          </p:cTn>
                        </p:par>
                        <p:par>
                          <p:cTn id="196" fill="hold" nodeType="afterGroup">
                            <p:stCondLst>
                              <p:cond delay="55000"/>
                            </p:stCondLst>
                            <p:childTnLst>
                              <p:par>
                                <p:cTn id="197" presetID="11" presetClass="entr" presetSubtype="0" fill="hold" grpId="0" nodeType="afterEffect">
                                  <p:stCondLst>
                                    <p:cond delay="0"/>
                                  </p:stCondLst>
                                  <p:childTnLst>
                                    <p:set>
                                      <p:cBhvr>
                                        <p:cTn id="198" dur="1000">
                                          <p:stCondLst>
                                            <p:cond delay="0"/>
                                          </p:stCondLst>
                                        </p:cTn>
                                        <p:tgtEl>
                                          <p:spTgt spid="269"/>
                                        </p:tgtEl>
                                        <p:attrNameLst>
                                          <p:attrName>style.visibility</p:attrName>
                                        </p:attrNameLst>
                                      </p:cBhvr>
                                      <p:to>
                                        <p:strVal val="visible"/>
                                      </p:to>
                                    </p:set>
                                  </p:childTnLst>
                                </p:cTn>
                              </p:par>
                            </p:childTnLst>
                          </p:cTn>
                        </p:par>
                        <p:par>
                          <p:cTn id="199" fill="hold" nodeType="afterGroup">
                            <p:stCondLst>
                              <p:cond delay="56000"/>
                            </p:stCondLst>
                            <p:childTnLst>
                              <p:par>
                                <p:cTn id="200" presetID="11" presetClass="entr" presetSubtype="0" fill="hold" grpId="0" nodeType="afterEffect">
                                  <p:stCondLst>
                                    <p:cond delay="0"/>
                                  </p:stCondLst>
                                  <p:childTnLst>
                                    <p:set>
                                      <p:cBhvr>
                                        <p:cTn id="201" dur="1000">
                                          <p:stCondLst>
                                            <p:cond delay="0"/>
                                          </p:stCondLst>
                                        </p:cTn>
                                        <p:tgtEl>
                                          <p:spTgt spid="270"/>
                                        </p:tgtEl>
                                        <p:attrNameLst>
                                          <p:attrName>style.visibility</p:attrName>
                                        </p:attrNameLst>
                                      </p:cBhvr>
                                      <p:to>
                                        <p:strVal val="visible"/>
                                      </p:to>
                                    </p:set>
                                  </p:childTnLst>
                                </p:cTn>
                              </p:par>
                            </p:childTnLst>
                          </p:cTn>
                        </p:par>
                        <p:par>
                          <p:cTn id="202" fill="hold" nodeType="afterGroup">
                            <p:stCondLst>
                              <p:cond delay="57000"/>
                            </p:stCondLst>
                            <p:childTnLst>
                              <p:par>
                                <p:cTn id="203" presetID="11" presetClass="entr" presetSubtype="0" fill="hold" grpId="0" nodeType="afterEffect">
                                  <p:stCondLst>
                                    <p:cond delay="0"/>
                                  </p:stCondLst>
                                  <p:childTnLst>
                                    <p:set>
                                      <p:cBhvr>
                                        <p:cTn id="204" dur="1000">
                                          <p:stCondLst>
                                            <p:cond delay="0"/>
                                          </p:stCondLst>
                                        </p:cTn>
                                        <p:tgtEl>
                                          <p:spTgt spid="271"/>
                                        </p:tgtEl>
                                        <p:attrNameLst>
                                          <p:attrName>style.visibility</p:attrName>
                                        </p:attrNameLst>
                                      </p:cBhvr>
                                      <p:to>
                                        <p:strVal val="visible"/>
                                      </p:to>
                                    </p:set>
                                  </p:childTnLst>
                                </p:cTn>
                              </p:par>
                            </p:childTnLst>
                          </p:cTn>
                        </p:par>
                        <p:par>
                          <p:cTn id="205" fill="hold" nodeType="afterGroup">
                            <p:stCondLst>
                              <p:cond delay="58000"/>
                            </p:stCondLst>
                            <p:childTnLst>
                              <p:par>
                                <p:cTn id="206" presetID="11" presetClass="entr" presetSubtype="0" fill="hold" grpId="0" nodeType="afterEffect">
                                  <p:stCondLst>
                                    <p:cond delay="0"/>
                                  </p:stCondLst>
                                  <p:childTnLst>
                                    <p:set>
                                      <p:cBhvr>
                                        <p:cTn id="207" dur="1000">
                                          <p:stCondLst>
                                            <p:cond delay="0"/>
                                          </p:stCondLst>
                                        </p:cTn>
                                        <p:tgtEl>
                                          <p:spTgt spid="272"/>
                                        </p:tgtEl>
                                        <p:attrNameLst>
                                          <p:attrName>style.visibility</p:attrName>
                                        </p:attrNameLst>
                                      </p:cBhvr>
                                      <p:to>
                                        <p:strVal val="visible"/>
                                      </p:to>
                                    </p:set>
                                  </p:childTnLst>
                                </p:cTn>
                              </p:par>
                            </p:childTnLst>
                          </p:cTn>
                        </p:par>
                        <p:par>
                          <p:cTn id="208" fill="hold" nodeType="afterGroup">
                            <p:stCondLst>
                              <p:cond delay="59000"/>
                            </p:stCondLst>
                            <p:childTnLst>
                              <p:par>
                                <p:cTn id="209" presetID="11" presetClass="entr" presetSubtype="0" fill="hold" grpId="0" nodeType="afterEffect">
                                  <p:stCondLst>
                                    <p:cond delay="0"/>
                                  </p:stCondLst>
                                  <p:childTnLst>
                                    <p:set>
                                      <p:cBhvr>
                                        <p:cTn id="210" dur="1000">
                                          <p:stCondLst>
                                            <p:cond delay="0"/>
                                          </p:stCondLst>
                                        </p:cTn>
                                        <p:tgtEl>
                                          <p:spTgt spid="273"/>
                                        </p:tgtEl>
                                        <p:attrNameLst>
                                          <p:attrName>style.visibility</p:attrName>
                                        </p:attrNameLst>
                                      </p:cBhvr>
                                      <p:to>
                                        <p:strVal val="visible"/>
                                      </p:to>
                                    </p:set>
                                  </p:childTnLst>
                                </p:cTn>
                              </p:par>
                            </p:childTnLst>
                          </p:cTn>
                        </p:par>
                        <p:par>
                          <p:cTn id="211" fill="hold" nodeType="afterGroup">
                            <p:stCondLst>
                              <p:cond delay="60000"/>
                            </p:stCondLst>
                            <p:childTnLst>
                              <p:par>
                                <p:cTn id="212" presetID="11" presetClass="entr" presetSubtype="0" fill="hold" grpId="0" nodeType="afterEffect">
                                  <p:stCondLst>
                                    <p:cond delay="0"/>
                                  </p:stCondLst>
                                  <p:childTnLst>
                                    <p:set>
                                      <p:cBhvr>
                                        <p:cTn id="213" dur="1000">
                                          <p:stCondLst>
                                            <p:cond delay="0"/>
                                          </p:stCondLst>
                                        </p:cTn>
                                        <p:tgtEl>
                                          <p:spTgt spid="274"/>
                                        </p:tgtEl>
                                        <p:attrNameLst>
                                          <p:attrName>style.visibility</p:attrName>
                                        </p:attrNameLst>
                                      </p:cBhvr>
                                      <p:to>
                                        <p:strVal val="visible"/>
                                      </p:to>
                                    </p:set>
                                  </p:childTnLst>
                                </p:cTn>
                              </p:par>
                            </p:childTnLst>
                          </p:cTn>
                        </p:par>
                        <p:par>
                          <p:cTn id="214" fill="hold" nodeType="afterGroup">
                            <p:stCondLst>
                              <p:cond delay="61000"/>
                            </p:stCondLst>
                            <p:childTnLst>
                              <p:par>
                                <p:cTn id="215" presetID="11" presetClass="entr" presetSubtype="0" fill="hold" grpId="0" nodeType="afterEffect">
                                  <p:stCondLst>
                                    <p:cond delay="0"/>
                                  </p:stCondLst>
                                  <p:childTnLst>
                                    <p:set>
                                      <p:cBhvr>
                                        <p:cTn id="216" dur="1000">
                                          <p:stCondLst>
                                            <p:cond delay="0"/>
                                          </p:stCondLst>
                                        </p:cTn>
                                        <p:tgtEl>
                                          <p:spTgt spid="275"/>
                                        </p:tgtEl>
                                        <p:attrNameLst>
                                          <p:attrName>style.visibility</p:attrName>
                                        </p:attrNameLst>
                                      </p:cBhvr>
                                      <p:to>
                                        <p:strVal val="visible"/>
                                      </p:to>
                                    </p:set>
                                  </p:childTnLst>
                                </p:cTn>
                              </p:par>
                            </p:childTnLst>
                          </p:cTn>
                        </p:par>
                        <p:par>
                          <p:cTn id="217" fill="hold" nodeType="afterGroup">
                            <p:stCondLst>
                              <p:cond delay="62000"/>
                            </p:stCondLst>
                            <p:childTnLst>
                              <p:par>
                                <p:cTn id="218" presetID="11" presetClass="entr" presetSubtype="0" fill="hold" grpId="0" nodeType="afterEffect">
                                  <p:stCondLst>
                                    <p:cond delay="0"/>
                                  </p:stCondLst>
                                  <p:childTnLst>
                                    <p:set>
                                      <p:cBhvr>
                                        <p:cTn id="219" dur="1000">
                                          <p:stCondLst>
                                            <p:cond delay="0"/>
                                          </p:stCondLst>
                                        </p:cTn>
                                        <p:tgtEl>
                                          <p:spTgt spid="276"/>
                                        </p:tgtEl>
                                        <p:attrNameLst>
                                          <p:attrName>style.visibility</p:attrName>
                                        </p:attrNameLst>
                                      </p:cBhvr>
                                      <p:to>
                                        <p:strVal val="visible"/>
                                      </p:to>
                                    </p:set>
                                  </p:childTnLst>
                                </p:cTn>
                              </p:par>
                            </p:childTnLst>
                          </p:cTn>
                        </p:par>
                        <p:par>
                          <p:cTn id="220" fill="hold" nodeType="afterGroup">
                            <p:stCondLst>
                              <p:cond delay="63000"/>
                            </p:stCondLst>
                            <p:childTnLst>
                              <p:par>
                                <p:cTn id="221" presetID="11" presetClass="entr" presetSubtype="0" fill="hold" grpId="0" nodeType="afterEffect">
                                  <p:stCondLst>
                                    <p:cond delay="0"/>
                                  </p:stCondLst>
                                  <p:childTnLst>
                                    <p:set>
                                      <p:cBhvr>
                                        <p:cTn id="222" dur="1000">
                                          <p:stCondLst>
                                            <p:cond delay="0"/>
                                          </p:stCondLst>
                                        </p:cTn>
                                        <p:tgtEl>
                                          <p:spTgt spid="277"/>
                                        </p:tgtEl>
                                        <p:attrNameLst>
                                          <p:attrName>style.visibility</p:attrName>
                                        </p:attrNameLst>
                                      </p:cBhvr>
                                      <p:to>
                                        <p:strVal val="visible"/>
                                      </p:to>
                                    </p:set>
                                  </p:childTnLst>
                                </p:cTn>
                              </p:par>
                            </p:childTnLst>
                          </p:cTn>
                        </p:par>
                        <p:par>
                          <p:cTn id="223" fill="hold" nodeType="afterGroup">
                            <p:stCondLst>
                              <p:cond delay="64000"/>
                            </p:stCondLst>
                            <p:childTnLst>
                              <p:par>
                                <p:cTn id="224" presetID="11" presetClass="entr" presetSubtype="0" fill="hold" grpId="0" nodeType="afterEffect">
                                  <p:stCondLst>
                                    <p:cond delay="0"/>
                                  </p:stCondLst>
                                  <p:childTnLst>
                                    <p:set>
                                      <p:cBhvr>
                                        <p:cTn id="225" dur="1000">
                                          <p:stCondLst>
                                            <p:cond delay="0"/>
                                          </p:stCondLst>
                                        </p:cTn>
                                        <p:tgtEl>
                                          <p:spTgt spid="278"/>
                                        </p:tgtEl>
                                        <p:attrNameLst>
                                          <p:attrName>style.visibility</p:attrName>
                                        </p:attrNameLst>
                                      </p:cBhvr>
                                      <p:to>
                                        <p:strVal val="visible"/>
                                      </p:to>
                                    </p:set>
                                  </p:childTnLst>
                                </p:cTn>
                              </p:par>
                            </p:childTnLst>
                          </p:cTn>
                        </p:par>
                        <p:par>
                          <p:cTn id="226" fill="hold" nodeType="afterGroup">
                            <p:stCondLst>
                              <p:cond delay="65000"/>
                            </p:stCondLst>
                            <p:childTnLst>
                              <p:par>
                                <p:cTn id="227" presetID="11" presetClass="entr" presetSubtype="0" fill="hold" grpId="0" nodeType="afterEffect">
                                  <p:stCondLst>
                                    <p:cond delay="0"/>
                                  </p:stCondLst>
                                  <p:childTnLst>
                                    <p:set>
                                      <p:cBhvr>
                                        <p:cTn id="228" dur="1000">
                                          <p:stCondLst>
                                            <p:cond delay="0"/>
                                          </p:stCondLst>
                                        </p:cTn>
                                        <p:tgtEl>
                                          <p:spTgt spid="279"/>
                                        </p:tgtEl>
                                        <p:attrNameLst>
                                          <p:attrName>style.visibility</p:attrName>
                                        </p:attrNameLst>
                                      </p:cBhvr>
                                      <p:to>
                                        <p:strVal val="visible"/>
                                      </p:to>
                                    </p:set>
                                  </p:childTnLst>
                                </p:cTn>
                              </p:par>
                            </p:childTnLst>
                          </p:cTn>
                        </p:par>
                        <p:par>
                          <p:cTn id="229" fill="hold" nodeType="afterGroup">
                            <p:stCondLst>
                              <p:cond delay="66000"/>
                            </p:stCondLst>
                            <p:childTnLst>
                              <p:par>
                                <p:cTn id="230" presetID="11" presetClass="entr" presetSubtype="0" fill="hold" grpId="0" nodeType="afterEffect">
                                  <p:stCondLst>
                                    <p:cond delay="0"/>
                                  </p:stCondLst>
                                  <p:childTnLst>
                                    <p:set>
                                      <p:cBhvr>
                                        <p:cTn id="231" dur="1000">
                                          <p:stCondLst>
                                            <p:cond delay="0"/>
                                          </p:stCondLst>
                                        </p:cTn>
                                        <p:tgtEl>
                                          <p:spTgt spid="280"/>
                                        </p:tgtEl>
                                        <p:attrNameLst>
                                          <p:attrName>style.visibility</p:attrName>
                                        </p:attrNameLst>
                                      </p:cBhvr>
                                      <p:to>
                                        <p:strVal val="visible"/>
                                      </p:to>
                                    </p:set>
                                  </p:childTnLst>
                                </p:cTn>
                              </p:par>
                            </p:childTnLst>
                          </p:cTn>
                        </p:par>
                        <p:par>
                          <p:cTn id="232" fill="hold" nodeType="afterGroup">
                            <p:stCondLst>
                              <p:cond delay="67000"/>
                            </p:stCondLst>
                            <p:childTnLst>
                              <p:par>
                                <p:cTn id="233" presetID="11" presetClass="entr" presetSubtype="0" fill="hold" grpId="0" nodeType="afterEffect">
                                  <p:stCondLst>
                                    <p:cond delay="0"/>
                                  </p:stCondLst>
                                  <p:childTnLst>
                                    <p:set>
                                      <p:cBhvr>
                                        <p:cTn id="234" dur="1000">
                                          <p:stCondLst>
                                            <p:cond delay="0"/>
                                          </p:stCondLst>
                                        </p:cTn>
                                        <p:tgtEl>
                                          <p:spTgt spid="281"/>
                                        </p:tgtEl>
                                        <p:attrNameLst>
                                          <p:attrName>style.visibility</p:attrName>
                                        </p:attrNameLst>
                                      </p:cBhvr>
                                      <p:to>
                                        <p:strVal val="visible"/>
                                      </p:to>
                                    </p:set>
                                  </p:childTnLst>
                                </p:cTn>
                              </p:par>
                            </p:childTnLst>
                          </p:cTn>
                        </p:par>
                        <p:par>
                          <p:cTn id="235" fill="hold" nodeType="afterGroup">
                            <p:stCondLst>
                              <p:cond delay="68000"/>
                            </p:stCondLst>
                            <p:childTnLst>
                              <p:par>
                                <p:cTn id="236" presetID="11" presetClass="entr" presetSubtype="0" fill="hold" grpId="0" nodeType="afterEffect">
                                  <p:stCondLst>
                                    <p:cond delay="0"/>
                                  </p:stCondLst>
                                  <p:childTnLst>
                                    <p:set>
                                      <p:cBhvr>
                                        <p:cTn id="237" dur="1000">
                                          <p:stCondLst>
                                            <p:cond delay="0"/>
                                          </p:stCondLst>
                                        </p:cTn>
                                        <p:tgtEl>
                                          <p:spTgt spid="282"/>
                                        </p:tgtEl>
                                        <p:attrNameLst>
                                          <p:attrName>style.visibility</p:attrName>
                                        </p:attrNameLst>
                                      </p:cBhvr>
                                      <p:to>
                                        <p:strVal val="visible"/>
                                      </p:to>
                                    </p:set>
                                  </p:childTnLst>
                                </p:cTn>
                              </p:par>
                            </p:childTnLst>
                          </p:cTn>
                        </p:par>
                        <p:par>
                          <p:cTn id="238" fill="hold" nodeType="afterGroup">
                            <p:stCondLst>
                              <p:cond delay="69000"/>
                            </p:stCondLst>
                            <p:childTnLst>
                              <p:par>
                                <p:cTn id="239" presetID="11" presetClass="entr" presetSubtype="0" fill="hold" grpId="0" nodeType="afterEffect">
                                  <p:stCondLst>
                                    <p:cond delay="0"/>
                                  </p:stCondLst>
                                  <p:childTnLst>
                                    <p:set>
                                      <p:cBhvr>
                                        <p:cTn id="240" dur="1000">
                                          <p:stCondLst>
                                            <p:cond delay="0"/>
                                          </p:stCondLst>
                                        </p:cTn>
                                        <p:tgtEl>
                                          <p:spTgt spid="283"/>
                                        </p:tgtEl>
                                        <p:attrNameLst>
                                          <p:attrName>style.visibility</p:attrName>
                                        </p:attrNameLst>
                                      </p:cBhvr>
                                      <p:to>
                                        <p:strVal val="visible"/>
                                      </p:to>
                                    </p:set>
                                  </p:childTnLst>
                                </p:cTn>
                              </p:par>
                            </p:childTnLst>
                          </p:cTn>
                        </p:par>
                        <p:par>
                          <p:cTn id="241" fill="hold" nodeType="afterGroup">
                            <p:stCondLst>
                              <p:cond delay="70000"/>
                            </p:stCondLst>
                            <p:childTnLst>
                              <p:par>
                                <p:cTn id="242" presetID="11" presetClass="entr" presetSubtype="0" fill="hold" grpId="0" nodeType="afterEffect">
                                  <p:stCondLst>
                                    <p:cond delay="0"/>
                                  </p:stCondLst>
                                  <p:childTnLst>
                                    <p:set>
                                      <p:cBhvr>
                                        <p:cTn id="243" dur="1000">
                                          <p:stCondLst>
                                            <p:cond delay="0"/>
                                          </p:stCondLst>
                                        </p:cTn>
                                        <p:tgtEl>
                                          <p:spTgt spid="284"/>
                                        </p:tgtEl>
                                        <p:attrNameLst>
                                          <p:attrName>style.visibility</p:attrName>
                                        </p:attrNameLst>
                                      </p:cBhvr>
                                      <p:to>
                                        <p:strVal val="visible"/>
                                      </p:to>
                                    </p:set>
                                  </p:childTnLst>
                                </p:cTn>
                              </p:par>
                            </p:childTnLst>
                          </p:cTn>
                        </p:par>
                        <p:par>
                          <p:cTn id="244" fill="hold" nodeType="afterGroup">
                            <p:stCondLst>
                              <p:cond delay="71000"/>
                            </p:stCondLst>
                            <p:childTnLst>
                              <p:par>
                                <p:cTn id="245" presetID="11" presetClass="entr" presetSubtype="0" fill="hold" grpId="0" nodeType="afterEffect">
                                  <p:stCondLst>
                                    <p:cond delay="0"/>
                                  </p:stCondLst>
                                  <p:childTnLst>
                                    <p:set>
                                      <p:cBhvr>
                                        <p:cTn id="246" dur="1000">
                                          <p:stCondLst>
                                            <p:cond delay="0"/>
                                          </p:stCondLst>
                                        </p:cTn>
                                        <p:tgtEl>
                                          <p:spTgt spid="285"/>
                                        </p:tgtEl>
                                        <p:attrNameLst>
                                          <p:attrName>style.visibility</p:attrName>
                                        </p:attrNameLst>
                                      </p:cBhvr>
                                      <p:to>
                                        <p:strVal val="visible"/>
                                      </p:to>
                                    </p:set>
                                  </p:childTnLst>
                                </p:cTn>
                              </p:par>
                            </p:childTnLst>
                          </p:cTn>
                        </p:par>
                        <p:par>
                          <p:cTn id="247" fill="hold" nodeType="afterGroup">
                            <p:stCondLst>
                              <p:cond delay="72000"/>
                            </p:stCondLst>
                            <p:childTnLst>
                              <p:par>
                                <p:cTn id="248" presetID="11" presetClass="entr" presetSubtype="0" fill="hold" grpId="0" nodeType="afterEffect">
                                  <p:stCondLst>
                                    <p:cond delay="0"/>
                                  </p:stCondLst>
                                  <p:childTnLst>
                                    <p:set>
                                      <p:cBhvr>
                                        <p:cTn id="249" dur="1000">
                                          <p:stCondLst>
                                            <p:cond delay="0"/>
                                          </p:stCondLst>
                                        </p:cTn>
                                        <p:tgtEl>
                                          <p:spTgt spid="286"/>
                                        </p:tgtEl>
                                        <p:attrNameLst>
                                          <p:attrName>style.visibility</p:attrName>
                                        </p:attrNameLst>
                                      </p:cBhvr>
                                      <p:to>
                                        <p:strVal val="visible"/>
                                      </p:to>
                                    </p:set>
                                  </p:childTnLst>
                                </p:cTn>
                              </p:par>
                            </p:childTnLst>
                          </p:cTn>
                        </p:par>
                        <p:par>
                          <p:cTn id="250" fill="hold" nodeType="afterGroup">
                            <p:stCondLst>
                              <p:cond delay="73000"/>
                            </p:stCondLst>
                            <p:childTnLst>
                              <p:par>
                                <p:cTn id="251" presetID="11" presetClass="entr" presetSubtype="0" fill="hold" grpId="0" nodeType="afterEffect">
                                  <p:stCondLst>
                                    <p:cond delay="0"/>
                                  </p:stCondLst>
                                  <p:childTnLst>
                                    <p:set>
                                      <p:cBhvr>
                                        <p:cTn id="252" dur="1000">
                                          <p:stCondLst>
                                            <p:cond delay="0"/>
                                          </p:stCondLst>
                                        </p:cTn>
                                        <p:tgtEl>
                                          <p:spTgt spid="287"/>
                                        </p:tgtEl>
                                        <p:attrNameLst>
                                          <p:attrName>style.visibility</p:attrName>
                                        </p:attrNameLst>
                                      </p:cBhvr>
                                      <p:to>
                                        <p:strVal val="visible"/>
                                      </p:to>
                                    </p:set>
                                  </p:childTnLst>
                                </p:cTn>
                              </p:par>
                            </p:childTnLst>
                          </p:cTn>
                        </p:par>
                        <p:par>
                          <p:cTn id="253" fill="hold" nodeType="afterGroup">
                            <p:stCondLst>
                              <p:cond delay="74000"/>
                            </p:stCondLst>
                            <p:childTnLst>
                              <p:par>
                                <p:cTn id="254" presetID="11" presetClass="entr" presetSubtype="0" fill="hold" grpId="0" nodeType="afterEffect">
                                  <p:stCondLst>
                                    <p:cond delay="0"/>
                                  </p:stCondLst>
                                  <p:childTnLst>
                                    <p:set>
                                      <p:cBhvr>
                                        <p:cTn id="255" dur="1000">
                                          <p:stCondLst>
                                            <p:cond delay="0"/>
                                          </p:stCondLst>
                                        </p:cTn>
                                        <p:tgtEl>
                                          <p:spTgt spid="288"/>
                                        </p:tgtEl>
                                        <p:attrNameLst>
                                          <p:attrName>style.visibility</p:attrName>
                                        </p:attrNameLst>
                                      </p:cBhvr>
                                      <p:to>
                                        <p:strVal val="visible"/>
                                      </p:to>
                                    </p:set>
                                  </p:childTnLst>
                                </p:cTn>
                              </p:par>
                            </p:childTnLst>
                          </p:cTn>
                        </p:par>
                        <p:par>
                          <p:cTn id="256" fill="hold" nodeType="afterGroup">
                            <p:stCondLst>
                              <p:cond delay="75000"/>
                            </p:stCondLst>
                            <p:childTnLst>
                              <p:par>
                                <p:cTn id="257" presetID="11" presetClass="entr" presetSubtype="0" fill="hold" grpId="0" nodeType="afterEffect">
                                  <p:stCondLst>
                                    <p:cond delay="0"/>
                                  </p:stCondLst>
                                  <p:childTnLst>
                                    <p:set>
                                      <p:cBhvr>
                                        <p:cTn id="258" dur="1000">
                                          <p:stCondLst>
                                            <p:cond delay="0"/>
                                          </p:stCondLst>
                                        </p:cTn>
                                        <p:tgtEl>
                                          <p:spTgt spid="289"/>
                                        </p:tgtEl>
                                        <p:attrNameLst>
                                          <p:attrName>style.visibility</p:attrName>
                                        </p:attrNameLst>
                                      </p:cBhvr>
                                      <p:to>
                                        <p:strVal val="visible"/>
                                      </p:to>
                                    </p:set>
                                  </p:childTnLst>
                                </p:cTn>
                              </p:par>
                            </p:childTnLst>
                          </p:cTn>
                        </p:par>
                        <p:par>
                          <p:cTn id="259" fill="hold" nodeType="afterGroup">
                            <p:stCondLst>
                              <p:cond delay="76000"/>
                            </p:stCondLst>
                            <p:childTnLst>
                              <p:par>
                                <p:cTn id="260" presetID="11" presetClass="entr" presetSubtype="0" fill="hold" grpId="0" nodeType="afterEffect">
                                  <p:stCondLst>
                                    <p:cond delay="0"/>
                                  </p:stCondLst>
                                  <p:childTnLst>
                                    <p:set>
                                      <p:cBhvr>
                                        <p:cTn id="261" dur="1000">
                                          <p:stCondLst>
                                            <p:cond delay="0"/>
                                          </p:stCondLst>
                                        </p:cTn>
                                        <p:tgtEl>
                                          <p:spTgt spid="290"/>
                                        </p:tgtEl>
                                        <p:attrNameLst>
                                          <p:attrName>style.visibility</p:attrName>
                                        </p:attrNameLst>
                                      </p:cBhvr>
                                      <p:to>
                                        <p:strVal val="visible"/>
                                      </p:to>
                                    </p:set>
                                  </p:childTnLst>
                                </p:cTn>
                              </p:par>
                            </p:childTnLst>
                          </p:cTn>
                        </p:par>
                        <p:par>
                          <p:cTn id="262" fill="hold" nodeType="afterGroup">
                            <p:stCondLst>
                              <p:cond delay="77000"/>
                            </p:stCondLst>
                            <p:childTnLst>
                              <p:par>
                                <p:cTn id="263" presetID="11" presetClass="entr" presetSubtype="0" fill="hold" grpId="0" nodeType="afterEffect">
                                  <p:stCondLst>
                                    <p:cond delay="0"/>
                                  </p:stCondLst>
                                  <p:childTnLst>
                                    <p:set>
                                      <p:cBhvr>
                                        <p:cTn id="264" dur="1000">
                                          <p:stCondLst>
                                            <p:cond delay="0"/>
                                          </p:stCondLst>
                                        </p:cTn>
                                        <p:tgtEl>
                                          <p:spTgt spid="291"/>
                                        </p:tgtEl>
                                        <p:attrNameLst>
                                          <p:attrName>style.visibility</p:attrName>
                                        </p:attrNameLst>
                                      </p:cBhvr>
                                      <p:to>
                                        <p:strVal val="visible"/>
                                      </p:to>
                                    </p:set>
                                  </p:childTnLst>
                                </p:cTn>
                              </p:par>
                            </p:childTnLst>
                          </p:cTn>
                        </p:par>
                        <p:par>
                          <p:cTn id="265" fill="hold" nodeType="afterGroup">
                            <p:stCondLst>
                              <p:cond delay="78000"/>
                            </p:stCondLst>
                            <p:childTnLst>
                              <p:par>
                                <p:cTn id="266" presetID="11" presetClass="entr" presetSubtype="0" fill="hold" grpId="0" nodeType="afterEffect">
                                  <p:stCondLst>
                                    <p:cond delay="0"/>
                                  </p:stCondLst>
                                  <p:childTnLst>
                                    <p:set>
                                      <p:cBhvr>
                                        <p:cTn id="267" dur="1000">
                                          <p:stCondLst>
                                            <p:cond delay="0"/>
                                          </p:stCondLst>
                                        </p:cTn>
                                        <p:tgtEl>
                                          <p:spTgt spid="292"/>
                                        </p:tgtEl>
                                        <p:attrNameLst>
                                          <p:attrName>style.visibility</p:attrName>
                                        </p:attrNameLst>
                                      </p:cBhvr>
                                      <p:to>
                                        <p:strVal val="visible"/>
                                      </p:to>
                                    </p:set>
                                  </p:childTnLst>
                                </p:cTn>
                              </p:par>
                            </p:childTnLst>
                          </p:cTn>
                        </p:par>
                        <p:par>
                          <p:cTn id="268" fill="hold" nodeType="afterGroup">
                            <p:stCondLst>
                              <p:cond delay="79000"/>
                            </p:stCondLst>
                            <p:childTnLst>
                              <p:par>
                                <p:cTn id="269" presetID="11" presetClass="entr" presetSubtype="0" fill="hold" grpId="0" nodeType="afterEffect">
                                  <p:stCondLst>
                                    <p:cond delay="0"/>
                                  </p:stCondLst>
                                  <p:childTnLst>
                                    <p:set>
                                      <p:cBhvr>
                                        <p:cTn id="270" dur="1000">
                                          <p:stCondLst>
                                            <p:cond delay="0"/>
                                          </p:stCondLst>
                                        </p:cTn>
                                        <p:tgtEl>
                                          <p:spTgt spid="293"/>
                                        </p:tgtEl>
                                        <p:attrNameLst>
                                          <p:attrName>style.visibility</p:attrName>
                                        </p:attrNameLst>
                                      </p:cBhvr>
                                      <p:to>
                                        <p:strVal val="visible"/>
                                      </p:to>
                                    </p:set>
                                  </p:childTnLst>
                                </p:cTn>
                              </p:par>
                            </p:childTnLst>
                          </p:cTn>
                        </p:par>
                        <p:par>
                          <p:cTn id="271" fill="hold" nodeType="afterGroup">
                            <p:stCondLst>
                              <p:cond delay="80000"/>
                            </p:stCondLst>
                            <p:childTnLst>
                              <p:par>
                                <p:cTn id="272" presetID="11" presetClass="entr" presetSubtype="0" fill="hold" grpId="0" nodeType="afterEffect">
                                  <p:stCondLst>
                                    <p:cond delay="0"/>
                                  </p:stCondLst>
                                  <p:childTnLst>
                                    <p:set>
                                      <p:cBhvr>
                                        <p:cTn id="273" dur="1000">
                                          <p:stCondLst>
                                            <p:cond delay="0"/>
                                          </p:stCondLst>
                                        </p:cTn>
                                        <p:tgtEl>
                                          <p:spTgt spid="294"/>
                                        </p:tgtEl>
                                        <p:attrNameLst>
                                          <p:attrName>style.visibility</p:attrName>
                                        </p:attrNameLst>
                                      </p:cBhvr>
                                      <p:to>
                                        <p:strVal val="visible"/>
                                      </p:to>
                                    </p:set>
                                  </p:childTnLst>
                                </p:cTn>
                              </p:par>
                            </p:childTnLst>
                          </p:cTn>
                        </p:par>
                        <p:par>
                          <p:cTn id="274" fill="hold" nodeType="afterGroup">
                            <p:stCondLst>
                              <p:cond delay="81000"/>
                            </p:stCondLst>
                            <p:childTnLst>
                              <p:par>
                                <p:cTn id="275" presetID="11" presetClass="entr" presetSubtype="0" fill="hold" grpId="0" nodeType="afterEffect">
                                  <p:stCondLst>
                                    <p:cond delay="0"/>
                                  </p:stCondLst>
                                  <p:childTnLst>
                                    <p:set>
                                      <p:cBhvr>
                                        <p:cTn id="276" dur="1000">
                                          <p:stCondLst>
                                            <p:cond delay="0"/>
                                          </p:stCondLst>
                                        </p:cTn>
                                        <p:tgtEl>
                                          <p:spTgt spid="295"/>
                                        </p:tgtEl>
                                        <p:attrNameLst>
                                          <p:attrName>style.visibility</p:attrName>
                                        </p:attrNameLst>
                                      </p:cBhvr>
                                      <p:to>
                                        <p:strVal val="visible"/>
                                      </p:to>
                                    </p:set>
                                  </p:childTnLst>
                                </p:cTn>
                              </p:par>
                            </p:childTnLst>
                          </p:cTn>
                        </p:par>
                        <p:par>
                          <p:cTn id="277" fill="hold" nodeType="afterGroup">
                            <p:stCondLst>
                              <p:cond delay="82000"/>
                            </p:stCondLst>
                            <p:childTnLst>
                              <p:par>
                                <p:cTn id="278" presetID="11" presetClass="entr" presetSubtype="0" fill="hold" grpId="0" nodeType="afterEffect">
                                  <p:stCondLst>
                                    <p:cond delay="0"/>
                                  </p:stCondLst>
                                  <p:childTnLst>
                                    <p:set>
                                      <p:cBhvr>
                                        <p:cTn id="279" dur="1000">
                                          <p:stCondLst>
                                            <p:cond delay="0"/>
                                          </p:stCondLst>
                                        </p:cTn>
                                        <p:tgtEl>
                                          <p:spTgt spid="296"/>
                                        </p:tgtEl>
                                        <p:attrNameLst>
                                          <p:attrName>style.visibility</p:attrName>
                                        </p:attrNameLst>
                                      </p:cBhvr>
                                      <p:to>
                                        <p:strVal val="visible"/>
                                      </p:to>
                                    </p:set>
                                  </p:childTnLst>
                                </p:cTn>
                              </p:par>
                            </p:childTnLst>
                          </p:cTn>
                        </p:par>
                        <p:par>
                          <p:cTn id="280" fill="hold" nodeType="afterGroup">
                            <p:stCondLst>
                              <p:cond delay="83000"/>
                            </p:stCondLst>
                            <p:childTnLst>
                              <p:par>
                                <p:cTn id="281" presetID="11" presetClass="entr" presetSubtype="0" fill="hold" grpId="0" nodeType="afterEffect">
                                  <p:stCondLst>
                                    <p:cond delay="0"/>
                                  </p:stCondLst>
                                  <p:childTnLst>
                                    <p:set>
                                      <p:cBhvr>
                                        <p:cTn id="282" dur="1000">
                                          <p:stCondLst>
                                            <p:cond delay="0"/>
                                          </p:stCondLst>
                                        </p:cTn>
                                        <p:tgtEl>
                                          <p:spTgt spid="297"/>
                                        </p:tgtEl>
                                        <p:attrNameLst>
                                          <p:attrName>style.visibility</p:attrName>
                                        </p:attrNameLst>
                                      </p:cBhvr>
                                      <p:to>
                                        <p:strVal val="visible"/>
                                      </p:to>
                                    </p:set>
                                  </p:childTnLst>
                                </p:cTn>
                              </p:par>
                            </p:childTnLst>
                          </p:cTn>
                        </p:par>
                        <p:par>
                          <p:cTn id="283" fill="hold" nodeType="afterGroup">
                            <p:stCondLst>
                              <p:cond delay="84000"/>
                            </p:stCondLst>
                            <p:childTnLst>
                              <p:par>
                                <p:cTn id="284" presetID="11" presetClass="entr" presetSubtype="0" fill="hold" grpId="0" nodeType="afterEffect">
                                  <p:stCondLst>
                                    <p:cond delay="0"/>
                                  </p:stCondLst>
                                  <p:childTnLst>
                                    <p:set>
                                      <p:cBhvr>
                                        <p:cTn id="285" dur="1000">
                                          <p:stCondLst>
                                            <p:cond delay="0"/>
                                          </p:stCondLst>
                                        </p:cTn>
                                        <p:tgtEl>
                                          <p:spTgt spid="298"/>
                                        </p:tgtEl>
                                        <p:attrNameLst>
                                          <p:attrName>style.visibility</p:attrName>
                                        </p:attrNameLst>
                                      </p:cBhvr>
                                      <p:to>
                                        <p:strVal val="visible"/>
                                      </p:to>
                                    </p:set>
                                  </p:childTnLst>
                                </p:cTn>
                              </p:par>
                            </p:childTnLst>
                          </p:cTn>
                        </p:par>
                        <p:par>
                          <p:cTn id="286" fill="hold" nodeType="afterGroup">
                            <p:stCondLst>
                              <p:cond delay="85000"/>
                            </p:stCondLst>
                            <p:childTnLst>
                              <p:par>
                                <p:cTn id="287" presetID="11" presetClass="entr" presetSubtype="0" fill="hold" grpId="0" nodeType="afterEffect">
                                  <p:stCondLst>
                                    <p:cond delay="0"/>
                                  </p:stCondLst>
                                  <p:childTnLst>
                                    <p:set>
                                      <p:cBhvr>
                                        <p:cTn id="288" dur="1000">
                                          <p:stCondLst>
                                            <p:cond delay="0"/>
                                          </p:stCondLst>
                                        </p:cTn>
                                        <p:tgtEl>
                                          <p:spTgt spid="299"/>
                                        </p:tgtEl>
                                        <p:attrNameLst>
                                          <p:attrName>style.visibility</p:attrName>
                                        </p:attrNameLst>
                                      </p:cBhvr>
                                      <p:to>
                                        <p:strVal val="visible"/>
                                      </p:to>
                                    </p:set>
                                  </p:childTnLst>
                                </p:cTn>
                              </p:par>
                            </p:childTnLst>
                          </p:cTn>
                        </p:par>
                        <p:par>
                          <p:cTn id="289" fill="hold" nodeType="afterGroup">
                            <p:stCondLst>
                              <p:cond delay="86000"/>
                            </p:stCondLst>
                            <p:childTnLst>
                              <p:par>
                                <p:cTn id="290" presetID="11" presetClass="entr" presetSubtype="0" fill="hold" grpId="0" nodeType="afterEffect">
                                  <p:stCondLst>
                                    <p:cond delay="0"/>
                                  </p:stCondLst>
                                  <p:childTnLst>
                                    <p:set>
                                      <p:cBhvr>
                                        <p:cTn id="291" dur="1000">
                                          <p:stCondLst>
                                            <p:cond delay="0"/>
                                          </p:stCondLst>
                                        </p:cTn>
                                        <p:tgtEl>
                                          <p:spTgt spid="300"/>
                                        </p:tgtEl>
                                        <p:attrNameLst>
                                          <p:attrName>style.visibility</p:attrName>
                                        </p:attrNameLst>
                                      </p:cBhvr>
                                      <p:to>
                                        <p:strVal val="visible"/>
                                      </p:to>
                                    </p:set>
                                  </p:childTnLst>
                                </p:cTn>
                              </p:par>
                            </p:childTnLst>
                          </p:cTn>
                        </p:par>
                        <p:par>
                          <p:cTn id="292" fill="hold" nodeType="afterGroup">
                            <p:stCondLst>
                              <p:cond delay="87000"/>
                            </p:stCondLst>
                            <p:childTnLst>
                              <p:par>
                                <p:cTn id="293" presetID="11" presetClass="entr" presetSubtype="0" fill="hold" grpId="0" nodeType="afterEffect">
                                  <p:stCondLst>
                                    <p:cond delay="0"/>
                                  </p:stCondLst>
                                  <p:childTnLst>
                                    <p:set>
                                      <p:cBhvr>
                                        <p:cTn id="294" dur="1000">
                                          <p:stCondLst>
                                            <p:cond delay="0"/>
                                          </p:stCondLst>
                                        </p:cTn>
                                        <p:tgtEl>
                                          <p:spTgt spid="301"/>
                                        </p:tgtEl>
                                        <p:attrNameLst>
                                          <p:attrName>style.visibility</p:attrName>
                                        </p:attrNameLst>
                                      </p:cBhvr>
                                      <p:to>
                                        <p:strVal val="visible"/>
                                      </p:to>
                                    </p:set>
                                  </p:childTnLst>
                                </p:cTn>
                              </p:par>
                            </p:childTnLst>
                          </p:cTn>
                        </p:par>
                        <p:par>
                          <p:cTn id="295" fill="hold" nodeType="afterGroup">
                            <p:stCondLst>
                              <p:cond delay="88000"/>
                            </p:stCondLst>
                            <p:childTnLst>
                              <p:par>
                                <p:cTn id="296" presetID="11" presetClass="entr" presetSubtype="0" fill="hold" grpId="0" nodeType="afterEffect">
                                  <p:stCondLst>
                                    <p:cond delay="0"/>
                                  </p:stCondLst>
                                  <p:childTnLst>
                                    <p:set>
                                      <p:cBhvr>
                                        <p:cTn id="297" dur="1000">
                                          <p:stCondLst>
                                            <p:cond delay="0"/>
                                          </p:stCondLst>
                                        </p:cTn>
                                        <p:tgtEl>
                                          <p:spTgt spid="302"/>
                                        </p:tgtEl>
                                        <p:attrNameLst>
                                          <p:attrName>style.visibility</p:attrName>
                                        </p:attrNameLst>
                                      </p:cBhvr>
                                      <p:to>
                                        <p:strVal val="visible"/>
                                      </p:to>
                                    </p:set>
                                  </p:childTnLst>
                                </p:cTn>
                              </p:par>
                            </p:childTnLst>
                          </p:cTn>
                        </p:par>
                        <p:par>
                          <p:cTn id="298" fill="hold" nodeType="afterGroup">
                            <p:stCondLst>
                              <p:cond delay="89000"/>
                            </p:stCondLst>
                            <p:childTnLst>
                              <p:par>
                                <p:cTn id="299" presetID="11" presetClass="entr" presetSubtype="0" fill="hold" grpId="0" nodeType="afterEffect">
                                  <p:stCondLst>
                                    <p:cond delay="0"/>
                                  </p:stCondLst>
                                  <p:childTnLst>
                                    <p:set>
                                      <p:cBhvr>
                                        <p:cTn id="300" dur="1000">
                                          <p:stCondLst>
                                            <p:cond delay="0"/>
                                          </p:stCondLst>
                                        </p:cTn>
                                        <p:tgtEl>
                                          <p:spTgt spid="303"/>
                                        </p:tgtEl>
                                        <p:attrNameLst>
                                          <p:attrName>style.visibility</p:attrName>
                                        </p:attrNameLst>
                                      </p:cBhvr>
                                      <p:to>
                                        <p:strVal val="visible"/>
                                      </p:to>
                                    </p:set>
                                  </p:childTnLst>
                                </p:cTn>
                              </p:par>
                            </p:childTnLst>
                          </p:cTn>
                        </p:par>
                        <p:par>
                          <p:cTn id="301" fill="hold" nodeType="afterGroup">
                            <p:stCondLst>
                              <p:cond delay="90000"/>
                            </p:stCondLst>
                            <p:childTnLst>
                              <p:par>
                                <p:cTn id="302" presetID="11" presetClass="entr" presetSubtype="0" fill="hold" grpId="0" nodeType="afterEffect">
                                  <p:stCondLst>
                                    <p:cond delay="0"/>
                                  </p:stCondLst>
                                  <p:childTnLst>
                                    <p:set>
                                      <p:cBhvr>
                                        <p:cTn id="303" dur="1000">
                                          <p:stCondLst>
                                            <p:cond delay="0"/>
                                          </p:stCondLst>
                                        </p:cTn>
                                        <p:tgtEl>
                                          <p:spTgt spid="304"/>
                                        </p:tgtEl>
                                        <p:attrNameLst>
                                          <p:attrName>style.visibility</p:attrName>
                                        </p:attrNameLst>
                                      </p:cBhvr>
                                      <p:to>
                                        <p:strVal val="visible"/>
                                      </p:to>
                                    </p:set>
                                  </p:childTnLst>
                                </p:cTn>
                              </p:par>
                            </p:childTnLst>
                          </p:cTn>
                        </p:par>
                        <p:par>
                          <p:cTn id="304" fill="hold" nodeType="afterGroup">
                            <p:stCondLst>
                              <p:cond delay="91000"/>
                            </p:stCondLst>
                            <p:childTnLst>
                              <p:par>
                                <p:cTn id="305" presetID="11" presetClass="entr" presetSubtype="0" fill="hold" grpId="0" nodeType="afterEffect">
                                  <p:stCondLst>
                                    <p:cond delay="0"/>
                                  </p:stCondLst>
                                  <p:childTnLst>
                                    <p:set>
                                      <p:cBhvr>
                                        <p:cTn id="306" dur="1000">
                                          <p:stCondLst>
                                            <p:cond delay="0"/>
                                          </p:stCondLst>
                                        </p:cTn>
                                        <p:tgtEl>
                                          <p:spTgt spid="305"/>
                                        </p:tgtEl>
                                        <p:attrNameLst>
                                          <p:attrName>style.visibility</p:attrName>
                                        </p:attrNameLst>
                                      </p:cBhvr>
                                      <p:to>
                                        <p:strVal val="visible"/>
                                      </p:to>
                                    </p:set>
                                  </p:childTnLst>
                                </p:cTn>
                              </p:par>
                            </p:childTnLst>
                          </p:cTn>
                        </p:par>
                        <p:par>
                          <p:cTn id="307" fill="hold" nodeType="afterGroup">
                            <p:stCondLst>
                              <p:cond delay="92000"/>
                            </p:stCondLst>
                            <p:childTnLst>
                              <p:par>
                                <p:cTn id="308" presetID="11" presetClass="entr" presetSubtype="0" fill="hold" grpId="0" nodeType="afterEffect">
                                  <p:stCondLst>
                                    <p:cond delay="0"/>
                                  </p:stCondLst>
                                  <p:childTnLst>
                                    <p:set>
                                      <p:cBhvr>
                                        <p:cTn id="309" dur="1000">
                                          <p:stCondLst>
                                            <p:cond delay="0"/>
                                          </p:stCondLst>
                                        </p:cTn>
                                        <p:tgtEl>
                                          <p:spTgt spid="306"/>
                                        </p:tgtEl>
                                        <p:attrNameLst>
                                          <p:attrName>style.visibility</p:attrName>
                                        </p:attrNameLst>
                                      </p:cBhvr>
                                      <p:to>
                                        <p:strVal val="visible"/>
                                      </p:to>
                                    </p:set>
                                  </p:childTnLst>
                                </p:cTn>
                              </p:par>
                            </p:childTnLst>
                          </p:cTn>
                        </p:par>
                        <p:par>
                          <p:cTn id="310" fill="hold" nodeType="afterGroup">
                            <p:stCondLst>
                              <p:cond delay="93000"/>
                            </p:stCondLst>
                            <p:childTnLst>
                              <p:par>
                                <p:cTn id="311" presetID="11" presetClass="entr" presetSubtype="0" fill="hold" grpId="0" nodeType="afterEffect">
                                  <p:stCondLst>
                                    <p:cond delay="0"/>
                                  </p:stCondLst>
                                  <p:childTnLst>
                                    <p:set>
                                      <p:cBhvr>
                                        <p:cTn id="312" dur="1000">
                                          <p:stCondLst>
                                            <p:cond delay="0"/>
                                          </p:stCondLst>
                                        </p:cTn>
                                        <p:tgtEl>
                                          <p:spTgt spid="307"/>
                                        </p:tgtEl>
                                        <p:attrNameLst>
                                          <p:attrName>style.visibility</p:attrName>
                                        </p:attrNameLst>
                                      </p:cBhvr>
                                      <p:to>
                                        <p:strVal val="visible"/>
                                      </p:to>
                                    </p:set>
                                  </p:childTnLst>
                                </p:cTn>
                              </p:par>
                            </p:childTnLst>
                          </p:cTn>
                        </p:par>
                        <p:par>
                          <p:cTn id="313" fill="hold" nodeType="afterGroup">
                            <p:stCondLst>
                              <p:cond delay="94000"/>
                            </p:stCondLst>
                            <p:childTnLst>
                              <p:par>
                                <p:cTn id="314" presetID="11" presetClass="entr" presetSubtype="0" fill="hold" grpId="0" nodeType="afterEffect">
                                  <p:stCondLst>
                                    <p:cond delay="0"/>
                                  </p:stCondLst>
                                  <p:childTnLst>
                                    <p:set>
                                      <p:cBhvr>
                                        <p:cTn id="315" dur="1000">
                                          <p:stCondLst>
                                            <p:cond delay="0"/>
                                          </p:stCondLst>
                                        </p:cTn>
                                        <p:tgtEl>
                                          <p:spTgt spid="308"/>
                                        </p:tgtEl>
                                        <p:attrNameLst>
                                          <p:attrName>style.visibility</p:attrName>
                                        </p:attrNameLst>
                                      </p:cBhvr>
                                      <p:to>
                                        <p:strVal val="visible"/>
                                      </p:to>
                                    </p:set>
                                  </p:childTnLst>
                                </p:cTn>
                              </p:par>
                            </p:childTnLst>
                          </p:cTn>
                        </p:par>
                        <p:par>
                          <p:cTn id="316" fill="hold" nodeType="afterGroup">
                            <p:stCondLst>
                              <p:cond delay="95000"/>
                            </p:stCondLst>
                            <p:childTnLst>
                              <p:par>
                                <p:cTn id="317" presetID="11" presetClass="entr" presetSubtype="0" fill="hold" grpId="0" nodeType="afterEffect">
                                  <p:stCondLst>
                                    <p:cond delay="0"/>
                                  </p:stCondLst>
                                  <p:childTnLst>
                                    <p:set>
                                      <p:cBhvr>
                                        <p:cTn id="318" dur="1000">
                                          <p:stCondLst>
                                            <p:cond delay="0"/>
                                          </p:stCondLst>
                                        </p:cTn>
                                        <p:tgtEl>
                                          <p:spTgt spid="309"/>
                                        </p:tgtEl>
                                        <p:attrNameLst>
                                          <p:attrName>style.visibility</p:attrName>
                                        </p:attrNameLst>
                                      </p:cBhvr>
                                      <p:to>
                                        <p:strVal val="visible"/>
                                      </p:to>
                                    </p:set>
                                  </p:childTnLst>
                                </p:cTn>
                              </p:par>
                            </p:childTnLst>
                          </p:cTn>
                        </p:par>
                        <p:par>
                          <p:cTn id="319" fill="hold" nodeType="afterGroup">
                            <p:stCondLst>
                              <p:cond delay="96000"/>
                            </p:stCondLst>
                            <p:childTnLst>
                              <p:par>
                                <p:cTn id="320" presetID="11" presetClass="entr" presetSubtype="0" fill="hold" grpId="0" nodeType="afterEffect">
                                  <p:stCondLst>
                                    <p:cond delay="0"/>
                                  </p:stCondLst>
                                  <p:childTnLst>
                                    <p:set>
                                      <p:cBhvr>
                                        <p:cTn id="321" dur="1000">
                                          <p:stCondLst>
                                            <p:cond delay="0"/>
                                          </p:stCondLst>
                                        </p:cTn>
                                        <p:tgtEl>
                                          <p:spTgt spid="310"/>
                                        </p:tgtEl>
                                        <p:attrNameLst>
                                          <p:attrName>style.visibility</p:attrName>
                                        </p:attrNameLst>
                                      </p:cBhvr>
                                      <p:to>
                                        <p:strVal val="visible"/>
                                      </p:to>
                                    </p:set>
                                  </p:childTnLst>
                                </p:cTn>
                              </p:par>
                            </p:childTnLst>
                          </p:cTn>
                        </p:par>
                        <p:par>
                          <p:cTn id="322" fill="hold" nodeType="afterGroup">
                            <p:stCondLst>
                              <p:cond delay="97000"/>
                            </p:stCondLst>
                            <p:childTnLst>
                              <p:par>
                                <p:cTn id="323" presetID="11" presetClass="entr" presetSubtype="0" fill="hold" grpId="0" nodeType="afterEffect">
                                  <p:stCondLst>
                                    <p:cond delay="0"/>
                                  </p:stCondLst>
                                  <p:childTnLst>
                                    <p:set>
                                      <p:cBhvr>
                                        <p:cTn id="324" dur="1000">
                                          <p:stCondLst>
                                            <p:cond delay="0"/>
                                          </p:stCondLst>
                                        </p:cTn>
                                        <p:tgtEl>
                                          <p:spTgt spid="311"/>
                                        </p:tgtEl>
                                        <p:attrNameLst>
                                          <p:attrName>style.visibility</p:attrName>
                                        </p:attrNameLst>
                                      </p:cBhvr>
                                      <p:to>
                                        <p:strVal val="visible"/>
                                      </p:to>
                                    </p:set>
                                  </p:childTnLst>
                                </p:cTn>
                              </p:par>
                            </p:childTnLst>
                          </p:cTn>
                        </p:par>
                        <p:par>
                          <p:cTn id="325" fill="hold" nodeType="afterGroup">
                            <p:stCondLst>
                              <p:cond delay="98000"/>
                            </p:stCondLst>
                            <p:childTnLst>
                              <p:par>
                                <p:cTn id="326" presetID="11" presetClass="entr" presetSubtype="0" fill="hold" grpId="0" nodeType="afterEffect">
                                  <p:stCondLst>
                                    <p:cond delay="0"/>
                                  </p:stCondLst>
                                  <p:childTnLst>
                                    <p:set>
                                      <p:cBhvr>
                                        <p:cTn id="327" dur="1000">
                                          <p:stCondLst>
                                            <p:cond delay="0"/>
                                          </p:stCondLst>
                                        </p:cTn>
                                        <p:tgtEl>
                                          <p:spTgt spid="312"/>
                                        </p:tgtEl>
                                        <p:attrNameLst>
                                          <p:attrName>style.visibility</p:attrName>
                                        </p:attrNameLst>
                                      </p:cBhvr>
                                      <p:to>
                                        <p:strVal val="visible"/>
                                      </p:to>
                                    </p:set>
                                  </p:childTnLst>
                                </p:cTn>
                              </p:par>
                            </p:childTnLst>
                          </p:cTn>
                        </p:par>
                        <p:par>
                          <p:cTn id="328" fill="hold" nodeType="afterGroup">
                            <p:stCondLst>
                              <p:cond delay="99000"/>
                            </p:stCondLst>
                            <p:childTnLst>
                              <p:par>
                                <p:cTn id="329" presetID="11" presetClass="entr" presetSubtype="0" fill="hold" grpId="0" nodeType="afterEffect">
                                  <p:stCondLst>
                                    <p:cond delay="0"/>
                                  </p:stCondLst>
                                  <p:childTnLst>
                                    <p:set>
                                      <p:cBhvr>
                                        <p:cTn id="330" dur="1000">
                                          <p:stCondLst>
                                            <p:cond delay="0"/>
                                          </p:stCondLst>
                                        </p:cTn>
                                        <p:tgtEl>
                                          <p:spTgt spid="313"/>
                                        </p:tgtEl>
                                        <p:attrNameLst>
                                          <p:attrName>style.visibility</p:attrName>
                                        </p:attrNameLst>
                                      </p:cBhvr>
                                      <p:to>
                                        <p:strVal val="visible"/>
                                      </p:to>
                                    </p:set>
                                  </p:childTnLst>
                                </p:cTn>
                              </p:par>
                            </p:childTnLst>
                          </p:cTn>
                        </p:par>
                        <p:par>
                          <p:cTn id="331" fill="hold" nodeType="afterGroup">
                            <p:stCondLst>
                              <p:cond delay="100000"/>
                            </p:stCondLst>
                            <p:childTnLst>
                              <p:par>
                                <p:cTn id="332" presetID="11" presetClass="entr" presetSubtype="0" fill="hold" grpId="0" nodeType="afterEffect">
                                  <p:stCondLst>
                                    <p:cond delay="0"/>
                                  </p:stCondLst>
                                  <p:childTnLst>
                                    <p:set>
                                      <p:cBhvr>
                                        <p:cTn id="333" dur="1000">
                                          <p:stCondLst>
                                            <p:cond delay="0"/>
                                          </p:stCondLst>
                                        </p:cTn>
                                        <p:tgtEl>
                                          <p:spTgt spid="314"/>
                                        </p:tgtEl>
                                        <p:attrNameLst>
                                          <p:attrName>style.visibility</p:attrName>
                                        </p:attrNameLst>
                                      </p:cBhvr>
                                      <p:to>
                                        <p:strVal val="visible"/>
                                      </p:to>
                                    </p:set>
                                  </p:childTnLst>
                                </p:cTn>
                              </p:par>
                            </p:childTnLst>
                          </p:cTn>
                        </p:par>
                        <p:par>
                          <p:cTn id="334" fill="hold" nodeType="afterGroup">
                            <p:stCondLst>
                              <p:cond delay="101000"/>
                            </p:stCondLst>
                            <p:childTnLst>
                              <p:par>
                                <p:cTn id="335" presetID="11" presetClass="entr" presetSubtype="0" fill="hold" grpId="0" nodeType="afterEffect">
                                  <p:stCondLst>
                                    <p:cond delay="0"/>
                                  </p:stCondLst>
                                  <p:childTnLst>
                                    <p:set>
                                      <p:cBhvr>
                                        <p:cTn id="336" dur="1000">
                                          <p:stCondLst>
                                            <p:cond delay="0"/>
                                          </p:stCondLst>
                                        </p:cTn>
                                        <p:tgtEl>
                                          <p:spTgt spid="315"/>
                                        </p:tgtEl>
                                        <p:attrNameLst>
                                          <p:attrName>style.visibility</p:attrName>
                                        </p:attrNameLst>
                                      </p:cBhvr>
                                      <p:to>
                                        <p:strVal val="visible"/>
                                      </p:to>
                                    </p:set>
                                  </p:childTnLst>
                                </p:cTn>
                              </p:par>
                            </p:childTnLst>
                          </p:cTn>
                        </p:par>
                        <p:par>
                          <p:cTn id="337" fill="hold" nodeType="afterGroup">
                            <p:stCondLst>
                              <p:cond delay="102000"/>
                            </p:stCondLst>
                            <p:childTnLst>
                              <p:par>
                                <p:cTn id="338" presetID="11" presetClass="entr" presetSubtype="0" fill="hold" grpId="0" nodeType="afterEffect">
                                  <p:stCondLst>
                                    <p:cond delay="0"/>
                                  </p:stCondLst>
                                  <p:childTnLst>
                                    <p:set>
                                      <p:cBhvr>
                                        <p:cTn id="339" dur="1000">
                                          <p:stCondLst>
                                            <p:cond delay="0"/>
                                          </p:stCondLst>
                                        </p:cTn>
                                        <p:tgtEl>
                                          <p:spTgt spid="316"/>
                                        </p:tgtEl>
                                        <p:attrNameLst>
                                          <p:attrName>style.visibility</p:attrName>
                                        </p:attrNameLst>
                                      </p:cBhvr>
                                      <p:to>
                                        <p:strVal val="visible"/>
                                      </p:to>
                                    </p:set>
                                  </p:childTnLst>
                                </p:cTn>
                              </p:par>
                            </p:childTnLst>
                          </p:cTn>
                        </p:par>
                        <p:par>
                          <p:cTn id="340" fill="hold" nodeType="afterGroup">
                            <p:stCondLst>
                              <p:cond delay="103000"/>
                            </p:stCondLst>
                            <p:childTnLst>
                              <p:par>
                                <p:cTn id="341" presetID="11" presetClass="entr" presetSubtype="0" fill="hold" grpId="0" nodeType="afterEffect">
                                  <p:stCondLst>
                                    <p:cond delay="0"/>
                                  </p:stCondLst>
                                  <p:childTnLst>
                                    <p:set>
                                      <p:cBhvr>
                                        <p:cTn id="342" dur="1000">
                                          <p:stCondLst>
                                            <p:cond delay="0"/>
                                          </p:stCondLst>
                                        </p:cTn>
                                        <p:tgtEl>
                                          <p:spTgt spid="317"/>
                                        </p:tgtEl>
                                        <p:attrNameLst>
                                          <p:attrName>style.visibility</p:attrName>
                                        </p:attrNameLst>
                                      </p:cBhvr>
                                      <p:to>
                                        <p:strVal val="visible"/>
                                      </p:to>
                                    </p:set>
                                  </p:childTnLst>
                                </p:cTn>
                              </p:par>
                            </p:childTnLst>
                          </p:cTn>
                        </p:par>
                        <p:par>
                          <p:cTn id="343" fill="hold" nodeType="afterGroup">
                            <p:stCondLst>
                              <p:cond delay="104000"/>
                            </p:stCondLst>
                            <p:childTnLst>
                              <p:par>
                                <p:cTn id="344" presetID="11" presetClass="entr" presetSubtype="0" fill="hold" grpId="0" nodeType="afterEffect">
                                  <p:stCondLst>
                                    <p:cond delay="0"/>
                                  </p:stCondLst>
                                  <p:childTnLst>
                                    <p:set>
                                      <p:cBhvr>
                                        <p:cTn id="345" dur="1000">
                                          <p:stCondLst>
                                            <p:cond delay="0"/>
                                          </p:stCondLst>
                                        </p:cTn>
                                        <p:tgtEl>
                                          <p:spTgt spid="318"/>
                                        </p:tgtEl>
                                        <p:attrNameLst>
                                          <p:attrName>style.visibility</p:attrName>
                                        </p:attrNameLst>
                                      </p:cBhvr>
                                      <p:to>
                                        <p:strVal val="visible"/>
                                      </p:to>
                                    </p:set>
                                  </p:childTnLst>
                                </p:cTn>
                              </p:par>
                            </p:childTnLst>
                          </p:cTn>
                        </p:par>
                        <p:par>
                          <p:cTn id="346" fill="hold" nodeType="afterGroup">
                            <p:stCondLst>
                              <p:cond delay="105000"/>
                            </p:stCondLst>
                            <p:childTnLst>
                              <p:par>
                                <p:cTn id="347" presetID="11" presetClass="entr" presetSubtype="0" fill="hold" grpId="0" nodeType="afterEffect">
                                  <p:stCondLst>
                                    <p:cond delay="0"/>
                                  </p:stCondLst>
                                  <p:childTnLst>
                                    <p:set>
                                      <p:cBhvr>
                                        <p:cTn id="348" dur="1000">
                                          <p:stCondLst>
                                            <p:cond delay="0"/>
                                          </p:stCondLst>
                                        </p:cTn>
                                        <p:tgtEl>
                                          <p:spTgt spid="319"/>
                                        </p:tgtEl>
                                        <p:attrNameLst>
                                          <p:attrName>style.visibility</p:attrName>
                                        </p:attrNameLst>
                                      </p:cBhvr>
                                      <p:to>
                                        <p:strVal val="visible"/>
                                      </p:to>
                                    </p:set>
                                  </p:childTnLst>
                                </p:cTn>
                              </p:par>
                            </p:childTnLst>
                          </p:cTn>
                        </p:par>
                        <p:par>
                          <p:cTn id="349" fill="hold" nodeType="afterGroup">
                            <p:stCondLst>
                              <p:cond delay="106000"/>
                            </p:stCondLst>
                            <p:childTnLst>
                              <p:par>
                                <p:cTn id="350" presetID="11" presetClass="entr" presetSubtype="0" fill="hold" grpId="0" nodeType="afterEffect">
                                  <p:stCondLst>
                                    <p:cond delay="0"/>
                                  </p:stCondLst>
                                  <p:childTnLst>
                                    <p:set>
                                      <p:cBhvr>
                                        <p:cTn id="351" dur="1000">
                                          <p:stCondLst>
                                            <p:cond delay="0"/>
                                          </p:stCondLst>
                                        </p:cTn>
                                        <p:tgtEl>
                                          <p:spTgt spid="320"/>
                                        </p:tgtEl>
                                        <p:attrNameLst>
                                          <p:attrName>style.visibility</p:attrName>
                                        </p:attrNameLst>
                                      </p:cBhvr>
                                      <p:to>
                                        <p:strVal val="visible"/>
                                      </p:to>
                                    </p:set>
                                  </p:childTnLst>
                                </p:cTn>
                              </p:par>
                            </p:childTnLst>
                          </p:cTn>
                        </p:par>
                        <p:par>
                          <p:cTn id="352" fill="hold" nodeType="afterGroup">
                            <p:stCondLst>
                              <p:cond delay="107000"/>
                            </p:stCondLst>
                            <p:childTnLst>
                              <p:par>
                                <p:cTn id="353" presetID="11" presetClass="entr" presetSubtype="0" fill="hold" grpId="0" nodeType="afterEffect">
                                  <p:stCondLst>
                                    <p:cond delay="0"/>
                                  </p:stCondLst>
                                  <p:childTnLst>
                                    <p:set>
                                      <p:cBhvr>
                                        <p:cTn id="354" dur="1000">
                                          <p:stCondLst>
                                            <p:cond delay="0"/>
                                          </p:stCondLst>
                                        </p:cTn>
                                        <p:tgtEl>
                                          <p:spTgt spid="321"/>
                                        </p:tgtEl>
                                        <p:attrNameLst>
                                          <p:attrName>style.visibility</p:attrName>
                                        </p:attrNameLst>
                                      </p:cBhvr>
                                      <p:to>
                                        <p:strVal val="visible"/>
                                      </p:to>
                                    </p:set>
                                  </p:childTnLst>
                                </p:cTn>
                              </p:par>
                            </p:childTnLst>
                          </p:cTn>
                        </p:par>
                        <p:par>
                          <p:cTn id="355" fill="hold" nodeType="afterGroup">
                            <p:stCondLst>
                              <p:cond delay="108000"/>
                            </p:stCondLst>
                            <p:childTnLst>
                              <p:par>
                                <p:cTn id="356" presetID="11" presetClass="entr" presetSubtype="0" fill="hold" grpId="0" nodeType="afterEffect">
                                  <p:stCondLst>
                                    <p:cond delay="0"/>
                                  </p:stCondLst>
                                  <p:childTnLst>
                                    <p:set>
                                      <p:cBhvr>
                                        <p:cTn id="357" dur="1000">
                                          <p:stCondLst>
                                            <p:cond delay="0"/>
                                          </p:stCondLst>
                                        </p:cTn>
                                        <p:tgtEl>
                                          <p:spTgt spid="322"/>
                                        </p:tgtEl>
                                        <p:attrNameLst>
                                          <p:attrName>style.visibility</p:attrName>
                                        </p:attrNameLst>
                                      </p:cBhvr>
                                      <p:to>
                                        <p:strVal val="visible"/>
                                      </p:to>
                                    </p:set>
                                  </p:childTnLst>
                                </p:cTn>
                              </p:par>
                            </p:childTnLst>
                          </p:cTn>
                        </p:par>
                        <p:par>
                          <p:cTn id="358" fill="hold" nodeType="afterGroup">
                            <p:stCondLst>
                              <p:cond delay="109000"/>
                            </p:stCondLst>
                            <p:childTnLst>
                              <p:par>
                                <p:cTn id="359" presetID="11" presetClass="entr" presetSubtype="0" fill="hold" grpId="0" nodeType="afterEffect">
                                  <p:stCondLst>
                                    <p:cond delay="0"/>
                                  </p:stCondLst>
                                  <p:childTnLst>
                                    <p:set>
                                      <p:cBhvr>
                                        <p:cTn id="360" dur="1000">
                                          <p:stCondLst>
                                            <p:cond delay="0"/>
                                          </p:stCondLst>
                                        </p:cTn>
                                        <p:tgtEl>
                                          <p:spTgt spid="323"/>
                                        </p:tgtEl>
                                        <p:attrNameLst>
                                          <p:attrName>style.visibility</p:attrName>
                                        </p:attrNameLst>
                                      </p:cBhvr>
                                      <p:to>
                                        <p:strVal val="visible"/>
                                      </p:to>
                                    </p:set>
                                  </p:childTnLst>
                                </p:cTn>
                              </p:par>
                            </p:childTnLst>
                          </p:cTn>
                        </p:par>
                        <p:par>
                          <p:cTn id="361" fill="hold" nodeType="afterGroup">
                            <p:stCondLst>
                              <p:cond delay="110000"/>
                            </p:stCondLst>
                            <p:childTnLst>
                              <p:par>
                                <p:cTn id="362" presetID="11" presetClass="entr" presetSubtype="0" fill="hold" grpId="0" nodeType="afterEffect">
                                  <p:stCondLst>
                                    <p:cond delay="0"/>
                                  </p:stCondLst>
                                  <p:childTnLst>
                                    <p:set>
                                      <p:cBhvr>
                                        <p:cTn id="363" dur="1000">
                                          <p:stCondLst>
                                            <p:cond delay="0"/>
                                          </p:stCondLst>
                                        </p:cTn>
                                        <p:tgtEl>
                                          <p:spTgt spid="324"/>
                                        </p:tgtEl>
                                        <p:attrNameLst>
                                          <p:attrName>style.visibility</p:attrName>
                                        </p:attrNameLst>
                                      </p:cBhvr>
                                      <p:to>
                                        <p:strVal val="visible"/>
                                      </p:to>
                                    </p:set>
                                  </p:childTnLst>
                                </p:cTn>
                              </p:par>
                            </p:childTnLst>
                          </p:cTn>
                        </p:par>
                        <p:par>
                          <p:cTn id="364" fill="hold" nodeType="afterGroup">
                            <p:stCondLst>
                              <p:cond delay="111000"/>
                            </p:stCondLst>
                            <p:childTnLst>
                              <p:par>
                                <p:cTn id="365" presetID="11" presetClass="entr" presetSubtype="0" fill="hold" grpId="0" nodeType="afterEffect">
                                  <p:stCondLst>
                                    <p:cond delay="0"/>
                                  </p:stCondLst>
                                  <p:childTnLst>
                                    <p:set>
                                      <p:cBhvr>
                                        <p:cTn id="366" dur="1000">
                                          <p:stCondLst>
                                            <p:cond delay="0"/>
                                          </p:stCondLst>
                                        </p:cTn>
                                        <p:tgtEl>
                                          <p:spTgt spid="325"/>
                                        </p:tgtEl>
                                        <p:attrNameLst>
                                          <p:attrName>style.visibility</p:attrName>
                                        </p:attrNameLst>
                                      </p:cBhvr>
                                      <p:to>
                                        <p:strVal val="visible"/>
                                      </p:to>
                                    </p:set>
                                  </p:childTnLst>
                                </p:cTn>
                              </p:par>
                            </p:childTnLst>
                          </p:cTn>
                        </p:par>
                        <p:par>
                          <p:cTn id="367" fill="hold" nodeType="afterGroup">
                            <p:stCondLst>
                              <p:cond delay="112000"/>
                            </p:stCondLst>
                            <p:childTnLst>
                              <p:par>
                                <p:cTn id="368" presetID="11" presetClass="entr" presetSubtype="0" fill="hold" grpId="0" nodeType="afterEffect">
                                  <p:stCondLst>
                                    <p:cond delay="0"/>
                                  </p:stCondLst>
                                  <p:childTnLst>
                                    <p:set>
                                      <p:cBhvr>
                                        <p:cTn id="369" dur="1000">
                                          <p:stCondLst>
                                            <p:cond delay="0"/>
                                          </p:stCondLst>
                                        </p:cTn>
                                        <p:tgtEl>
                                          <p:spTgt spid="326"/>
                                        </p:tgtEl>
                                        <p:attrNameLst>
                                          <p:attrName>style.visibility</p:attrName>
                                        </p:attrNameLst>
                                      </p:cBhvr>
                                      <p:to>
                                        <p:strVal val="visible"/>
                                      </p:to>
                                    </p:set>
                                  </p:childTnLst>
                                </p:cTn>
                              </p:par>
                            </p:childTnLst>
                          </p:cTn>
                        </p:par>
                        <p:par>
                          <p:cTn id="370" fill="hold" nodeType="afterGroup">
                            <p:stCondLst>
                              <p:cond delay="113000"/>
                            </p:stCondLst>
                            <p:childTnLst>
                              <p:par>
                                <p:cTn id="371" presetID="11" presetClass="entr" presetSubtype="0" fill="hold" grpId="0" nodeType="afterEffect">
                                  <p:stCondLst>
                                    <p:cond delay="0"/>
                                  </p:stCondLst>
                                  <p:childTnLst>
                                    <p:set>
                                      <p:cBhvr>
                                        <p:cTn id="372" dur="1000">
                                          <p:stCondLst>
                                            <p:cond delay="0"/>
                                          </p:stCondLst>
                                        </p:cTn>
                                        <p:tgtEl>
                                          <p:spTgt spid="327"/>
                                        </p:tgtEl>
                                        <p:attrNameLst>
                                          <p:attrName>style.visibility</p:attrName>
                                        </p:attrNameLst>
                                      </p:cBhvr>
                                      <p:to>
                                        <p:strVal val="visible"/>
                                      </p:to>
                                    </p:set>
                                  </p:childTnLst>
                                </p:cTn>
                              </p:par>
                            </p:childTnLst>
                          </p:cTn>
                        </p:par>
                        <p:par>
                          <p:cTn id="373" fill="hold" nodeType="afterGroup">
                            <p:stCondLst>
                              <p:cond delay="114000"/>
                            </p:stCondLst>
                            <p:childTnLst>
                              <p:par>
                                <p:cTn id="374" presetID="11" presetClass="entr" presetSubtype="0" fill="hold" grpId="0" nodeType="afterEffect">
                                  <p:stCondLst>
                                    <p:cond delay="0"/>
                                  </p:stCondLst>
                                  <p:childTnLst>
                                    <p:set>
                                      <p:cBhvr>
                                        <p:cTn id="375" dur="1000">
                                          <p:stCondLst>
                                            <p:cond delay="0"/>
                                          </p:stCondLst>
                                        </p:cTn>
                                        <p:tgtEl>
                                          <p:spTgt spid="328"/>
                                        </p:tgtEl>
                                        <p:attrNameLst>
                                          <p:attrName>style.visibility</p:attrName>
                                        </p:attrNameLst>
                                      </p:cBhvr>
                                      <p:to>
                                        <p:strVal val="visible"/>
                                      </p:to>
                                    </p:set>
                                  </p:childTnLst>
                                </p:cTn>
                              </p:par>
                            </p:childTnLst>
                          </p:cTn>
                        </p:par>
                        <p:par>
                          <p:cTn id="376" fill="hold" nodeType="afterGroup">
                            <p:stCondLst>
                              <p:cond delay="115000"/>
                            </p:stCondLst>
                            <p:childTnLst>
                              <p:par>
                                <p:cTn id="377" presetID="11" presetClass="entr" presetSubtype="0" fill="hold" grpId="0" nodeType="afterEffect">
                                  <p:stCondLst>
                                    <p:cond delay="0"/>
                                  </p:stCondLst>
                                  <p:childTnLst>
                                    <p:set>
                                      <p:cBhvr>
                                        <p:cTn id="378" dur="1000">
                                          <p:stCondLst>
                                            <p:cond delay="0"/>
                                          </p:stCondLst>
                                        </p:cTn>
                                        <p:tgtEl>
                                          <p:spTgt spid="329"/>
                                        </p:tgtEl>
                                        <p:attrNameLst>
                                          <p:attrName>style.visibility</p:attrName>
                                        </p:attrNameLst>
                                      </p:cBhvr>
                                      <p:to>
                                        <p:strVal val="visible"/>
                                      </p:to>
                                    </p:set>
                                  </p:childTnLst>
                                </p:cTn>
                              </p:par>
                            </p:childTnLst>
                          </p:cTn>
                        </p:par>
                        <p:par>
                          <p:cTn id="379" fill="hold" nodeType="afterGroup">
                            <p:stCondLst>
                              <p:cond delay="116000"/>
                            </p:stCondLst>
                            <p:childTnLst>
                              <p:par>
                                <p:cTn id="380" presetID="11" presetClass="entr" presetSubtype="0" fill="hold" grpId="0" nodeType="afterEffect">
                                  <p:stCondLst>
                                    <p:cond delay="0"/>
                                  </p:stCondLst>
                                  <p:childTnLst>
                                    <p:set>
                                      <p:cBhvr>
                                        <p:cTn id="381" dur="1000">
                                          <p:stCondLst>
                                            <p:cond delay="0"/>
                                          </p:stCondLst>
                                        </p:cTn>
                                        <p:tgtEl>
                                          <p:spTgt spid="330"/>
                                        </p:tgtEl>
                                        <p:attrNameLst>
                                          <p:attrName>style.visibility</p:attrName>
                                        </p:attrNameLst>
                                      </p:cBhvr>
                                      <p:to>
                                        <p:strVal val="visible"/>
                                      </p:to>
                                    </p:set>
                                  </p:childTnLst>
                                </p:cTn>
                              </p:par>
                            </p:childTnLst>
                          </p:cTn>
                        </p:par>
                        <p:par>
                          <p:cTn id="382" fill="hold" nodeType="afterGroup">
                            <p:stCondLst>
                              <p:cond delay="117000"/>
                            </p:stCondLst>
                            <p:childTnLst>
                              <p:par>
                                <p:cTn id="383" presetID="11" presetClass="entr" presetSubtype="0" fill="hold" grpId="0" nodeType="afterEffect">
                                  <p:stCondLst>
                                    <p:cond delay="0"/>
                                  </p:stCondLst>
                                  <p:childTnLst>
                                    <p:set>
                                      <p:cBhvr>
                                        <p:cTn id="384" dur="1000">
                                          <p:stCondLst>
                                            <p:cond delay="0"/>
                                          </p:stCondLst>
                                        </p:cTn>
                                        <p:tgtEl>
                                          <p:spTgt spid="331"/>
                                        </p:tgtEl>
                                        <p:attrNameLst>
                                          <p:attrName>style.visibility</p:attrName>
                                        </p:attrNameLst>
                                      </p:cBhvr>
                                      <p:to>
                                        <p:strVal val="visible"/>
                                      </p:to>
                                    </p:set>
                                  </p:childTnLst>
                                </p:cTn>
                              </p:par>
                            </p:childTnLst>
                          </p:cTn>
                        </p:par>
                        <p:par>
                          <p:cTn id="385" fill="hold" nodeType="afterGroup">
                            <p:stCondLst>
                              <p:cond delay="118000"/>
                            </p:stCondLst>
                            <p:childTnLst>
                              <p:par>
                                <p:cTn id="386" presetID="11" presetClass="entr" presetSubtype="0" fill="hold" grpId="0" nodeType="afterEffect">
                                  <p:stCondLst>
                                    <p:cond delay="0"/>
                                  </p:stCondLst>
                                  <p:childTnLst>
                                    <p:set>
                                      <p:cBhvr>
                                        <p:cTn id="387" dur="1000">
                                          <p:stCondLst>
                                            <p:cond delay="0"/>
                                          </p:stCondLst>
                                        </p:cTn>
                                        <p:tgtEl>
                                          <p:spTgt spid="332"/>
                                        </p:tgtEl>
                                        <p:attrNameLst>
                                          <p:attrName>style.visibility</p:attrName>
                                        </p:attrNameLst>
                                      </p:cBhvr>
                                      <p:to>
                                        <p:strVal val="visible"/>
                                      </p:to>
                                    </p:set>
                                  </p:childTnLst>
                                </p:cTn>
                              </p:par>
                            </p:childTnLst>
                          </p:cTn>
                        </p:par>
                        <p:par>
                          <p:cTn id="388" fill="hold" nodeType="afterGroup">
                            <p:stCondLst>
                              <p:cond delay="119000"/>
                            </p:stCondLst>
                            <p:childTnLst>
                              <p:par>
                                <p:cTn id="389" presetID="11" presetClass="entr" presetSubtype="0" fill="hold" grpId="0" nodeType="afterEffect">
                                  <p:stCondLst>
                                    <p:cond delay="0"/>
                                  </p:stCondLst>
                                  <p:childTnLst>
                                    <p:set>
                                      <p:cBhvr>
                                        <p:cTn id="390" dur="1000">
                                          <p:stCondLst>
                                            <p:cond delay="0"/>
                                          </p:stCondLst>
                                        </p:cTn>
                                        <p:tgtEl>
                                          <p:spTgt spid="333"/>
                                        </p:tgtEl>
                                        <p:attrNameLst>
                                          <p:attrName>style.visibility</p:attrName>
                                        </p:attrNameLst>
                                      </p:cBhvr>
                                      <p:to>
                                        <p:strVal val="visible"/>
                                      </p:to>
                                    </p:set>
                                  </p:childTnLst>
                                </p:cTn>
                              </p:par>
                            </p:childTnLst>
                          </p:cTn>
                        </p:par>
                        <p:par>
                          <p:cTn id="391" fill="hold" nodeType="afterGroup">
                            <p:stCondLst>
                              <p:cond delay="120000"/>
                            </p:stCondLst>
                            <p:childTnLst>
                              <p:par>
                                <p:cTn id="392" presetID="11" presetClass="entr" presetSubtype="0" fill="hold" grpId="0" nodeType="afterEffect">
                                  <p:stCondLst>
                                    <p:cond delay="0"/>
                                  </p:stCondLst>
                                  <p:childTnLst>
                                    <p:set>
                                      <p:cBhvr>
                                        <p:cTn id="393" dur="1000">
                                          <p:stCondLst>
                                            <p:cond delay="0"/>
                                          </p:stCondLst>
                                        </p:cTn>
                                        <p:tgtEl>
                                          <p:spTgt spid="334"/>
                                        </p:tgtEl>
                                        <p:attrNameLst>
                                          <p:attrName>style.visibility</p:attrName>
                                        </p:attrNameLst>
                                      </p:cBhvr>
                                      <p:to>
                                        <p:strVal val="visible"/>
                                      </p:to>
                                    </p:set>
                                  </p:childTnLst>
                                </p:cTn>
                              </p:par>
                            </p:childTnLst>
                          </p:cTn>
                        </p:par>
                      </p:childTnLst>
                    </p:cTn>
                  </p:par>
                  <p:par>
                    <p:cTn id="394" fill="hold" nodeType="clickPar">
                      <p:stCondLst>
                        <p:cond delay="indefinite"/>
                      </p:stCondLst>
                      <p:childTnLst>
                        <p:par>
                          <p:cTn id="395" fill="hold" nodeType="withGroup">
                            <p:stCondLst>
                              <p:cond delay="0"/>
                            </p:stCondLst>
                            <p:childTnLst>
                              <p:par>
                                <p:cTn id="396" presetID="11" presetClass="entr" presetSubtype="0" fill="hold" grpId="0" nodeType="clickEffect">
                                  <p:stCondLst>
                                    <p:cond delay="0"/>
                                  </p:stCondLst>
                                  <p:childTnLst>
                                    <p:set>
                                      <p:cBhvr>
                                        <p:cTn id="397" dur="1000">
                                          <p:stCondLst>
                                            <p:cond delay="0"/>
                                          </p:stCondLst>
                                        </p:cTn>
                                        <p:tgtEl>
                                          <p:spTgt spid="33"/>
                                        </p:tgtEl>
                                        <p:attrNameLst>
                                          <p:attrName>style.visibility</p:attrName>
                                        </p:attrNameLst>
                                      </p:cBhvr>
                                      <p:to>
                                        <p:strVal val="visible"/>
                                      </p:to>
                                    </p:set>
                                  </p:childTnLst>
                                </p:cTn>
                              </p:par>
                            </p:childTnLst>
                          </p:cTn>
                        </p:par>
                        <p:par>
                          <p:cTn id="398" fill="hold" nodeType="afterGroup">
                            <p:stCondLst>
                              <p:cond delay="1000"/>
                            </p:stCondLst>
                            <p:childTnLst>
                              <p:par>
                                <p:cTn id="399" presetID="11" presetClass="entr" presetSubtype="0" fill="hold" grpId="0" nodeType="afterEffect">
                                  <p:stCondLst>
                                    <p:cond delay="0"/>
                                  </p:stCondLst>
                                  <p:childTnLst>
                                    <p:set>
                                      <p:cBhvr>
                                        <p:cTn id="400" dur="1000">
                                          <p:stCondLst>
                                            <p:cond delay="0"/>
                                          </p:stCondLst>
                                        </p:cTn>
                                        <p:tgtEl>
                                          <p:spTgt spid="34"/>
                                        </p:tgtEl>
                                        <p:attrNameLst>
                                          <p:attrName>style.visibility</p:attrName>
                                        </p:attrNameLst>
                                      </p:cBhvr>
                                      <p:to>
                                        <p:strVal val="visible"/>
                                      </p:to>
                                    </p:set>
                                  </p:childTnLst>
                                </p:cTn>
                              </p:par>
                            </p:childTnLst>
                          </p:cTn>
                        </p:par>
                        <p:par>
                          <p:cTn id="401" fill="hold" nodeType="afterGroup">
                            <p:stCondLst>
                              <p:cond delay="2000"/>
                            </p:stCondLst>
                            <p:childTnLst>
                              <p:par>
                                <p:cTn id="402" presetID="11" presetClass="entr" presetSubtype="0" fill="hold" grpId="0" nodeType="afterEffect">
                                  <p:stCondLst>
                                    <p:cond delay="0"/>
                                  </p:stCondLst>
                                  <p:childTnLst>
                                    <p:set>
                                      <p:cBhvr>
                                        <p:cTn id="403" dur="1000">
                                          <p:stCondLst>
                                            <p:cond delay="0"/>
                                          </p:stCondLst>
                                        </p:cTn>
                                        <p:tgtEl>
                                          <p:spTgt spid="35"/>
                                        </p:tgtEl>
                                        <p:attrNameLst>
                                          <p:attrName>style.visibility</p:attrName>
                                        </p:attrNameLst>
                                      </p:cBhvr>
                                      <p:to>
                                        <p:strVal val="visible"/>
                                      </p:to>
                                    </p:set>
                                  </p:childTnLst>
                                </p:cTn>
                              </p:par>
                            </p:childTnLst>
                          </p:cTn>
                        </p:par>
                        <p:par>
                          <p:cTn id="404" fill="hold" nodeType="afterGroup">
                            <p:stCondLst>
                              <p:cond delay="3000"/>
                            </p:stCondLst>
                            <p:childTnLst>
                              <p:par>
                                <p:cTn id="405" presetID="11" presetClass="entr" presetSubtype="0" fill="hold" grpId="0" nodeType="afterEffect">
                                  <p:stCondLst>
                                    <p:cond delay="0"/>
                                  </p:stCondLst>
                                  <p:childTnLst>
                                    <p:set>
                                      <p:cBhvr>
                                        <p:cTn id="406" dur="1000">
                                          <p:stCondLst>
                                            <p:cond delay="0"/>
                                          </p:stCondLst>
                                        </p:cTn>
                                        <p:tgtEl>
                                          <p:spTgt spid="36"/>
                                        </p:tgtEl>
                                        <p:attrNameLst>
                                          <p:attrName>style.visibility</p:attrName>
                                        </p:attrNameLst>
                                      </p:cBhvr>
                                      <p:to>
                                        <p:strVal val="visible"/>
                                      </p:to>
                                    </p:set>
                                  </p:childTnLst>
                                </p:cTn>
                              </p:par>
                            </p:childTnLst>
                          </p:cTn>
                        </p:par>
                        <p:par>
                          <p:cTn id="407" fill="hold" nodeType="afterGroup">
                            <p:stCondLst>
                              <p:cond delay="4000"/>
                            </p:stCondLst>
                            <p:childTnLst>
                              <p:par>
                                <p:cTn id="408" presetID="11" presetClass="entr" presetSubtype="0" fill="hold" grpId="0" nodeType="afterEffect">
                                  <p:stCondLst>
                                    <p:cond delay="0"/>
                                  </p:stCondLst>
                                  <p:childTnLst>
                                    <p:set>
                                      <p:cBhvr>
                                        <p:cTn id="409" dur="1000">
                                          <p:stCondLst>
                                            <p:cond delay="0"/>
                                          </p:stCondLst>
                                        </p:cTn>
                                        <p:tgtEl>
                                          <p:spTgt spid="37"/>
                                        </p:tgtEl>
                                        <p:attrNameLst>
                                          <p:attrName>style.visibility</p:attrName>
                                        </p:attrNameLst>
                                      </p:cBhvr>
                                      <p:to>
                                        <p:strVal val="visible"/>
                                      </p:to>
                                    </p:set>
                                  </p:childTnLst>
                                </p:cTn>
                              </p:par>
                            </p:childTnLst>
                          </p:cTn>
                        </p:par>
                        <p:par>
                          <p:cTn id="410" fill="hold" nodeType="afterGroup">
                            <p:stCondLst>
                              <p:cond delay="5000"/>
                            </p:stCondLst>
                            <p:childTnLst>
                              <p:par>
                                <p:cTn id="411" presetID="11" presetClass="entr" presetSubtype="0" fill="hold" grpId="0" nodeType="afterEffect">
                                  <p:stCondLst>
                                    <p:cond delay="0"/>
                                  </p:stCondLst>
                                  <p:childTnLst>
                                    <p:set>
                                      <p:cBhvr>
                                        <p:cTn id="412" dur="1000">
                                          <p:stCondLst>
                                            <p:cond delay="0"/>
                                          </p:stCondLst>
                                        </p:cTn>
                                        <p:tgtEl>
                                          <p:spTgt spid="38"/>
                                        </p:tgtEl>
                                        <p:attrNameLst>
                                          <p:attrName>style.visibility</p:attrName>
                                        </p:attrNameLst>
                                      </p:cBhvr>
                                      <p:to>
                                        <p:strVal val="visible"/>
                                      </p:to>
                                    </p:set>
                                  </p:childTnLst>
                                </p:cTn>
                              </p:par>
                            </p:childTnLst>
                          </p:cTn>
                        </p:par>
                        <p:par>
                          <p:cTn id="413" fill="hold" nodeType="afterGroup">
                            <p:stCondLst>
                              <p:cond delay="6000"/>
                            </p:stCondLst>
                            <p:childTnLst>
                              <p:par>
                                <p:cTn id="414" presetID="11" presetClass="entr" presetSubtype="0" fill="hold" grpId="0" nodeType="afterEffect">
                                  <p:stCondLst>
                                    <p:cond delay="0"/>
                                  </p:stCondLst>
                                  <p:childTnLst>
                                    <p:set>
                                      <p:cBhvr>
                                        <p:cTn id="415" dur="1000">
                                          <p:stCondLst>
                                            <p:cond delay="0"/>
                                          </p:stCondLst>
                                        </p:cTn>
                                        <p:tgtEl>
                                          <p:spTgt spid="39"/>
                                        </p:tgtEl>
                                        <p:attrNameLst>
                                          <p:attrName>style.visibility</p:attrName>
                                        </p:attrNameLst>
                                      </p:cBhvr>
                                      <p:to>
                                        <p:strVal val="visible"/>
                                      </p:to>
                                    </p:set>
                                  </p:childTnLst>
                                </p:cTn>
                              </p:par>
                            </p:childTnLst>
                          </p:cTn>
                        </p:par>
                        <p:par>
                          <p:cTn id="416" fill="hold" nodeType="afterGroup">
                            <p:stCondLst>
                              <p:cond delay="7000"/>
                            </p:stCondLst>
                            <p:childTnLst>
                              <p:par>
                                <p:cTn id="417" presetID="11" presetClass="entr" presetSubtype="0" fill="hold" grpId="0" nodeType="afterEffect">
                                  <p:stCondLst>
                                    <p:cond delay="0"/>
                                  </p:stCondLst>
                                  <p:childTnLst>
                                    <p:set>
                                      <p:cBhvr>
                                        <p:cTn id="418" dur="1000">
                                          <p:stCondLst>
                                            <p:cond delay="0"/>
                                          </p:stCondLst>
                                        </p:cTn>
                                        <p:tgtEl>
                                          <p:spTgt spid="40"/>
                                        </p:tgtEl>
                                        <p:attrNameLst>
                                          <p:attrName>style.visibility</p:attrName>
                                        </p:attrNameLst>
                                      </p:cBhvr>
                                      <p:to>
                                        <p:strVal val="visible"/>
                                      </p:to>
                                    </p:set>
                                  </p:childTnLst>
                                </p:cTn>
                              </p:par>
                            </p:childTnLst>
                          </p:cTn>
                        </p:par>
                        <p:par>
                          <p:cTn id="419" fill="hold" nodeType="afterGroup">
                            <p:stCondLst>
                              <p:cond delay="8000"/>
                            </p:stCondLst>
                            <p:childTnLst>
                              <p:par>
                                <p:cTn id="420" presetID="11" presetClass="entr" presetSubtype="0" fill="hold" grpId="0" nodeType="afterEffect">
                                  <p:stCondLst>
                                    <p:cond delay="0"/>
                                  </p:stCondLst>
                                  <p:childTnLst>
                                    <p:set>
                                      <p:cBhvr>
                                        <p:cTn id="421" dur="1000">
                                          <p:stCondLst>
                                            <p:cond delay="0"/>
                                          </p:stCondLst>
                                        </p:cTn>
                                        <p:tgtEl>
                                          <p:spTgt spid="41"/>
                                        </p:tgtEl>
                                        <p:attrNameLst>
                                          <p:attrName>style.visibility</p:attrName>
                                        </p:attrNameLst>
                                      </p:cBhvr>
                                      <p:to>
                                        <p:strVal val="visible"/>
                                      </p:to>
                                    </p:set>
                                  </p:childTnLst>
                                </p:cTn>
                              </p:par>
                            </p:childTnLst>
                          </p:cTn>
                        </p:par>
                        <p:par>
                          <p:cTn id="422" fill="hold" nodeType="afterGroup">
                            <p:stCondLst>
                              <p:cond delay="9000"/>
                            </p:stCondLst>
                            <p:childTnLst>
                              <p:par>
                                <p:cTn id="423" presetID="11" presetClass="entr" presetSubtype="0" fill="hold" grpId="0" nodeType="afterEffect">
                                  <p:stCondLst>
                                    <p:cond delay="0"/>
                                  </p:stCondLst>
                                  <p:childTnLst>
                                    <p:set>
                                      <p:cBhvr>
                                        <p:cTn id="424" dur="1000">
                                          <p:stCondLst>
                                            <p:cond delay="0"/>
                                          </p:stCondLst>
                                        </p:cTn>
                                        <p:tgtEl>
                                          <p:spTgt spid="42"/>
                                        </p:tgtEl>
                                        <p:attrNameLst>
                                          <p:attrName>style.visibility</p:attrName>
                                        </p:attrNameLst>
                                      </p:cBhvr>
                                      <p:to>
                                        <p:strVal val="visible"/>
                                      </p:to>
                                    </p:set>
                                  </p:childTnLst>
                                </p:cTn>
                              </p:par>
                            </p:childTnLst>
                          </p:cTn>
                        </p:par>
                        <p:par>
                          <p:cTn id="425" fill="hold" nodeType="afterGroup">
                            <p:stCondLst>
                              <p:cond delay="10000"/>
                            </p:stCondLst>
                            <p:childTnLst>
                              <p:par>
                                <p:cTn id="426" presetID="11" presetClass="entr" presetSubtype="0" fill="hold" grpId="0" nodeType="afterEffect">
                                  <p:stCondLst>
                                    <p:cond delay="0"/>
                                  </p:stCondLst>
                                  <p:childTnLst>
                                    <p:set>
                                      <p:cBhvr>
                                        <p:cTn id="427" dur="1000">
                                          <p:stCondLst>
                                            <p:cond delay="0"/>
                                          </p:stCondLst>
                                        </p:cTn>
                                        <p:tgtEl>
                                          <p:spTgt spid="43"/>
                                        </p:tgtEl>
                                        <p:attrNameLst>
                                          <p:attrName>style.visibility</p:attrName>
                                        </p:attrNameLst>
                                      </p:cBhvr>
                                      <p:to>
                                        <p:strVal val="visible"/>
                                      </p:to>
                                    </p:set>
                                  </p:childTnLst>
                                </p:cTn>
                              </p:par>
                            </p:childTnLst>
                          </p:cTn>
                        </p:par>
                        <p:par>
                          <p:cTn id="428" fill="hold" nodeType="afterGroup">
                            <p:stCondLst>
                              <p:cond delay="11000"/>
                            </p:stCondLst>
                            <p:childTnLst>
                              <p:par>
                                <p:cTn id="429" presetID="11" presetClass="entr" presetSubtype="0" fill="hold" grpId="0" nodeType="afterEffect">
                                  <p:stCondLst>
                                    <p:cond delay="0"/>
                                  </p:stCondLst>
                                  <p:childTnLst>
                                    <p:set>
                                      <p:cBhvr>
                                        <p:cTn id="430" dur="1000">
                                          <p:stCondLst>
                                            <p:cond delay="0"/>
                                          </p:stCondLst>
                                        </p:cTn>
                                        <p:tgtEl>
                                          <p:spTgt spid="44"/>
                                        </p:tgtEl>
                                        <p:attrNameLst>
                                          <p:attrName>style.visibility</p:attrName>
                                        </p:attrNameLst>
                                      </p:cBhvr>
                                      <p:to>
                                        <p:strVal val="visible"/>
                                      </p:to>
                                    </p:set>
                                  </p:childTnLst>
                                </p:cTn>
                              </p:par>
                            </p:childTnLst>
                          </p:cTn>
                        </p:par>
                        <p:par>
                          <p:cTn id="431" fill="hold" nodeType="afterGroup">
                            <p:stCondLst>
                              <p:cond delay="12000"/>
                            </p:stCondLst>
                            <p:childTnLst>
                              <p:par>
                                <p:cTn id="432" presetID="11" presetClass="entr" presetSubtype="0" fill="hold" grpId="0" nodeType="afterEffect">
                                  <p:stCondLst>
                                    <p:cond delay="0"/>
                                  </p:stCondLst>
                                  <p:childTnLst>
                                    <p:set>
                                      <p:cBhvr>
                                        <p:cTn id="433" dur="1000">
                                          <p:stCondLst>
                                            <p:cond delay="0"/>
                                          </p:stCondLst>
                                        </p:cTn>
                                        <p:tgtEl>
                                          <p:spTgt spid="45"/>
                                        </p:tgtEl>
                                        <p:attrNameLst>
                                          <p:attrName>style.visibility</p:attrName>
                                        </p:attrNameLst>
                                      </p:cBhvr>
                                      <p:to>
                                        <p:strVal val="visible"/>
                                      </p:to>
                                    </p:set>
                                  </p:childTnLst>
                                </p:cTn>
                              </p:par>
                            </p:childTnLst>
                          </p:cTn>
                        </p:par>
                        <p:par>
                          <p:cTn id="434" fill="hold" nodeType="afterGroup">
                            <p:stCondLst>
                              <p:cond delay="13000"/>
                            </p:stCondLst>
                            <p:childTnLst>
                              <p:par>
                                <p:cTn id="435" presetID="11" presetClass="entr" presetSubtype="0" fill="hold" grpId="0" nodeType="afterEffect">
                                  <p:stCondLst>
                                    <p:cond delay="0"/>
                                  </p:stCondLst>
                                  <p:childTnLst>
                                    <p:set>
                                      <p:cBhvr>
                                        <p:cTn id="436" dur="1000">
                                          <p:stCondLst>
                                            <p:cond delay="0"/>
                                          </p:stCondLst>
                                        </p:cTn>
                                        <p:tgtEl>
                                          <p:spTgt spid="46"/>
                                        </p:tgtEl>
                                        <p:attrNameLst>
                                          <p:attrName>style.visibility</p:attrName>
                                        </p:attrNameLst>
                                      </p:cBhvr>
                                      <p:to>
                                        <p:strVal val="visible"/>
                                      </p:to>
                                    </p:set>
                                  </p:childTnLst>
                                </p:cTn>
                              </p:par>
                            </p:childTnLst>
                          </p:cTn>
                        </p:par>
                        <p:par>
                          <p:cTn id="437" fill="hold" nodeType="afterGroup">
                            <p:stCondLst>
                              <p:cond delay="14000"/>
                            </p:stCondLst>
                            <p:childTnLst>
                              <p:par>
                                <p:cTn id="438" presetID="11" presetClass="entr" presetSubtype="0" fill="hold" grpId="0" nodeType="afterEffect">
                                  <p:stCondLst>
                                    <p:cond delay="0"/>
                                  </p:stCondLst>
                                  <p:childTnLst>
                                    <p:set>
                                      <p:cBhvr>
                                        <p:cTn id="439" dur="1000">
                                          <p:stCondLst>
                                            <p:cond delay="0"/>
                                          </p:stCondLst>
                                        </p:cTn>
                                        <p:tgtEl>
                                          <p:spTgt spid="47"/>
                                        </p:tgtEl>
                                        <p:attrNameLst>
                                          <p:attrName>style.visibility</p:attrName>
                                        </p:attrNameLst>
                                      </p:cBhvr>
                                      <p:to>
                                        <p:strVal val="visible"/>
                                      </p:to>
                                    </p:set>
                                  </p:childTnLst>
                                </p:cTn>
                              </p:par>
                            </p:childTnLst>
                          </p:cTn>
                        </p:par>
                        <p:par>
                          <p:cTn id="440" fill="hold" nodeType="afterGroup">
                            <p:stCondLst>
                              <p:cond delay="15000"/>
                            </p:stCondLst>
                            <p:childTnLst>
                              <p:par>
                                <p:cTn id="441" presetID="11" presetClass="entr" presetSubtype="0" fill="hold" grpId="0" nodeType="afterEffect">
                                  <p:stCondLst>
                                    <p:cond delay="0"/>
                                  </p:stCondLst>
                                  <p:childTnLst>
                                    <p:set>
                                      <p:cBhvr>
                                        <p:cTn id="442" dur="1000">
                                          <p:stCondLst>
                                            <p:cond delay="0"/>
                                          </p:stCondLst>
                                        </p:cTn>
                                        <p:tgtEl>
                                          <p:spTgt spid="48"/>
                                        </p:tgtEl>
                                        <p:attrNameLst>
                                          <p:attrName>style.visibility</p:attrName>
                                        </p:attrNameLst>
                                      </p:cBhvr>
                                      <p:to>
                                        <p:strVal val="visible"/>
                                      </p:to>
                                    </p:set>
                                  </p:childTnLst>
                                </p:cTn>
                              </p:par>
                            </p:childTnLst>
                          </p:cTn>
                        </p:par>
                        <p:par>
                          <p:cTn id="443" fill="hold" nodeType="afterGroup">
                            <p:stCondLst>
                              <p:cond delay="16000"/>
                            </p:stCondLst>
                            <p:childTnLst>
                              <p:par>
                                <p:cTn id="444" presetID="11" presetClass="entr" presetSubtype="0" fill="hold" grpId="0" nodeType="afterEffect">
                                  <p:stCondLst>
                                    <p:cond delay="0"/>
                                  </p:stCondLst>
                                  <p:childTnLst>
                                    <p:set>
                                      <p:cBhvr>
                                        <p:cTn id="445" dur="1000">
                                          <p:stCondLst>
                                            <p:cond delay="0"/>
                                          </p:stCondLst>
                                        </p:cTn>
                                        <p:tgtEl>
                                          <p:spTgt spid="49"/>
                                        </p:tgtEl>
                                        <p:attrNameLst>
                                          <p:attrName>style.visibility</p:attrName>
                                        </p:attrNameLst>
                                      </p:cBhvr>
                                      <p:to>
                                        <p:strVal val="visible"/>
                                      </p:to>
                                    </p:set>
                                  </p:childTnLst>
                                </p:cTn>
                              </p:par>
                            </p:childTnLst>
                          </p:cTn>
                        </p:par>
                        <p:par>
                          <p:cTn id="446" fill="hold" nodeType="afterGroup">
                            <p:stCondLst>
                              <p:cond delay="17000"/>
                            </p:stCondLst>
                            <p:childTnLst>
                              <p:par>
                                <p:cTn id="447" presetID="11" presetClass="entr" presetSubtype="0" fill="hold" grpId="0" nodeType="afterEffect">
                                  <p:stCondLst>
                                    <p:cond delay="0"/>
                                  </p:stCondLst>
                                  <p:childTnLst>
                                    <p:set>
                                      <p:cBhvr>
                                        <p:cTn id="448" dur="1000">
                                          <p:stCondLst>
                                            <p:cond delay="0"/>
                                          </p:stCondLst>
                                        </p:cTn>
                                        <p:tgtEl>
                                          <p:spTgt spid="50"/>
                                        </p:tgtEl>
                                        <p:attrNameLst>
                                          <p:attrName>style.visibility</p:attrName>
                                        </p:attrNameLst>
                                      </p:cBhvr>
                                      <p:to>
                                        <p:strVal val="visible"/>
                                      </p:to>
                                    </p:set>
                                  </p:childTnLst>
                                </p:cTn>
                              </p:par>
                            </p:childTnLst>
                          </p:cTn>
                        </p:par>
                        <p:par>
                          <p:cTn id="449" fill="hold" nodeType="afterGroup">
                            <p:stCondLst>
                              <p:cond delay="18000"/>
                            </p:stCondLst>
                            <p:childTnLst>
                              <p:par>
                                <p:cTn id="450" presetID="11" presetClass="entr" presetSubtype="0" fill="hold" grpId="0" nodeType="afterEffect">
                                  <p:stCondLst>
                                    <p:cond delay="0"/>
                                  </p:stCondLst>
                                  <p:childTnLst>
                                    <p:set>
                                      <p:cBhvr>
                                        <p:cTn id="451" dur="1000">
                                          <p:stCondLst>
                                            <p:cond delay="0"/>
                                          </p:stCondLst>
                                        </p:cTn>
                                        <p:tgtEl>
                                          <p:spTgt spid="51"/>
                                        </p:tgtEl>
                                        <p:attrNameLst>
                                          <p:attrName>style.visibility</p:attrName>
                                        </p:attrNameLst>
                                      </p:cBhvr>
                                      <p:to>
                                        <p:strVal val="visible"/>
                                      </p:to>
                                    </p:set>
                                  </p:childTnLst>
                                </p:cTn>
                              </p:par>
                            </p:childTnLst>
                          </p:cTn>
                        </p:par>
                        <p:par>
                          <p:cTn id="452" fill="hold" nodeType="afterGroup">
                            <p:stCondLst>
                              <p:cond delay="19000"/>
                            </p:stCondLst>
                            <p:childTnLst>
                              <p:par>
                                <p:cTn id="453" presetID="11" presetClass="entr" presetSubtype="0" fill="hold" grpId="0" nodeType="afterEffect">
                                  <p:stCondLst>
                                    <p:cond delay="0"/>
                                  </p:stCondLst>
                                  <p:childTnLst>
                                    <p:set>
                                      <p:cBhvr>
                                        <p:cTn id="454" dur="1000">
                                          <p:stCondLst>
                                            <p:cond delay="0"/>
                                          </p:stCondLst>
                                        </p:cTn>
                                        <p:tgtEl>
                                          <p:spTgt spid="52"/>
                                        </p:tgtEl>
                                        <p:attrNameLst>
                                          <p:attrName>style.visibility</p:attrName>
                                        </p:attrNameLst>
                                      </p:cBhvr>
                                      <p:to>
                                        <p:strVal val="visible"/>
                                      </p:to>
                                    </p:set>
                                  </p:childTnLst>
                                </p:cTn>
                              </p:par>
                            </p:childTnLst>
                          </p:cTn>
                        </p:par>
                        <p:par>
                          <p:cTn id="455" fill="hold" nodeType="afterGroup">
                            <p:stCondLst>
                              <p:cond delay="20000"/>
                            </p:stCondLst>
                            <p:childTnLst>
                              <p:par>
                                <p:cTn id="456" presetID="11" presetClass="entr" presetSubtype="0" fill="hold" grpId="0" nodeType="afterEffect">
                                  <p:stCondLst>
                                    <p:cond delay="0"/>
                                  </p:stCondLst>
                                  <p:childTnLst>
                                    <p:set>
                                      <p:cBhvr>
                                        <p:cTn id="457" dur="1000">
                                          <p:stCondLst>
                                            <p:cond delay="0"/>
                                          </p:stCondLst>
                                        </p:cTn>
                                        <p:tgtEl>
                                          <p:spTgt spid="53"/>
                                        </p:tgtEl>
                                        <p:attrNameLst>
                                          <p:attrName>style.visibility</p:attrName>
                                        </p:attrNameLst>
                                      </p:cBhvr>
                                      <p:to>
                                        <p:strVal val="visible"/>
                                      </p:to>
                                    </p:set>
                                  </p:childTnLst>
                                </p:cTn>
                              </p:par>
                            </p:childTnLst>
                          </p:cTn>
                        </p:par>
                        <p:par>
                          <p:cTn id="458" fill="hold" nodeType="afterGroup">
                            <p:stCondLst>
                              <p:cond delay="21000"/>
                            </p:stCondLst>
                            <p:childTnLst>
                              <p:par>
                                <p:cTn id="459" presetID="11" presetClass="entr" presetSubtype="0" fill="hold" grpId="0" nodeType="afterEffect">
                                  <p:stCondLst>
                                    <p:cond delay="0"/>
                                  </p:stCondLst>
                                  <p:childTnLst>
                                    <p:set>
                                      <p:cBhvr>
                                        <p:cTn id="460" dur="1000">
                                          <p:stCondLst>
                                            <p:cond delay="0"/>
                                          </p:stCondLst>
                                        </p:cTn>
                                        <p:tgtEl>
                                          <p:spTgt spid="54"/>
                                        </p:tgtEl>
                                        <p:attrNameLst>
                                          <p:attrName>style.visibility</p:attrName>
                                        </p:attrNameLst>
                                      </p:cBhvr>
                                      <p:to>
                                        <p:strVal val="visible"/>
                                      </p:to>
                                    </p:set>
                                  </p:childTnLst>
                                </p:cTn>
                              </p:par>
                            </p:childTnLst>
                          </p:cTn>
                        </p:par>
                        <p:par>
                          <p:cTn id="461" fill="hold" nodeType="afterGroup">
                            <p:stCondLst>
                              <p:cond delay="22000"/>
                            </p:stCondLst>
                            <p:childTnLst>
                              <p:par>
                                <p:cTn id="462" presetID="11" presetClass="entr" presetSubtype="0" fill="hold" grpId="0" nodeType="afterEffect">
                                  <p:stCondLst>
                                    <p:cond delay="0"/>
                                  </p:stCondLst>
                                  <p:childTnLst>
                                    <p:set>
                                      <p:cBhvr>
                                        <p:cTn id="463" dur="1000">
                                          <p:stCondLst>
                                            <p:cond delay="0"/>
                                          </p:stCondLst>
                                        </p:cTn>
                                        <p:tgtEl>
                                          <p:spTgt spid="55"/>
                                        </p:tgtEl>
                                        <p:attrNameLst>
                                          <p:attrName>style.visibility</p:attrName>
                                        </p:attrNameLst>
                                      </p:cBhvr>
                                      <p:to>
                                        <p:strVal val="visible"/>
                                      </p:to>
                                    </p:set>
                                  </p:childTnLst>
                                </p:cTn>
                              </p:par>
                            </p:childTnLst>
                          </p:cTn>
                        </p:par>
                        <p:par>
                          <p:cTn id="464" fill="hold" nodeType="afterGroup">
                            <p:stCondLst>
                              <p:cond delay="23000"/>
                            </p:stCondLst>
                            <p:childTnLst>
                              <p:par>
                                <p:cTn id="465" presetID="11" presetClass="entr" presetSubtype="0" fill="hold" grpId="0" nodeType="afterEffect">
                                  <p:stCondLst>
                                    <p:cond delay="0"/>
                                  </p:stCondLst>
                                  <p:childTnLst>
                                    <p:set>
                                      <p:cBhvr>
                                        <p:cTn id="466" dur="1000">
                                          <p:stCondLst>
                                            <p:cond delay="0"/>
                                          </p:stCondLst>
                                        </p:cTn>
                                        <p:tgtEl>
                                          <p:spTgt spid="56"/>
                                        </p:tgtEl>
                                        <p:attrNameLst>
                                          <p:attrName>style.visibility</p:attrName>
                                        </p:attrNameLst>
                                      </p:cBhvr>
                                      <p:to>
                                        <p:strVal val="visible"/>
                                      </p:to>
                                    </p:set>
                                  </p:childTnLst>
                                </p:cTn>
                              </p:par>
                            </p:childTnLst>
                          </p:cTn>
                        </p:par>
                        <p:par>
                          <p:cTn id="467" fill="hold" nodeType="afterGroup">
                            <p:stCondLst>
                              <p:cond delay="24000"/>
                            </p:stCondLst>
                            <p:childTnLst>
                              <p:par>
                                <p:cTn id="468" presetID="11" presetClass="entr" presetSubtype="0" fill="hold" grpId="0" nodeType="afterEffect">
                                  <p:stCondLst>
                                    <p:cond delay="0"/>
                                  </p:stCondLst>
                                  <p:childTnLst>
                                    <p:set>
                                      <p:cBhvr>
                                        <p:cTn id="469" dur="1000">
                                          <p:stCondLst>
                                            <p:cond delay="0"/>
                                          </p:stCondLst>
                                        </p:cTn>
                                        <p:tgtEl>
                                          <p:spTgt spid="57"/>
                                        </p:tgtEl>
                                        <p:attrNameLst>
                                          <p:attrName>style.visibility</p:attrName>
                                        </p:attrNameLst>
                                      </p:cBhvr>
                                      <p:to>
                                        <p:strVal val="visible"/>
                                      </p:to>
                                    </p:set>
                                  </p:childTnLst>
                                </p:cTn>
                              </p:par>
                            </p:childTnLst>
                          </p:cTn>
                        </p:par>
                        <p:par>
                          <p:cTn id="470" fill="hold" nodeType="afterGroup">
                            <p:stCondLst>
                              <p:cond delay="25000"/>
                            </p:stCondLst>
                            <p:childTnLst>
                              <p:par>
                                <p:cTn id="471" presetID="11" presetClass="entr" presetSubtype="0" fill="hold" grpId="0" nodeType="afterEffect">
                                  <p:stCondLst>
                                    <p:cond delay="0"/>
                                  </p:stCondLst>
                                  <p:childTnLst>
                                    <p:set>
                                      <p:cBhvr>
                                        <p:cTn id="472" dur="1000">
                                          <p:stCondLst>
                                            <p:cond delay="0"/>
                                          </p:stCondLst>
                                        </p:cTn>
                                        <p:tgtEl>
                                          <p:spTgt spid="58"/>
                                        </p:tgtEl>
                                        <p:attrNameLst>
                                          <p:attrName>style.visibility</p:attrName>
                                        </p:attrNameLst>
                                      </p:cBhvr>
                                      <p:to>
                                        <p:strVal val="visible"/>
                                      </p:to>
                                    </p:set>
                                  </p:childTnLst>
                                </p:cTn>
                              </p:par>
                            </p:childTnLst>
                          </p:cTn>
                        </p:par>
                        <p:par>
                          <p:cTn id="473" fill="hold" nodeType="afterGroup">
                            <p:stCondLst>
                              <p:cond delay="26000"/>
                            </p:stCondLst>
                            <p:childTnLst>
                              <p:par>
                                <p:cTn id="474" presetID="11" presetClass="entr" presetSubtype="0" fill="hold" grpId="0" nodeType="afterEffect">
                                  <p:stCondLst>
                                    <p:cond delay="0"/>
                                  </p:stCondLst>
                                  <p:childTnLst>
                                    <p:set>
                                      <p:cBhvr>
                                        <p:cTn id="475" dur="1000">
                                          <p:stCondLst>
                                            <p:cond delay="0"/>
                                          </p:stCondLst>
                                        </p:cTn>
                                        <p:tgtEl>
                                          <p:spTgt spid="59"/>
                                        </p:tgtEl>
                                        <p:attrNameLst>
                                          <p:attrName>style.visibility</p:attrName>
                                        </p:attrNameLst>
                                      </p:cBhvr>
                                      <p:to>
                                        <p:strVal val="visible"/>
                                      </p:to>
                                    </p:set>
                                  </p:childTnLst>
                                </p:cTn>
                              </p:par>
                            </p:childTnLst>
                          </p:cTn>
                        </p:par>
                        <p:par>
                          <p:cTn id="476" fill="hold" nodeType="afterGroup">
                            <p:stCondLst>
                              <p:cond delay="27000"/>
                            </p:stCondLst>
                            <p:childTnLst>
                              <p:par>
                                <p:cTn id="477" presetID="11" presetClass="entr" presetSubtype="0" fill="hold" grpId="0" nodeType="afterEffect">
                                  <p:stCondLst>
                                    <p:cond delay="0"/>
                                  </p:stCondLst>
                                  <p:childTnLst>
                                    <p:set>
                                      <p:cBhvr>
                                        <p:cTn id="478" dur="1000">
                                          <p:stCondLst>
                                            <p:cond delay="0"/>
                                          </p:stCondLst>
                                        </p:cTn>
                                        <p:tgtEl>
                                          <p:spTgt spid="60"/>
                                        </p:tgtEl>
                                        <p:attrNameLst>
                                          <p:attrName>style.visibility</p:attrName>
                                        </p:attrNameLst>
                                      </p:cBhvr>
                                      <p:to>
                                        <p:strVal val="visible"/>
                                      </p:to>
                                    </p:set>
                                  </p:childTnLst>
                                </p:cTn>
                              </p:par>
                            </p:childTnLst>
                          </p:cTn>
                        </p:par>
                        <p:par>
                          <p:cTn id="479" fill="hold" nodeType="afterGroup">
                            <p:stCondLst>
                              <p:cond delay="28000"/>
                            </p:stCondLst>
                            <p:childTnLst>
                              <p:par>
                                <p:cTn id="480" presetID="11" presetClass="entr" presetSubtype="0" fill="hold" grpId="0" nodeType="afterEffect">
                                  <p:stCondLst>
                                    <p:cond delay="0"/>
                                  </p:stCondLst>
                                  <p:childTnLst>
                                    <p:set>
                                      <p:cBhvr>
                                        <p:cTn id="481" dur="1000">
                                          <p:stCondLst>
                                            <p:cond delay="0"/>
                                          </p:stCondLst>
                                        </p:cTn>
                                        <p:tgtEl>
                                          <p:spTgt spid="61"/>
                                        </p:tgtEl>
                                        <p:attrNameLst>
                                          <p:attrName>style.visibility</p:attrName>
                                        </p:attrNameLst>
                                      </p:cBhvr>
                                      <p:to>
                                        <p:strVal val="visible"/>
                                      </p:to>
                                    </p:set>
                                  </p:childTnLst>
                                </p:cTn>
                              </p:par>
                            </p:childTnLst>
                          </p:cTn>
                        </p:par>
                        <p:par>
                          <p:cTn id="482" fill="hold" nodeType="afterGroup">
                            <p:stCondLst>
                              <p:cond delay="29000"/>
                            </p:stCondLst>
                            <p:childTnLst>
                              <p:par>
                                <p:cTn id="483" presetID="11" presetClass="entr" presetSubtype="0" fill="hold" grpId="0" nodeType="afterEffect">
                                  <p:stCondLst>
                                    <p:cond delay="0"/>
                                  </p:stCondLst>
                                  <p:childTnLst>
                                    <p:set>
                                      <p:cBhvr>
                                        <p:cTn id="484" dur="1000">
                                          <p:stCondLst>
                                            <p:cond delay="0"/>
                                          </p:stCondLst>
                                        </p:cTn>
                                        <p:tgtEl>
                                          <p:spTgt spid="62"/>
                                        </p:tgtEl>
                                        <p:attrNameLst>
                                          <p:attrName>style.visibility</p:attrName>
                                        </p:attrNameLst>
                                      </p:cBhvr>
                                      <p:to>
                                        <p:strVal val="visible"/>
                                      </p:to>
                                    </p:set>
                                  </p:childTnLst>
                                </p:cTn>
                              </p:par>
                            </p:childTnLst>
                          </p:cTn>
                        </p:par>
                        <p:par>
                          <p:cTn id="485" fill="hold" nodeType="afterGroup">
                            <p:stCondLst>
                              <p:cond delay="30000"/>
                            </p:stCondLst>
                            <p:childTnLst>
                              <p:par>
                                <p:cTn id="486" presetID="11" presetClass="entr" presetSubtype="0" fill="hold" grpId="0" nodeType="afterEffect">
                                  <p:stCondLst>
                                    <p:cond delay="0"/>
                                  </p:stCondLst>
                                  <p:childTnLst>
                                    <p:set>
                                      <p:cBhvr>
                                        <p:cTn id="487" dur="1000">
                                          <p:stCondLst>
                                            <p:cond delay="0"/>
                                          </p:stCondLst>
                                        </p:cTn>
                                        <p:tgtEl>
                                          <p:spTgt spid="63"/>
                                        </p:tgtEl>
                                        <p:attrNameLst>
                                          <p:attrName>style.visibility</p:attrName>
                                        </p:attrNameLst>
                                      </p:cBhvr>
                                      <p:to>
                                        <p:strVal val="visible"/>
                                      </p:to>
                                    </p:set>
                                  </p:childTnLst>
                                </p:cTn>
                              </p:par>
                            </p:childTnLst>
                          </p:cTn>
                        </p:par>
                        <p:par>
                          <p:cTn id="488" fill="hold" nodeType="afterGroup">
                            <p:stCondLst>
                              <p:cond delay="31000"/>
                            </p:stCondLst>
                            <p:childTnLst>
                              <p:par>
                                <p:cTn id="489" presetID="11" presetClass="entr" presetSubtype="0" fill="hold" grpId="0" nodeType="afterEffect">
                                  <p:stCondLst>
                                    <p:cond delay="0"/>
                                  </p:stCondLst>
                                  <p:childTnLst>
                                    <p:set>
                                      <p:cBhvr>
                                        <p:cTn id="490" dur="1000">
                                          <p:stCondLst>
                                            <p:cond delay="0"/>
                                          </p:stCondLst>
                                        </p:cTn>
                                        <p:tgtEl>
                                          <p:spTgt spid="64"/>
                                        </p:tgtEl>
                                        <p:attrNameLst>
                                          <p:attrName>style.visibility</p:attrName>
                                        </p:attrNameLst>
                                      </p:cBhvr>
                                      <p:to>
                                        <p:strVal val="visible"/>
                                      </p:to>
                                    </p:set>
                                  </p:childTnLst>
                                </p:cTn>
                              </p:par>
                            </p:childTnLst>
                          </p:cTn>
                        </p:par>
                        <p:par>
                          <p:cTn id="491" fill="hold" nodeType="afterGroup">
                            <p:stCondLst>
                              <p:cond delay="32000"/>
                            </p:stCondLst>
                            <p:childTnLst>
                              <p:par>
                                <p:cTn id="492" presetID="11" presetClass="entr" presetSubtype="0" fill="hold" grpId="0" nodeType="afterEffect">
                                  <p:stCondLst>
                                    <p:cond delay="0"/>
                                  </p:stCondLst>
                                  <p:childTnLst>
                                    <p:set>
                                      <p:cBhvr>
                                        <p:cTn id="493" dur="1000">
                                          <p:stCondLst>
                                            <p:cond delay="0"/>
                                          </p:stCondLst>
                                        </p:cTn>
                                        <p:tgtEl>
                                          <p:spTgt spid="65"/>
                                        </p:tgtEl>
                                        <p:attrNameLst>
                                          <p:attrName>style.visibility</p:attrName>
                                        </p:attrNameLst>
                                      </p:cBhvr>
                                      <p:to>
                                        <p:strVal val="visible"/>
                                      </p:to>
                                    </p:set>
                                  </p:childTnLst>
                                </p:cTn>
                              </p:par>
                            </p:childTnLst>
                          </p:cTn>
                        </p:par>
                        <p:par>
                          <p:cTn id="494" fill="hold" nodeType="afterGroup">
                            <p:stCondLst>
                              <p:cond delay="33000"/>
                            </p:stCondLst>
                            <p:childTnLst>
                              <p:par>
                                <p:cTn id="495" presetID="11" presetClass="entr" presetSubtype="0" fill="hold" grpId="0" nodeType="afterEffect">
                                  <p:stCondLst>
                                    <p:cond delay="0"/>
                                  </p:stCondLst>
                                  <p:childTnLst>
                                    <p:set>
                                      <p:cBhvr>
                                        <p:cTn id="496" dur="1000">
                                          <p:stCondLst>
                                            <p:cond delay="0"/>
                                          </p:stCondLst>
                                        </p:cTn>
                                        <p:tgtEl>
                                          <p:spTgt spid="66"/>
                                        </p:tgtEl>
                                        <p:attrNameLst>
                                          <p:attrName>style.visibility</p:attrName>
                                        </p:attrNameLst>
                                      </p:cBhvr>
                                      <p:to>
                                        <p:strVal val="visible"/>
                                      </p:to>
                                    </p:set>
                                  </p:childTnLst>
                                </p:cTn>
                              </p:par>
                            </p:childTnLst>
                          </p:cTn>
                        </p:par>
                        <p:par>
                          <p:cTn id="497" fill="hold" nodeType="afterGroup">
                            <p:stCondLst>
                              <p:cond delay="34000"/>
                            </p:stCondLst>
                            <p:childTnLst>
                              <p:par>
                                <p:cTn id="498" presetID="11" presetClass="entr" presetSubtype="0" fill="hold" grpId="0" nodeType="afterEffect">
                                  <p:stCondLst>
                                    <p:cond delay="0"/>
                                  </p:stCondLst>
                                  <p:childTnLst>
                                    <p:set>
                                      <p:cBhvr>
                                        <p:cTn id="499" dur="1000">
                                          <p:stCondLst>
                                            <p:cond delay="0"/>
                                          </p:stCondLst>
                                        </p:cTn>
                                        <p:tgtEl>
                                          <p:spTgt spid="67"/>
                                        </p:tgtEl>
                                        <p:attrNameLst>
                                          <p:attrName>style.visibility</p:attrName>
                                        </p:attrNameLst>
                                      </p:cBhvr>
                                      <p:to>
                                        <p:strVal val="visible"/>
                                      </p:to>
                                    </p:set>
                                  </p:childTnLst>
                                </p:cTn>
                              </p:par>
                            </p:childTnLst>
                          </p:cTn>
                        </p:par>
                        <p:par>
                          <p:cTn id="500" fill="hold" nodeType="afterGroup">
                            <p:stCondLst>
                              <p:cond delay="35000"/>
                            </p:stCondLst>
                            <p:childTnLst>
                              <p:par>
                                <p:cTn id="501" presetID="11" presetClass="entr" presetSubtype="0" fill="hold" grpId="0" nodeType="afterEffect">
                                  <p:stCondLst>
                                    <p:cond delay="0"/>
                                  </p:stCondLst>
                                  <p:childTnLst>
                                    <p:set>
                                      <p:cBhvr>
                                        <p:cTn id="502" dur="1000">
                                          <p:stCondLst>
                                            <p:cond delay="0"/>
                                          </p:stCondLst>
                                        </p:cTn>
                                        <p:tgtEl>
                                          <p:spTgt spid="68"/>
                                        </p:tgtEl>
                                        <p:attrNameLst>
                                          <p:attrName>style.visibility</p:attrName>
                                        </p:attrNameLst>
                                      </p:cBhvr>
                                      <p:to>
                                        <p:strVal val="visible"/>
                                      </p:to>
                                    </p:set>
                                  </p:childTnLst>
                                </p:cTn>
                              </p:par>
                            </p:childTnLst>
                          </p:cTn>
                        </p:par>
                        <p:par>
                          <p:cTn id="503" fill="hold" nodeType="afterGroup">
                            <p:stCondLst>
                              <p:cond delay="36000"/>
                            </p:stCondLst>
                            <p:childTnLst>
                              <p:par>
                                <p:cTn id="504" presetID="11" presetClass="entr" presetSubtype="0" fill="hold" grpId="0" nodeType="afterEffect">
                                  <p:stCondLst>
                                    <p:cond delay="0"/>
                                  </p:stCondLst>
                                  <p:childTnLst>
                                    <p:set>
                                      <p:cBhvr>
                                        <p:cTn id="505" dur="1000">
                                          <p:stCondLst>
                                            <p:cond delay="0"/>
                                          </p:stCondLst>
                                        </p:cTn>
                                        <p:tgtEl>
                                          <p:spTgt spid="69"/>
                                        </p:tgtEl>
                                        <p:attrNameLst>
                                          <p:attrName>style.visibility</p:attrName>
                                        </p:attrNameLst>
                                      </p:cBhvr>
                                      <p:to>
                                        <p:strVal val="visible"/>
                                      </p:to>
                                    </p:set>
                                  </p:childTnLst>
                                </p:cTn>
                              </p:par>
                            </p:childTnLst>
                          </p:cTn>
                        </p:par>
                        <p:par>
                          <p:cTn id="506" fill="hold" nodeType="afterGroup">
                            <p:stCondLst>
                              <p:cond delay="37000"/>
                            </p:stCondLst>
                            <p:childTnLst>
                              <p:par>
                                <p:cTn id="507" presetID="11" presetClass="entr" presetSubtype="0" fill="hold" grpId="0" nodeType="afterEffect">
                                  <p:stCondLst>
                                    <p:cond delay="0"/>
                                  </p:stCondLst>
                                  <p:childTnLst>
                                    <p:set>
                                      <p:cBhvr>
                                        <p:cTn id="508" dur="1000">
                                          <p:stCondLst>
                                            <p:cond delay="0"/>
                                          </p:stCondLst>
                                        </p:cTn>
                                        <p:tgtEl>
                                          <p:spTgt spid="70"/>
                                        </p:tgtEl>
                                        <p:attrNameLst>
                                          <p:attrName>style.visibility</p:attrName>
                                        </p:attrNameLst>
                                      </p:cBhvr>
                                      <p:to>
                                        <p:strVal val="visible"/>
                                      </p:to>
                                    </p:set>
                                  </p:childTnLst>
                                </p:cTn>
                              </p:par>
                            </p:childTnLst>
                          </p:cTn>
                        </p:par>
                        <p:par>
                          <p:cTn id="509" fill="hold" nodeType="afterGroup">
                            <p:stCondLst>
                              <p:cond delay="38000"/>
                            </p:stCondLst>
                            <p:childTnLst>
                              <p:par>
                                <p:cTn id="510" presetID="11" presetClass="entr" presetSubtype="0" fill="hold" grpId="0" nodeType="afterEffect">
                                  <p:stCondLst>
                                    <p:cond delay="0"/>
                                  </p:stCondLst>
                                  <p:childTnLst>
                                    <p:set>
                                      <p:cBhvr>
                                        <p:cTn id="511" dur="1000">
                                          <p:stCondLst>
                                            <p:cond delay="0"/>
                                          </p:stCondLst>
                                        </p:cTn>
                                        <p:tgtEl>
                                          <p:spTgt spid="71"/>
                                        </p:tgtEl>
                                        <p:attrNameLst>
                                          <p:attrName>style.visibility</p:attrName>
                                        </p:attrNameLst>
                                      </p:cBhvr>
                                      <p:to>
                                        <p:strVal val="visible"/>
                                      </p:to>
                                    </p:set>
                                  </p:childTnLst>
                                </p:cTn>
                              </p:par>
                            </p:childTnLst>
                          </p:cTn>
                        </p:par>
                        <p:par>
                          <p:cTn id="512" fill="hold" nodeType="afterGroup">
                            <p:stCondLst>
                              <p:cond delay="39000"/>
                            </p:stCondLst>
                            <p:childTnLst>
                              <p:par>
                                <p:cTn id="513" presetID="11" presetClass="entr" presetSubtype="0" fill="hold" grpId="0" nodeType="afterEffect">
                                  <p:stCondLst>
                                    <p:cond delay="0"/>
                                  </p:stCondLst>
                                  <p:childTnLst>
                                    <p:set>
                                      <p:cBhvr>
                                        <p:cTn id="514" dur="1000">
                                          <p:stCondLst>
                                            <p:cond delay="0"/>
                                          </p:stCondLst>
                                        </p:cTn>
                                        <p:tgtEl>
                                          <p:spTgt spid="72"/>
                                        </p:tgtEl>
                                        <p:attrNameLst>
                                          <p:attrName>style.visibility</p:attrName>
                                        </p:attrNameLst>
                                      </p:cBhvr>
                                      <p:to>
                                        <p:strVal val="visible"/>
                                      </p:to>
                                    </p:set>
                                  </p:childTnLst>
                                </p:cTn>
                              </p:par>
                            </p:childTnLst>
                          </p:cTn>
                        </p:par>
                        <p:par>
                          <p:cTn id="515" fill="hold" nodeType="afterGroup">
                            <p:stCondLst>
                              <p:cond delay="40000"/>
                            </p:stCondLst>
                            <p:childTnLst>
                              <p:par>
                                <p:cTn id="516" presetID="11" presetClass="entr" presetSubtype="0" fill="hold" grpId="0" nodeType="afterEffect">
                                  <p:stCondLst>
                                    <p:cond delay="0"/>
                                  </p:stCondLst>
                                  <p:childTnLst>
                                    <p:set>
                                      <p:cBhvr>
                                        <p:cTn id="517" dur="1000">
                                          <p:stCondLst>
                                            <p:cond delay="0"/>
                                          </p:stCondLst>
                                        </p:cTn>
                                        <p:tgtEl>
                                          <p:spTgt spid="73"/>
                                        </p:tgtEl>
                                        <p:attrNameLst>
                                          <p:attrName>style.visibility</p:attrName>
                                        </p:attrNameLst>
                                      </p:cBhvr>
                                      <p:to>
                                        <p:strVal val="visible"/>
                                      </p:to>
                                    </p:set>
                                  </p:childTnLst>
                                </p:cTn>
                              </p:par>
                            </p:childTnLst>
                          </p:cTn>
                        </p:par>
                        <p:par>
                          <p:cTn id="518" fill="hold" nodeType="afterGroup">
                            <p:stCondLst>
                              <p:cond delay="41000"/>
                            </p:stCondLst>
                            <p:childTnLst>
                              <p:par>
                                <p:cTn id="519" presetID="11" presetClass="entr" presetSubtype="0" fill="hold" grpId="0" nodeType="afterEffect">
                                  <p:stCondLst>
                                    <p:cond delay="0"/>
                                  </p:stCondLst>
                                  <p:childTnLst>
                                    <p:set>
                                      <p:cBhvr>
                                        <p:cTn id="520" dur="1000">
                                          <p:stCondLst>
                                            <p:cond delay="0"/>
                                          </p:stCondLst>
                                        </p:cTn>
                                        <p:tgtEl>
                                          <p:spTgt spid="74"/>
                                        </p:tgtEl>
                                        <p:attrNameLst>
                                          <p:attrName>style.visibility</p:attrName>
                                        </p:attrNameLst>
                                      </p:cBhvr>
                                      <p:to>
                                        <p:strVal val="visible"/>
                                      </p:to>
                                    </p:set>
                                  </p:childTnLst>
                                </p:cTn>
                              </p:par>
                            </p:childTnLst>
                          </p:cTn>
                        </p:par>
                        <p:par>
                          <p:cTn id="521" fill="hold" nodeType="afterGroup">
                            <p:stCondLst>
                              <p:cond delay="42000"/>
                            </p:stCondLst>
                            <p:childTnLst>
                              <p:par>
                                <p:cTn id="522" presetID="11" presetClass="entr" presetSubtype="0" fill="hold" grpId="0" nodeType="afterEffect">
                                  <p:stCondLst>
                                    <p:cond delay="0"/>
                                  </p:stCondLst>
                                  <p:childTnLst>
                                    <p:set>
                                      <p:cBhvr>
                                        <p:cTn id="523" dur="1000">
                                          <p:stCondLst>
                                            <p:cond delay="0"/>
                                          </p:stCondLst>
                                        </p:cTn>
                                        <p:tgtEl>
                                          <p:spTgt spid="75"/>
                                        </p:tgtEl>
                                        <p:attrNameLst>
                                          <p:attrName>style.visibility</p:attrName>
                                        </p:attrNameLst>
                                      </p:cBhvr>
                                      <p:to>
                                        <p:strVal val="visible"/>
                                      </p:to>
                                    </p:set>
                                  </p:childTnLst>
                                </p:cTn>
                              </p:par>
                            </p:childTnLst>
                          </p:cTn>
                        </p:par>
                        <p:par>
                          <p:cTn id="524" fill="hold" nodeType="afterGroup">
                            <p:stCondLst>
                              <p:cond delay="43000"/>
                            </p:stCondLst>
                            <p:childTnLst>
                              <p:par>
                                <p:cTn id="525" presetID="11" presetClass="entr" presetSubtype="0" fill="hold" grpId="0" nodeType="afterEffect">
                                  <p:stCondLst>
                                    <p:cond delay="0"/>
                                  </p:stCondLst>
                                  <p:childTnLst>
                                    <p:set>
                                      <p:cBhvr>
                                        <p:cTn id="526" dur="1000">
                                          <p:stCondLst>
                                            <p:cond delay="0"/>
                                          </p:stCondLst>
                                        </p:cTn>
                                        <p:tgtEl>
                                          <p:spTgt spid="76"/>
                                        </p:tgtEl>
                                        <p:attrNameLst>
                                          <p:attrName>style.visibility</p:attrName>
                                        </p:attrNameLst>
                                      </p:cBhvr>
                                      <p:to>
                                        <p:strVal val="visible"/>
                                      </p:to>
                                    </p:set>
                                  </p:childTnLst>
                                </p:cTn>
                              </p:par>
                            </p:childTnLst>
                          </p:cTn>
                        </p:par>
                        <p:par>
                          <p:cTn id="527" fill="hold" nodeType="afterGroup">
                            <p:stCondLst>
                              <p:cond delay="44000"/>
                            </p:stCondLst>
                            <p:childTnLst>
                              <p:par>
                                <p:cTn id="528" presetID="11" presetClass="entr" presetSubtype="0" fill="hold" grpId="0" nodeType="afterEffect">
                                  <p:stCondLst>
                                    <p:cond delay="0"/>
                                  </p:stCondLst>
                                  <p:childTnLst>
                                    <p:set>
                                      <p:cBhvr>
                                        <p:cTn id="529" dur="1000">
                                          <p:stCondLst>
                                            <p:cond delay="0"/>
                                          </p:stCondLst>
                                        </p:cTn>
                                        <p:tgtEl>
                                          <p:spTgt spid="77"/>
                                        </p:tgtEl>
                                        <p:attrNameLst>
                                          <p:attrName>style.visibility</p:attrName>
                                        </p:attrNameLst>
                                      </p:cBhvr>
                                      <p:to>
                                        <p:strVal val="visible"/>
                                      </p:to>
                                    </p:set>
                                  </p:childTnLst>
                                </p:cTn>
                              </p:par>
                            </p:childTnLst>
                          </p:cTn>
                        </p:par>
                        <p:par>
                          <p:cTn id="530" fill="hold" nodeType="afterGroup">
                            <p:stCondLst>
                              <p:cond delay="45000"/>
                            </p:stCondLst>
                            <p:childTnLst>
                              <p:par>
                                <p:cTn id="531" presetID="11" presetClass="entr" presetSubtype="0" fill="hold" grpId="0" nodeType="afterEffect">
                                  <p:stCondLst>
                                    <p:cond delay="0"/>
                                  </p:stCondLst>
                                  <p:childTnLst>
                                    <p:set>
                                      <p:cBhvr>
                                        <p:cTn id="532" dur="1000">
                                          <p:stCondLst>
                                            <p:cond delay="0"/>
                                          </p:stCondLst>
                                        </p:cTn>
                                        <p:tgtEl>
                                          <p:spTgt spid="78"/>
                                        </p:tgtEl>
                                        <p:attrNameLst>
                                          <p:attrName>style.visibility</p:attrName>
                                        </p:attrNameLst>
                                      </p:cBhvr>
                                      <p:to>
                                        <p:strVal val="visible"/>
                                      </p:to>
                                    </p:set>
                                  </p:childTnLst>
                                </p:cTn>
                              </p:par>
                            </p:childTnLst>
                          </p:cTn>
                        </p:par>
                        <p:par>
                          <p:cTn id="533" fill="hold" nodeType="afterGroup">
                            <p:stCondLst>
                              <p:cond delay="46000"/>
                            </p:stCondLst>
                            <p:childTnLst>
                              <p:par>
                                <p:cTn id="534" presetID="11" presetClass="entr" presetSubtype="0" fill="hold" grpId="0" nodeType="afterEffect">
                                  <p:stCondLst>
                                    <p:cond delay="0"/>
                                  </p:stCondLst>
                                  <p:childTnLst>
                                    <p:set>
                                      <p:cBhvr>
                                        <p:cTn id="535" dur="1000">
                                          <p:stCondLst>
                                            <p:cond delay="0"/>
                                          </p:stCondLst>
                                        </p:cTn>
                                        <p:tgtEl>
                                          <p:spTgt spid="79"/>
                                        </p:tgtEl>
                                        <p:attrNameLst>
                                          <p:attrName>style.visibility</p:attrName>
                                        </p:attrNameLst>
                                      </p:cBhvr>
                                      <p:to>
                                        <p:strVal val="visible"/>
                                      </p:to>
                                    </p:set>
                                  </p:childTnLst>
                                </p:cTn>
                              </p:par>
                            </p:childTnLst>
                          </p:cTn>
                        </p:par>
                        <p:par>
                          <p:cTn id="536" fill="hold" nodeType="afterGroup">
                            <p:stCondLst>
                              <p:cond delay="47000"/>
                            </p:stCondLst>
                            <p:childTnLst>
                              <p:par>
                                <p:cTn id="537" presetID="11" presetClass="entr" presetSubtype="0" fill="hold" grpId="0" nodeType="afterEffect">
                                  <p:stCondLst>
                                    <p:cond delay="0"/>
                                  </p:stCondLst>
                                  <p:childTnLst>
                                    <p:set>
                                      <p:cBhvr>
                                        <p:cTn id="538" dur="1000">
                                          <p:stCondLst>
                                            <p:cond delay="0"/>
                                          </p:stCondLst>
                                        </p:cTn>
                                        <p:tgtEl>
                                          <p:spTgt spid="80"/>
                                        </p:tgtEl>
                                        <p:attrNameLst>
                                          <p:attrName>style.visibility</p:attrName>
                                        </p:attrNameLst>
                                      </p:cBhvr>
                                      <p:to>
                                        <p:strVal val="visible"/>
                                      </p:to>
                                    </p:set>
                                  </p:childTnLst>
                                </p:cTn>
                              </p:par>
                            </p:childTnLst>
                          </p:cTn>
                        </p:par>
                        <p:par>
                          <p:cTn id="539" fill="hold" nodeType="afterGroup">
                            <p:stCondLst>
                              <p:cond delay="48000"/>
                            </p:stCondLst>
                            <p:childTnLst>
                              <p:par>
                                <p:cTn id="540" presetID="11" presetClass="entr" presetSubtype="0" fill="hold" grpId="0" nodeType="afterEffect">
                                  <p:stCondLst>
                                    <p:cond delay="0"/>
                                  </p:stCondLst>
                                  <p:childTnLst>
                                    <p:set>
                                      <p:cBhvr>
                                        <p:cTn id="541" dur="1000">
                                          <p:stCondLst>
                                            <p:cond delay="0"/>
                                          </p:stCondLst>
                                        </p:cTn>
                                        <p:tgtEl>
                                          <p:spTgt spid="81"/>
                                        </p:tgtEl>
                                        <p:attrNameLst>
                                          <p:attrName>style.visibility</p:attrName>
                                        </p:attrNameLst>
                                      </p:cBhvr>
                                      <p:to>
                                        <p:strVal val="visible"/>
                                      </p:to>
                                    </p:set>
                                  </p:childTnLst>
                                </p:cTn>
                              </p:par>
                            </p:childTnLst>
                          </p:cTn>
                        </p:par>
                        <p:par>
                          <p:cTn id="542" fill="hold" nodeType="afterGroup">
                            <p:stCondLst>
                              <p:cond delay="49000"/>
                            </p:stCondLst>
                            <p:childTnLst>
                              <p:par>
                                <p:cTn id="543" presetID="11" presetClass="entr" presetSubtype="0" fill="hold" grpId="0" nodeType="afterEffect">
                                  <p:stCondLst>
                                    <p:cond delay="0"/>
                                  </p:stCondLst>
                                  <p:childTnLst>
                                    <p:set>
                                      <p:cBhvr>
                                        <p:cTn id="544" dur="1000">
                                          <p:stCondLst>
                                            <p:cond delay="0"/>
                                          </p:stCondLst>
                                        </p:cTn>
                                        <p:tgtEl>
                                          <p:spTgt spid="82"/>
                                        </p:tgtEl>
                                        <p:attrNameLst>
                                          <p:attrName>style.visibility</p:attrName>
                                        </p:attrNameLst>
                                      </p:cBhvr>
                                      <p:to>
                                        <p:strVal val="visible"/>
                                      </p:to>
                                    </p:set>
                                  </p:childTnLst>
                                </p:cTn>
                              </p:par>
                            </p:childTnLst>
                          </p:cTn>
                        </p:par>
                        <p:par>
                          <p:cTn id="545" fill="hold" nodeType="afterGroup">
                            <p:stCondLst>
                              <p:cond delay="50000"/>
                            </p:stCondLst>
                            <p:childTnLst>
                              <p:par>
                                <p:cTn id="546" presetID="11" presetClass="entr" presetSubtype="0" fill="hold" grpId="0" nodeType="afterEffect">
                                  <p:stCondLst>
                                    <p:cond delay="0"/>
                                  </p:stCondLst>
                                  <p:childTnLst>
                                    <p:set>
                                      <p:cBhvr>
                                        <p:cTn id="547" dur="1000">
                                          <p:stCondLst>
                                            <p:cond delay="0"/>
                                          </p:stCondLst>
                                        </p:cTn>
                                        <p:tgtEl>
                                          <p:spTgt spid="83"/>
                                        </p:tgtEl>
                                        <p:attrNameLst>
                                          <p:attrName>style.visibility</p:attrName>
                                        </p:attrNameLst>
                                      </p:cBhvr>
                                      <p:to>
                                        <p:strVal val="visible"/>
                                      </p:to>
                                    </p:set>
                                  </p:childTnLst>
                                </p:cTn>
                              </p:par>
                            </p:childTnLst>
                          </p:cTn>
                        </p:par>
                        <p:par>
                          <p:cTn id="548" fill="hold" nodeType="afterGroup">
                            <p:stCondLst>
                              <p:cond delay="51000"/>
                            </p:stCondLst>
                            <p:childTnLst>
                              <p:par>
                                <p:cTn id="549" presetID="11" presetClass="entr" presetSubtype="0" fill="hold" grpId="0" nodeType="afterEffect">
                                  <p:stCondLst>
                                    <p:cond delay="0"/>
                                  </p:stCondLst>
                                  <p:childTnLst>
                                    <p:set>
                                      <p:cBhvr>
                                        <p:cTn id="550" dur="1000">
                                          <p:stCondLst>
                                            <p:cond delay="0"/>
                                          </p:stCondLst>
                                        </p:cTn>
                                        <p:tgtEl>
                                          <p:spTgt spid="84"/>
                                        </p:tgtEl>
                                        <p:attrNameLst>
                                          <p:attrName>style.visibility</p:attrName>
                                        </p:attrNameLst>
                                      </p:cBhvr>
                                      <p:to>
                                        <p:strVal val="visible"/>
                                      </p:to>
                                    </p:set>
                                  </p:childTnLst>
                                </p:cTn>
                              </p:par>
                            </p:childTnLst>
                          </p:cTn>
                        </p:par>
                        <p:par>
                          <p:cTn id="551" fill="hold" nodeType="afterGroup">
                            <p:stCondLst>
                              <p:cond delay="52000"/>
                            </p:stCondLst>
                            <p:childTnLst>
                              <p:par>
                                <p:cTn id="552" presetID="11" presetClass="entr" presetSubtype="0" fill="hold" grpId="0" nodeType="afterEffect">
                                  <p:stCondLst>
                                    <p:cond delay="0"/>
                                  </p:stCondLst>
                                  <p:childTnLst>
                                    <p:set>
                                      <p:cBhvr>
                                        <p:cTn id="553" dur="1000">
                                          <p:stCondLst>
                                            <p:cond delay="0"/>
                                          </p:stCondLst>
                                        </p:cTn>
                                        <p:tgtEl>
                                          <p:spTgt spid="85"/>
                                        </p:tgtEl>
                                        <p:attrNameLst>
                                          <p:attrName>style.visibility</p:attrName>
                                        </p:attrNameLst>
                                      </p:cBhvr>
                                      <p:to>
                                        <p:strVal val="visible"/>
                                      </p:to>
                                    </p:set>
                                  </p:childTnLst>
                                </p:cTn>
                              </p:par>
                            </p:childTnLst>
                          </p:cTn>
                        </p:par>
                        <p:par>
                          <p:cTn id="554" fill="hold" nodeType="afterGroup">
                            <p:stCondLst>
                              <p:cond delay="53000"/>
                            </p:stCondLst>
                            <p:childTnLst>
                              <p:par>
                                <p:cTn id="555" presetID="11" presetClass="entr" presetSubtype="0" fill="hold" grpId="0" nodeType="afterEffect">
                                  <p:stCondLst>
                                    <p:cond delay="0"/>
                                  </p:stCondLst>
                                  <p:childTnLst>
                                    <p:set>
                                      <p:cBhvr>
                                        <p:cTn id="556" dur="1000">
                                          <p:stCondLst>
                                            <p:cond delay="0"/>
                                          </p:stCondLst>
                                        </p:cTn>
                                        <p:tgtEl>
                                          <p:spTgt spid="86"/>
                                        </p:tgtEl>
                                        <p:attrNameLst>
                                          <p:attrName>style.visibility</p:attrName>
                                        </p:attrNameLst>
                                      </p:cBhvr>
                                      <p:to>
                                        <p:strVal val="visible"/>
                                      </p:to>
                                    </p:set>
                                  </p:childTnLst>
                                </p:cTn>
                              </p:par>
                            </p:childTnLst>
                          </p:cTn>
                        </p:par>
                        <p:par>
                          <p:cTn id="557" fill="hold" nodeType="afterGroup">
                            <p:stCondLst>
                              <p:cond delay="54000"/>
                            </p:stCondLst>
                            <p:childTnLst>
                              <p:par>
                                <p:cTn id="558" presetID="11" presetClass="entr" presetSubtype="0" fill="hold" grpId="0" nodeType="afterEffect">
                                  <p:stCondLst>
                                    <p:cond delay="0"/>
                                  </p:stCondLst>
                                  <p:childTnLst>
                                    <p:set>
                                      <p:cBhvr>
                                        <p:cTn id="559" dur="1000">
                                          <p:stCondLst>
                                            <p:cond delay="0"/>
                                          </p:stCondLst>
                                        </p:cTn>
                                        <p:tgtEl>
                                          <p:spTgt spid="87"/>
                                        </p:tgtEl>
                                        <p:attrNameLst>
                                          <p:attrName>style.visibility</p:attrName>
                                        </p:attrNameLst>
                                      </p:cBhvr>
                                      <p:to>
                                        <p:strVal val="visible"/>
                                      </p:to>
                                    </p:set>
                                  </p:childTnLst>
                                </p:cTn>
                              </p:par>
                            </p:childTnLst>
                          </p:cTn>
                        </p:par>
                        <p:par>
                          <p:cTn id="560" fill="hold" nodeType="afterGroup">
                            <p:stCondLst>
                              <p:cond delay="55000"/>
                            </p:stCondLst>
                            <p:childTnLst>
                              <p:par>
                                <p:cTn id="561" presetID="11" presetClass="entr" presetSubtype="0" fill="hold" grpId="0" nodeType="afterEffect">
                                  <p:stCondLst>
                                    <p:cond delay="0"/>
                                  </p:stCondLst>
                                  <p:childTnLst>
                                    <p:set>
                                      <p:cBhvr>
                                        <p:cTn id="562" dur="1000">
                                          <p:stCondLst>
                                            <p:cond delay="0"/>
                                          </p:stCondLst>
                                        </p:cTn>
                                        <p:tgtEl>
                                          <p:spTgt spid="88"/>
                                        </p:tgtEl>
                                        <p:attrNameLst>
                                          <p:attrName>style.visibility</p:attrName>
                                        </p:attrNameLst>
                                      </p:cBhvr>
                                      <p:to>
                                        <p:strVal val="visible"/>
                                      </p:to>
                                    </p:set>
                                  </p:childTnLst>
                                </p:cTn>
                              </p:par>
                            </p:childTnLst>
                          </p:cTn>
                        </p:par>
                        <p:par>
                          <p:cTn id="563" fill="hold" nodeType="afterGroup">
                            <p:stCondLst>
                              <p:cond delay="56000"/>
                            </p:stCondLst>
                            <p:childTnLst>
                              <p:par>
                                <p:cTn id="564" presetID="11" presetClass="entr" presetSubtype="0" fill="hold" grpId="0" nodeType="afterEffect">
                                  <p:stCondLst>
                                    <p:cond delay="0"/>
                                  </p:stCondLst>
                                  <p:childTnLst>
                                    <p:set>
                                      <p:cBhvr>
                                        <p:cTn id="565" dur="1000">
                                          <p:stCondLst>
                                            <p:cond delay="0"/>
                                          </p:stCondLst>
                                        </p:cTn>
                                        <p:tgtEl>
                                          <p:spTgt spid="89"/>
                                        </p:tgtEl>
                                        <p:attrNameLst>
                                          <p:attrName>style.visibility</p:attrName>
                                        </p:attrNameLst>
                                      </p:cBhvr>
                                      <p:to>
                                        <p:strVal val="visible"/>
                                      </p:to>
                                    </p:set>
                                  </p:childTnLst>
                                </p:cTn>
                              </p:par>
                            </p:childTnLst>
                          </p:cTn>
                        </p:par>
                        <p:par>
                          <p:cTn id="566" fill="hold" nodeType="afterGroup">
                            <p:stCondLst>
                              <p:cond delay="57000"/>
                            </p:stCondLst>
                            <p:childTnLst>
                              <p:par>
                                <p:cTn id="567" presetID="11" presetClass="entr" presetSubtype="0" fill="hold" grpId="0" nodeType="afterEffect">
                                  <p:stCondLst>
                                    <p:cond delay="0"/>
                                  </p:stCondLst>
                                  <p:childTnLst>
                                    <p:set>
                                      <p:cBhvr>
                                        <p:cTn id="568" dur="1000">
                                          <p:stCondLst>
                                            <p:cond delay="0"/>
                                          </p:stCondLst>
                                        </p:cTn>
                                        <p:tgtEl>
                                          <p:spTgt spid="90"/>
                                        </p:tgtEl>
                                        <p:attrNameLst>
                                          <p:attrName>style.visibility</p:attrName>
                                        </p:attrNameLst>
                                      </p:cBhvr>
                                      <p:to>
                                        <p:strVal val="visible"/>
                                      </p:to>
                                    </p:set>
                                  </p:childTnLst>
                                </p:cTn>
                              </p:par>
                            </p:childTnLst>
                          </p:cTn>
                        </p:par>
                        <p:par>
                          <p:cTn id="569" fill="hold" nodeType="afterGroup">
                            <p:stCondLst>
                              <p:cond delay="58000"/>
                            </p:stCondLst>
                            <p:childTnLst>
                              <p:par>
                                <p:cTn id="570" presetID="11" presetClass="entr" presetSubtype="0" fill="hold" grpId="0" nodeType="afterEffect">
                                  <p:stCondLst>
                                    <p:cond delay="0"/>
                                  </p:stCondLst>
                                  <p:childTnLst>
                                    <p:set>
                                      <p:cBhvr>
                                        <p:cTn id="571" dur="1000">
                                          <p:stCondLst>
                                            <p:cond delay="0"/>
                                          </p:stCondLst>
                                        </p:cTn>
                                        <p:tgtEl>
                                          <p:spTgt spid="91"/>
                                        </p:tgtEl>
                                        <p:attrNameLst>
                                          <p:attrName>style.visibility</p:attrName>
                                        </p:attrNameLst>
                                      </p:cBhvr>
                                      <p:to>
                                        <p:strVal val="visible"/>
                                      </p:to>
                                    </p:set>
                                  </p:childTnLst>
                                </p:cTn>
                              </p:par>
                            </p:childTnLst>
                          </p:cTn>
                        </p:par>
                        <p:par>
                          <p:cTn id="572" fill="hold" nodeType="afterGroup">
                            <p:stCondLst>
                              <p:cond delay="59000"/>
                            </p:stCondLst>
                            <p:childTnLst>
                              <p:par>
                                <p:cTn id="573" presetID="11" presetClass="entr" presetSubtype="0" fill="hold" grpId="0" nodeType="afterEffect">
                                  <p:stCondLst>
                                    <p:cond delay="0"/>
                                  </p:stCondLst>
                                  <p:childTnLst>
                                    <p:set>
                                      <p:cBhvr>
                                        <p:cTn id="574" dur="1000">
                                          <p:stCondLst>
                                            <p:cond delay="0"/>
                                          </p:stCondLst>
                                        </p:cTn>
                                        <p:tgtEl>
                                          <p:spTgt spid="92"/>
                                        </p:tgtEl>
                                        <p:attrNameLst>
                                          <p:attrName>style.visibility</p:attrName>
                                        </p:attrNameLst>
                                      </p:cBhvr>
                                      <p:to>
                                        <p:strVal val="visible"/>
                                      </p:to>
                                    </p:set>
                                  </p:childTnLst>
                                </p:cTn>
                              </p:par>
                            </p:childTnLst>
                          </p:cTn>
                        </p:par>
                        <p:par>
                          <p:cTn id="575" fill="hold" nodeType="afterGroup">
                            <p:stCondLst>
                              <p:cond delay="60000"/>
                            </p:stCondLst>
                            <p:childTnLst>
                              <p:par>
                                <p:cTn id="576" presetID="11" presetClass="entr" presetSubtype="0" fill="hold" grpId="0" nodeType="afterEffect">
                                  <p:stCondLst>
                                    <p:cond delay="0"/>
                                  </p:stCondLst>
                                  <p:childTnLst>
                                    <p:set>
                                      <p:cBhvr>
                                        <p:cTn id="577" dur="1000">
                                          <p:stCondLst>
                                            <p:cond delay="0"/>
                                          </p:stCondLst>
                                        </p:cTn>
                                        <p:tgtEl>
                                          <p:spTgt spid="93"/>
                                        </p:tgtEl>
                                        <p:attrNameLst>
                                          <p:attrName>style.visibility</p:attrName>
                                        </p:attrNameLst>
                                      </p:cBhvr>
                                      <p:to>
                                        <p:strVal val="visible"/>
                                      </p:to>
                                    </p:set>
                                  </p:childTnLst>
                                </p:cTn>
                              </p:par>
                            </p:childTnLst>
                          </p:cTn>
                        </p:par>
                        <p:par>
                          <p:cTn id="578" fill="hold" nodeType="afterGroup">
                            <p:stCondLst>
                              <p:cond delay="61000"/>
                            </p:stCondLst>
                            <p:childTnLst>
                              <p:par>
                                <p:cTn id="579" presetID="11" presetClass="entr" presetSubtype="0" fill="hold" grpId="0" nodeType="afterEffect">
                                  <p:stCondLst>
                                    <p:cond delay="0"/>
                                  </p:stCondLst>
                                  <p:childTnLst>
                                    <p:set>
                                      <p:cBhvr>
                                        <p:cTn id="580" dur="1000">
                                          <p:stCondLst>
                                            <p:cond delay="0"/>
                                          </p:stCondLst>
                                        </p:cTn>
                                        <p:tgtEl>
                                          <p:spTgt spid="94"/>
                                        </p:tgtEl>
                                        <p:attrNameLst>
                                          <p:attrName>style.visibility</p:attrName>
                                        </p:attrNameLst>
                                      </p:cBhvr>
                                      <p:to>
                                        <p:strVal val="visible"/>
                                      </p:to>
                                    </p:set>
                                  </p:childTnLst>
                                </p:cTn>
                              </p:par>
                            </p:childTnLst>
                          </p:cTn>
                        </p:par>
                        <p:par>
                          <p:cTn id="581" fill="hold" nodeType="afterGroup">
                            <p:stCondLst>
                              <p:cond delay="62000"/>
                            </p:stCondLst>
                            <p:childTnLst>
                              <p:par>
                                <p:cTn id="582" presetID="11" presetClass="entr" presetSubtype="0" fill="hold" grpId="0" nodeType="afterEffect">
                                  <p:stCondLst>
                                    <p:cond delay="0"/>
                                  </p:stCondLst>
                                  <p:childTnLst>
                                    <p:set>
                                      <p:cBhvr>
                                        <p:cTn id="583" dur="1000">
                                          <p:stCondLst>
                                            <p:cond delay="0"/>
                                          </p:stCondLst>
                                        </p:cTn>
                                        <p:tgtEl>
                                          <p:spTgt spid="95"/>
                                        </p:tgtEl>
                                        <p:attrNameLst>
                                          <p:attrName>style.visibility</p:attrName>
                                        </p:attrNameLst>
                                      </p:cBhvr>
                                      <p:to>
                                        <p:strVal val="visible"/>
                                      </p:to>
                                    </p:set>
                                  </p:childTnLst>
                                </p:cTn>
                              </p:par>
                            </p:childTnLst>
                          </p:cTn>
                        </p:par>
                        <p:par>
                          <p:cTn id="584" fill="hold" nodeType="afterGroup">
                            <p:stCondLst>
                              <p:cond delay="63000"/>
                            </p:stCondLst>
                            <p:childTnLst>
                              <p:par>
                                <p:cTn id="585" presetID="11" presetClass="entr" presetSubtype="0" fill="hold" grpId="0" nodeType="afterEffect">
                                  <p:stCondLst>
                                    <p:cond delay="0"/>
                                  </p:stCondLst>
                                  <p:childTnLst>
                                    <p:set>
                                      <p:cBhvr>
                                        <p:cTn id="586" dur="1000">
                                          <p:stCondLst>
                                            <p:cond delay="0"/>
                                          </p:stCondLst>
                                        </p:cTn>
                                        <p:tgtEl>
                                          <p:spTgt spid="96"/>
                                        </p:tgtEl>
                                        <p:attrNameLst>
                                          <p:attrName>style.visibility</p:attrName>
                                        </p:attrNameLst>
                                      </p:cBhvr>
                                      <p:to>
                                        <p:strVal val="visible"/>
                                      </p:to>
                                    </p:set>
                                  </p:childTnLst>
                                </p:cTn>
                              </p:par>
                            </p:childTnLst>
                          </p:cTn>
                        </p:par>
                        <p:par>
                          <p:cTn id="587" fill="hold" nodeType="afterGroup">
                            <p:stCondLst>
                              <p:cond delay="64000"/>
                            </p:stCondLst>
                            <p:childTnLst>
                              <p:par>
                                <p:cTn id="588" presetID="11" presetClass="entr" presetSubtype="0" fill="hold" grpId="0" nodeType="afterEffect">
                                  <p:stCondLst>
                                    <p:cond delay="0"/>
                                  </p:stCondLst>
                                  <p:childTnLst>
                                    <p:set>
                                      <p:cBhvr>
                                        <p:cTn id="589" dur="1000">
                                          <p:stCondLst>
                                            <p:cond delay="0"/>
                                          </p:stCondLst>
                                        </p:cTn>
                                        <p:tgtEl>
                                          <p:spTgt spid="97"/>
                                        </p:tgtEl>
                                        <p:attrNameLst>
                                          <p:attrName>style.visibility</p:attrName>
                                        </p:attrNameLst>
                                      </p:cBhvr>
                                      <p:to>
                                        <p:strVal val="visible"/>
                                      </p:to>
                                    </p:set>
                                  </p:childTnLst>
                                </p:cTn>
                              </p:par>
                            </p:childTnLst>
                          </p:cTn>
                        </p:par>
                        <p:par>
                          <p:cTn id="590" fill="hold" nodeType="afterGroup">
                            <p:stCondLst>
                              <p:cond delay="65000"/>
                            </p:stCondLst>
                            <p:childTnLst>
                              <p:par>
                                <p:cTn id="591" presetID="11" presetClass="entr" presetSubtype="0" fill="hold" grpId="0" nodeType="afterEffect">
                                  <p:stCondLst>
                                    <p:cond delay="0"/>
                                  </p:stCondLst>
                                  <p:childTnLst>
                                    <p:set>
                                      <p:cBhvr>
                                        <p:cTn id="592" dur="1000">
                                          <p:stCondLst>
                                            <p:cond delay="0"/>
                                          </p:stCondLst>
                                        </p:cTn>
                                        <p:tgtEl>
                                          <p:spTgt spid="98"/>
                                        </p:tgtEl>
                                        <p:attrNameLst>
                                          <p:attrName>style.visibility</p:attrName>
                                        </p:attrNameLst>
                                      </p:cBhvr>
                                      <p:to>
                                        <p:strVal val="visible"/>
                                      </p:to>
                                    </p:set>
                                  </p:childTnLst>
                                </p:cTn>
                              </p:par>
                            </p:childTnLst>
                          </p:cTn>
                        </p:par>
                        <p:par>
                          <p:cTn id="593" fill="hold" nodeType="afterGroup">
                            <p:stCondLst>
                              <p:cond delay="66000"/>
                            </p:stCondLst>
                            <p:childTnLst>
                              <p:par>
                                <p:cTn id="594" presetID="11" presetClass="entr" presetSubtype="0" fill="hold" grpId="0" nodeType="afterEffect">
                                  <p:stCondLst>
                                    <p:cond delay="0"/>
                                  </p:stCondLst>
                                  <p:childTnLst>
                                    <p:set>
                                      <p:cBhvr>
                                        <p:cTn id="595" dur="1000">
                                          <p:stCondLst>
                                            <p:cond delay="0"/>
                                          </p:stCondLst>
                                        </p:cTn>
                                        <p:tgtEl>
                                          <p:spTgt spid="99"/>
                                        </p:tgtEl>
                                        <p:attrNameLst>
                                          <p:attrName>style.visibility</p:attrName>
                                        </p:attrNameLst>
                                      </p:cBhvr>
                                      <p:to>
                                        <p:strVal val="visible"/>
                                      </p:to>
                                    </p:set>
                                  </p:childTnLst>
                                </p:cTn>
                              </p:par>
                            </p:childTnLst>
                          </p:cTn>
                        </p:par>
                        <p:par>
                          <p:cTn id="596" fill="hold" nodeType="afterGroup">
                            <p:stCondLst>
                              <p:cond delay="67000"/>
                            </p:stCondLst>
                            <p:childTnLst>
                              <p:par>
                                <p:cTn id="597" presetID="11" presetClass="entr" presetSubtype="0" fill="hold" grpId="0" nodeType="afterEffect">
                                  <p:stCondLst>
                                    <p:cond delay="0"/>
                                  </p:stCondLst>
                                  <p:childTnLst>
                                    <p:set>
                                      <p:cBhvr>
                                        <p:cTn id="598" dur="1000">
                                          <p:stCondLst>
                                            <p:cond delay="0"/>
                                          </p:stCondLst>
                                        </p:cTn>
                                        <p:tgtEl>
                                          <p:spTgt spid="100"/>
                                        </p:tgtEl>
                                        <p:attrNameLst>
                                          <p:attrName>style.visibility</p:attrName>
                                        </p:attrNameLst>
                                      </p:cBhvr>
                                      <p:to>
                                        <p:strVal val="visible"/>
                                      </p:to>
                                    </p:set>
                                  </p:childTnLst>
                                </p:cTn>
                              </p:par>
                            </p:childTnLst>
                          </p:cTn>
                        </p:par>
                        <p:par>
                          <p:cTn id="599" fill="hold" nodeType="afterGroup">
                            <p:stCondLst>
                              <p:cond delay="68000"/>
                            </p:stCondLst>
                            <p:childTnLst>
                              <p:par>
                                <p:cTn id="600" presetID="11" presetClass="entr" presetSubtype="0" fill="hold" grpId="0" nodeType="afterEffect">
                                  <p:stCondLst>
                                    <p:cond delay="0"/>
                                  </p:stCondLst>
                                  <p:childTnLst>
                                    <p:set>
                                      <p:cBhvr>
                                        <p:cTn id="601" dur="1000">
                                          <p:stCondLst>
                                            <p:cond delay="0"/>
                                          </p:stCondLst>
                                        </p:cTn>
                                        <p:tgtEl>
                                          <p:spTgt spid="101"/>
                                        </p:tgtEl>
                                        <p:attrNameLst>
                                          <p:attrName>style.visibility</p:attrName>
                                        </p:attrNameLst>
                                      </p:cBhvr>
                                      <p:to>
                                        <p:strVal val="visible"/>
                                      </p:to>
                                    </p:set>
                                  </p:childTnLst>
                                </p:cTn>
                              </p:par>
                            </p:childTnLst>
                          </p:cTn>
                        </p:par>
                        <p:par>
                          <p:cTn id="602" fill="hold" nodeType="afterGroup">
                            <p:stCondLst>
                              <p:cond delay="69000"/>
                            </p:stCondLst>
                            <p:childTnLst>
                              <p:par>
                                <p:cTn id="603" presetID="11" presetClass="entr" presetSubtype="0" fill="hold" grpId="0" nodeType="afterEffect">
                                  <p:stCondLst>
                                    <p:cond delay="0"/>
                                  </p:stCondLst>
                                  <p:childTnLst>
                                    <p:set>
                                      <p:cBhvr>
                                        <p:cTn id="604" dur="1000">
                                          <p:stCondLst>
                                            <p:cond delay="0"/>
                                          </p:stCondLst>
                                        </p:cTn>
                                        <p:tgtEl>
                                          <p:spTgt spid="102"/>
                                        </p:tgtEl>
                                        <p:attrNameLst>
                                          <p:attrName>style.visibility</p:attrName>
                                        </p:attrNameLst>
                                      </p:cBhvr>
                                      <p:to>
                                        <p:strVal val="visible"/>
                                      </p:to>
                                    </p:set>
                                  </p:childTnLst>
                                </p:cTn>
                              </p:par>
                            </p:childTnLst>
                          </p:cTn>
                        </p:par>
                        <p:par>
                          <p:cTn id="605" fill="hold" nodeType="afterGroup">
                            <p:stCondLst>
                              <p:cond delay="70000"/>
                            </p:stCondLst>
                            <p:childTnLst>
                              <p:par>
                                <p:cTn id="606" presetID="11" presetClass="entr" presetSubtype="0" fill="hold" grpId="0" nodeType="afterEffect">
                                  <p:stCondLst>
                                    <p:cond delay="0"/>
                                  </p:stCondLst>
                                  <p:childTnLst>
                                    <p:set>
                                      <p:cBhvr>
                                        <p:cTn id="607" dur="1000">
                                          <p:stCondLst>
                                            <p:cond delay="0"/>
                                          </p:stCondLst>
                                        </p:cTn>
                                        <p:tgtEl>
                                          <p:spTgt spid="103"/>
                                        </p:tgtEl>
                                        <p:attrNameLst>
                                          <p:attrName>style.visibility</p:attrName>
                                        </p:attrNameLst>
                                      </p:cBhvr>
                                      <p:to>
                                        <p:strVal val="visible"/>
                                      </p:to>
                                    </p:set>
                                  </p:childTnLst>
                                </p:cTn>
                              </p:par>
                            </p:childTnLst>
                          </p:cTn>
                        </p:par>
                        <p:par>
                          <p:cTn id="608" fill="hold" nodeType="afterGroup">
                            <p:stCondLst>
                              <p:cond delay="71000"/>
                            </p:stCondLst>
                            <p:childTnLst>
                              <p:par>
                                <p:cTn id="609" presetID="11" presetClass="entr" presetSubtype="0" fill="hold" grpId="0" nodeType="afterEffect">
                                  <p:stCondLst>
                                    <p:cond delay="0"/>
                                  </p:stCondLst>
                                  <p:childTnLst>
                                    <p:set>
                                      <p:cBhvr>
                                        <p:cTn id="610" dur="1000">
                                          <p:stCondLst>
                                            <p:cond delay="0"/>
                                          </p:stCondLst>
                                        </p:cTn>
                                        <p:tgtEl>
                                          <p:spTgt spid="104"/>
                                        </p:tgtEl>
                                        <p:attrNameLst>
                                          <p:attrName>style.visibility</p:attrName>
                                        </p:attrNameLst>
                                      </p:cBhvr>
                                      <p:to>
                                        <p:strVal val="visible"/>
                                      </p:to>
                                    </p:set>
                                  </p:childTnLst>
                                </p:cTn>
                              </p:par>
                            </p:childTnLst>
                          </p:cTn>
                        </p:par>
                        <p:par>
                          <p:cTn id="611" fill="hold" nodeType="afterGroup">
                            <p:stCondLst>
                              <p:cond delay="72000"/>
                            </p:stCondLst>
                            <p:childTnLst>
                              <p:par>
                                <p:cTn id="612" presetID="11" presetClass="entr" presetSubtype="0" fill="hold" grpId="0" nodeType="afterEffect">
                                  <p:stCondLst>
                                    <p:cond delay="0"/>
                                  </p:stCondLst>
                                  <p:childTnLst>
                                    <p:set>
                                      <p:cBhvr>
                                        <p:cTn id="613" dur="1000">
                                          <p:stCondLst>
                                            <p:cond delay="0"/>
                                          </p:stCondLst>
                                        </p:cTn>
                                        <p:tgtEl>
                                          <p:spTgt spid="105"/>
                                        </p:tgtEl>
                                        <p:attrNameLst>
                                          <p:attrName>style.visibility</p:attrName>
                                        </p:attrNameLst>
                                      </p:cBhvr>
                                      <p:to>
                                        <p:strVal val="visible"/>
                                      </p:to>
                                    </p:set>
                                  </p:childTnLst>
                                </p:cTn>
                              </p:par>
                            </p:childTnLst>
                          </p:cTn>
                        </p:par>
                        <p:par>
                          <p:cTn id="614" fill="hold" nodeType="afterGroup">
                            <p:stCondLst>
                              <p:cond delay="73000"/>
                            </p:stCondLst>
                            <p:childTnLst>
                              <p:par>
                                <p:cTn id="615" presetID="11" presetClass="entr" presetSubtype="0" fill="hold" grpId="0" nodeType="afterEffect">
                                  <p:stCondLst>
                                    <p:cond delay="0"/>
                                  </p:stCondLst>
                                  <p:childTnLst>
                                    <p:set>
                                      <p:cBhvr>
                                        <p:cTn id="616" dur="1000">
                                          <p:stCondLst>
                                            <p:cond delay="0"/>
                                          </p:stCondLst>
                                        </p:cTn>
                                        <p:tgtEl>
                                          <p:spTgt spid="106"/>
                                        </p:tgtEl>
                                        <p:attrNameLst>
                                          <p:attrName>style.visibility</p:attrName>
                                        </p:attrNameLst>
                                      </p:cBhvr>
                                      <p:to>
                                        <p:strVal val="visible"/>
                                      </p:to>
                                    </p:set>
                                  </p:childTnLst>
                                </p:cTn>
                              </p:par>
                            </p:childTnLst>
                          </p:cTn>
                        </p:par>
                        <p:par>
                          <p:cTn id="617" fill="hold" nodeType="afterGroup">
                            <p:stCondLst>
                              <p:cond delay="74000"/>
                            </p:stCondLst>
                            <p:childTnLst>
                              <p:par>
                                <p:cTn id="618" presetID="11" presetClass="entr" presetSubtype="0" fill="hold" grpId="0" nodeType="afterEffect">
                                  <p:stCondLst>
                                    <p:cond delay="0"/>
                                  </p:stCondLst>
                                  <p:childTnLst>
                                    <p:set>
                                      <p:cBhvr>
                                        <p:cTn id="619" dur="1000">
                                          <p:stCondLst>
                                            <p:cond delay="0"/>
                                          </p:stCondLst>
                                        </p:cTn>
                                        <p:tgtEl>
                                          <p:spTgt spid="107"/>
                                        </p:tgtEl>
                                        <p:attrNameLst>
                                          <p:attrName>style.visibility</p:attrName>
                                        </p:attrNameLst>
                                      </p:cBhvr>
                                      <p:to>
                                        <p:strVal val="visible"/>
                                      </p:to>
                                    </p:set>
                                  </p:childTnLst>
                                </p:cTn>
                              </p:par>
                            </p:childTnLst>
                          </p:cTn>
                        </p:par>
                        <p:par>
                          <p:cTn id="620" fill="hold" nodeType="afterGroup">
                            <p:stCondLst>
                              <p:cond delay="75000"/>
                            </p:stCondLst>
                            <p:childTnLst>
                              <p:par>
                                <p:cTn id="621" presetID="11" presetClass="entr" presetSubtype="0" fill="hold" grpId="0" nodeType="afterEffect">
                                  <p:stCondLst>
                                    <p:cond delay="0"/>
                                  </p:stCondLst>
                                  <p:childTnLst>
                                    <p:set>
                                      <p:cBhvr>
                                        <p:cTn id="622" dur="1000">
                                          <p:stCondLst>
                                            <p:cond delay="0"/>
                                          </p:stCondLst>
                                        </p:cTn>
                                        <p:tgtEl>
                                          <p:spTgt spid="108"/>
                                        </p:tgtEl>
                                        <p:attrNameLst>
                                          <p:attrName>style.visibility</p:attrName>
                                        </p:attrNameLst>
                                      </p:cBhvr>
                                      <p:to>
                                        <p:strVal val="visible"/>
                                      </p:to>
                                    </p:set>
                                  </p:childTnLst>
                                </p:cTn>
                              </p:par>
                            </p:childTnLst>
                          </p:cTn>
                        </p:par>
                        <p:par>
                          <p:cTn id="623" fill="hold" nodeType="afterGroup">
                            <p:stCondLst>
                              <p:cond delay="76000"/>
                            </p:stCondLst>
                            <p:childTnLst>
                              <p:par>
                                <p:cTn id="624" presetID="11" presetClass="entr" presetSubtype="0" fill="hold" grpId="0" nodeType="afterEffect">
                                  <p:stCondLst>
                                    <p:cond delay="0"/>
                                  </p:stCondLst>
                                  <p:childTnLst>
                                    <p:set>
                                      <p:cBhvr>
                                        <p:cTn id="625" dur="1000">
                                          <p:stCondLst>
                                            <p:cond delay="0"/>
                                          </p:stCondLst>
                                        </p:cTn>
                                        <p:tgtEl>
                                          <p:spTgt spid="109"/>
                                        </p:tgtEl>
                                        <p:attrNameLst>
                                          <p:attrName>style.visibility</p:attrName>
                                        </p:attrNameLst>
                                      </p:cBhvr>
                                      <p:to>
                                        <p:strVal val="visible"/>
                                      </p:to>
                                    </p:set>
                                  </p:childTnLst>
                                </p:cTn>
                              </p:par>
                            </p:childTnLst>
                          </p:cTn>
                        </p:par>
                        <p:par>
                          <p:cTn id="626" fill="hold" nodeType="afterGroup">
                            <p:stCondLst>
                              <p:cond delay="77000"/>
                            </p:stCondLst>
                            <p:childTnLst>
                              <p:par>
                                <p:cTn id="627" presetID="11" presetClass="entr" presetSubtype="0" fill="hold" grpId="0" nodeType="afterEffect">
                                  <p:stCondLst>
                                    <p:cond delay="0"/>
                                  </p:stCondLst>
                                  <p:childTnLst>
                                    <p:set>
                                      <p:cBhvr>
                                        <p:cTn id="628" dur="1000">
                                          <p:stCondLst>
                                            <p:cond delay="0"/>
                                          </p:stCondLst>
                                        </p:cTn>
                                        <p:tgtEl>
                                          <p:spTgt spid="110"/>
                                        </p:tgtEl>
                                        <p:attrNameLst>
                                          <p:attrName>style.visibility</p:attrName>
                                        </p:attrNameLst>
                                      </p:cBhvr>
                                      <p:to>
                                        <p:strVal val="visible"/>
                                      </p:to>
                                    </p:set>
                                  </p:childTnLst>
                                </p:cTn>
                              </p:par>
                            </p:childTnLst>
                          </p:cTn>
                        </p:par>
                        <p:par>
                          <p:cTn id="629" fill="hold" nodeType="afterGroup">
                            <p:stCondLst>
                              <p:cond delay="78000"/>
                            </p:stCondLst>
                            <p:childTnLst>
                              <p:par>
                                <p:cTn id="630" presetID="11" presetClass="entr" presetSubtype="0" fill="hold" grpId="0" nodeType="afterEffect">
                                  <p:stCondLst>
                                    <p:cond delay="0"/>
                                  </p:stCondLst>
                                  <p:childTnLst>
                                    <p:set>
                                      <p:cBhvr>
                                        <p:cTn id="631" dur="1000">
                                          <p:stCondLst>
                                            <p:cond delay="0"/>
                                          </p:stCondLst>
                                        </p:cTn>
                                        <p:tgtEl>
                                          <p:spTgt spid="111"/>
                                        </p:tgtEl>
                                        <p:attrNameLst>
                                          <p:attrName>style.visibility</p:attrName>
                                        </p:attrNameLst>
                                      </p:cBhvr>
                                      <p:to>
                                        <p:strVal val="visible"/>
                                      </p:to>
                                    </p:set>
                                  </p:childTnLst>
                                </p:cTn>
                              </p:par>
                            </p:childTnLst>
                          </p:cTn>
                        </p:par>
                        <p:par>
                          <p:cTn id="632" fill="hold" nodeType="afterGroup">
                            <p:stCondLst>
                              <p:cond delay="79000"/>
                            </p:stCondLst>
                            <p:childTnLst>
                              <p:par>
                                <p:cTn id="633" presetID="11" presetClass="entr" presetSubtype="0" fill="hold" grpId="0" nodeType="afterEffect">
                                  <p:stCondLst>
                                    <p:cond delay="0"/>
                                  </p:stCondLst>
                                  <p:childTnLst>
                                    <p:set>
                                      <p:cBhvr>
                                        <p:cTn id="634" dur="1000">
                                          <p:stCondLst>
                                            <p:cond delay="0"/>
                                          </p:stCondLst>
                                        </p:cTn>
                                        <p:tgtEl>
                                          <p:spTgt spid="112"/>
                                        </p:tgtEl>
                                        <p:attrNameLst>
                                          <p:attrName>style.visibility</p:attrName>
                                        </p:attrNameLst>
                                      </p:cBhvr>
                                      <p:to>
                                        <p:strVal val="visible"/>
                                      </p:to>
                                    </p:set>
                                  </p:childTnLst>
                                </p:cTn>
                              </p:par>
                            </p:childTnLst>
                          </p:cTn>
                        </p:par>
                        <p:par>
                          <p:cTn id="635" fill="hold" nodeType="afterGroup">
                            <p:stCondLst>
                              <p:cond delay="80000"/>
                            </p:stCondLst>
                            <p:childTnLst>
                              <p:par>
                                <p:cTn id="636" presetID="11" presetClass="entr" presetSubtype="0" fill="hold" grpId="0" nodeType="afterEffect">
                                  <p:stCondLst>
                                    <p:cond delay="0"/>
                                  </p:stCondLst>
                                  <p:childTnLst>
                                    <p:set>
                                      <p:cBhvr>
                                        <p:cTn id="637" dur="1000">
                                          <p:stCondLst>
                                            <p:cond delay="0"/>
                                          </p:stCondLst>
                                        </p:cTn>
                                        <p:tgtEl>
                                          <p:spTgt spid="113"/>
                                        </p:tgtEl>
                                        <p:attrNameLst>
                                          <p:attrName>style.visibility</p:attrName>
                                        </p:attrNameLst>
                                      </p:cBhvr>
                                      <p:to>
                                        <p:strVal val="visible"/>
                                      </p:to>
                                    </p:set>
                                  </p:childTnLst>
                                </p:cTn>
                              </p:par>
                            </p:childTnLst>
                          </p:cTn>
                        </p:par>
                        <p:par>
                          <p:cTn id="638" fill="hold" nodeType="afterGroup">
                            <p:stCondLst>
                              <p:cond delay="81000"/>
                            </p:stCondLst>
                            <p:childTnLst>
                              <p:par>
                                <p:cTn id="639" presetID="11" presetClass="entr" presetSubtype="0" fill="hold" grpId="0" nodeType="afterEffect">
                                  <p:stCondLst>
                                    <p:cond delay="0"/>
                                  </p:stCondLst>
                                  <p:childTnLst>
                                    <p:set>
                                      <p:cBhvr>
                                        <p:cTn id="640" dur="1000">
                                          <p:stCondLst>
                                            <p:cond delay="0"/>
                                          </p:stCondLst>
                                        </p:cTn>
                                        <p:tgtEl>
                                          <p:spTgt spid="114"/>
                                        </p:tgtEl>
                                        <p:attrNameLst>
                                          <p:attrName>style.visibility</p:attrName>
                                        </p:attrNameLst>
                                      </p:cBhvr>
                                      <p:to>
                                        <p:strVal val="visible"/>
                                      </p:to>
                                    </p:set>
                                  </p:childTnLst>
                                </p:cTn>
                              </p:par>
                            </p:childTnLst>
                          </p:cTn>
                        </p:par>
                        <p:par>
                          <p:cTn id="641" fill="hold" nodeType="afterGroup">
                            <p:stCondLst>
                              <p:cond delay="82000"/>
                            </p:stCondLst>
                            <p:childTnLst>
                              <p:par>
                                <p:cTn id="642" presetID="11" presetClass="entr" presetSubtype="0" fill="hold" grpId="0" nodeType="afterEffect">
                                  <p:stCondLst>
                                    <p:cond delay="0"/>
                                  </p:stCondLst>
                                  <p:childTnLst>
                                    <p:set>
                                      <p:cBhvr>
                                        <p:cTn id="643" dur="1000">
                                          <p:stCondLst>
                                            <p:cond delay="0"/>
                                          </p:stCondLst>
                                        </p:cTn>
                                        <p:tgtEl>
                                          <p:spTgt spid="115"/>
                                        </p:tgtEl>
                                        <p:attrNameLst>
                                          <p:attrName>style.visibility</p:attrName>
                                        </p:attrNameLst>
                                      </p:cBhvr>
                                      <p:to>
                                        <p:strVal val="visible"/>
                                      </p:to>
                                    </p:set>
                                  </p:childTnLst>
                                </p:cTn>
                              </p:par>
                            </p:childTnLst>
                          </p:cTn>
                        </p:par>
                        <p:par>
                          <p:cTn id="644" fill="hold" nodeType="afterGroup">
                            <p:stCondLst>
                              <p:cond delay="83000"/>
                            </p:stCondLst>
                            <p:childTnLst>
                              <p:par>
                                <p:cTn id="645" presetID="11" presetClass="entr" presetSubtype="0" fill="hold" grpId="0" nodeType="afterEffect">
                                  <p:stCondLst>
                                    <p:cond delay="0"/>
                                  </p:stCondLst>
                                  <p:childTnLst>
                                    <p:set>
                                      <p:cBhvr>
                                        <p:cTn id="646" dur="1000">
                                          <p:stCondLst>
                                            <p:cond delay="0"/>
                                          </p:stCondLst>
                                        </p:cTn>
                                        <p:tgtEl>
                                          <p:spTgt spid="116"/>
                                        </p:tgtEl>
                                        <p:attrNameLst>
                                          <p:attrName>style.visibility</p:attrName>
                                        </p:attrNameLst>
                                      </p:cBhvr>
                                      <p:to>
                                        <p:strVal val="visible"/>
                                      </p:to>
                                    </p:set>
                                  </p:childTnLst>
                                </p:cTn>
                              </p:par>
                            </p:childTnLst>
                          </p:cTn>
                        </p:par>
                        <p:par>
                          <p:cTn id="647" fill="hold" nodeType="afterGroup">
                            <p:stCondLst>
                              <p:cond delay="84000"/>
                            </p:stCondLst>
                            <p:childTnLst>
                              <p:par>
                                <p:cTn id="648" presetID="11" presetClass="entr" presetSubtype="0" fill="hold" grpId="0" nodeType="afterEffect">
                                  <p:stCondLst>
                                    <p:cond delay="0"/>
                                  </p:stCondLst>
                                  <p:childTnLst>
                                    <p:set>
                                      <p:cBhvr>
                                        <p:cTn id="649" dur="1000">
                                          <p:stCondLst>
                                            <p:cond delay="0"/>
                                          </p:stCondLst>
                                        </p:cTn>
                                        <p:tgtEl>
                                          <p:spTgt spid="117"/>
                                        </p:tgtEl>
                                        <p:attrNameLst>
                                          <p:attrName>style.visibility</p:attrName>
                                        </p:attrNameLst>
                                      </p:cBhvr>
                                      <p:to>
                                        <p:strVal val="visible"/>
                                      </p:to>
                                    </p:set>
                                  </p:childTnLst>
                                </p:cTn>
                              </p:par>
                            </p:childTnLst>
                          </p:cTn>
                        </p:par>
                        <p:par>
                          <p:cTn id="650" fill="hold" nodeType="afterGroup">
                            <p:stCondLst>
                              <p:cond delay="85000"/>
                            </p:stCondLst>
                            <p:childTnLst>
                              <p:par>
                                <p:cTn id="651" presetID="11" presetClass="entr" presetSubtype="0" fill="hold" grpId="0" nodeType="afterEffect">
                                  <p:stCondLst>
                                    <p:cond delay="0"/>
                                  </p:stCondLst>
                                  <p:childTnLst>
                                    <p:set>
                                      <p:cBhvr>
                                        <p:cTn id="652" dur="1000">
                                          <p:stCondLst>
                                            <p:cond delay="0"/>
                                          </p:stCondLst>
                                        </p:cTn>
                                        <p:tgtEl>
                                          <p:spTgt spid="118"/>
                                        </p:tgtEl>
                                        <p:attrNameLst>
                                          <p:attrName>style.visibility</p:attrName>
                                        </p:attrNameLst>
                                      </p:cBhvr>
                                      <p:to>
                                        <p:strVal val="visible"/>
                                      </p:to>
                                    </p:set>
                                  </p:childTnLst>
                                </p:cTn>
                              </p:par>
                            </p:childTnLst>
                          </p:cTn>
                        </p:par>
                        <p:par>
                          <p:cTn id="653" fill="hold" nodeType="afterGroup">
                            <p:stCondLst>
                              <p:cond delay="86000"/>
                            </p:stCondLst>
                            <p:childTnLst>
                              <p:par>
                                <p:cTn id="654" presetID="11" presetClass="entr" presetSubtype="0" fill="hold" grpId="0" nodeType="afterEffect">
                                  <p:stCondLst>
                                    <p:cond delay="0"/>
                                  </p:stCondLst>
                                  <p:childTnLst>
                                    <p:set>
                                      <p:cBhvr>
                                        <p:cTn id="655" dur="1000">
                                          <p:stCondLst>
                                            <p:cond delay="0"/>
                                          </p:stCondLst>
                                        </p:cTn>
                                        <p:tgtEl>
                                          <p:spTgt spid="119"/>
                                        </p:tgtEl>
                                        <p:attrNameLst>
                                          <p:attrName>style.visibility</p:attrName>
                                        </p:attrNameLst>
                                      </p:cBhvr>
                                      <p:to>
                                        <p:strVal val="visible"/>
                                      </p:to>
                                    </p:set>
                                  </p:childTnLst>
                                </p:cTn>
                              </p:par>
                            </p:childTnLst>
                          </p:cTn>
                        </p:par>
                        <p:par>
                          <p:cTn id="656" fill="hold" nodeType="afterGroup">
                            <p:stCondLst>
                              <p:cond delay="87000"/>
                            </p:stCondLst>
                            <p:childTnLst>
                              <p:par>
                                <p:cTn id="657" presetID="11" presetClass="entr" presetSubtype="0" fill="hold" grpId="0" nodeType="afterEffect">
                                  <p:stCondLst>
                                    <p:cond delay="0"/>
                                  </p:stCondLst>
                                  <p:childTnLst>
                                    <p:set>
                                      <p:cBhvr>
                                        <p:cTn id="658" dur="1000">
                                          <p:stCondLst>
                                            <p:cond delay="0"/>
                                          </p:stCondLst>
                                        </p:cTn>
                                        <p:tgtEl>
                                          <p:spTgt spid="120"/>
                                        </p:tgtEl>
                                        <p:attrNameLst>
                                          <p:attrName>style.visibility</p:attrName>
                                        </p:attrNameLst>
                                      </p:cBhvr>
                                      <p:to>
                                        <p:strVal val="visible"/>
                                      </p:to>
                                    </p:set>
                                  </p:childTnLst>
                                </p:cTn>
                              </p:par>
                            </p:childTnLst>
                          </p:cTn>
                        </p:par>
                        <p:par>
                          <p:cTn id="659" fill="hold" nodeType="afterGroup">
                            <p:stCondLst>
                              <p:cond delay="88000"/>
                            </p:stCondLst>
                            <p:childTnLst>
                              <p:par>
                                <p:cTn id="660" presetID="11" presetClass="entr" presetSubtype="0" fill="hold" grpId="0" nodeType="afterEffect">
                                  <p:stCondLst>
                                    <p:cond delay="0"/>
                                  </p:stCondLst>
                                  <p:childTnLst>
                                    <p:set>
                                      <p:cBhvr>
                                        <p:cTn id="661" dur="1000">
                                          <p:stCondLst>
                                            <p:cond delay="0"/>
                                          </p:stCondLst>
                                        </p:cTn>
                                        <p:tgtEl>
                                          <p:spTgt spid="121"/>
                                        </p:tgtEl>
                                        <p:attrNameLst>
                                          <p:attrName>style.visibility</p:attrName>
                                        </p:attrNameLst>
                                      </p:cBhvr>
                                      <p:to>
                                        <p:strVal val="visible"/>
                                      </p:to>
                                    </p:set>
                                  </p:childTnLst>
                                </p:cTn>
                              </p:par>
                            </p:childTnLst>
                          </p:cTn>
                        </p:par>
                        <p:par>
                          <p:cTn id="662" fill="hold" nodeType="afterGroup">
                            <p:stCondLst>
                              <p:cond delay="89000"/>
                            </p:stCondLst>
                            <p:childTnLst>
                              <p:par>
                                <p:cTn id="663" presetID="11" presetClass="entr" presetSubtype="0" fill="hold" grpId="0" nodeType="afterEffect">
                                  <p:stCondLst>
                                    <p:cond delay="0"/>
                                  </p:stCondLst>
                                  <p:childTnLst>
                                    <p:set>
                                      <p:cBhvr>
                                        <p:cTn id="664" dur="1000">
                                          <p:stCondLst>
                                            <p:cond delay="0"/>
                                          </p:stCondLst>
                                        </p:cTn>
                                        <p:tgtEl>
                                          <p:spTgt spid="122"/>
                                        </p:tgtEl>
                                        <p:attrNameLst>
                                          <p:attrName>style.visibility</p:attrName>
                                        </p:attrNameLst>
                                      </p:cBhvr>
                                      <p:to>
                                        <p:strVal val="visible"/>
                                      </p:to>
                                    </p:set>
                                  </p:childTnLst>
                                </p:cTn>
                              </p:par>
                            </p:childTnLst>
                          </p:cTn>
                        </p:par>
                        <p:par>
                          <p:cTn id="665" fill="hold" nodeType="afterGroup">
                            <p:stCondLst>
                              <p:cond delay="90000"/>
                            </p:stCondLst>
                            <p:childTnLst>
                              <p:par>
                                <p:cTn id="666" presetID="11" presetClass="entr" presetSubtype="0" fill="hold" grpId="0" nodeType="afterEffect">
                                  <p:stCondLst>
                                    <p:cond delay="0"/>
                                  </p:stCondLst>
                                  <p:childTnLst>
                                    <p:set>
                                      <p:cBhvr>
                                        <p:cTn id="667" dur="1000">
                                          <p:stCondLst>
                                            <p:cond delay="0"/>
                                          </p:stCondLst>
                                        </p:cTn>
                                        <p:tgtEl>
                                          <p:spTgt spid="123"/>
                                        </p:tgtEl>
                                        <p:attrNameLst>
                                          <p:attrName>style.visibility</p:attrName>
                                        </p:attrNameLst>
                                      </p:cBhvr>
                                      <p:to>
                                        <p:strVal val="visible"/>
                                      </p:to>
                                    </p:set>
                                  </p:childTnLst>
                                </p:cTn>
                              </p:par>
                            </p:childTnLst>
                          </p:cTn>
                        </p:par>
                        <p:par>
                          <p:cTn id="668" fill="hold" nodeType="afterGroup">
                            <p:stCondLst>
                              <p:cond delay="91000"/>
                            </p:stCondLst>
                            <p:childTnLst>
                              <p:par>
                                <p:cTn id="669" presetID="11" presetClass="entr" presetSubtype="0" fill="hold" grpId="0" nodeType="afterEffect">
                                  <p:stCondLst>
                                    <p:cond delay="0"/>
                                  </p:stCondLst>
                                  <p:childTnLst>
                                    <p:set>
                                      <p:cBhvr>
                                        <p:cTn id="670" dur="1000">
                                          <p:stCondLst>
                                            <p:cond delay="0"/>
                                          </p:stCondLst>
                                        </p:cTn>
                                        <p:tgtEl>
                                          <p:spTgt spid="124"/>
                                        </p:tgtEl>
                                        <p:attrNameLst>
                                          <p:attrName>style.visibility</p:attrName>
                                        </p:attrNameLst>
                                      </p:cBhvr>
                                      <p:to>
                                        <p:strVal val="visible"/>
                                      </p:to>
                                    </p:set>
                                  </p:childTnLst>
                                </p:cTn>
                              </p:par>
                            </p:childTnLst>
                          </p:cTn>
                        </p:par>
                        <p:par>
                          <p:cTn id="671" fill="hold" nodeType="afterGroup">
                            <p:stCondLst>
                              <p:cond delay="92000"/>
                            </p:stCondLst>
                            <p:childTnLst>
                              <p:par>
                                <p:cTn id="672" presetID="11" presetClass="entr" presetSubtype="0" fill="hold" grpId="0" nodeType="afterEffect">
                                  <p:stCondLst>
                                    <p:cond delay="0"/>
                                  </p:stCondLst>
                                  <p:childTnLst>
                                    <p:set>
                                      <p:cBhvr>
                                        <p:cTn id="673" dur="1000">
                                          <p:stCondLst>
                                            <p:cond delay="0"/>
                                          </p:stCondLst>
                                        </p:cTn>
                                        <p:tgtEl>
                                          <p:spTgt spid="125"/>
                                        </p:tgtEl>
                                        <p:attrNameLst>
                                          <p:attrName>style.visibility</p:attrName>
                                        </p:attrNameLst>
                                      </p:cBhvr>
                                      <p:to>
                                        <p:strVal val="visible"/>
                                      </p:to>
                                    </p:set>
                                  </p:childTnLst>
                                </p:cTn>
                              </p:par>
                            </p:childTnLst>
                          </p:cTn>
                        </p:par>
                        <p:par>
                          <p:cTn id="674" fill="hold" nodeType="afterGroup">
                            <p:stCondLst>
                              <p:cond delay="93000"/>
                            </p:stCondLst>
                            <p:childTnLst>
                              <p:par>
                                <p:cTn id="675" presetID="11" presetClass="entr" presetSubtype="0" fill="hold" grpId="0" nodeType="afterEffect">
                                  <p:stCondLst>
                                    <p:cond delay="0"/>
                                  </p:stCondLst>
                                  <p:childTnLst>
                                    <p:set>
                                      <p:cBhvr>
                                        <p:cTn id="676" dur="1000">
                                          <p:stCondLst>
                                            <p:cond delay="0"/>
                                          </p:stCondLst>
                                        </p:cTn>
                                        <p:tgtEl>
                                          <p:spTgt spid="126"/>
                                        </p:tgtEl>
                                        <p:attrNameLst>
                                          <p:attrName>style.visibility</p:attrName>
                                        </p:attrNameLst>
                                      </p:cBhvr>
                                      <p:to>
                                        <p:strVal val="visible"/>
                                      </p:to>
                                    </p:set>
                                  </p:childTnLst>
                                </p:cTn>
                              </p:par>
                            </p:childTnLst>
                          </p:cTn>
                        </p:par>
                        <p:par>
                          <p:cTn id="677" fill="hold" nodeType="afterGroup">
                            <p:stCondLst>
                              <p:cond delay="94000"/>
                            </p:stCondLst>
                            <p:childTnLst>
                              <p:par>
                                <p:cTn id="678" presetID="11" presetClass="entr" presetSubtype="0" fill="hold" grpId="0" nodeType="afterEffect">
                                  <p:stCondLst>
                                    <p:cond delay="0"/>
                                  </p:stCondLst>
                                  <p:childTnLst>
                                    <p:set>
                                      <p:cBhvr>
                                        <p:cTn id="679" dur="1000">
                                          <p:stCondLst>
                                            <p:cond delay="0"/>
                                          </p:stCondLst>
                                        </p:cTn>
                                        <p:tgtEl>
                                          <p:spTgt spid="127"/>
                                        </p:tgtEl>
                                        <p:attrNameLst>
                                          <p:attrName>style.visibility</p:attrName>
                                        </p:attrNameLst>
                                      </p:cBhvr>
                                      <p:to>
                                        <p:strVal val="visible"/>
                                      </p:to>
                                    </p:set>
                                  </p:childTnLst>
                                </p:cTn>
                              </p:par>
                            </p:childTnLst>
                          </p:cTn>
                        </p:par>
                        <p:par>
                          <p:cTn id="680" fill="hold" nodeType="afterGroup">
                            <p:stCondLst>
                              <p:cond delay="95000"/>
                            </p:stCondLst>
                            <p:childTnLst>
                              <p:par>
                                <p:cTn id="681" presetID="11" presetClass="entr" presetSubtype="0" fill="hold" grpId="0" nodeType="afterEffect">
                                  <p:stCondLst>
                                    <p:cond delay="0"/>
                                  </p:stCondLst>
                                  <p:childTnLst>
                                    <p:set>
                                      <p:cBhvr>
                                        <p:cTn id="682" dur="1000">
                                          <p:stCondLst>
                                            <p:cond delay="0"/>
                                          </p:stCondLst>
                                        </p:cTn>
                                        <p:tgtEl>
                                          <p:spTgt spid="128"/>
                                        </p:tgtEl>
                                        <p:attrNameLst>
                                          <p:attrName>style.visibility</p:attrName>
                                        </p:attrNameLst>
                                      </p:cBhvr>
                                      <p:to>
                                        <p:strVal val="visible"/>
                                      </p:to>
                                    </p:set>
                                  </p:childTnLst>
                                </p:cTn>
                              </p:par>
                            </p:childTnLst>
                          </p:cTn>
                        </p:par>
                        <p:par>
                          <p:cTn id="683" fill="hold" nodeType="afterGroup">
                            <p:stCondLst>
                              <p:cond delay="96000"/>
                            </p:stCondLst>
                            <p:childTnLst>
                              <p:par>
                                <p:cTn id="684" presetID="11" presetClass="entr" presetSubtype="0" fill="hold" grpId="0" nodeType="afterEffect">
                                  <p:stCondLst>
                                    <p:cond delay="0"/>
                                  </p:stCondLst>
                                  <p:childTnLst>
                                    <p:set>
                                      <p:cBhvr>
                                        <p:cTn id="685" dur="1000">
                                          <p:stCondLst>
                                            <p:cond delay="0"/>
                                          </p:stCondLst>
                                        </p:cTn>
                                        <p:tgtEl>
                                          <p:spTgt spid="129"/>
                                        </p:tgtEl>
                                        <p:attrNameLst>
                                          <p:attrName>style.visibility</p:attrName>
                                        </p:attrNameLst>
                                      </p:cBhvr>
                                      <p:to>
                                        <p:strVal val="visible"/>
                                      </p:to>
                                    </p:set>
                                  </p:childTnLst>
                                </p:cTn>
                              </p:par>
                            </p:childTnLst>
                          </p:cTn>
                        </p:par>
                        <p:par>
                          <p:cTn id="686" fill="hold" nodeType="afterGroup">
                            <p:stCondLst>
                              <p:cond delay="97000"/>
                            </p:stCondLst>
                            <p:childTnLst>
                              <p:par>
                                <p:cTn id="687" presetID="11" presetClass="entr" presetSubtype="0" fill="hold" grpId="0" nodeType="afterEffect">
                                  <p:stCondLst>
                                    <p:cond delay="0"/>
                                  </p:stCondLst>
                                  <p:childTnLst>
                                    <p:set>
                                      <p:cBhvr>
                                        <p:cTn id="688" dur="1000">
                                          <p:stCondLst>
                                            <p:cond delay="0"/>
                                          </p:stCondLst>
                                        </p:cTn>
                                        <p:tgtEl>
                                          <p:spTgt spid="130"/>
                                        </p:tgtEl>
                                        <p:attrNameLst>
                                          <p:attrName>style.visibility</p:attrName>
                                        </p:attrNameLst>
                                      </p:cBhvr>
                                      <p:to>
                                        <p:strVal val="visible"/>
                                      </p:to>
                                    </p:set>
                                  </p:childTnLst>
                                </p:cTn>
                              </p:par>
                            </p:childTnLst>
                          </p:cTn>
                        </p:par>
                        <p:par>
                          <p:cTn id="689" fill="hold" nodeType="afterGroup">
                            <p:stCondLst>
                              <p:cond delay="98000"/>
                            </p:stCondLst>
                            <p:childTnLst>
                              <p:par>
                                <p:cTn id="690" presetID="11" presetClass="entr" presetSubtype="0" fill="hold" grpId="0" nodeType="afterEffect">
                                  <p:stCondLst>
                                    <p:cond delay="0"/>
                                  </p:stCondLst>
                                  <p:childTnLst>
                                    <p:set>
                                      <p:cBhvr>
                                        <p:cTn id="691" dur="1000">
                                          <p:stCondLst>
                                            <p:cond delay="0"/>
                                          </p:stCondLst>
                                        </p:cTn>
                                        <p:tgtEl>
                                          <p:spTgt spid="131"/>
                                        </p:tgtEl>
                                        <p:attrNameLst>
                                          <p:attrName>style.visibility</p:attrName>
                                        </p:attrNameLst>
                                      </p:cBhvr>
                                      <p:to>
                                        <p:strVal val="visible"/>
                                      </p:to>
                                    </p:set>
                                  </p:childTnLst>
                                </p:cTn>
                              </p:par>
                            </p:childTnLst>
                          </p:cTn>
                        </p:par>
                        <p:par>
                          <p:cTn id="692" fill="hold" nodeType="afterGroup">
                            <p:stCondLst>
                              <p:cond delay="99000"/>
                            </p:stCondLst>
                            <p:childTnLst>
                              <p:par>
                                <p:cTn id="693" presetID="11" presetClass="entr" presetSubtype="0" fill="hold" grpId="0" nodeType="afterEffect">
                                  <p:stCondLst>
                                    <p:cond delay="0"/>
                                  </p:stCondLst>
                                  <p:childTnLst>
                                    <p:set>
                                      <p:cBhvr>
                                        <p:cTn id="694" dur="1000">
                                          <p:stCondLst>
                                            <p:cond delay="0"/>
                                          </p:stCondLst>
                                        </p:cTn>
                                        <p:tgtEl>
                                          <p:spTgt spid="132"/>
                                        </p:tgtEl>
                                        <p:attrNameLst>
                                          <p:attrName>style.visibility</p:attrName>
                                        </p:attrNameLst>
                                      </p:cBhvr>
                                      <p:to>
                                        <p:strVal val="visible"/>
                                      </p:to>
                                    </p:set>
                                  </p:childTnLst>
                                </p:cTn>
                              </p:par>
                            </p:childTnLst>
                          </p:cTn>
                        </p:par>
                        <p:par>
                          <p:cTn id="695" fill="hold" nodeType="afterGroup">
                            <p:stCondLst>
                              <p:cond delay="100000"/>
                            </p:stCondLst>
                            <p:childTnLst>
                              <p:par>
                                <p:cTn id="696" presetID="11" presetClass="entr" presetSubtype="0" fill="hold" grpId="0" nodeType="afterEffect">
                                  <p:stCondLst>
                                    <p:cond delay="0"/>
                                  </p:stCondLst>
                                  <p:childTnLst>
                                    <p:set>
                                      <p:cBhvr>
                                        <p:cTn id="697" dur="1000">
                                          <p:stCondLst>
                                            <p:cond delay="0"/>
                                          </p:stCondLst>
                                        </p:cTn>
                                        <p:tgtEl>
                                          <p:spTgt spid="133"/>
                                        </p:tgtEl>
                                        <p:attrNameLst>
                                          <p:attrName>style.visibility</p:attrName>
                                        </p:attrNameLst>
                                      </p:cBhvr>
                                      <p:to>
                                        <p:strVal val="visible"/>
                                      </p:to>
                                    </p:set>
                                  </p:childTnLst>
                                </p:cTn>
                              </p:par>
                            </p:childTnLst>
                          </p:cTn>
                        </p:par>
                        <p:par>
                          <p:cTn id="698" fill="hold" nodeType="afterGroup">
                            <p:stCondLst>
                              <p:cond delay="101000"/>
                            </p:stCondLst>
                            <p:childTnLst>
                              <p:par>
                                <p:cTn id="699" presetID="11" presetClass="entr" presetSubtype="0" fill="hold" grpId="0" nodeType="afterEffect">
                                  <p:stCondLst>
                                    <p:cond delay="0"/>
                                  </p:stCondLst>
                                  <p:childTnLst>
                                    <p:set>
                                      <p:cBhvr>
                                        <p:cTn id="700" dur="1000">
                                          <p:stCondLst>
                                            <p:cond delay="0"/>
                                          </p:stCondLst>
                                        </p:cTn>
                                        <p:tgtEl>
                                          <p:spTgt spid="134"/>
                                        </p:tgtEl>
                                        <p:attrNameLst>
                                          <p:attrName>style.visibility</p:attrName>
                                        </p:attrNameLst>
                                      </p:cBhvr>
                                      <p:to>
                                        <p:strVal val="visible"/>
                                      </p:to>
                                    </p:set>
                                  </p:childTnLst>
                                </p:cTn>
                              </p:par>
                            </p:childTnLst>
                          </p:cTn>
                        </p:par>
                        <p:par>
                          <p:cTn id="701" fill="hold" nodeType="afterGroup">
                            <p:stCondLst>
                              <p:cond delay="102000"/>
                            </p:stCondLst>
                            <p:childTnLst>
                              <p:par>
                                <p:cTn id="702" presetID="11" presetClass="entr" presetSubtype="0" fill="hold" grpId="0" nodeType="afterEffect">
                                  <p:stCondLst>
                                    <p:cond delay="0"/>
                                  </p:stCondLst>
                                  <p:childTnLst>
                                    <p:set>
                                      <p:cBhvr>
                                        <p:cTn id="703" dur="1000">
                                          <p:stCondLst>
                                            <p:cond delay="0"/>
                                          </p:stCondLst>
                                        </p:cTn>
                                        <p:tgtEl>
                                          <p:spTgt spid="135"/>
                                        </p:tgtEl>
                                        <p:attrNameLst>
                                          <p:attrName>style.visibility</p:attrName>
                                        </p:attrNameLst>
                                      </p:cBhvr>
                                      <p:to>
                                        <p:strVal val="visible"/>
                                      </p:to>
                                    </p:set>
                                  </p:childTnLst>
                                </p:cTn>
                              </p:par>
                            </p:childTnLst>
                          </p:cTn>
                        </p:par>
                        <p:par>
                          <p:cTn id="704" fill="hold" nodeType="afterGroup">
                            <p:stCondLst>
                              <p:cond delay="103000"/>
                            </p:stCondLst>
                            <p:childTnLst>
                              <p:par>
                                <p:cTn id="705" presetID="11" presetClass="entr" presetSubtype="0" fill="hold" grpId="0" nodeType="afterEffect">
                                  <p:stCondLst>
                                    <p:cond delay="0"/>
                                  </p:stCondLst>
                                  <p:childTnLst>
                                    <p:set>
                                      <p:cBhvr>
                                        <p:cTn id="706" dur="1000">
                                          <p:stCondLst>
                                            <p:cond delay="0"/>
                                          </p:stCondLst>
                                        </p:cTn>
                                        <p:tgtEl>
                                          <p:spTgt spid="136"/>
                                        </p:tgtEl>
                                        <p:attrNameLst>
                                          <p:attrName>style.visibility</p:attrName>
                                        </p:attrNameLst>
                                      </p:cBhvr>
                                      <p:to>
                                        <p:strVal val="visible"/>
                                      </p:to>
                                    </p:set>
                                  </p:childTnLst>
                                </p:cTn>
                              </p:par>
                            </p:childTnLst>
                          </p:cTn>
                        </p:par>
                        <p:par>
                          <p:cTn id="707" fill="hold" nodeType="afterGroup">
                            <p:stCondLst>
                              <p:cond delay="104000"/>
                            </p:stCondLst>
                            <p:childTnLst>
                              <p:par>
                                <p:cTn id="708" presetID="11" presetClass="entr" presetSubtype="0" fill="hold" grpId="0" nodeType="afterEffect">
                                  <p:stCondLst>
                                    <p:cond delay="0"/>
                                  </p:stCondLst>
                                  <p:childTnLst>
                                    <p:set>
                                      <p:cBhvr>
                                        <p:cTn id="709" dur="1000">
                                          <p:stCondLst>
                                            <p:cond delay="0"/>
                                          </p:stCondLst>
                                        </p:cTn>
                                        <p:tgtEl>
                                          <p:spTgt spid="137"/>
                                        </p:tgtEl>
                                        <p:attrNameLst>
                                          <p:attrName>style.visibility</p:attrName>
                                        </p:attrNameLst>
                                      </p:cBhvr>
                                      <p:to>
                                        <p:strVal val="visible"/>
                                      </p:to>
                                    </p:set>
                                  </p:childTnLst>
                                </p:cTn>
                              </p:par>
                            </p:childTnLst>
                          </p:cTn>
                        </p:par>
                        <p:par>
                          <p:cTn id="710" fill="hold" nodeType="afterGroup">
                            <p:stCondLst>
                              <p:cond delay="105000"/>
                            </p:stCondLst>
                            <p:childTnLst>
                              <p:par>
                                <p:cTn id="711" presetID="11" presetClass="entr" presetSubtype="0" fill="hold" grpId="0" nodeType="afterEffect">
                                  <p:stCondLst>
                                    <p:cond delay="0"/>
                                  </p:stCondLst>
                                  <p:childTnLst>
                                    <p:set>
                                      <p:cBhvr>
                                        <p:cTn id="712" dur="1000">
                                          <p:stCondLst>
                                            <p:cond delay="0"/>
                                          </p:stCondLst>
                                        </p:cTn>
                                        <p:tgtEl>
                                          <p:spTgt spid="138"/>
                                        </p:tgtEl>
                                        <p:attrNameLst>
                                          <p:attrName>style.visibility</p:attrName>
                                        </p:attrNameLst>
                                      </p:cBhvr>
                                      <p:to>
                                        <p:strVal val="visible"/>
                                      </p:to>
                                    </p:set>
                                  </p:childTnLst>
                                </p:cTn>
                              </p:par>
                            </p:childTnLst>
                          </p:cTn>
                        </p:par>
                        <p:par>
                          <p:cTn id="713" fill="hold" nodeType="afterGroup">
                            <p:stCondLst>
                              <p:cond delay="106000"/>
                            </p:stCondLst>
                            <p:childTnLst>
                              <p:par>
                                <p:cTn id="714" presetID="11" presetClass="entr" presetSubtype="0" fill="hold" grpId="0" nodeType="afterEffect">
                                  <p:stCondLst>
                                    <p:cond delay="0"/>
                                  </p:stCondLst>
                                  <p:childTnLst>
                                    <p:set>
                                      <p:cBhvr>
                                        <p:cTn id="715" dur="1000">
                                          <p:stCondLst>
                                            <p:cond delay="0"/>
                                          </p:stCondLst>
                                        </p:cTn>
                                        <p:tgtEl>
                                          <p:spTgt spid="139"/>
                                        </p:tgtEl>
                                        <p:attrNameLst>
                                          <p:attrName>style.visibility</p:attrName>
                                        </p:attrNameLst>
                                      </p:cBhvr>
                                      <p:to>
                                        <p:strVal val="visible"/>
                                      </p:to>
                                    </p:set>
                                  </p:childTnLst>
                                </p:cTn>
                              </p:par>
                            </p:childTnLst>
                          </p:cTn>
                        </p:par>
                        <p:par>
                          <p:cTn id="716" fill="hold" nodeType="afterGroup">
                            <p:stCondLst>
                              <p:cond delay="107000"/>
                            </p:stCondLst>
                            <p:childTnLst>
                              <p:par>
                                <p:cTn id="717" presetID="11" presetClass="entr" presetSubtype="0" fill="hold" grpId="0" nodeType="afterEffect">
                                  <p:stCondLst>
                                    <p:cond delay="0"/>
                                  </p:stCondLst>
                                  <p:childTnLst>
                                    <p:set>
                                      <p:cBhvr>
                                        <p:cTn id="718" dur="1000">
                                          <p:stCondLst>
                                            <p:cond delay="0"/>
                                          </p:stCondLst>
                                        </p:cTn>
                                        <p:tgtEl>
                                          <p:spTgt spid="140"/>
                                        </p:tgtEl>
                                        <p:attrNameLst>
                                          <p:attrName>style.visibility</p:attrName>
                                        </p:attrNameLst>
                                      </p:cBhvr>
                                      <p:to>
                                        <p:strVal val="visible"/>
                                      </p:to>
                                    </p:set>
                                  </p:childTnLst>
                                </p:cTn>
                              </p:par>
                            </p:childTnLst>
                          </p:cTn>
                        </p:par>
                        <p:par>
                          <p:cTn id="719" fill="hold" nodeType="afterGroup">
                            <p:stCondLst>
                              <p:cond delay="108000"/>
                            </p:stCondLst>
                            <p:childTnLst>
                              <p:par>
                                <p:cTn id="720" presetID="11" presetClass="entr" presetSubtype="0" fill="hold" grpId="0" nodeType="afterEffect">
                                  <p:stCondLst>
                                    <p:cond delay="0"/>
                                  </p:stCondLst>
                                  <p:childTnLst>
                                    <p:set>
                                      <p:cBhvr>
                                        <p:cTn id="721" dur="1000">
                                          <p:stCondLst>
                                            <p:cond delay="0"/>
                                          </p:stCondLst>
                                        </p:cTn>
                                        <p:tgtEl>
                                          <p:spTgt spid="141"/>
                                        </p:tgtEl>
                                        <p:attrNameLst>
                                          <p:attrName>style.visibility</p:attrName>
                                        </p:attrNameLst>
                                      </p:cBhvr>
                                      <p:to>
                                        <p:strVal val="visible"/>
                                      </p:to>
                                    </p:set>
                                  </p:childTnLst>
                                </p:cTn>
                              </p:par>
                            </p:childTnLst>
                          </p:cTn>
                        </p:par>
                        <p:par>
                          <p:cTn id="722" fill="hold" nodeType="afterGroup">
                            <p:stCondLst>
                              <p:cond delay="109000"/>
                            </p:stCondLst>
                            <p:childTnLst>
                              <p:par>
                                <p:cTn id="723" presetID="11" presetClass="entr" presetSubtype="0" fill="hold" grpId="0" nodeType="afterEffect">
                                  <p:stCondLst>
                                    <p:cond delay="0"/>
                                  </p:stCondLst>
                                  <p:childTnLst>
                                    <p:set>
                                      <p:cBhvr>
                                        <p:cTn id="724" dur="1000">
                                          <p:stCondLst>
                                            <p:cond delay="0"/>
                                          </p:stCondLst>
                                        </p:cTn>
                                        <p:tgtEl>
                                          <p:spTgt spid="142"/>
                                        </p:tgtEl>
                                        <p:attrNameLst>
                                          <p:attrName>style.visibility</p:attrName>
                                        </p:attrNameLst>
                                      </p:cBhvr>
                                      <p:to>
                                        <p:strVal val="visible"/>
                                      </p:to>
                                    </p:set>
                                  </p:childTnLst>
                                </p:cTn>
                              </p:par>
                            </p:childTnLst>
                          </p:cTn>
                        </p:par>
                        <p:par>
                          <p:cTn id="725" fill="hold" nodeType="afterGroup">
                            <p:stCondLst>
                              <p:cond delay="110000"/>
                            </p:stCondLst>
                            <p:childTnLst>
                              <p:par>
                                <p:cTn id="726" presetID="11" presetClass="entr" presetSubtype="0" fill="hold" grpId="0" nodeType="afterEffect">
                                  <p:stCondLst>
                                    <p:cond delay="0"/>
                                  </p:stCondLst>
                                  <p:childTnLst>
                                    <p:set>
                                      <p:cBhvr>
                                        <p:cTn id="727" dur="1000">
                                          <p:stCondLst>
                                            <p:cond delay="0"/>
                                          </p:stCondLst>
                                        </p:cTn>
                                        <p:tgtEl>
                                          <p:spTgt spid="143"/>
                                        </p:tgtEl>
                                        <p:attrNameLst>
                                          <p:attrName>style.visibility</p:attrName>
                                        </p:attrNameLst>
                                      </p:cBhvr>
                                      <p:to>
                                        <p:strVal val="visible"/>
                                      </p:to>
                                    </p:set>
                                  </p:childTnLst>
                                </p:cTn>
                              </p:par>
                            </p:childTnLst>
                          </p:cTn>
                        </p:par>
                        <p:par>
                          <p:cTn id="728" fill="hold" nodeType="afterGroup">
                            <p:stCondLst>
                              <p:cond delay="111000"/>
                            </p:stCondLst>
                            <p:childTnLst>
                              <p:par>
                                <p:cTn id="729" presetID="11" presetClass="entr" presetSubtype="0" fill="hold" grpId="0" nodeType="afterEffect">
                                  <p:stCondLst>
                                    <p:cond delay="0"/>
                                  </p:stCondLst>
                                  <p:childTnLst>
                                    <p:set>
                                      <p:cBhvr>
                                        <p:cTn id="730" dur="1000">
                                          <p:stCondLst>
                                            <p:cond delay="0"/>
                                          </p:stCondLst>
                                        </p:cTn>
                                        <p:tgtEl>
                                          <p:spTgt spid="144"/>
                                        </p:tgtEl>
                                        <p:attrNameLst>
                                          <p:attrName>style.visibility</p:attrName>
                                        </p:attrNameLst>
                                      </p:cBhvr>
                                      <p:to>
                                        <p:strVal val="visible"/>
                                      </p:to>
                                    </p:set>
                                  </p:childTnLst>
                                </p:cTn>
                              </p:par>
                            </p:childTnLst>
                          </p:cTn>
                        </p:par>
                        <p:par>
                          <p:cTn id="731" fill="hold" nodeType="afterGroup">
                            <p:stCondLst>
                              <p:cond delay="112000"/>
                            </p:stCondLst>
                            <p:childTnLst>
                              <p:par>
                                <p:cTn id="732" presetID="11" presetClass="entr" presetSubtype="0" fill="hold" grpId="0" nodeType="afterEffect">
                                  <p:stCondLst>
                                    <p:cond delay="0"/>
                                  </p:stCondLst>
                                  <p:childTnLst>
                                    <p:set>
                                      <p:cBhvr>
                                        <p:cTn id="733" dur="1000">
                                          <p:stCondLst>
                                            <p:cond delay="0"/>
                                          </p:stCondLst>
                                        </p:cTn>
                                        <p:tgtEl>
                                          <p:spTgt spid="145"/>
                                        </p:tgtEl>
                                        <p:attrNameLst>
                                          <p:attrName>style.visibility</p:attrName>
                                        </p:attrNameLst>
                                      </p:cBhvr>
                                      <p:to>
                                        <p:strVal val="visible"/>
                                      </p:to>
                                    </p:set>
                                  </p:childTnLst>
                                </p:cTn>
                              </p:par>
                            </p:childTnLst>
                          </p:cTn>
                        </p:par>
                        <p:par>
                          <p:cTn id="734" fill="hold" nodeType="afterGroup">
                            <p:stCondLst>
                              <p:cond delay="113000"/>
                            </p:stCondLst>
                            <p:childTnLst>
                              <p:par>
                                <p:cTn id="735" presetID="11" presetClass="entr" presetSubtype="0" fill="hold" grpId="0" nodeType="afterEffect">
                                  <p:stCondLst>
                                    <p:cond delay="0"/>
                                  </p:stCondLst>
                                  <p:childTnLst>
                                    <p:set>
                                      <p:cBhvr>
                                        <p:cTn id="736" dur="1000">
                                          <p:stCondLst>
                                            <p:cond delay="0"/>
                                          </p:stCondLst>
                                        </p:cTn>
                                        <p:tgtEl>
                                          <p:spTgt spid="146"/>
                                        </p:tgtEl>
                                        <p:attrNameLst>
                                          <p:attrName>style.visibility</p:attrName>
                                        </p:attrNameLst>
                                      </p:cBhvr>
                                      <p:to>
                                        <p:strVal val="visible"/>
                                      </p:to>
                                    </p:set>
                                  </p:childTnLst>
                                </p:cTn>
                              </p:par>
                            </p:childTnLst>
                          </p:cTn>
                        </p:par>
                        <p:par>
                          <p:cTn id="737" fill="hold" nodeType="afterGroup">
                            <p:stCondLst>
                              <p:cond delay="114000"/>
                            </p:stCondLst>
                            <p:childTnLst>
                              <p:par>
                                <p:cTn id="738" presetID="11" presetClass="entr" presetSubtype="0" fill="hold" grpId="0" nodeType="afterEffect">
                                  <p:stCondLst>
                                    <p:cond delay="0"/>
                                  </p:stCondLst>
                                  <p:childTnLst>
                                    <p:set>
                                      <p:cBhvr>
                                        <p:cTn id="739" dur="1000">
                                          <p:stCondLst>
                                            <p:cond delay="0"/>
                                          </p:stCondLst>
                                        </p:cTn>
                                        <p:tgtEl>
                                          <p:spTgt spid="147"/>
                                        </p:tgtEl>
                                        <p:attrNameLst>
                                          <p:attrName>style.visibility</p:attrName>
                                        </p:attrNameLst>
                                      </p:cBhvr>
                                      <p:to>
                                        <p:strVal val="visible"/>
                                      </p:to>
                                    </p:set>
                                  </p:childTnLst>
                                </p:cTn>
                              </p:par>
                            </p:childTnLst>
                          </p:cTn>
                        </p:par>
                        <p:par>
                          <p:cTn id="740" fill="hold" nodeType="afterGroup">
                            <p:stCondLst>
                              <p:cond delay="115000"/>
                            </p:stCondLst>
                            <p:childTnLst>
                              <p:par>
                                <p:cTn id="741" presetID="11" presetClass="entr" presetSubtype="0" fill="hold" grpId="0" nodeType="afterEffect">
                                  <p:stCondLst>
                                    <p:cond delay="0"/>
                                  </p:stCondLst>
                                  <p:childTnLst>
                                    <p:set>
                                      <p:cBhvr>
                                        <p:cTn id="742" dur="1000">
                                          <p:stCondLst>
                                            <p:cond delay="0"/>
                                          </p:stCondLst>
                                        </p:cTn>
                                        <p:tgtEl>
                                          <p:spTgt spid="148"/>
                                        </p:tgtEl>
                                        <p:attrNameLst>
                                          <p:attrName>style.visibility</p:attrName>
                                        </p:attrNameLst>
                                      </p:cBhvr>
                                      <p:to>
                                        <p:strVal val="visible"/>
                                      </p:to>
                                    </p:set>
                                  </p:childTnLst>
                                </p:cTn>
                              </p:par>
                            </p:childTnLst>
                          </p:cTn>
                        </p:par>
                        <p:par>
                          <p:cTn id="743" fill="hold" nodeType="afterGroup">
                            <p:stCondLst>
                              <p:cond delay="116000"/>
                            </p:stCondLst>
                            <p:childTnLst>
                              <p:par>
                                <p:cTn id="744" presetID="11" presetClass="entr" presetSubtype="0" fill="hold" grpId="0" nodeType="afterEffect">
                                  <p:stCondLst>
                                    <p:cond delay="0"/>
                                  </p:stCondLst>
                                  <p:childTnLst>
                                    <p:set>
                                      <p:cBhvr>
                                        <p:cTn id="745" dur="1000">
                                          <p:stCondLst>
                                            <p:cond delay="0"/>
                                          </p:stCondLst>
                                        </p:cTn>
                                        <p:tgtEl>
                                          <p:spTgt spid="149"/>
                                        </p:tgtEl>
                                        <p:attrNameLst>
                                          <p:attrName>style.visibility</p:attrName>
                                        </p:attrNameLst>
                                      </p:cBhvr>
                                      <p:to>
                                        <p:strVal val="visible"/>
                                      </p:to>
                                    </p:set>
                                  </p:childTnLst>
                                </p:cTn>
                              </p:par>
                            </p:childTnLst>
                          </p:cTn>
                        </p:par>
                        <p:par>
                          <p:cTn id="746" fill="hold" nodeType="afterGroup">
                            <p:stCondLst>
                              <p:cond delay="117000"/>
                            </p:stCondLst>
                            <p:childTnLst>
                              <p:par>
                                <p:cTn id="747" presetID="11" presetClass="entr" presetSubtype="0" fill="hold" grpId="0" nodeType="afterEffect">
                                  <p:stCondLst>
                                    <p:cond delay="0"/>
                                  </p:stCondLst>
                                  <p:childTnLst>
                                    <p:set>
                                      <p:cBhvr>
                                        <p:cTn id="748" dur="1000">
                                          <p:stCondLst>
                                            <p:cond delay="0"/>
                                          </p:stCondLst>
                                        </p:cTn>
                                        <p:tgtEl>
                                          <p:spTgt spid="150"/>
                                        </p:tgtEl>
                                        <p:attrNameLst>
                                          <p:attrName>style.visibility</p:attrName>
                                        </p:attrNameLst>
                                      </p:cBhvr>
                                      <p:to>
                                        <p:strVal val="visible"/>
                                      </p:to>
                                    </p:set>
                                  </p:childTnLst>
                                </p:cTn>
                              </p:par>
                            </p:childTnLst>
                          </p:cTn>
                        </p:par>
                        <p:par>
                          <p:cTn id="749" fill="hold" nodeType="afterGroup">
                            <p:stCondLst>
                              <p:cond delay="118000"/>
                            </p:stCondLst>
                            <p:childTnLst>
                              <p:par>
                                <p:cTn id="750" presetID="11" presetClass="entr" presetSubtype="0" fill="hold" grpId="0" nodeType="afterEffect">
                                  <p:stCondLst>
                                    <p:cond delay="0"/>
                                  </p:stCondLst>
                                  <p:childTnLst>
                                    <p:set>
                                      <p:cBhvr>
                                        <p:cTn id="751" dur="1000">
                                          <p:stCondLst>
                                            <p:cond delay="0"/>
                                          </p:stCondLst>
                                        </p:cTn>
                                        <p:tgtEl>
                                          <p:spTgt spid="151"/>
                                        </p:tgtEl>
                                        <p:attrNameLst>
                                          <p:attrName>style.visibility</p:attrName>
                                        </p:attrNameLst>
                                      </p:cBhvr>
                                      <p:to>
                                        <p:strVal val="visible"/>
                                      </p:to>
                                    </p:set>
                                  </p:childTnLst>
                                </p:cTn>
                              </p:par>
                            </p:childTnLst>
                          </p:cTn>
                        </p:par>
                        <p:par>
                          <p:cTn id="752" fill="hold" nodeType="afterGroup">
                            <p:stCondLst>
                              <p:cond delay="119000"/>
                            </p:stCondLst>
                            <p:childTnLst>
                              <p:par>
                                <p:cTn id="753" presetID="11" presetClass="entr" presetSubtype="0" fill="hold" grpId="0" nodeType="afterEffect">
                                  <p:stCondLst>
                                    <p:cond delay="0"/>
                                  </p:stCondLst>
                                  <p:childTnLst>
                                    <p:set>
                                      <p:cBhvr>
                                        <p:cTn id="754" dur="1000">
                                          <p:stCondLst>
                                            <p:cond delay="0"/>
                                          </p:stCondLst>
                                        </p:cTn>
                                        <p:tgtEl>
                                          <p:spTgt spid="152"/>
                                        </p:tgtEl>
                                        <p:attrNameLst>
                                          <p:attrName>style.visibility</p:attrName>
                                        </p:attrNameLst>
                                      </p:cBhvr>
                                      <p:to>
                                        <p:strVal val="visible"/>
                                      </p:to>
                                    </p:set>
                                  </p:childTnLst>
                                </p:cTn>
                              </p:par>
                            </p:childTnLst>
                          </p:cTn>
                        </p:par>
                        <p:par>
                          <p:cTn id="755" fill="hold" nodeType="afterGroup">
                            <p:stCondLst>
                              <p:cond delay="120000"/>
                            </p:stCondLst>
                            <p:childTnLst>
                              <p:par>
                                <p:cTn id="756" presetID="11" presetClass="entr" presetSubtype="0" fill="hold" grpId="0" nodeType="afterEffect">
                                  <p:stCondLst>
                                    <p:cond delay="0"/>
                                  </p:stCondLst>
                                  <p:childTnLst>
                                    <p:set>
                                      <p:cBhvr>
                                        <p:cTn id="757" dur="1000">
                                          <p:stCondLst>
                                            <p:cond delay="0"/>
                                          </p:stCondLst>
                                        </p:cTn>
                                        <p:tgtEl>
                                          <p:spTgt spid="153"/>
                                        </p:tgtEl>
                                        <p:attrNameLst>
                                          <p:attrName>style.visibility</p:attrName>
                                        </p:attrNameLst>
                                      </p:cBhvr>
                                      <p:to>
                                        <p:strVal val="visible"/>
                                      </p:to>
                                    </p:set>
                                  </p:childTnLst>
                                </p:cTn>
                              </p:par>
                            </p:childTnLst>
                          </p:cTn>
                        </p:par>
                        <p:par>
                          <p:cTn id="758" fill="hold" nodeType="afterGroup">
                            <p:stCondLst>
                              <p:cond delay="121000"/>
                            </p:stCondLst>
                            <p:childTnLst>
                              <p:par>
                                <p:cTn id="759" presetID="11" presetClass="entr" presetSubtype="0" fill="hold" grpId="0" nodeType="afterEffect">
                                  <p:stCondLst>
                                    <p:cond delay="0"/>
                                  </p:stCondLst>
                                  <p:childTnLst>
                                    <p:set>
                                      <p:cBhvr>
                                        <p:cTn id="760" dur="1000">
                                          <p:stCondLst>
                                            <p:cond delay="0"/>
                                          </p:stCondLst>
                                        </p:cTn>
                                        <p:tgtEl>
                                          <p:spTgt spid="154"/>
                                        </p:tgtEl>
                                        <p:attrNameLst>
                                          <p:attrName>style.visibility</p:attrName>
                                        </p:attrNameLst>
                                      </p:cBhvr>
                                      <p:to>
                                        <p:strVal val="visible"/>
                                      </p:to>
                                    </p:set>
                                  </p:childTnLst>
                                </p:cTn>
                              </p:par>
                            </p:childTnLst>
                          </p:cTn>
                        </p:par>
                        <p:par>
                          <p:cTn id="761" fill="hold" nodeType="afterGroup">
                            <p:stCondLst>
                              <p:cond delay="122000"/>
                            </p:stCondLst>
                            <p:childTnLst>
                              <p:par>
                                <p:cTn id="762" presetID="11" presetClass="entr" presetSubtype="0" fill="hold" grpId="0" nodeType="afterEffect">
                                  <p:stCondLst>
                                    <p:cond delay="0"/>
                                  </p:stCondLst>
                                  <p:childTnLst>
                                    <p:set>
                                      <p:cBhvr>
                                        <p:cTn id="763" dur="1000">
                                          <p:stCondLst>
                                            <p:cond delay="0"/>
                                          </p:stCondLst>
                                        </p:cTn>
                                        <p:tgtEl>
                                          <p:spTgt spid="155"/>
                                        </p:tgtEl>
                                        <p:attrNameLst>
                                          <p:attrName>style.visibility</p:attrName>
                                        </p:attrNameLst>
                                      </p:cBhvr>
                                      <p:to>
                                        <p:strVal val="visible"/>
                                      </p:to>
                                    </p:set>
                                  </p:childTnLst>
                                </p:cTn>
                              </p:par>
                            </p:childTnLst>
                          </p:cTn>
                        </p:par>
                        <p:par>
                          <p:cTn id="764" fill="hold" nodeType="afterGroup">
                            <p:stCondLst>
                              <p:cond delay="123000"/>
                            </p:stCondLst>
                            <p:childTnLst>
                              <p:par>
                                <p:cTn id="765" presetID="11" presetClass="entr" presetSubtype="0" fill="hold" grpId="0" nodeType="afterEffect">
                                  <p:stCondLst>
                                    <p:cond delay="0"/>
                                  </p:stCondLst>
                                  <p:childTnLst>
                                    <p:set>
                                      <p:cBhvr>
                                        <p:cTn id="766" dur="1000">
                                          <p:stCondLst>
                                            <p:cond delay="0"/>
                                          </p:stCondLst>
                                        </p:cTn>
                                        <p:tgtEl>
                                          <p:spTgt spid="156"/>
                                        </p:tgtEl>
                                        <p:attrNameLst>
                                          <p:attrName>style.visibility</p:attrName>
                                        </p:attrNameLst>
                                      </p:cBhvr>
                                      <p:to>
                                        <p:strVal val="visible"/>
                                      </p:to>
                                    </p:set>
                                  </p:childTnLst>
                                </p:cTn>
                              </p:par>
                            </p:childTnLst>
                          </p:cTn>
                        </p:par>
                        <p:par>
                          <p:cTn id="767" fill="hold" nodeType="afterGroup">
                            <p:stCondLst>
                              <p:cond delay="124000"/>
                            </p:stCondLst>
                            <p:childTnLst>
                              <p:par>
                                <p:cTn id="768" presetID="11" presetClass="entr" presetSubtype="0" fill="hold" grpId="0" nodeType="afterEffect">
                                  <p:stCondLst>
                                    <p:cond delay="0"/>
                                  </p:stCondLst>
                                  <p:childTnLst>
                                    <p:set>
                                      <p:cBhvr>
                                        <p:cTn id="769" dur="1000">
                                          <p:stCondLst>
                                            <p:cond delay="0"/>
                                          </p:stCondLst>
                                        </p:cTn>
                                        <p:tgtEl>
                                          <p:spTgt spid="157"/>
                                        </p:tgtEl>
                                        <p:attrNameLst>
                                          <p:attrName>style.visibility</p:attrName>
                                        </p:attrNameLst>
                                      </p:cBhvr>
                                      <p:to>
                                        <p:strVal val="visible"/>
                                      </p:to>
                                    </p:set>
                                  </p:childTnLst>
                                </p:cTn>
                              </p:par>
                            </p:childTnLst>
                          </p:cTn>
                        </p:par>
                        <p:par>
                          <p:cTn id="770" fill="hold" nodeType="afterGroup">
                            <p:stCondLst>
                              <p:cond delay="125000"/>
                            </p:stCondLst>
                            <p:childTnLst>
                              <p:par>
                                <p:cTn id="771" presetID="11" presetClass="entr" presetSubtype="0" fill="hold" grpId="0" nodeType="afterEffect">
                                  <p:stCondLst>
                                    <p:cond delay="0"/>
                                  </p:stCondLst>
                                  <p:childTnLst>
                                    <p:set>
                                      <p:cBhvr>
                                        <p:cTn id="772" dur="1000">
                                          <p:stCondLst>
                                            <p:cond delay="0"/>
                                          </p:stCondLst>
                                        </p:cTn>
                                        <p:tgtEl>
                                          <p:spTgt spid="158"/>
                                        </p:tgtEl>
                                        <p:attrNameLst>
                                          <p:attrName>style.visibility</p:attrName>
                                        </p:attrNameLst>
                                      </p:cBhvr>
                                      <p:to>
                                        <p:strVal val="visible"/>
                                      </p:to>
                                    </p:set>
                                  </p:childTnLst>
                                </p:cTn>
                              </p:par>
                            </p:childTnLst>
                          </p:cTn>
                        </p:par>
                        <p:par>
                          <p:cTn id="773" fill="hold" nodeType="afterGroup">
                            <p:stCondLst>
                              <p:cond delay="126000"/>
                            </p:stCondLst>
                            <p:childTnLst>
                              <p:par>
                                <p:cTn id="774" presetID="11" presetClass="entr" presetSubtype="0" fill="hold" grpId="0" nodeType="afterEffect">
                                  <p:stCondLst>
                                    <p:cond delay="0"/>
                                  </p:stCondLst>
                                  <p:childTnLst>
                                    <p:set>
                                      <p:cBhvr>
                                        <p:cTn id="775" dur="1000">
                                          <p:stCondLst>
                                            <p:cond delay="0"/>
                                          </p:stCondLst>
                                        </p:cTn>
                                        <p:tgtEl>
                                          <p:spTgt spid="159"/>
                                        </p:tgtEl>
                                        <p:attrNameLst>
                                          <p:attrName>style.visibility</p:attrName>
                                        </p:attrNameLst>
                                      </p:cBhvr>
                                      <p:to>
                                        <p:strVal val="visible"/>
                                      </p:to>
                                    </p:set>
                                  </p:childTnLst>
                                </p:cTn>
                              </p:par>
                            </p:childTnLst>
                          </p:cTn>
                        </p:par>
                        <p:par>
                          <p:cTn id="776" fill="hold" nodeType="afterGroup">
                            <p:stCondLst>
                              <p:cond delay="127000"/>
                            </p:stCondLst>
                            <p:childTnLst>
                              <p:par>
                                <p:cTn id="777" presetID="11" presetClass="entr" presetSubtype="0" fill="hold" grpId="0" nodeType="afterEffect">
                                  <p:stCondLst>
                                    <p:cond delay="0"/>
                                  </p:stCondLst>
                                  <p:childTnLst>
                                    <p:set>
                                      <p:cBhvr>
                                        <p:cTn id="778" dur="1000">
                                          <p:stCondLst>
                                            <p:cond delay="0"/>
                                          </p:stCondLst>
                                        </p:cTn>
                                        <p:tgtEl>
                                          <p:spTgt spid="160"/>
                                        </p:tgtEl>
                                        <p:attrNameLst>
                                          <p:attrName>style.visibility</p:attrName>
                                        </p:attrNameLst>
                                      </p:cBhvr>
                                      <p:to>
                                        <p:strVal val="visible"/>
                                      </p:to>
                                    </p:set>
                                  </p:childTnLst>
                                </p:cTn>
                              </p:par>
                            </p:childTnLst>
                          </p:cTn>
                        </p:par>
                        <p:par>
                          <p:cTn id="779" fill="hold" nodeType="afterGroup">
                            <p:stCondLst>
                              <p:cond delay="128000"/>
                            </p:stCondLst>
                            <p:childTnLst>
                              <p:par>
                                <p:cTn id="780" presetID="11" presetClass="entr" presetSubtype="0" fill="hold" grpId="0" nodeType="afterEffect">
                                  <p:stCondLst>
                                    <p:cond delay="0"/>
                                  </p:stCondLst>
                                  <p:childTnLst>
                                    <p:set>
                                      <p:cBhvr>
                                        <p:cTn id="781" dur="1000">
                                          <p:stCondLst>
                                            <p:cond delay="0"/>
                                          </p:stCondLst>
                                        </p:cTn>
                                        <p:tgtEl>
                                          <p:spTgt spid="161"/>
                                        </p:tgtEl>
                                        <p:attrNameLst>
                                          <p:attrName>style.visibility</p:attrName>
                                        </p:attrNameLst>
                                      </p:cBhvr>
                                      <p:to>
                                        <p:strVal val="visible"/>
                                      </p:to>
                                    </p:set>
                                  </p:childTnLst>
                                </p:cTn>
                              </p:par>
                            </p:childTnLst>
                          </p:cTn>
                        </p:par>
                        <p:par>
                          <p:cTn id="782" fill="hold" nodeType="afterGroup">
                            <p:stCondLst>
                              <p:cond delay="129000"/>
                            </p:stCondLst>
                            <p:childTnLst>
                              <p:par>
                                <p:cTn id="783" presetID="11" presetClass="entr" presetSubtype="0" fill="hold" grpId="0" nodeType="afterEffect">
                                  <p:stCondLst>
                                    <p:cond delay="0"/>
                                  </p:stCondLst>
                                  <p:childTnLst>
                                    <p:set>
                                      <p:cBhvr>
                                        <p:cTn id="784" dur="1000">
                                          <p:stCondLst>
                                            <p:cond delay="0"/>
                                          </p:stCondLst>
                                        </p:cTn>
                                        <p:tgtEl>
                                          <p:spTgt spid="162"/>
                                        </p:tgtEl>
                                        <p:attrNameLst>
                                          <p:attrName>style.visibility</p:attrName>
                                        </p:attrNameLst>
                                      </p:cBhvr>
                                      <p:to>
                                        <p:strVal val="visible"/>
                                      </p:to>
                                    </p:set>
                                  </p:childTnLst>
                                </p:cTn>
                              </p:par>
                            </p:childTnLst>
                          </p:cTn>
                        </p:par>
                        <p:par>
                          <p:cTn id="785" fill="hold" nodeType="afterGroup">
                            <p:stCondLst>
                              <p:cond delay="130000"/>
                            </p:stCondLst>
                            <p:childTnLst>
                              <p:par>
                                <p:cTn id="786" presetID="11" presetClass="entr" presetSubtype="0" fill="hold" grpId="0" nodeType="afterEffect">
                                  <p:stCondLst>
                                    <p:cond delay="0"/>
                                  </p:stCondLst>
                                  <p:childTnLst>
                                    <p:set>
                                      <p:cBhvr>
                                        <p:cTn id="787" dur="1000">
                                          <p:stCondLst>
                                            <p:cond delay="0"/>
                                          </p:stCondLst>
                                        </p:cTn>
                                        <p:tgtEl>
                                          <p:spTgt spid="163"/>
                                        </p:tgtEl>
                                        <p:attrNameLst>
                                          <p:attrName>style.visibility</p:attrName>
                                        </p:attrNameLst>
                                      </p:cBhvr>
                                      <p:to>
                                        <p:strVal val="visible"/>
                                      </p:to>
                                    </p:set>
                                  </p:childTnLst>
                                </p:cTn>
                              </p:par>
                            </p:childTnLst>
                          </p:cTn>
                        </p:par>
                        <p:par>
                          <p:cTn id="788" fill="hold" nodeType="afterGroup">
                            <p:stCondLst>
                              <p:cond delay="131000"/>
                            </p:stCondLst>
                            <p:childTnLst>
                              <p:par>
                                <p:cTn id="789" presetID="11" presetClass="entr" presetSubtype="0" fill="hold" grpId="0" nodeType="afterEffect">
                                  <p:stCondLst>
                                    <p:cond delay="0"/>
                                  </p:stCondLst>
                                  <p:childTnLst>
                                    <p:set>
                                      <p:cBhvr>
                                        <p:cTn id="790" dur="1000">
                                          <p:stCondLst>
                                            <p:cond delay="0"/>
                                          </p:stCondLst>
                                        </p:cTn>
                                        <p:tgtEl>
                                          <p:spTgt spid="164"/>
                                        </p:tgtEl>
                                        <p:attrNameLst>
                                          <p:attrName>style.visibility</p:attrName>
                                        </p:attrNameLst>
                                      </p:cBhvr>
                                      <p:to>
                                        <p:strVal val="visible"/>
                                      </p:to>
                                    </p:set>
                                  </p:childTnLst>
                                </p:cTn>
                              </p:par>
                            </p:childTnLst>
                          </p:cTn>
                        </p:par>
                        <p:par>
                          <p:cTn id="791" fill="hold" nodeType="afterGroup">
                            <p:stCondLst>
                              <p:cond delay="132000"/>
                            </p:stCondLst>
                            <p:childTnLst>
                              <p:par>
                                <p:cTn id="792" presetID="11" presetClass="entr" presetSubtype="0" fill="hold" grpId="0" nodeType="afterEffect">
                                  <p:stCondLst>
                                    <p:cond delay="0"/>
                                  </p:stCondLst>
                                  <p:childTnLst>
                                    <p:set>
                                      <p:cBhvr>
                                        <p:cTn id="793" dur="1000">
                                          <p:stCondLst>
                                            <p:cond delay="0"/>
                                          </p:stCondLst>
                                        </p:cTn>
                                        <p:tgtEl>
                                          <p:spTgt spid="165"/>
                                        </p:tgtEl>
                                        <p:attrNameLst>
                                          <p:attrName>style.visibility</p:attrName>
                                        </p:attrNameLst>
                                      </p:cBhvr>
                                      <p:to>
                                        <p:strVal val="visible"/>
                                      </p:to>
                                    </p:set>
                                  </p:childTnLst>
                                </p:cTn>
                              </p:par>
                            </p:childTnLst>
                          </p:cTn>
                        </p:par>
                        <p:par>
                          <p:cTn id="794" fill="hold" nodeType="afterGroup">
                            <p:stCondLst>
                              <p:cond delay="133000"/>
                            </p:stCondLst>
                            <p:childTnLst>
                              <p:par>
                                <p:cTn id="795" presetID="11" presetClass="entr" presetSubtype="0" fill="hold" grpId="0" nodeType="afterEffect">
                                  <p:stCondLst>
                                    <p:cond delay="0"/>
                                  </p:stCondLst>
                                  <p:childTnLst>
                                    <p:set>
                                      <p:cBhvr>
                                        <p:cTn id="796" dur="1000">
                                          <p:stCondLst>
                                            <p:cond delay="0"/>
                                          </p:stCondLst>
                                        </p:cTn>
                                        <p:tgtEl>
                                          <p:spTgt spid="166"/>
                                        </p:tgtEl>
                                        <p:attrNameLst>
                                          <p:attrName>style.visibility</p:attrName>
                                        </p:attrNameLst>
                                      </p:cBhvr>
                                      <p:to>
                                        <p:strVal val="visible"/>
                                      </p:to>
                                    </p:set>
                                  </p:childTnLst>
                                </p:cTn>
                              </p:par>
                            </p:childTnLst>
                          </p:cTn>
                        </p:par>
                        <p:par>
                          <p:cTn id="797" fill="hold" nodeType="afterGroup">
                            <p:stCondLst>
                              <p:cond delay="134000"/>
                            </p:stCondLst>
                            <p:childTnLst>
                              <p:par>
                                <p:cTn id="798" presetID="11" presetClass="entr" presetSubtype="0" fill="hold" grpId="0" nodeType="afterEffect">
                                  <p:stCondLst>
                                    <p:cond delay="0"/>
                                  </p:stCondLst>
                                  <p:childTnLst>
                                    <p:set>
                                      <p:cBhvr>
                                        <p:cTn id="799" dur="1000">
                                          <p:stCondLst>
                                            <p:cond delay="0"/>
                                          </p:stCondLst>
                                        </p:cTn>
                                        <p:tgtEl>
                                          <p:spTgt spid="167"/>
                                        </p:tgtEl>
                                        <p:attrNameLst>
                                          <p:attrName>style.visibility</p:attrName>
                                        </p:attrNameLst>
                                      </p:cBhvr>
                                      <p:to>
                                        <p:strVal val="visible"/>
                                      </p:to>
                                    </p:set>
                                  </p:childTnLst>
                                </p:cTn>
                              </p:par>
                            </p:childTnLst>
                          </p:cTn>
                        </p:par>
                        <p:par>
                          <p:cTn id="800" fill="hold" nodeType="afterGroup">
                            <p:stCondLst>
                              <p:cond delay="135000"/>
                            </p:stCondLst>
                            <p:childTnLst>
                              <p:par>
                                <p:cTn id="801" presetID="11" presetClass="entr" presetSubtype="0" fill="hold" grpId="0" nodeType="afterEffect">
                                  <p:stCondLst>
                                    <p:cond delay="0"/>
                                  </p:stCondLst>
                                  <p:childTnLst>
                                    <p:set>
                                      <p:cBhvr>
                                        <p:cTn id="802" dur="1000">
                                          <p:stCondLst>
                                            <p:cond delay="0"/>
                                          </p:stCondLst>
                                        </p:cTn>
                                        <p:tgtEl>
                                          <p:spTgt spid="168"/>
                                        </p:tgtEl>
                                        <p:attrNameLst>
                                          <p:attrName>style.visibility</p:attrName>
                                        </p:attrNameLst>
                                      </p:cBhvr>
                                      <p:to>
                                        <p:strVal val="visible"/>
                                      </p:to>
                                    </p:set>
                                  </p:childTnLst>
                                </p:cTn>
                              </p:par>
                            </p:childTnLst>
                          </p:cTn>
                        </p:par>
                        <p:par>
                          <p:cTn id="803" fill="hold" nodeType="afterGroup">
                            <p:stCondLst>
                              <p:cond delay="136000"/>
                            </p:stCondLst>
                            <p:childTnLst>
                              <p:par>
                                <p:cTn id="804" presetID="11" presetClass="entr" presetSubtype="0" fill="hold" grpId="0" nodeType="afterEffect">
                                  <p:stCondLst>
                                    <p:cond delay="0"/>
                                  </p:stCondLst>
                                  <p:childTnLst>
                                    <p:set>
                                      <p:cBhvr>
                                        <p:cTn id="805" dur="1000">
                                          <p:stCondLst>
                                            <p:cond delay="0"/>
                                          </p:stCondLst>
                                        </p:cTn>
                                        <p:tgtEl>
                                          <p:spTgt spid="169"/>
                                        </p:tgtEl>
                                        <p:attrNameLst>
                                          <p:attrName>style.visibility</p:attrName>
                                        </p:attrNameLst>
                                      </p:cBhvr>
                                      <p:to>
                                        <p:strVal val="visible"/>
                                      </p:to>
                                    </p:set>
                                  </p:childTnLst>
                                </p:cTn>
                              </p:par>
                            </p:childTnLst>
                          </p:cTn>
                        </p:par>
                        <p:par>
                          <p:cTn id="806" fill="hold" nodeType="afterGroup">
                            <p:stCondLst>
                              <p:cond delay="137000"/>
                            </p:stCondLst>
                            <p:childTnLst>
                              <p:par>
                                <p:cTn id="807" presetID="11" presetClass="entr" presetSubtype="0" fill="hold" grpId="0" nodeType="afterEffect">
                                  <p:stCondLst>
                                    <p:cond delay="0"/>
                                  </p:stCondLst>
                                  <p:childTnLst>
                                    <p:set>
                                      <p:cBhvr>
                                        <p:cTn id="808" dur="1000">
                                          <p:stCondLst>
                                            <p:cond delay="0"/>
                                          </p:stCondLst>
                                        </p:cTn>
                                        <p:tgtEl>
                                          <p:spTgt spid="170"/>
                                        </p:tgtEl>
                                        <p:attrNameLst>
                                          <p:attrName>style.visibility</p:attrName>
                                        </p:attrNameLst>
                                      </p:cBhvr>
                                      <p:to>
                                        <p:strVal val="visible"/>
                                      </p:to>
                                    </p:set>
                                  </p:childTnLst>
                                </p:cTn>
                              </p:par>
                            </p:childTnLst>
                          </p:cTn>
                        </p:par>
                        <p:par>
                          <p:cTn id="809" fill="hold" nodeType="afterGroup">
                            <p:stCondLst>
                              <p:cond delay="138000"/>
                            </p:stCondLst>
                            <p:childTnLst>
                              <p:par>
                                <p:cTn id="810" presetID="11" presetClass="entr" presetSubtype="0" fill="hold" grpId="0" nodeType="afterEffect">
                                  <p:stCondLst>
                                    <p:cond delay="0"/>
                                  </p:stCondLst>
                                  <p:childTnLst>
                                    <p:set>
                                      <p:cBhvr>
                                        <p:cTn id="811" dur="1000">
                                          <p:stCondLst>
                                            <p:cond delay="0"/>
                                          </p:stCondLst>
                                        </p:cTn>
                                        <p:tgtEl>
                                          <p:spTgt spid="171"/>
                                        </p:tgtEl>
                                        <p:attrNameLst>
                                          <p:attrName>style.visibility</p:attrName>
                                        </p:attrNameLst>
                                      </p:cBhvr>
                                      <p:to>
                                        <p:strVal val="visible"/>
                                      </p:to>
                                    </p:set>
                                  </p:childTnLst>
                                </p:cTn>
                              </p:par>
                            </p:childTnLst>
                          </p:cTn>
                        </p:par>
                        <p:par>
                          <p:cTn id="812" fill="hold" nodeType="afterGroup">
                            <p:stCondLst>
                              <p:cond delay="139000"/>
                            </p:stCondLst>
                            <p:childTnLst>
                              <p:par>
                                <p:cTn id="813" presetID="11" presetClass="entr" presetSubtype="0" fill="hold" grpId="0" nodeType="afterEffect">
                                  <p:stCondLst>
                                    <p:cond delay="0"/>
                                  </p:stCondLst>
                                  <p:childTnLst>
                                    <p:set>
                                      <p:cBhvr>
                                        <p:cTn id="814" dur="1000">
                                          <p:stCondLst>
                                            <p:cond delay="0"/>
                                          </p:stCondLst>
                                        </p:cTn>
                                        <p:tgtEl>
                                          <p:spTgt spid="172"/>
                                        </p:tgtEl>
                                        <p:attrNameLst>
                                          <p:attrName>style.visibility</p:attrName>
                                        </p:attrNameLst>
                                      </p:cBhvr>
                                      <p:to>
                                        <p:strVal val="visible"/>
                                      </p:to>
                                    </p:set>
                                  </p:childTnLst>
                                </p:cTn>
                              </p:par>
                            </p:childTnLst>
                          </p:cTn>
                        </p:par>
                        <p:par>
                          <p:cTn id="815" fill="hold" nodeType="afterGroup">
                            <p:stCondLst>
                              <p:cond delay="140000"/>
                            </p:stCondLst>
                            <p:childTnLst>
                              <p:par>
                                <p:cTn id="816" presetID="11" presetClass="entr" presetSubtype="0" fill="hold" grpId="0" nodeType="afterEffect">
                                  <p:stCondLst>
                                    <p:cond delay="0"/>
                                  </p:stCondLst>
                                  <p:childTnLst>
                                    <p:set>
                                      <p:cBhvr>
                                        <p:cTn id="817" dur="1000">
                                          <p:stCondLst>
                                            <p:cond delay="0"/>
                                          </p:stCondLst>
                                        </p:cTn>
                                        <p:tgtEl>
                                          <p:spTgt spid="173"/>
                                        </p:tgtEl>
                                        <p:attrNameLst>
                                          <p:attrName>style.visibility</p:attrName>
                                        </p:attrNameLst>
                                      </p:cBhvr>
                                      <p:to>
                                        <p:strVal val="visible"/>
                                      </p:to>
                                    </p:set>
                                  </p:childTnLst>
                                </p:cTn>
                              </p:par>
                            </p:childTnLst>
                          </p:cTn>
                        </p:par>
                        <p:par>
                          <p:cTn id="818" fill="hold" nodeType="afterGroup">
                            <p:stCondLst>
                              <p:cond delay="141000"/>
                            </p:stCondLst>
                            <p:childTnLst>
                              <p:par>
                                <p:cTn id="819" presetID="11" presetClass="entr" presetSubtype="0" fill="hold" grpId="0" nodeType="afterEffect">
                                  <p:stCondLst>
                                    <p:cond delay="0"/>
                                  </p:stCondLst>
                                  <p:childTnLst>
                                    <p:set>
                                      <p:cBhvr>
                                        <p:cTn id="820" dur="1000">
                                          <p:stCondLst>
                                            <p:cond delay="0"/>
                                          </p:stCondLst>
                                        </p:cTn>
                                        <p:tgtEl>
                                          <p:spTgt spid="174"/>
                                        </p:tgtEl>
                                        <p:attrNameLst>
                                          <p:attrName>style.visibility</p:attrName>
                                        </p:attrNameLst>
                                      </p:cBhvr>
                                      <p:to>
                                        <p:strVal val="visible"/>
                                      </p:to>
                                    </p:set>
                                  </p:childTnLst>
                                </p:cTn>
                              </p:par>
                            </p:childTnLst>
                          </p:cTn>
                        </p:par>
                        <p:par>
                          <p:cTn id="821" fill="hold" nodeType="afterGroup">
                            <p:stCondLst>
                              <p:cond delay="142000"/>
                            </p:stCondLst>
                            <p:childTnLst>
                              <p:par>
                                <p:cTn id="822" presetID="11" presetClass="entr" presetSubtype="0" fill="hold" grpId="0" nodeType="afterEffect">
                                  <p:stCondLst>
                                    <p:cond delay="0"/>
                                  </p:stCondLst>
                                  <p:childTnLst>
                                    <p:set>
                                      <p:cBhvr>
                                        <p:cTn id="823" dur="1000">
                                          <p:stCondLst>
                                            <p:cond delay="0"/>
                                          </p:stCondLst>
                                        </p:cTn>
                                        <p:tgtEl>
                                          <p:spTgt spid="175"/>
                                        </p:tgtEl>
                                        <p:attrNameLst>
                                          <p:attrName>style.visibility</p:attrName>
                                        </p:attrNameLst>
                                      </p:cBhvr>
                                      <p:to>
                                        <p:strVal val="visible"/>
                                      </p:to>
                                    </p:set>
                                  </p:childTnLst>
                                </p:cTn>
                              </p:par>
                            </p:childTnLst>
                          </p:cTn>
                        </p:par>
                        <p:par>
                          <p:cTn id="824" fill="hold" nodeType="afterGroup">
                            <p:stCondLst>
                              <p:cond delay="143000"/>
                            </p:stCondLst>
                            <p:childTnLst>
                              <p:par>
                                <p:cTn id="825" presetID="11" presetClass="entr" presetSubtype="0" fill="hold" grpId="0" nodeType="afterEffect">
                                  <p:stCondLst>
                                    <p:cond delay="0"/>
                                  </p:stCondLst>
                                  <p:childTnLst>
                                    <p:set>
                                      <p:cBhvr>
                                        <p:cTn id="826" dur="1000">
                                          <p:stCondLst>
                                            <p:cond delay="0"/>
                                          </p:stCondLst>
                                        </p:cTn>
                                        <p:tgtEl>
                                          <p:spTgt spid="176"/>
                                        </p:tgtEl>
                                        <p:attrNameLst>
                                          <p:attrName>style.visibility</p:attrName>
                                        </p:attrNameLst>
                                      </p:cBhvr>
                                      <p:to>
                                        <p:strVal val="visible"/>
                                      </p:to>
                                    </p:set>
                                  </p:childTnLst>
                                </p:cTn>
                              </p:par>
                            </p:childTnLst>
                          </p:cTn>
                        </p:par>
                        <p:par>
                          <p:cTn id="827" fill="hold" nodeType="afterGroup">
                            <p:stCondLst>
                              <p:cond delay="144000"/>
                            </p:stCondLst>
                            <p:childTnLst>
                              <p:par>
                                <p:cTn id="828" presetID="11" presetClass="entr" presetSubtype="0" fill="hold" grpId="0" nodeType="afterEffect">
                                  <p:stCondLst>
                                    <p:cond delay="0"/>
                                  </p:stCondLst>
                                  <p:childTnLst>
                                    <p:set>
                                      <p:cBhvr>
                                        <p:cTn id="829" dur="1000">
                                          <p:stCondLst>
                                            <p:cond delay="0"/>
                                          </p:stCondLst>
                                        </p:cTn>
                                        <p:tgtEl>
                                          <p:spTgt spid="177"/>
                                        </p:tgtEl>
                                        <p:attrNameLst>
                                          <p:attrName>style.visibility</p:attrName>
                                        </p:attrNameLst>
                                      </p:cBhvr>
                                      <p:to>
                                        <p:strVal val="visible"/>
                                      </p:to>
                                    </p:set>
                                  </p:childTnLst>
                                </p:cTn>
                              </p:par>
                            </p:childTnLst>
                          </p:cTn>
                        </p:par>
                        <p:par>
                          <p:cTn id="830" fill="hold" nodeType="afterGroup">
                            <p:stCondLst>
                              <p:cond delay="145000"/>
                            </p:stCondLst>
                            <p:childTnLst>
                              <p:par>
                                <p:cTn id="831" presetID="11" presetClass="entr" presetSubtype="0" fill="hold" grpId="0" nodeType="afterEffect">
                                  <p:stCondLst>
                                    <p:cond delay="0"/>
                                  </p:stCondLst>
                                  <p:childTnLst>
                                    <p:set>
                                      <p:cBhvr>
                                        <p:cTn id="832" dur="1000">
                                          <p:stCondLst>
                                            <p:cond delay="0"/>
                                          </p:stCondLst>
                                        </p:cTn>
                                        <p:tgtEl>
                                          <p:spTgt spid="178"/>
                                        </p:tgtEl>
                                        <p:attrNameLst>
                                          <p:attrName>style.visibility</p:attrName>
                                        </p:attrNameLst>
                                      </p:cBhvr>
                                      <p:to>
                                        <p:strVal val="visible"/>
                                      </p:to>
                                    </p:set>
                                  </p:childTnLst>
                                </p:cTn>
                              </p:par>
                            </p:childTnLst>
                          </p:cTn>
                        </p:par>
                        <p:par>
                          <p:cTn id="833" fill="hold" nodeType="afterGroup">
                            <p:stCondLst>
                              <p:cond delay="146000"/>
                            </p:stCondLst>
                            <p:childTnLst>
                              <p:par>
                                <p:cTn id="834" presetID="11" presetClass="entr" presetSubtype="0" fill="hold" grpId="0" nodeType="afterEffect">
                                  <p:stCondLst>
                                    <p:cond delay="0"/>
                                  </p:stCondLst>
                                  <p:childTnLst>
                                    <p:set>
                                      <p:cBhvr>
                                        <p:cTn id="835" dur="1000">
                                          <p:stCondLst>
                                            <p:cond delay="0"/>
                                          </p:stCondLst>
                                        </p:cTn>
                                        <p:tgtEl>
                                          <p:spTgt spid="179"/>
                                        </p:tgtEl>
                                        <p:attrNameLst>
                                          <p:attrName>style.visibility</p:attrName>
                                        </p:attrNameLst>
                                      </p:cBhvr>
                                      <p:to>
                                        <p:strVal val="visible"/>
                                      </p:to>
                                    </p:set>
                                  </p:childTnLst>
                                </p:cTn>
                              </p:par>
                            </p:childTnLst>
                          </p:cTn>
                        </p:par>
                        <p:par>
                          <p:cTn id="836" fill="hold" nodeType="afterGroup">
                            <p:stCondLst>
                              <p:cond delay="147000"/>
                            </p:stCondLst>
                            <p:childTnLst>
                              <p:par>
                                <p:cTn id="837" presetID="11" presetClass="entr" presetSubtype="0" fill="hold" grpId="0" nodeType="afterEffect">
                                  <p:stCondLst>
                                    <p:cond delay="0"/>
                                  </p:stCondLst>
                                  <p:childTnLst>
                                    <p:set>
                                      <p:cBhvr>
                                        <p:cTn id="838" dur="1000">
                                          <p:stCondLst>
                                            <p:cond delay="0"/>
                                          </p:stCondLst>
                                        </p:cTn>
                                        <p:tgtEl>
                                          <p:spTgt spid="180"/>
                                        </p:tgtEl>
                                        <p:attrNameLst>
                                          <p:attrName>style.visibility</p:attrName>
                                        </p:attrNameLst>
                                      </p:cBhvr>
                                      <p:to>
                                        <p:strVal val="visible"/>
                                      </p:to>
                                    </p:set>
                                  </p:childTnLst>
                                </p:cTn>
                              </p:par>
                            </p:childTnLst>
                          </p:cTn>
                        </p:par>
                        <p:par>
                          <p:cTn id="839" fill="hold" nodeType="afterGroup">
                            <p:stCondLst>
                              <p:cond delay="148000"/>
                            </p:stCondLst>
                            <p:childTnLst>
                              <p:par>
                                <p:cTn id="840" presetID="11" presetClass="entr" presetSubtype="0" fill="hold" grpId="0" nodeType="afterEffect">
                                  <p:stCondLst>
                                    <p:cond delay="0"/>
                                  </p:stCondLst>
                                  <p:childTnLst>
                                    <p:set>
                                      <p:cBhvr>
                                        <p:cTn id="841" dur="1000">
                                          <p:stCondLst>
                                            <p:cond delay="0"/>
                                          </p:stCondLst>
                                        </p:cTn>
                                        <p:tgtEl>
                                          <p:spTgt spid="181"/>
                                        </p:tgtEl>
                                        <p:attrNameLst>
                                          <p:attrName>style.visibility</p:attrName>
                                        </p:attrNameLst>
                                      </p:cBhvr>
                                      <p:to>
                                        <p:strVal val="visible"/>
                                      </p:to>
                                    </p:set>
                                  </p:childTnLst>
                                </p:cTn>
                              </p:par>
                            </p:childTnLst>
                          </p:cTn>
                        </p:par>
                        <p:par>
                          <p:cTn id="842" fill="hold" nodeType="afterGroup">
                            <p:stCondLst>
                              <p:cond delay="149000"/>
                            </p:stCondLst>
                            <p:childTnLst>
                              <p:par>
                                <p:cTn id="843" presetID="11" presetClass="entr" presetSubtype="0" fill="hold" grpId="0" nodeType="afterEffect">
                                  <p:stCondLst>
                                    <p:cond delay="0"/>
                                  </p:stCondLst>
                                  <p:childTnLst>
                                    <p:set>
                                      <p:cBhvr>
                                        <p:cTn id="844" dur="1000">
                                          <p:stCondLst>
                                            <p:cond delay="0"/>
                                          </p:stCondLst>
                                        </p:cTn>
                                        <p:tgtEl>
                                          <p:spTgt spid="182"/>
                                        </p:tgtEl>
                                        <p:attrNameLst>
                                          <p:attrName>style.visibility</p:attrName>
                                        </p:attrNameLst>
                                      </p:cBhvr>
                                      <p:to>
                                        <p:strVal val="visible"/>
                                      </p:to>
                                    </p:set>
                                  </p:childTnLst>
                                </p:cTn>
                              </p:par>
                            </p:childTnLst>
                          </p:cTn>
                        </p:par>
                        <p:par>
                          <p:cTn id="845" fill="hold" nodeType="afterGroup">
                            <p:stCondLst>
                              <p:cond delay="150000"/>
                            </p:stCondLst>
                            <p:childTnLst>
                              <p:par>
                                <p:cTn id="846" presetID="11" presetClass="entr" presetSubtype="0" fill="hold" grpId="0" nodeType="afterEffect">
                                  <p:stCondLst>
                                    <p:cond delay="0"/>
                                  </p:stCondLst>
                                  <p:childTnLst>
                                    <p:set>
                                      <p:cBhvr>
                                        <p:cTn id="847" dur="1000">
                                          <p:stCondLst>
                                            <p:cond delay="0"/>
                                          </p:stCondLst>
                                        </p:cTn>
                                        <p:tgtEl>
                                          <p:spTgt spid="183"/>
                                        </p:tgtEl>
                                        <p:attrNameLst>
                                          <p:attrName>style.visibility</p:attrName>
                                        </p:attrNameLst>
                                      </p:cBhvr>
                                      <p:to>
                                        <p:strVal val="visible"/>
                                      </p:to>
                                    </p:set>
                                  </p:childTnLst>
                                </p:cTn>
                              </p:par>
                            </p:childTnLst>
                          </p:cTn>
                        </p:par>
                        <p:par>
                          <p:cTn id="848" fill="hold" nodeType="afterGroup">
                            <p:stCondLst>
                              <p:cond delay="151000"/>
                            </p:stCondLst>
                            <p:childTnLst>
                              <p:par>
                                <p:cTn id="849" presetID="11" presetClass="entr" presetSubtype="0" fill="hold" grpId="0" nodeType="afterEffect">
                                  <p:stCondLst>
                                    <p:cond delay="0"/>
                                  </p:stCondLst>
                                  <p:childTnLst>
                                    <p:set>
                                      <p:cBhvr>
                                        <p:cTn id="850" dur="1000">
                                          <p:stCondLst>
                                            <p:cond delay="0"/>
                                          </p:stCondLst>
                                        </p:cTn>
                                        <p:tgtEl>
                                          <p:spTgt spid="184"/>
                                        </p:tgtEl>
                                        <p:attrNameLst>
                                          <p:attrName>style.visibility</p:attrName>
                                        </p:attrNameLst>
                                      </p:cBhvr>
                                      <p:to>
                                        <p:strVal val="visible"/>
                                      </p:to>
                                    </p:set>
                                  </p:childTnLst>
                                </p:cTn>
                              </p:par>
                            </p:childTnLst>
                          </p:cTn>
                        </p:par>
                        <p:par>
                          <p:cTn id="851" fill="hold" nodeType="afterGroup">
                            <p:stCondLst>
                              <p:cond delay="152000"/>
                            </p:stCondLst>
                            <p:childTnLst>
                              <p:par>
                                <p:cTn id="852" presetID="11" presetClass="entr" presetSubtype="0" fill="hold" grpId="0" nodeType="afterEffect">
                                  <p:stCondLst>
                                    <p:cond delay="0"/>
                                  </p:stCondLst>
                                  <p:childTnLst>
                                    <p:set>
                                      <p:cBhvr>
                                        <p:cTn id="853" dur="1000">
                                          <p:stCondLst>
                                            <p:cond delay="0"/>
                                          </p:stCondLst>
                                        </p:cTn>
                                        <p:tgtEl>
                                          <p:spTgt spid="185"/>
                                        </p:tgtEl>
                                        <p:attrNameLst>
                                          <p:attrName>style.visibility</p:attrName>
                                        </p:attrNameLst>
                                      </p:cBhvr>
                                      <p:to>
                                        <p:strVal val="visible"/>
                                      </p:to>
                                    </p:set>
                                  </p:childTnLst>
                                </p:cTn>
                              </p:par>
                            </p:childTnLst>
                          </p:cTn>
                        </p:par>
                        <p:par>
                          <p:cTn id="854" fill="hold" nodeType="afterGroup">
                            <p:stCondLst>
                              <p:cond delay="153000"/>
                            </p:stCondLst>
                            <p:childTnLst>
                              <p:par>
                                <p:cTn id="855" presetID="11" presetClass="entr" presetSubtype="0" fill="hold" grpId="0" nodeType="afterEffect">
                                  <p:stCondLst>
                                    <p:cond delay="0"/>
                                  </p:stCondLst>
                                  <p:childTnLst>
                                    <p:set>
                                      <p:cBhvr>
                                        <p:cTn id="856" dur="1000">
                                          <p:stCondLst>
                                            <p:cond delay="0"/>
                                          </p:stCondLst>
                                        </p:cTn>
                                        <p:tgtEl>
                                          <p:spTgt spid="186"/>
                                        </p:tgtEl>
                                        <p:attrNameLst>
                                          <p:attrName>style.visibility</p:attrName>
                                        </p:attrNameLst>
                                      </p:cBhvr>
                                      <p:to>
                                        <p:strVal val="visible"/>
                                      </p:to>
                                    </p:set>
                                  </p:childTnLst>
                                </p:cTn>
                              </p:par>
                            </p:childTnLst>
                          </p:cTn>
                        </p:par>
                        <p:par>
                          <p:cTn id="857" fill="hold" nodeType="afterGroup">
                            <p:stCondLst>
                              <p:cond delay="154000"/>
                            </p:stCondLst>
                            <p:childTnLst>
                              <p:par>
                                <p:cTn id="858" presetID="11" presetClass="entr" presetSubtype="0" fill="hold" grpId="0" nodeType="afterEffect">
                                  <p:stCondLst>
                                    <p:cond delay="0"/>
                                  </p:stCondLst>
                                  <p:childTnLst>
                                    <p:set>
                                      <p:cBhvr>
                                        <p:cTn id="859" dur="1000">
                                          <p:stCondLst>
                                            <p:cond delay="0"/>
                                          </p:stCondLst>
                                        </p:cTn>
                                        <p:tgtEl>
                                          <p:spTgt spid="187"/>
                                        </p:tgtEl>
                                        <p:attrNameLst>
                                          <p:attrName>style.visibility</p:attrName>
                                        </p:attrNameLst>
                                      </p:cBhvr>
                                      <p:to>
                                        <p:strVal val="visible"/>
                                      </p:to>
                                    </p:set>
                                  </p:childTnLst>
                                </p:cTn>
                              </p:par>
                            </p:childTnLst>
                          </p:cTn>
                        </p:par>
                        <p:par>
                          <p:cTn id="860" fill="hold" nodeType="afterGroup">
                            <p:stCondLst>
                              <p:cond delay="155000"/>
                            </p:stCondLst>
                            <p:childTnLst>
                              <p:par>
                                <p:cTn id="861" presetID="11" presetClass="entr" presetSubtype="0" fill="hold" grpId="0" nodeType="afterEffect">
                                  <p:stCondLst>
                                    <p:cond delay="0"/>
                                  </p:stCondLst>
                                  <p:childTnLst>
                                    <p:set>
                                      <p:cBhvr>
                                        <p:cTn id="862" dur="1000">
                                          <p:stCondLst>
                                            <p:cond delay="0"/>
                                          </p:stCondLst>
                                        </p:cTn>
                                        <p:tgtEl>
                                          <p:spTgt spid="188"/>
                                        </p:tgtEl>
                                        <p:attrNameLst>
                                          <p:attrName>style.visibility</p:attrName>
                                        </p:attrNameLst>
                                      </p:cBhvr>
                                      <p:to>
                                        <p:strVal val="visible"/>
                                      </p:to>
                                    </p:set>
                                  </p:childTnLst>
                                </p:cTn>
                              </p:par>
                            </p:childTnLst>
                          </p:cTn>
                        </p:par>
                        <p:par>
                          <p:cTn id="863" fill="hold" nodeType="afterGroup">
                            <p:stCondLst>
                              <p:cond delay="156000"/>
                            </p:stCondLst>
                            <p:childTnLst>
                              <p:par>
                                <p:cTn id="864" presetID="11" presetClass="entr" presetSubtype="0" fill="hold" grpId="0" nodeType="afterEffect">
                                  <p:stCondLst>
                                    <p:cond delay="0"/>
                                  </p:stCondLst>
                                  <p:childTnLst>
                                    <p:set>
                                      <p:cBhvr>
                                        <p:cTn id="865" dur="1000">
                                          <p:stCondLst>
                                            <p:cond delay="0"/>
                                          </p:stCondLst>
                                        </p:cTn>
                                        <p:tgtEl>
                                          <p:spTgt spid="189"/>
                                        </p:tgtEl>
                                        <p:attrNameLst>
                                          <p:attrName>style.visibility</p:attrName>
                                        </p:attrNameLst>
                                      </p:cBhvr>
                                      <p:to>
                                        <p:strVal val="visible"/>
                                      </p:to>
                                    </p:set>
                                  </p:childTnLst>
                                </p:cTn>
                              </p:par>
                            </p:childTnLst>
                          </p:cTn>
                        </p:par>
                        <p:par>
                          <p:cTn id="866" fill="hold" nodeType="afterGroup">
                            <p:stCondLst>
                              <p:cond delay="157000"/>
                            </p:stCondLst>
                            <p:childTnLst>
                              <p:par>
                                <p:cTn id="867" presetID="11" presetClass="entr" presetSubtype="0" fill="hold" grpId="0" nodeType="afterEffect">
                                  <p:stCondLst>
                                    <p:cond delay="0"/>
                                  </p:stCondLst>
                                  <p:childTnLst>
                                    <p:set>
                                      <p:cBhvr>
                                        <p:cTn id="868" dur="1000">
                                          <p:stCondLst>
                                            <p:cond delay="0"/>
                                          </p:stCondLst>
                                        </p:cTn>
                                        <p:tgtEl>
                                          <p:spTgt spid="190"/>
                                        </p:tgtEl>
                                        <p:attrNameLst>
                                          <p:attrName>style.visibility</p:attrName>
                                        </p:attrNameLst>
                                      </p:cBhvr>
                                      <p:to>
                                        <p:strVal val="visible"/>
                                      </p:to>
                                    </p:set>
                                  </p:childTnLst>
                                </p:cTn>
                              </p:par>
                            </p:childTnLst>
                          </p:cTn>
                        </p:par>
                        <p:par>
                          <p:cTn id="869" fill="hold" nodeType="afterGroup">
                            <p:stCondLst>
                              <p:cond delay="158000"/>
                            </p:stCondLst>
                            <p:childTnLst>
                              <p:par>
                                <p:cTn id="870" presetID="11" presetClass="entr" presetSubtype="0" fill="hold" grpId="0" nodeType="afterEffect">
                                  <p:stCondLst>
                                    <p:cond delay="0"/>
                                  </p:stCondLst>
                                  <p:childTnLst>
                                    <p:set>
                                      <p:cBhvr>
                                        <p:cTn id="871" dur="1000">
                                          <p:stCondLst>
                                            <p:cond delay="0"/>
                                          </p:stCondLst>
                                        </p:cTn>
                                        <p:tgtEl>
                                          <p:spTgt spid="191"/>
                                        </p:tgtEl>
                                        <p:attrNameLst>
                                          <p:attrName>style.visibility</p:attrName>
                                        </p:attrNameLst>
                                      </p:cBhvr>
                                      <p:to>
                                        <p:strVal val="visible"/>
                                      </p:to>
                                    </p:set>
                                  </p:childTnLst>
                                </p:cTn>
                              </p:par>
                            </p:childTnLst>
                          </p:cTn>
                        </p:par>
                        <p:par>
                          <p:cTn id="872" fill="hold" nodeType="afterGroup">
                            <p:stCondLst>
                              <p:cond delay="159000"/>
                            </p:stCondLst>
                            <p:childTnLst>
                              <p:par>
                                <p:cTn id="873" presetID="11" presetClass="entr" presetSubtype="0" fill="hold" grpId="0" nodeType="afterEffect">
                                  <p:stCondLst>
                                    <p:cond delay="0"/>
                                  </p:stCondLst>
                                  <p:childTnLst>
                                    <p:set>
                                      <p:cBhvr>
                                        <p:cTn id="874" dur="1000">
                                          <p:stCondLst>
                                            <p:cond delay="0"/>
                                          </p:stCondLst>
                                        </p:cTn>
                                        <p:tgtEl>
                                          <p:spTgt spid="192"/>
                                        </p:tgtEl>
                                        <p:attrNameLst>
                                          <p:attrName>style.visibility</p:attrName>
                                        </p:attrNameLst>
                                      </p:cBhvr>
                                      <p:to>
                                        <p:strVal val="visible"/>
                                      </p:to>
                                    </p:set>
                                  </p:childTnLst>
                                </p:cTn>
                              </p:par>
                            </p:childTnLst>
                          </p:cTn>
                        </p:par>
                        <p:par>
                          <p:cTn id="875" fill="hold" nodeType="afterGroup">
                            <p:stCondLst>
                              <p:cond delay="160000"/>
                            </p:stCondLst>
                            <p:childTnLst>
                              <p:par>
                                <p:cTn id="876" presetID="11" presetClass="entr" presetSubtype="0" fill="hold" grpId="0" nodeType="afterEffect">
                                  <p:stCondLst>
                                    <p:cond delay="0"/>
                                  </p:stCondLst>
                                  <p:childTnLst>
                                    <p:set>
                                      <p:cBhvr>
                                        <p:cTn id="877" dur="1000">
                                          <p:stCondLst>
                                            <p:cond delay="0"/>
                                          </p:stCondLst>
                                        </p:cTn>
                                        <p:tgtEl>
                                          <p:spTgt spid="193"/>
                                        </p:tgtEl>
                                        <p:attrNameLst>
                                          <p:attrName>style.visibility</p:attrName>
                                        </p:attrNameLst>
                                      </p:cBhvr>
                                      <p:to>
                                        <p:strVal val="visible"/>
                                      </p:to>
                                    </p:set>
                                  </p:childTnLst>
                                </p:cTn>
                              </p:par>
                            </p:childTnLst>
                          </p:cTn>
                        </p:par>
                        <p:par>
                          <p:cTn id="878" fill="hold" nodeType="afterGroup">
                            <p:stCondLst>
                              <p:cond delay="161000"/>
                            </p:stCondLst>
                            <p:childTnLst>
                              <p:par>
                                <p:cTn id="879" presetID="11" presetClass="entr" presetSubtype="0" fill="hold" grpId="0" nodeType="afterEffect">
                                  <p:stCondLst>
                                    <p:cond delay="0"/>
                                  </p:stCondLst>
                                  <p:childTnLst>
                                    <p:set>
                                      <p:cBhvr>
                                        <p:cTn id="880" dur="1000">
                                          <p:stCondLst>
                                            <p:cond delay="0"/>
                                          </p:stCondLst>
                                        </p:cTn>
                                        <p:tgtEl>
                                          <p:spTgt spid="194"/>
                                        </p:tgtEl>
                                        <p:attrNameLst>
                                          <p:attrName>style.visibility</p:attrName>
                                        </p:attrNameLst>
                                      </p:cBhvr>
                                      <p:to>
                                        <p:strVal val="visible"/>
                                      </p:to>
                                    </p:set>
                                  </p:childTnLst>
                                </p:cTn>
                              </p:par>
                            </p:childTnLst>
                          </p:cTn>
                        </p:par>
                        <p:par>
                          <p:cTn id="881" fill="hold" nodeType="afterGroup">
                            <p:stCondLst>
                              <p:cond delay="162000"/>
                            </p:stCondLst>
                            <p:childTnLst>
                              <p:par>
                                <p:cTn id="882" presetID="11" presetClass="entr" presetSubtype="0" fill="hold" grpId="0" nodeType="afterEffect">
                                  <p:stCondLst>
                                    <p:cond delay="0"/>
                                  </p:stCondLst>
                                  <p:childTnLst>
                                    <p:set>
                                      <p:cBhvr>
                                        <p:cTn id="883" dur="1000">
                                          <p:stCondLst>
                                            <p:cond delay="0"/>
                                          </p:stCondLst>
                                        </p:cTn>
                                        <p:tgtEl>
                                          <p:spTgt spid="195"/>
                                        </p:tgtEl>
                                        <p:attrNameLst>
                                          <p:attrName>style.visibility</p:attrName>
                                        </p:attrNameLst>
                                      </p:cBhvr>
                                      <p:to>
                                        <p:strVal val="visible"/>
                                      </p:to>
                                    </p:set>
                                  </p:childTnLst>
                                </p:cTn>
                              </p:par>
                            </p:childTnLst>
                          </p:cTn>
                        </p:par>
                        <p:par>
                          <p:cTn id="884" fill="hold" nodeType="afterGroup">
                            <p:stCondLst>
                              <p:cond delay="163000"/>
                            </p:stCondLst>
                            <p:childTnLst>
                              <p:par>
                                <p:cTn id="885" presetID="11" presetClass="entr" presetSubtype="0" fill="hold" grpId="0" nodeType="afterEffect">
                                  <p:stCondLst>
                                    <p:cond delay="0"/>
                                  </p:stCondLst>
                                  <p:childTnLst>
                                    <p:set>
                                      <p:cBhvr>
                                        <p:cTn id="886" dur="1000">
                                          <p:stCondLst>
                                            <p:cond delay="0"/>
                                          </p:stCondLst>
                                        </p:cTn>
                                        <p:tgtEl>
                                          <p:spTgt spid="196"/>
                                        </p:tgtEl>
                                        <p:attrNameLst>
                                          <p:attrName>style.visibility</p:attrName>
                                        </p:attrNameLst>
                                      </p:cBhvr>
                                      <p:to>
                                        <p:strVal val="visible"/>
                                      </p:to>
                                    </p:set>
                                  </p:childTnLst>
                                </p:cTn>
                              </p:par>
                            </p:childTnLst>
                          </p:cTn>
                        </p:par>
                        <p:par>
                          <p:cTn id="887" fill="hold" nodeType="afterGroup">
                            <p:stCondLst>
                              <p:cond delay="164000"/>
                            </p:stCondLst>
                            <p:childTnLst>
                              <p:par>
                                <p:cTn id="888" presetID="11" presetClass="entr" presetSubtype="0" fill="hold" grpId="0" nodeType="afterEffect">
                                  <p:stCondLst>
                                    <p:cond delay="0"/>
                                  </p:stCondLst>
                                  <p:childTnLst>
                                    <p:set>
                                      <p:cBhvr>
                                        <p:cTn id="889" dur="1000">
                                          <p:stCondLst>
                                            <p:cond delay="0"/>
                                          </p:stCondLst>
                                        </p:cTn>
                                        <p:tgtEl>
                                          <p:spTgt spid="197"/>
                                        </p:tgtEl>
                                        <p:attrNameLst>
                                          <p:attrName>style.visibility</p:attrName>
                                        </p:attrNameLst>
                                      </p:cBhvr>
                                      <p:to>
                                        <p:strVal val="visible"/>
                                      </p:to>
                                    </p:set>
                                  </p:childTnLst>
                                </p:cTn>
                              </p:par>
                            </p:childTnLst>
                          </p:cTn>
                        </p:par>
                        <p:par>
                          <p:cTn id="890" fill="hold" nodeType="afterGroup">
                            <p:stCondLst>
                              <p:cond delay="165000"/>
                            </p:stCondLst>
                            <p:childTnLst>
                              <p:par>
                                <p:cTn id="891" presetID="11" presetClass="entr" presetSubtype="0" fill="hold" grpId="0" nodeType="afterEffect">
                                  <p:stCondLst>
                                    <p:cond delay="0"/>
                                  </p:stCondLst>
                                  <p:childTnLst>
                                    <p:set>
                                      <p:cBhvr>
                                        <p:cTn id="892" dur="1000">
                                          <p:stCondLst>
                                            <p:cond delay="0"/>
                                          </p:stCondLst>
                                        </p:cTn>
                                        <p:tgtEl>
                                          <p:spTgt spid="198"/>
                                        </p:tgtEl>
                                        <p:attrNameLst>
                                          <p:attrName>style.visibility</p:attrName>
                                        </p:attrNameLst>
                                      </p:cBhvr>
                                      <p:to>
                                        <p:strVal val="visible"/>
                                      </p:to>
                                    </p:set>
                                  </p:childTnLst>
                                </p:cTn>
                              </p:par>
                            </p:childTnLst>
                          </p:cTn>
                        </p:par>
                        <p:par>
                          <p:cTn id="893" fill="hold" nodeType="afterGroup">
                            <p:stCondLst>
                              <p:cond delay="166000"/>
                            </p:stCondLst>
                            <p:childTnLst>
                              <p:par>
                                <p:cTn id="894" presetID="11" presetClass="entr" presetSubtype="0" fill="hold" grpId="0" nodeType="afterEffect">
                                  <p:stCondLst>
                                    <p:cond delay="0"/>
                                  </p:stCondLst>
                                  <p:childTnLst>
                                    <p:set>
                                      <p:cBhvr>
                                        <p:cTn id="895" dur="1000">
                                          <p:stCondLst>
                                            <p:cond delay="0"/>
                                          </p:stCondLst>
                                        </p:cTn>
                                        <p:tgtEl>
                                          <p:spTgt spid="199"/>
                                        </p:tgtEl>
                                        <p:attrNameLst>
                                          <p:attrName>style.visibility</p:attrName>
                                        </p:attrNameLst>
                                      </p:cBhvr>
                                      <p:to>
                                        <p:strVal val="visible"/>
                                      </p:to>
                                    </p:set>
                                  </p:childTnLst>
                                </p:cTn>
                              </p:par>
                            </p:childTnLst>
                          </p:cTn>
                        </p:par>
                        <p:par>
                          <p:cTn id="896" fill="hold" nodeType="afterGroup">
                            <p:stCondLst>
                              <p:cond delay="167000"/>
                            </p:stCondLst>
                            <p:childTnLst>
                              <p:par>
                                <p:cTn id="897" presetID="11" presetClass="entr" presetSubtype="0" fill="hold" grpId="0" nodeType="afterEffect">
                                  <p:stCondLst>
                                    <p:cond delay="0"/>
                                  </p:stCondLst>
                                  <p:childTnLst>
                                    <p:set>
                                      <p:cBhvr>
                                        <p:cTn id="898" dur="1000">
                                          <p:stCondLst>
                                            <p:cond delay="0"/>
                                          </p:stCondLst>
                                        </p:cTn>
                                        <p:tgtEl>
                                          <p:spTgt spid="200"/>
                                        </p:tgtEl>
                                        <p:attrNameLst>
                                          <p:attrName>style.visibility</p:attrName>
                                        </p:attrNameLst>
                                      </p:cBhvr>
                                      <p:to>
                                        <p:strVal val="visible"/>
                                      </p:to>
                                    </p:set>
                                  </p:childTnLst>
                                </p:cTn>
                              </p:par>
                            </p:childTnLst>
                          </p:cTn>
                        </p:par>
                        <p:par>
                          <p:cTn id="899" fill="hold" nodeType="afterGroup">
                            <p:stCondLst>
                              <p:cond delay="168000"/>
                            </p:stCondLst>
                            <p:childTnLst>
                              <p:par>
                                <p:cTn id="900" presetID="11" presetClass="entr" presetSubtype="0" fill="hold" grpId="0" nodeType="afterEffect">
                                  <p:stCondLst>
                                    <p:cond delay="0"/>
                                  </p:stCondLst>
                                  <p:childTnLst>
                                    <p:set>
                                      <p:cBhvr>
                                        <p:cTn id="901" dur="1000">
                                          <p:stCondLst>
                                            <p:cond delay="0"/>
                                          </p:stCondLst>
                                        </p:cTn>
                                        <p:tgtEl>
                                          <p:spTgt spid="201"/>
                                        </p:tgtEl>
                                        <p:attrNameLst>
                                          <p:attrName>style.visibility</p:attrName>
                                        </p:attrNameLst>
                                      </p:cBhvr>
                                      <p:to>
                                        <p:strVal val="visible"/>
                                      </p:to>
                                    </p:set>
                                  </p:childTnLst>
                                </p:cTn>
                              </p:par>
                            </p:childTnLst>
                          </p:cTn>
                        </p:par>
                        <p:par>
                          <p:cTn id="902" fill="hold" nodeType="afterGroup">
                            <p:stCondLst>
                              <p:cond delay="169000"/>
                            </p:stCondLst>
                            <p:childTnLst>
                              <p:par>
                                <p:cTn id="903" presetID="11" presetClass="entr" presetSubtype="0" fill="hold" grpId="0" nodeType="afterEffect">
                                  <p:stCondLst>
                                    <p:cond delay="0"/>
                                  </p:stCondLst>
                                  <p:childTnLst>
                                    <p:set>
                                      <p:cBhvr>
                                        <p:cTn id="904" dur="1000">
                                          <p:stCondLst>
                                            <p:cond delay="0"/>
                                          </p:stCondLst>
                                        </p:cTn>
                                        <p:tgtEl>
                                          <p:spTgt spid="202"/>
                                        </p:tgtEl>
                                        <p:attrNameLst>
                                          <p:attrName>style.visibility</p:attrName>
                                        </p:attrNameLst>
                                      </p:cBhvr>
                                      <p:to>
                                        <p:strVal val="visible"/>
                                      </p:to>
                                    </p:set>
                                  </p:childTnLst>
                                </p:cTn>
                              </p:par>
                            </p:childTnLst>
                          </p:cTn>
                        </p:par>
                        <p:par>
                          <p:cTn id="905" fill="hold" nodeType="afterGroup">
                            <p:stCondLst>
                              <p:cond delay="170000"/>
                            </p:stCondLst>
                            <p:childTnLst>
                              <p:par>
                                <p:cTn id="906" presetID="11" presetClass="entr" presetSubtype="0" fill="hold" grpId="0" nodeType="afterEffect">
                                  <p:stCondLst>
                                    <p:cond delay="0"/>
                                  </p:stCondLst>
                                  <p:childTnLst>
                                    <p:set>
                                      <p:cBhvr>
                                        <p:cTn id="907" dur="1000">
                                          <p:stCondLst>
                                            <p:cond delay="0"/>
                                          </p:stCondLst>
                                        </p:cTn>
                                        <p:tgtEl>
                                          <p:spTgt spid="203"/>
                                        </p:tgtEl>
                                        <p:attrNameLst>
                                          <p:attrName>style.visibility</p:attrName>
                                        </p:attrNameLst>
                                      </p:cBhvr>
                                      <p:to>
                                        <p:strVal val="visible"/>
                                      </p:to>
                                    </p:set>
                                  </p:childTnLst>
                                </p:cTn>
                              </p:par>
                            </p:childTnLst>
                          </p:cTn>
                        </p:par>
                        <p:par>
                          <p:cTn id="908" fill="hold" nodeType="afterGroup">
                            <p:stCondLst>
                              <p:cond delay="171000"/>
                            </p:stCondLst>
                            <p:childTnLst>
                              <p:par>
                                <p:cTn id="909" presetID="11" presetClass="entr" presetSubtype="0" fill="hold" grpId="0" nodeType="afterEffect">
                                  <p:stCondLst>
                                    <p:cond delay="0"/>
                                  </p:stCondLst>
                                  <p:childTnLst>
                                    <p:set>
                                      <p:cBhvr>
                                        <p:cTn id="910" dur="1000">
                                          <p:stCondLst>
                                            <p:cond delay="0"/>
                                          </p:stCondLst>
                                        </p:cTn>
                                        <p:tgtEl>
                                          <p:spTgt spid="204"/>
                                        </p:tgtEl>
                                        <p:attrNameLst>
                                          <p:attrName>style.visibility</p:attrName>
                                        </p:attrNameLst>
                                      </p:cBhvr>
                                      <p:to>
                                        <p:strVal val="visible"/>
                                      </p:to>
                                    </p:set>
                                  </p:childTnLst>
                                </p:cTn>
                              </p:par>
                            </p:childTnLst>
                          </p:cTn>
                        </p:par>
                        <p:par>
                          <p:cTn id="911" fill="hold" nodeType="afterGroup">
                            <p:stCondLst>
                              <p:cond delay="172000"/>
                            </p:stCondLst>
                            <p:childTnLst>
                              <p:par>
                                <p:cTn id="912" presetID="11" presetClass="entr" presetSubtype="0" fill="hold" grpId="0" nodeType="afterEffect">
                                  <p:stCondLst>
                                    <p:cond delay="0"/>
                                  </p:stCondLst>
                                  <p:childTnLst>
                                    <p:set>
                                      <p:cBhvr>
                                        <p:cTn id="913" dur="1000">
                                          <p:stCondLst>
                                            <p:cond delay="0"/>
                                          </p:stCondLst>
                                        </p:cTn>
                                        <p:tgtEl>
                                          <p:spTgt spid="205"/>
                                        </p:tgtEl>
                                        <p:attrNameLst>
                                          <p:attrName>style.visibility</p:attrName>
                                        </p:attrNameLst>
                                      </p:cBhvr>
                                      <p:to>
                                        <p:strVal val="visible"/>
                                      </p:to>
                                    </p:set>
                                  </p:childTnLst>
                                </p:cTn>
                              </p:par>
                            </p:childTnLst>
                          </p:cTn>
                        </p:par>
                        <p:par>
                          <p:cTn id="914" fill="hold" nodeType="afterGroup">
                            <p:stCondLst>
                              <p:cond delay="173000"/>
                            </p:stCondLst>
                            <p:childTnLst>
                              <p:par>
                                <p:cTn id="915" presetID="11" presetClass="entr" presetSubtype="0" fill="hold" grpId="0" nodeType="afterEffect">
                                  <p:stCondLst>
                                    <p:cond delay="0"/>
                                  </p:stCondLst>
                                  <p:childTnLst>
                                    <p:set>
                                      <p:cBhvr>
                                        <p:cTn id="916" dur="1000">
                                          <p:stCondLst>
                                            <p:cond delay="0"/>
                                          </p:stCondLst>
                                        </p:cTn>
                                        <p:tgtEl>
                                          <p:spTgt spid="206"/>
                                        </p:tgtEl>
                                        <p:attrNameLst>
                                          <p:attrName>style.visibility</p:attrName>
                                        </p:attrNameLst>
                                      </p:cBhvr>
                                      <p:to>
                                        <p:strVal val="visible"/>
                                      </p:to>
                                    </p:set>
                                  </p:childTnLst>
                                </p:cTn>
                              </p:par>
                            </p:childTnLst>
                          </p:cTn>
                        </p:par>
                        <p:par>
                          <p:cTn id="917" fill="hold" nodeType="afterGroup">
                            <p:stCondLst>
                              <p:cond delay="174000"/>
                            </p:stCondLst>
                            <p:childTnLst>
                              <p:par>
                                <p:cTn id="918" presetID="11" presetClass="entr" presetSubtype="0" fill="hold" grpId="0" nodeType="afterEffect">
                                  <p:stCondLst>
                                    <p:cond delay="0"/>
                                  </p:stCondLst>
                                  <p:childTnLst>
                                    <p:set>
                                      <p:cBhvr>
                                        <p:cTn id="919" dur="1000">
                                          <p:stCondLst>
                                            <p:cond delay="0"/>
                                          </p:stCondLst>
                                        </p:cTn>
                                        <p:tgtEl>
                                          <p:spTgt spid="207"/>
                                        </p:tgtEl>
                                        <p:attrNameLst>
                                          <p:attrName>style.visibility</p:attrName>
                                        </p:attrNameLst>
                                      </p:cBhvr>
                                      <p:to>
                                        <p:strVal val="visible"/>
                                      </p:to>
                                    </p:set>
                                  </p:childTnLst>
                                </p:cTn>
                              </p:par>
                            </p:childTnLst>
                          </p:cTn>
                        </p:par>
                        <p:par>
                          <p:cTn id="920" fill="hold" nodeType="afterGroup">
                            <p:stCondLst>
                              <p:cond delay="175000"/>
                            </p:stCondLst>
                            <p:childTnLst>
                              <p:par>
                                <p:cTn id="921" presetID="11" presetClass="entr" presetSubtype="0" fill="hold" grpId="0" nodeType="afterEffect">
                                  <p:stCondLst>
                                    <p:cond delay="0"/>
                                  </p:stCondLst>
                                  <p:childTnLst>
                                    <p:set>
                                      <p:cBhvr>
                                        <p:cTn id="922" dur="1000">
                                          <p:stCondLst>
                                            <p:cond delay="0"/>
                                          </p:stCondLst>
                                        </p:cTn>
                                        <p:tgtEl>
                                          <p:spTgt spid="208"/>
                                        </p:tgtEl>
                                        <p:attrNameLst>
                                          <p:attrName>style.visibility</p:attrName>
                                        </p:attrNameLst>
                                      </p:cBhvr>
                                      <p:to>
                                        <p:strVal val="visible"/>
                                      </p:to>
                                    </p:set>
                                  </p:childTnLst>
                                </p:cTn>
                              </p:par>
                            </p:childTnLst>
                          </p:cTn>
                        </p:par>
                        <p:par>
                          <p:cTn id="923" fill="hold" nodeType="afterGroup">
                            <p:stCondLst>
                              <p:cond delay="176000"/>
                            </p:stCondLst>
                            <p:childTnLst>
                              <p:par>
                                <p:cTn id="924" presetID="11" presetClass="entr" presetSubtype="0" fill="hold" grpId="0" nodeType="afterEffect">
                                  <p:stCondLst>
                                    <p:cond delay="0"/>
                                  </p:stCondLst>
                                  <p:childTnLst>
                                    <p:set>
                                      <p:cBhvr>
                                        <p:cTn id="925" dur="1000">
                                          <p:stCondLst>
                                            <p:cond delay="0"/>
                                          </p:stCondLst>
                                        </p:cTn>
                                        <p:tgtEl>
                                          <p:spTgt spid="209"/>
                                        </p:tgtEl>
                                        <p:attrNameLst>
                                          <p:attrName>style.visibility</p:attrName>
                                        </p:attrNameLst>
                                      </p:cBhvr>
                                      <p:to>
                                        <p:strVal val="visible"/>
                                      </p:to>
                                    </p:set>
                                  </p:childTnLst>
                                </p:cTn>
                              </p:par>
                            </p:childTnLst>
                          </p:cTn>
                        </p:par>
                        <p:par>
                          <p:cTn id="926" fill="hold" nodeType="afterGroup">
                            <p:stCondLst>
                              <p:cond delay="177000"/>
                            </p:stCondLst>
                            <p:childTnLst>
                              <p:par>
                                <p:cTn id="927" presetID="11" presetClass="entr" presetSubtype="0" fill="hold" grpId="0" nodeType="afterEffect">
                                  <p:stCondLst>
                                    <p:cond delay="0"/>
                                  </p:stCondLst>
                                  <p:childTnLst>
                                    <p:set>
                                      <p:cBhvr>
                                        <p:cTn id="928" dur="1000">
                                          <p:stCondLst>
                                            <p:cond delay="0"/>
                                          </p:stCondLst>
                                        </p:cTn>
                                        <p:tgtEl>
                                          <p:spTgt spid="210"/>
                                        </p:tgtEl>
                                        <p:attrNameLst>
                                          <p:attrName>style.visibility</p:attrName>
                                        </p:attrNameLst>
                                      </p:cBhvr>
                                      <p:to>
                                        <p:strVal val="visible"/>
                                      </p:to>
                                    </p:set>
                                  </p:childTnLst>
                                </p:cTn>
                              </p:par>
                            </p:childTnLst>
                          </p:cTn>
                        </p:par>
                        <p:par>
                          <p:cTn id="929" fill="hold" nodeType="afterGroup">
                            <p:stCondLst>
                              <p:cond delay="178000"/>
                            </p:stCondLst>
                            <p:childTnLst>
                              <p:par>
                                <p:cTn id="930" presetID="11" presetClass="entr" presetSubtype="0" fill="hold" grpId="0" nodeType="afterEffect">
                                  <p:stCondLst>
                                    <p:cond delay="0"/>
                                  </p:stCondLst>
                                  <p:childTnLst>
                                    <p:set>
                                      <p:cBhvr>
                                        <p:cTn id="931" dur="1000">
                                          <p:stCondLst>
                                            <p:cond delay="0"/>
                                          </p:stCondLst>
                                        </p:cTn>
                                        <p:tgtEl>
                                          <p:spTgt spid="211"/>
                                        </p:tgtEl>
                                        <p:attrNameLst>
                                          <p:attrName>style.visibility</p:attrName>
                                        </p:attrNameLst>
                                      </p:cBhvr>
                                      <p:to>
                                        <p:strVal val="visible"/>
                                      </p:to>
                                    </p:set>
                                  </p:childTnLst>
                                </p:cTn>
                              </p:par>
                            </p:childTnLst>
                          </p:cTn>
                        </p:par>
                        <p:par>
                          <p:cTn id="932" fill="hold" nodeType="afterGroup">
                            <p:stCondLst>
                              <p:cond delay="179000"/>
                            </p:stCondLst>
                            <p:childTnLst>
                              <p:par>
                                <p:cTn id="933" presetID="11" presetClass="entr" presetSubtype="0" fill="hold" grpId="0" nodeType="afterEffect">
                                  <p:stCondLst>
                                    <p:cond delay="0"/>
                                  </p:stCondLst>
                                  <p:childTnLst>
                                    <p:set>
                                      <p:cBhvr>
                                        <p:cTn id="934" dur="1000">
                                          <p:stCondLst>
                                            <p:cond delay="0"/>
                                          </p:stCondLst>
                                        </p:cTn>
                                        <p:tgtEl>
                                          <p:spTgt spid="212"/>
                                        </p:tgtEl>
                                        <p:attrNameLst>
                                          <p:attrName>style.visibility</p:attrName>
                                        </p:attrNameLst>
                                      </p:cBhvr>
                                      <p:to>
                                        <p:strVal val="visible"/>
                                      </p:to>
                                    </p:set>
                                  </p:childTnLst>
                                </p:cTn>
                              </p:par>
                            </p:childTnLst>
                          </p:cTn>
                        </p:par>
                        <p:par>
                          <p:cTn id="935" fill="hold" nodeType="afterGroup">
                            <p:stCondLst>
                              <p:cond delay="180000"/>
                            </p:stCondLst>
                            <p:childTnLst>
                              <p:par>
                                <p:cTn id="936" presetID="11" presetClass="entr" presetSubtype="0" fill="hold" grpId="0" nodeType="afterEffect">
                                  <p:stCondLst>
                                    <p:cond delay="0"/>
                                  </p:stCondLst>
                                  <p:childTnLst>
                                    <p:set>
                                      <p:cBhvr>
                                        <p:cTn id="937" dur="1000">
                                          <p:stCondLst>
                                            <p:cond delay="0"/>
                                          </p:stCondLst>
                                        </p:cTn>
                                        <p:tgtEl>
                                          <p:spTgt spid="213"/>
                                        </p:tgtEl>
                                        <p:attrNameLst>
                                          <p:attrName>style.visibility</p:attrName>
                                        </p:attrNameLst>
                                      </p:cBhvr>
                                      <p:to>
                                        <p:strVal val="visible"/>
                                      </p:to>
                                    </p:set>
                                  </p:childTnLst>
                                </p:cTn>
                              </p:par>
                            </p:childTnLst>
                          </p:cTn>
                        </p:par>
                        <p:par>
                          <p:cTn id="938" fill="hold" nodeType="afterGroup">
                            <p:stCondLst>
                              <p:cond delay="181000"/>
                            </p:stCondLst>
                            <p:childTnLst>
                              <p:par>
                                <p:cTn id="939" presetID="20" presetClass="entr" presetSubtype="0" fill="hold" grpId="0" nodeType="afterEffect">
                                  <p:stCondLst>
                                    <p:cond delay="0"/>
                                  </p:stCondLst>
                                  <p:childTnLst>
                                    <p:set>
                                      <p:cBhvr>
                                        <p:cTn id="940" dur="1" fill="hold">
                                          <p:stCondLst>
                                            <p:cond delay="0"/>
                                          </p:stCondLst>
                                        </p:cTn>
                                        <p:tgtEl>
                                          <p:spTgt spid="335"/>
                                        </p:tgtEl>
                                        <p:attrNameLst>
                                          <p:attrName>style.visibility</p:attrName>
                                        </p:attrNameLst>
                                      </p:cBhvr>
                                      <p:to>
                                        <p:strVal val="visible"/>
                                      </p:to>
                                    </p:set>
                                    <p:animEffect transition="in" filter="wedge">
                                      <p:cBhvr>
                                        <p:cTn id="941"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3"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22840" grpId="0"/>
      <p:bldP spid="336" grpId="0" animBg="1"/>
      <p:bldP spid="337" grpId="0" animBg="1"/>
      <p:bldP spid="338" grpId="0" animBg="1"/>
      <p:bldP spid="3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96305" y="756621"/>
            <a:ext cx="4267200" cy="3108543"/>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HÌNH BÌNH HÀNH</a:t>
            </a:r>
          </a:p>
          <a:p>
            <a:pPr marL="342900" indent="-342900" algn="just">
              <a:buAutoNum type="alphaLcPeriod"/>
            </a:pP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cạnh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endParaRPr lang="en-US" sz="2800" b="1" dirty="0" smtClean="0">
              <a:latin typeface="Times New Roman" pitchFamily="18" charset="0"/>
              <a:cs typeface="Times New Roman" pitchFamily="18" charset="0"/>
            </a:endParaRPr>
          </a:p>
          <a:p>
            <a:pPr marL="342900" indent="-342900" algn="just">
              <a:buAutoNum type="alphaLcPeriod"/>
            </a:pP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endParaRPr lang="en-US" sz="2800" b="1" dirty="0" smtClean="0">
              <a:latin typeface="Times New Roman" pitchFamily="18" charset="0"/>
              <a:cs typeface="Times New Roman" pitchFamily="18" charset="0"/>
            </a:endParaRPr>
          </a:p>
          <a:p>
            <a:pPr marL="342900" indent="-342900" algn="just">
              <a:buAutoNum type="alphaLcPeriod"/>
            </a:pPr>
            <a:endParaRPr lang="en-US" sz="2800" b="1" dirty="0" smtClean="0">
              <a:latin typeface="Times New Roman" pitchFamily="18" charset="0"/>
              <a:cs typeface="Times New Roman" pitchFamily="18" charset="0"/>
            </a:endParaRPr>
          </a:p>
          <a:p>
            <a:pPr algn="just"/>
            <a:endParaRPr lang="en-US" sz="2800" b="1" dirty="0" smtClean="0">
              <a:latin typeface="Times New Roman" pitchFamily="18" charset="0"/>
              <a:cs typeface="Times New Roman" pitchFamily="18" charset="0"/>
            </a:endParaRPr>
          </a:p>
          <a:p>
            <a:pPr algn="just"/>
            <a:r>
              <a:rPr lang="en-US" sz="2800" b="1" dirty="0" smtClean="0">
                <a:latin typeface="Times New Roman" pitchFamily="18" charset="0"/>
                <a:cs typeface="Times New Roman" pitchFamily="18" charset="0"/>
              </a:rPr>
              <a:t>d.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tâm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chéo</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9" name="TextBox 8"/>
          <p:cNvSpPr txBox="1"/>
          <p:nvPr/>
        </p:nvSpPr>
        <p:spPr>
          <a:xfrm>
            <a:off x="-44670" y="751344"/>
            <a:ext cx="4800600" cy="2677656"/>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HÌNH THANG CÂN</a:t>
            </a:r>
          </a:p>
          <a:p>
            <a:pPr algn="just"/>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cạnh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endParaRPr lang="en-US" sz="2800" b="1" dirty="0" smtClean="0">
              <a:latin typeface="Times New Roman" pitchFamily="18" charset="0"/>
              <a:cs typeface="Times New Roman" pitchFamily="18" charset="0"/>
            </a:endParaRPr>
          </a:p>
          <a:p>
            <a:pPr marL="342900" indent="-342900" algn="just">
              <a:buAutoNum type="arabicPeriod"/>
            </a:pPr>
            <a:endParaRPr lang="en-US" sz="2800" b="1" dirty="0" smtClean="0">
              <a:latin typeface="Times New Roman" pitchFamily="18" charset="0"/>
              <a:cs typeface="Times New Roman" pitchFamily="18" charset="0"/>
            </a:endParaRPr>
          </a:p>
          <a:p>
            <a:pPr algn="just"/>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trục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thẳng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trung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đáy</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3" name="TextBox 12"/>
          <p:cNvSpPr txBox="1"/>
          <p:nvPr/>
        </p:nvSpPr>
        <p:spPr>
          <a:xfrm>
            <a:off x="-44670" y="1610380"/>
            <a:ext cx="46482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2.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chéo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sp>
        <p:nvSpPr>
          <p:cNvPr id="15" name="TextBox 14"/>
          <p:cNvSpPr txBox="1"/>
          <p:nvPr/>
        </p:nvSpPr>
        <p:spPr>
          <a:xfrm>
            <a:off x="4803230" y="2022969"/>
            <a:ext cx="4343400" cy="1384995"/>
          </a:xfrm>
          <a:prstGeom prst="rect">
            <a:avLst/>
          </a:prstGeom>
          <a:noFill/>
        </p:spPr>
        <p:txBody>
          <a:bodyPr wrap="square" rtlCol="0">
            <a:spAutoFit/>
          </a:bodyPr>
          <a:lstStyle/>
          <a:p>
            <a:pPr algn="just"/>
            <a:r>
              <a:rPr lang="en-US" sz="2800" b="1" dirty="0" smtClean="0">
                <a:latin typeface="Times New Roman" pitchFamily="18" charset="0"/>
                <a:cs typeface="Times New Roman" pitchFamily="18" charset="0"/>
              </a:rPr>
              <a:t>c.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chéo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mỗi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endParaRPr lang="en-US" sz="2800" b="1" dirty="0">
              <a:latin typeface="Times New Roman" pitchFamily="18" charset="0"/>
              <a:cs typeface="Times New Roman" pitchFamily="18" charset="0"/>
            </a:endParaRPr>
          </a:p>
          <a:p>
            <a:pPr algn="just"/>
            <a:endParaRPr lang="en-US" sz="2800" dirty="0">
              <a:latin typeface="Times New Roman" pitchFamily="18" charset="0"/>
              <a:cs typeface="Times New Roman" pitchFamily="18" charset="0"/>
            </a:endParaRPr>
          </a:p>
        </p:txBody>
      </p:sp>
      <p:cxnSp>
        <p:nvCxnSpPr>
          <p:cNvPr id="3" name="Straight Connector 2"/>
          <p:cNvCxnSpPr/>
          <p:nvPr/>
        </p:nvCxnSpPr>
        <p:spPr>
          <a:xfrm>
            <a:off x="4686300" y="0"/>
            <a:ext cx="381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3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5093677" y="427897"/>
            <a:ext cx="3124200" cy="140676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latin typeface="Times New Roman" panose="02020603050405020304" pitchFamily="18" charset="0"/>
            </a:endParaRPr>
          </a:p>
        </p:txBody>
      </p:sp>
      <p:sp>
        <p:nvSpPr>
          <p:cNvPr id="19459" name="Text Box 6"/>
          <p:cNvSpPr txBox="1">
            <a:spLocks noChangeArrowheads="1"/>
          </p:cNvSpPr>
          <p:nvPr/>
        </p:nvSpPr>
        <p:spPr bwMode="auto">
          <a:xfrm>
            <a:off x="4788877" y="76200"/>
            <a:ext cx="5334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215" b="1">
                <a:latin typeface="Times New Roman" panose="02020603050405020304" pitchFamily="18" charset="0"/>
              </a:rPr>
              <a:t>A</a:t>
            </a:r>
          </a:p>
        </p:txBody>
      </p:sp>
      <p:sp>
        <p:nvSpPr>
          <p:cNvPr id="19460" name="Text Box 7"/>
          <p:cNvSpPr txBox="1">
            <a:spLocks noChangeArrowheads="1"/>
          </p:cNvSpPr>
          <p:nvPr/>
        </p:nvSpPr>
        <p:spPr bwMode="auto">
          <a:xfrm>
            <a:off x="8141677" y="76200"/>
            <a:ext cx="5334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215" b="1">
                <a:latin typeface="Times New Roman" panose="02020603050405020304" pitchFamily="18" charset="0"/>
              </a:rPr>
              <a:t>B</a:t>
            </a:r>
          </a:p>
        </p:txBody>
      </p:sp>
      <p:sp>
        <p:nvSpPr>
          <p:cNvPr id="19461" name="Text Box 8"/>
          <p:cNvSpPr txBox="1">
            <a:spLocks noChangeArrowheads="1"/>
          </p:cNvSpPr>
          <p:nvPr/>
        </p:nvSpPr>
        <p:spPr bwMode="auto">
          <a:xfrm>
            <a:off x="8102112" y="1764323"/>
            <a:ext cx="5334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215" b="1">
                <a:latin typeface="Times New Roman" panose="02020603050405020304" pitchFamily="18" charset="0"/>
              </a:rPr>
              <a:t>C</a:t>
            </a:r>
          </a:p>
        </p:txBody>
      </p:sp>
      <p:sp>
        <p:nvSpPr>
          <p:cNvPr id="19462" name="Text Box 9"/>
          <p:cNvSpPr txBox="1">
            <a:spLocks noChangeArrowheads="1"/>
          </p:cNvSpPr>
          <p:nvPr/>
        </p:nvSpPr>
        <p:spPr bwMode="auto">
          <a:xfrm>
            <a:off x="4712677" y="1693984"/>
            <a:ext cx="5334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215" b="1">
                <a:latin typeface="Times New Roman" panose="02020603050405020304" pitchFamily="18" charset="0"/>
              </a:rPr>
              <a:t>D</a:t>
            </a:r>
          </a:p>
        </p:txBody>
      </p:sp>
      <p:sp>
        <p:nvSpPr>
          <p:cNvPr id="19463" name="Rectangle 10"/>
          <p:cNvSpPr>
            <a:spLocks noChangeArrowheads="1"/>
          </p:cNvSpPr>
          <p:nvPr/>
        </p:nvSpPr>
        <p:spPr bwMode="auto">
          <a:xfrm>
            <a:off x="5093678" y="427892"/>
            <a:ext cx="152400" cy="140677"/>
          </a:xfrm>
          <a:prstGeom prst="rect">
            <a:avLst/>
          </a:prstGeom>
          <a:solidFill>
            <a:srgbClr val="85D6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latin typeface="Times New Roman" panose="02020603050405020304" pitchFamily="18" charset="0"/>
            </a:endParaRPr>
          </a:p>
        </p:txBody>
      </p:sp>
      <p:sp>
        <p:nvSpPr>
          <p:cNvPr id="19464" name="Rectangle 11"/>
          <p:cNvSpPr>
            <a:spLocks noChangeArrowheads="1"/>
          </p:cNvSpPr>
          <p:nvPr/>
        </p:nvSpPr>
        <p:spPr bwMode="auto">
          <a:xfrm>
            <a:off x="5093677" y="1585545"/>
            <a:ext cx="152400" cy="245068"/>
          </a:xfrm>
          <a:prstGeom prst="rect">
            <a:avLst/>
          </a:prstGeom>
          <a:solidFill>
            <a:srgbClr val="85D6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latin typeface="Times New Roman" panose="02020603050405020304" pitchFamily="18" charset="0"/>
            </a:endParaRPr>
          </a:p>
        </p:txBody>
      </p:sp>
      <p:sp>
        <p:nvSpPr>
          <p:cNvPr id="19465" name="Rectangle 12"/>
          <p:cNvSpPr>
            <a:spLocks noChangeArrowheads="1"/>
          </p:cNvSpPr>
          <p:nvPr/>
        </p:nvSpPr>
        <p:spPr bwMode="auto">
          <a:xfrm>
            <a:off x="8058151" y="427892"/>
            <a:ext cx="159726" cy="140677"/>
          </a:xfrm>
          <a:prstGeom prst="rect">
            <a:avLst/>
          </a:prstGeom>
          <a:solidFill>
            <a:srgbClr val="85D6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latin typeface="Times New Roman" panose="02020603050405020304" pitchFamily="18" charset="0"/>
            </a:endParaRPr>
          </a:p>
        </p:txBody>
      </p:sp>
      <p:sp>
        <p:nvSpPr>
          <p:cNvPr id="19466" name="Rectangle 13"/>
          <p:cNvSpPr>
            <a:spLocks noChangeArrowheads="1"/>
          </p:cNvSpPr>
          <p:nvPr/>
        </p:nvSpPr>
        <p:spPr bwMode="auto">
          <a:xfrm>
            <a:off x="8058151" y="1693984"/>
            <a:ext cx="159726" cy="122403"/>
          </a:xfrm>
          <a:prstGeom prst="rect">
            <a:avLst/>
          </a:prstGeom>
          <a:solidFill>
            <a:srgbClr val="85D6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latin typeface="Times New Roman" panose="02020603050405020304" pitchFamily="18" charset="0"/>
            </a:endParaRPr>
          </a:p>
        </p:txBody>
      </p:sp>
      <p:sp>
        <p:nvSpPr>
          <p:cNvPr id="197647" name="Text Box 15"/>
          <p:cNvSpPr txBox="1">
            <a:spLocks noChangeArrowheads="1"/>
          </p:cNvSpPr>
          <p:nvPr/>
        </p:nvSpPr>
        <p:spPr bwMode="auto">
          <a:xfrm>
            <a:off x="0" y="1524000"/>
            <a:ext cx="312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b="1" dirty="0">
                <a:solidFill>
                  <a:srgbClr val="008000"/>
                </a:solidFill>
                <a:latin typeface="Times New Roman" panose="02020603050405020304" pitchFamily="18" charset="0"/>
              </a:rPr>
              <a:t>* Về cạnh :</a:t>
            </a:r>
          </a:p>
        </p:txBody>
      </p:sp>
      <p:sp>
        <p:nvSpPr>
          <p:cNvPr id="197648" name="Text Box 16"/>
          <p:cNvSpPr txBox="1">
            <a:spLocks noChangeArrowheads="1"/>
          </p:cNvSpPr>
          <p:nvPr/>
        </p:nvSpPr>
        <p:spPr bwMode="auto">
          <a:xfrm>
            <a:off x="0" y="3048000"/>
            <a:ext cx="2209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b="1" dirty="0">
                <a:solidFill>
                  <a:srgbClr val="008000"/>
                </a:solidFill>
                <a:latin typeface="Times New Roman" panose="02020603050405020304" pitchFamily="18" charset="0"/>
              </a:rPr>
              <a:t>* Về góc:</a:t>
            </a:r>
          </a:p>
        </p:txBody>
      </p:sp>
      <p:sp>
        <p:nvSpPr>
          <p:cNvPr id="197649" name="Text Box 17"/>
          <p:cNvSpPr txBox="1">
            <a:spLocks noChangeArrowheads="1"/>
          </p:cNvSpPr>
          <p:nvPr/>
        </p:nvSpPr>
        <p:spPr bwMode="auto">
          <a:xfrm>
            <a:off x="0" y="4114800"/>
            <a:ext cx="464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b="1" dirty="0">
                <a:solidFill>
                  <a:srgbClr val="008000"/>
                </a:solidFill>
                <a:latin typeface="Times New Roman" panose="02020603050405020304" pitchFamily="18" charset="0"/>
              </a:rPr>
              <a:t>* Về đường chéo:</a:t>
            </a:r>
          </a:p>
        </p:txBody>
      </p:sp>
      <p:sp>
        <p:nvSpPr>
          <p:cNvPr id="197650" name="Text Box 18"/>
          <p:cNvSpPr txBox="1">
            <a:spLocks noChangeArrowheads="1"/>
          </p:cNvSpPr>
          <p:nvPr/>
        </p:nvSpPr>
        <p:spPr bwMode="auto">
          <a:xfrm>
            <a:off x="47624" y="336343"/>
            <a:ext cx="2667000" cy="646331"/>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3600" b="1" dirty="0" smtClean="0">
                <a:solidFill>
                  <a:srgbClr val="FF0000"/>
                </a:solidFill>
                <a:latin typeface="Times New Roman" panose="02020603050405020304" pitchFamily="18" charset="0"/>
              </a:rPr>
              <a:t>2. </a:t>
            </a:r>
            <a:r>
              <a:rPr lang="en-US" altLang="vi-VN" sz="3600" b="1" dirty="0" err="1" smtClean="0">
                <a:solidFill>
                  <a:srgbClr val="FF0000"/>
                </a:solidFill>
                <a:latin typeface="Times New Roman" panose="02020603050405020304" pitchFamily="18" charset="0"/>
              </a:rPr>
              <a:t>Tính</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chất</a:t>
            </a:r>
            <a:endParaRPr lang="en-US" altLang="vi-VN" sz="3600" b="1" dirty="0">
              <a:solidFill>
                <a:srgbClr val="FF0000"/>
              </a:solidFill>
              <a:latin typeface="Times New Roman" panose="02020603050405020304" pitchFamily="18" charset="0"/>
            </a:endParaRPr>
          </a:p>
        </p:txBody>
      </p:sp>
      <p:sp>
        <p:nvSpPr>
          <p:cNvPr id="197652" name="Text Box 20"/>
          <p:cNvSpPr txBox="1">
            <a:spLocks noChangeArrowheads="1"/>
          </p:cNvSpPr>
          <p:nvPr/>
        </p:nvSpPr>
        <p:spPr bwMode="auto">
          <a:xfrm>
            <a:off x="11723" y="2133600"/>
            <a:ext cx="913227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spcBef>
                <a:spcPct val="0"/>
              </a:spcBef>
              <a:buFontTx/>
              <a:buNone/>
            </a:pPr>
            <a:r>
              <a:rPr lang="en-US" altLang="vi-VN" sz="2800" b="1" dirty="0">
                <a:latin typeface="Times New Roman" panose="02020603050405020304" pitchFamily="18" charset="0"/>
              </a:rPr>
              <a:t>Trong hình chữ nhật, các cạnh đối</a:t>
            </a:r>
            <a:r>
              <a:rPr lang="en-US" altLang="vi-VN" sz="2800" b="1" dirty="0">
                <a:solidFill>
                  <a:schemeClr val="accent2"/>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song </a:t>
            </a:r>
            <a:r>
              <a:rPr lang="en-US" altLang="vi-VN" sz="2800" b="1" dirty="0" err="1">
                <a:solidFill>
                  <a:srgbClr val="FF0000"/>
                </a:solidFill>
                <a:latin typeface="Times New Roman" panose="02020603050405020304" pitchFamily="18" charset="0"/>
              </a:rPr>
              <a:t>song</a:t>
            </a:r>
            <a:r>
              <a:rPr lang="en-US" altLang="vi-VN" sz="2800" b="1" dirty="0">
                <a:solidFill>
                  <a:schemeClr val="accent2"/>
                </a:solidFill>
                <a:latin typeface="Times New Roman" panose="02020603050405020304" pitchFamily="18" charset="0"/>
              </a:rPr>
              <a:t> </a:t>
            </a:r>
            <a:r>
              <a:rPr lang="en-US" altLang="vi-VN" sz="2800" b="1" dirty="0">
                <a:latin typeface="Times New Roman" panose="02020603050405020304" pitchFamily="18" charset="0"/>
              </a:rPr>
              <a:t>và</a:t>
            </a:r>
            <a:r>
              <a:rPr lang="en-US" altLang="vi-VN" sz="2800" b="1" dirty="0">
                <a:solidFill>
                  <a:schemeClr val="accent2"/>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bằng nhau.</a:t>
            </a:r>
          </a:p>
        </p:txBody>
      </p:sp>
      <p:sp>
        <p:nvSpPr>
          <p:cNvPr id="197653" name="Text Box 21"/>
          <p:cNvSpPr txBox="1">
            <a:spLocks noChangeArrowheads="1"/>
          </p:cNvSpPr>
          <p:nvPr/>
        </p:nvSpPr>
        <p:spPr bwMode="auto">
          <a:xfrm>
            <a:off x="0" y="3657600"/>
            <a:ext cx="9003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800" b="1" dirty="0">
                <a:latin typeface="Times New Roman" panose="02020603050405020304" pitchFamily="18" charset="0"/>
              </a:rPr>
              <a:t>Trong hình chữ nhật các góc</a:t>
            </a:r>
            <a:r>
              <a:rPr lang="en-US" altLang="vi-VN" sz="2800" b="1" dirty="0">
                <a:solidFill>
                  <a:schemeClr val="accent2"/>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bằng nhau</a:t>
            </a:r>
            <a:r>
              <a:rPr lang="en-US" altLang="vi-VN" sz="2800" b="1" dirty="0">
                <a:solidFill>
                  <a:schemeClr val="accent2"/>
                </a:solidFill>
                <a:latin typeface="Times New Roman" panose="02020603050405020304" pitchFamily="18" charset="0"/>
              </a:rPr>
              <a:t> </a:t>
            </a:r>
            <a:r>
              <a:rPr lang="en-US" altLang="vi-VN" sz="2800" b="1" dirty="0">
                <a:latin typeface="Times New Roman" panose="02020603050405020304" pitchFamily="18" charset="0"/>
              </a:rPr>
              <a:t>và bằng 90</a:t>
            </a:r>
            <a:r>
              <a:rPr lang="en-US" altLang="vi-VN" sz="2800" b="1" baseline="30000" dirty="0">
                <a:latin typeface="Times New Roman" panose="02020603050405020304" pitchFamily="18" charset="0"/>
              </a:rPr>
              <a:t>0</a:t>
            </a:r>
            <a:r>
              <a:rPr lang="en-US" altLang="vi-VN" sz="2800" b="1" dirty="0">
                <a:latin typeface="Times New Roman" panose="02020603050405020304" pitchFamily="18" charset="0"/>
              </a:rPr>
              <a:t>.</a:t>
            </a:r>
          </a:p>
        </p:txBody>
      </p:sp>
      <p:sp>
        <p:nvSpPr>
          <p:cNvPr id="197654" name="Text Box 22"/>
          <p:cNvSpPr txBox="1">
            <a:spLocks noChangeArrowheads="1"/>
          </p:cNvSpPr>
          <p:nvPr/>
        </p:nvSpPr>
        <p:spPr bwMode="auto">
          <a:xfrm>
            <a:off x="0" y="46482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spcBef>
                <a:spcPct val="0"/>
              </a:spcBef>
              <a:buFontTx/>
              <a:buNone/>
            </a:pPr>
            <a:r>
              <a:rPr lang="en-US" altLang="vi-VN" sz="2800" b="1" dirty="0">
                <a:latin typeface="Times New Roman" panose="02020603050405020304" pitchFamily="18" charset="0"/>
              </a:rPr>
              <a:t>Trong hình chữ nhật hai đường chéo</a:t>
            </a:r>
            <a:r>
              <a:rPr lang="en-US" altLang="vi-VN" sz="2800" b="1" dirty="0">
                <a:solidFill>
                  <a:schemeClr val="accent2"/>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bằng nhau</a:t>
            </a:r>
            <a:r>
              <a:rPr lang="en-US" altLang="vi-VN" sz="2800" b="1" dirty="0">
                <a:solidFill>
                  <a:schemeClr val="accent2"/>
                </a:solidFill>
                <a:latin typeface="Times New Roman" panose="02020603050405020304" pitchFamily="18" charset="0"/>
              </a:rPr>
              <a:t> </a:t>
            </a:r>
            <a:r>
              <a:rPr lang="en-US" altLang="vi-VN" sz="2800" b="1" dirty="0">
                <a:latin typeface="Times New Roman" panose="02020603050405020304" pitchFamily="18" charset="0"/>
              </a:rPr>
              <a:t>và</a:t>
            </a:r>
            <a:r>
              <a:rPr lang="en-US" altLang="vi-VN" sz="2800" b="1" dirty="0">
                <a:solidFill>
                  <a:schemeClr val="accent2"/>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cắt nhau tại trung điểm</a:t>
            </a:r>
            <a:r>
              <a:rPr lang="en-US" altLang="vi-VN" sz="2800" b="1" dirty="0">
                <a:solidFill>
                  <a:schemeClr val="accent2"/>
                </a:solidFill>
                <a:latin typeface="Times New Roman" panose="02020603050405020304" pitchFamily="18" charset="0"/>
              </a:rPr>
              <a:t> </a:t>
            </a:r>
            <a:r>
              <a:rPr lang="en-US" altLang="vi-VN" sz="2800" b="1" dirty="0">
                <a:latin typeface="Times New Roman" panose="02020603050405020304" pitchFamily="18" charset="0"/>
              </a:rPr>
              <a:t>của mỗi đường</a:t>
            </a:r>
            <a:r>
              <a:rPr lang="en-US" altLang="vi-VN" sz="2800" b="1" dirty="0">
                <a:solidFill>
                  <a:schemeClr val="accent2"/>
                </a:solidFill>
                <a:latin typeface="Times New Roman" panose="02020603050405020304" pitchFamily="18" charset="0"/>
              </a:rPr>
              <a:t>.</a:t>
            </a:r>
          </a:p>
        </p:txBody>
      </p:sp>
      <p:sp>
        <p:nvSpPr>
          <p:cNvPr id="197656" name="Text Box 24"/>
          <p:cNvSpPr txBox="1">
            <a:spLocks noChangeArrowheads="1"/>
          </p:cNvSpPr>
          <p:nvPr/>
        </p:nvSpPr>
        <p:spPr bwMode="auto">
          <a:xfrm>
            <a:off x="6471139" y="1585545"/>
            <a:ext cx="633046"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a:solidFill>
                  <a:srgbClr val="FF0000"/>
                </a:solidFill>
              </a:rPr>
              <a:t>//</a:t>
            </a:r>
          </a:p>
        </p:txBody>
      </p:sp>
      <p:sp>
        <p:nvSpPr>
          <p:cNvPr id="197658" name="Text Box 26"/>
          <p:cNvSpPr txBox="1">
            <a:spLocks noChangeArrowheads="1"/>
          </p:cNvSpPr>
          <p:nvPr/>
        </p:nvSpPr>
        <p:spPr bwMode="auto">
          <a:xfrm>
            <a:off x="6541477" y="159727"/>
            <a:ext cx="633046"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a:solidFill>
                  <a:srgbClr val="FF0000"/>
                </a:solidFill>
              </a:rPr>
              <a:t>//</a:t>
            </a:r>
          </a:p>
        </p:txBody>
      </p:sp>
      <p:sp>
        <p:nvSpPr>
          <p:cNvPr id="197659" name="Text Box 27"/>
          <p:cNvSpPr txBox="1">
            <a:spLocks noChangeArrowheads="1"/>
          </p:cNvSpPr>
          <p:nvPr/>
        </p:nvSpPr>
        <p:spPr bwMode="auto">
          <a:xfrm>
            <a:off x="4925158" y="905608"/>
            <a:ext cx="323850" cy="37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1846">
                <a:solidFill>
                  <a:srgbClr val="FF0000"/>
                </a:solidFill>
              </a:rPr>
              <a:t>X</a:t>
            </a:r>
          </a:p>
        </p:txBody>
      </p:sp>
      <p:sp>
        <p:nvSpPr>
          <p:cNvPr id="197660" name="Line 28"/>
          <p:cNvSpPr>
            <a:spLocks noChangeShapeType="1"/>
          </p:cNvSpPr>
          <p:nvPr/>
        </p:nvSpPr>
        <p:spPr bwMode="auto">
          <a:xfrm>
            <a:off x="5086350" y="427897"/>
            <a:ext cx="3130062" cy="1406769"/>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662"/>
          </a:p>
        </p:txBody>
      </p:sp>
      <p:sp>
        <p:nvSpPr>
          <p:cNvPr id="197661" name="Line 29"/>
          <p:cNvSpPr>
            <a:spLocks noChangeShapeType="1"/>
          </p:cNvSpPr>
          <p:nvPr/>
        </p:nvSpPr>
        <p:spPr bwMode="auto">
          <a:xfrm flipV="1">
            <a:off x="5090750" y="432291"/>
            <a:ext cx="3121269" cy="1402373"/>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662"/>
          </a:p>
        </p:txBody>
      </p:sp>
      <p:sp>
        <p:nvSpPr>
          <p:cNvPr id="197662" name="Text Box 30"/>
          <p:cNvSpPr txBox="1">
            <a:spLocks noChangeArrowheads="1"/>
          </p:cNvSpPr>
          <p:nvPr/>
        </p:nvSpPr>
        <p:spPr bwMode="auto">
          <a:xfrm rot="20946473">
            <a:off x="7302012" y="536718"/>
            <a:ext cx="323850"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a:solidFill>
                  <a:srgbClr val="CC00FF"/>
                </a:solidFill>
              </a:rPr>
              <a:t>\</a:t>
            </a:r>
          </a:p>
        </p:txBody>
      </p:sp>
      <p:sp>
        <p:nvSpPr>
          <p:cNvPr id="197663" name="Text Box 31"/>
          <p:cNvSpPr txBox="1">
            <a:spLocks noChangeArrowheads="1"/>
          </p:cNvSpPr>
          <p:nvPr/>
        </p:nvSpPr>
        <p:spPr bwMode="auto">
          <a:xfrm rot="20946473">
            <a:off x="5839558" y="1196142"/>
            <a:ext cx="323850"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a:solidFill>
                  <a:srgbClr val="CC00FF"/>
                </a:solidFill>
              </a:rPr>
              <a:t>\</a:t>
            </a:r>
          </a:p>
        </p:txBody>
      </p:sp>
      <p:sp>
        <p:nvSpPr>
          <p:cNvPr id="197664" name="Text Box 32"/>
          <p:cNvSpPr txBox="1">
            <a:spLocks noChangeArrowheads="1"/>
          </p:cNvSpPr>
          <p:nvPr/>
        </p:nvSpPr>
        <p:spPr bwMode="auto">
          <a:xfrm rot="630031">
            <a:off x="7244862" y="1196142"/>
            <a:ext cx="323850"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a:solidFill>
                  <a:srgbClr val="CC00FF"/>
                </a:solidFill>
              </a:rPr>
              <a:t>/</a:t>
            </a:r>
          </a:p>
        </p:txBody>
      </p:sp>
      <p:sp>
        <p:nvSpPr>
          <p:cNvPr id="197666" name="Text Box 34"/>
          <p:cNvSpPr txBox="1">
            <a:spLocks noChangeArrowheads="1"/>
          </p:cNvSpPr>
          <p:nvPr/>
        </p:nvSpPr>
        <p:spPr bwMode="auto">
          <a:xfrm rot="630031">
            <a:off x="5839558" y="563094"/>
            <a:ext cx="323850" cy="49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a:solidFill>
                  <a:srgbClr val="CC00FF"/>
                </a:solidFill>
              </a:rPr>
              <a:t>/</a:t>
            </a:r>
          </a:p>
        </p:txBody>
      </p:sp>
      <p:sp>
        <p:nvSpPr>
          <p:cNvPr id="197667" name="Text Box 35"/>
          <p:cNvSpPr txBox="1">
            <a:spLocks noChangeArrowheads="1"/>
          </p:cNvSpPr>
          <p:nvPr/>
        </p:nvSpPr>
        <p:spPr bwMode="auto">
          <a:xfrm>
            <a:off x="8058151" y="905608"/>
            <a:ext cx="323850" cy="37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1846">
                <a:solidFill>
                  <a:srgbClr val="FF0000"/>
                </a:solidFill>
              </a:rPr>
              <a:t>X</a:t>
            </a:r>
          </a:p>
        </p:txBody>
      </p:sp>
      <p:sp>
        <p:nvSpPr>
          <p:cNvPr id="28" name="Text Box 17"/>
          <p:cNvSpPr txBox="1">
            <a:spLocks noChangeArrowheads="1"/>
          </p:cNvSpPr>
          <p:nvPr/>
        </p:nvSpPr>
        <p:spPr bwMode="auto">
          <a:xfrm>
            <a:off x="76200" y="5562600"/>
            <a:ext cx="4343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b="1" dirty="0">
                <a:solidFill>
                  <a:srgbClr val="008000"/>
                </a:solidFill>
                <a:latin typeface="Times New Roman" panose="02020603050405020304" pitchFamily="18" charset="0"/>
              </a:rPr>
              <a:t>* Về </a:t>
            </a:r>
            <a:r>
              <a:rPr lang="en-US" altLang="vi-VN" b="1" dirty="0" smtClean="0">
                <a:solidFill>
                  <a:srgbClr val="008000"/>
                </a:solidFill>
                <a:latin typeface="Times New Roman" panose="02020603050405020304" pitchFamily="18" charset="0"/>
              </a:rPr>
              <a:t>tính đối xứng:</a:t>
            </a:r>
            <a:endParaRPr lang="en-US" altLang="vi-VN" b="1" dirty="0">
              <a:solidFill>
                <a:srgbClr val="008000"/>
              </a:solidFill>
              <a:latin typeface="Times New Roman" panose="02020603050405020304" pitchFamily="18" charset="0"/>
            </a:endParaRPr>
          </a:p>
        </p:txBody>
      </p:sp>
      <p:sp>
        <p:nvSpPr>
          <p:cNvPr id="29" name="Text Box 22"/>
          <p:cNvSpPr txBox="1">
            <a:spLocks noChangeArrowheads="1"/>
          </p:cNvSpPr>
          <p:nvPr/>
        </p:nvSpPr>
        <p:spPr bwMode="auto">
          <a:xfrm>
            <a:off x="0" y="61722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0"/>
              </a:spcBef>
              <a:buFontTx/>
              <a:buNone/>
            </a:pPr>
            <a:r>
              <a:rPr lang="en-US" altLang="vi-VN" sz="2800" b="1" dirty="0">
                <a:latin typeface="Times New Roman" panose="02020603050405020304" pitchFamily="18" charset="0"/>
              </a:rPr>
              <a:t>H</a:t>
            </a:r>
            <a:r>
              <a:rPr lang="en-US" altLang="vi-VN" sz="2800" b="1" dirty="0" smtClean="0">
                <a:latin typeface="Times New Roman" panose="02020603050405020304" pitchFamily="18" charset="0"/>
              </a:rPr>
              <a:t>ình </a:t>
            </a:r>
            <a:r>
              <a:rPr lang="en-US" altLang="vi-VN" sz="2800" b="1" dirty="0">
                <a:latin typeface="Times New Roman" panose="02020603050405020304" pitchFamily="18" charset="0"/>
              </a:rPr>
              <a:t>chữ nhật </a:t>
            </a:r>
            <a:r>
              <a:rPr lang="en-US" altLang="vi-VN" sz="2800" b="1" dirty="0" smtClean="0">
                <a:latin typeface="Times New Roman" panose="02020603050405020304" pitchFamily="18" charset="0"/>
              </a:rPr>
              <a:t>có </a:t>
            </a:r>
            <a:r>
              <a:rPr lang="en-US" altLang="vi-VN" sz="2800" b="1" dirty="0" smtClean="0">
                <a:solidFill>
                  <a:srgbClr val="FF0000"/>
                </a:solidFill>
                <a:latin typeface="Times New Roman" panose="02020603050405020304" pitchFamily="18" charset="0"/>
              </a:rPr>
              <a:t>1</a:t>
            </a:r>
            <a:r>
              <a:rPr lang="en-US" altLang="vi-VN" sz="2800" b="1" dirty="0" smtClean="0">
                <a:latin typeface="Times New Roman" panose="02020603050405020304" pitchFamily="18" charset="0"/>
              </a:rPr>
              <a:t> tâm đối xứng và </a:t>
            </a:r>
            <a:r>
              <a:rPr lang="en-US" altLang="vi-VN" sz="2800" b="1" dirty="0" smtClean="0">
                <a:solidFill>
                  <a:srgbClr val="FF0000"/>
                </a:solidFill>
                <a:latin typeface="Times New Roman" panose="02020603050405020304" pitchFamily="18" charset="0"/>
              </a:rPr>
              <a:t>2</a:t>
            </a:r>
            <a:r>
              <a:rPr lang="en-US" altLang="vi-VN" sz="2800" b="1" dirty="0" smtClean="0">
                <a:latin typeface="Times New Roman" panose="02020603050405020304" pitchFamily="18" charset="0"/>
              </a:rPr>
              <a:t> trục đối xứng</a:t>
            </a:r>
            <a:endParaRPr lang="en-US" altLang="vi-VN" sz="2800" b="1" dirty="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176422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97650"/>
                                        </p:tgtEl>
                                        <p:attrNameLst>
                                          <p:attrName>style.visibility</p:attrName>
                                        </p:attrNameLst>
                                      </p:cBhvr>
                                      <p:to>
                                        <p:strVal val="visible"/>
                                      </p:to>
                                    </p:set>
                                    <p:animEffect transition="in" filter="box(in)">
                                      <p:cBhvr>
                                        <p:cTn id="7" dur="500"/>
                                        <p:tgtEl>
                                          <p:spTgt spid="19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7647"/>
                                        </p:tgtEl>
                                        <p:attrNameLst>
                                          <p:attrName>style.visibility</p:attrName>
                                        </p:attrNameLst>
                                      </p:cBhvr>
                                      <p:to>
                                        <p:strVal val="visible"/>
                                      </p:to>
                                    </p:set>
                                    <p:animEffect transition="in" filter="box(in)">
                                      <p:cBhvr>
                                        <p:cTn id="12" dur="500"/>
                                        <p:tgtEl>
                                          <p:spTgt spid="19764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97648"/>
                                        </p:tgtEl>
                                        <p:attrNameLst>
                                          <p:attrName>style.visibility</p:attrName>
                                        </p:attrNameLst>
                                      </p:cBhvr>
                                      <p:to>
                                        <p:strVal val="visible"/>
                                      </p:to>
                                    </p:set>
                                    <p:animEffect transition="in" filter="box(in)">
                                      <p:cBhvr>
                                        <p:cTn id="15" dur="500"/>
                                        <p:tgtEl>
                                          <p:spTgt spid="19764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97649"/>
                                        </p:tgtEl>
                                        <p:attrNameLst>
                                          <p:attrName>style.visibility</p:attrName>
                                        </p:attrNameLst>
                                      </p:cBhvr>
                                      <p:to>
                                        <p:strVal val="visible"/>
                                      </p:to>
                                    </p:set>
                                    <p:animEffect transition="in" filter="box(in)">
                                      <p:cBhvr>
                                        <p:cTn id="18" dur="500"/>
                                        <p:tgtEl>
                                          <p:spTgt spid="19764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97652"/>
                                        </p:tgtEl>
                                        <p:attrNameLst>
                                          <p:attrName>style.visibility</p:attrName>
                                        </p:attrNameLst>
                                      </p:cBhvr>
                                      <p:to>
                                        <p:strVal val="visible"/>
                                      </p:to>
                                    </p:set>
                                    <p:animEffect transition="in" filter="box(in)">
                                      <p:cBhvr>
                                        <p:cTn id="26" dur="1000"/>
                                        <p:tgtEl>
                                          <p:spTgt spid="1976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97656"/>
                                        </p:tgtEl>
                                        <p:attrNameLst>
                                          <p:attrName>style.visibility</p:attrName>
                                        </p:attrNameLst>
                                      </p:cBhvr>
                                      <p:to>
                                        <p:strVal val="visible"/>
                                      </p:to>
                                    </p:set>
                                    <p:anim calcmode="lin" valueType="num">
                                      <p:cBhvr>
                                        <p:cTn id="31" dur="1000" fill="hold"/>
                                        <p:tgtEl>
                                          <p:spTgt spid="197656"/>
                                        </p:tgtEl>
                                        <p:attrNameLst>
                                          <p:attrName>ppt_w</p:attrName>
                                        </p:attrNameLst>
                                      </p:cBhvr>
                                      <p:tavLst>
                                        <p:tav tm="0">
                                          <p:val>
                                            <p:strVal val="#ppt_w*0.70"/>
                                          </p:val>
                                        </p:tav>
                                        <p:tav tm="100000">
                                          <p:val>
                                            <p:strVal val="#ppt_w"/>
                                          </p:val>
                                        </p:tav>
                                      </p:tavLst>
                                    </p:anim>
                                    <p:anim calcmode="lin" valueType="num">
                                      <p:cBhvr>
                                        <p:cTn id="32" dur="1000" fill="hold"/>
                                        <p:tgtEl>
                                          <p:spTgt spid="197656"/>
                                        </p:tgtEl>
                                        <p:attrNameLst>
                                          <p:attrName>ppt_h</p:attrName>
                                        </p:attrNameLst>
                                      </p:cBhvr>
                                      <p:tavLst>
                                        <p:tav tm="0">
                                          <p:val>
                                            <p:strVal val="#ppt_h"/>
                                          </p:val>
                                        </p:tav>
                                        <p:tav tm="100000">
                                          <p:val>
                                            <p:strVal val="#ppt_h"/>
                                          </p:val>
                                        </p:tav>
                                      </p:tavLst>
                                    </p:anim>
                                    <p:animEffect transition="in" filter="fade">
                                      <p:cBhvr>
                                        <p:cTn id="33" dur="1000"/>
                                        <p:tgtEl>
                                          <p:spTgt spid="19765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97658"/>
                                        </p:tgtEl>
                                        <p:attrNameLst>
                                          <p:attrName>style.visibility</p:attrName>
                                        </p:attrNameLst>
                                      </p:cBhvr>
                                      <p:to>
                                        <p:strVal val="visible"/>
                                      </p:to>
                                    </p:set>
                                    <p:anim calcmode="lin" valueType="num">
                                      <p:cBhvr>
                                        <p:cTn id="36" dur="1000" fill="hold"/>
                                        <p:tgtEl>
                                          <p:spTgt spid="197658"/>
                                        </p:tgtEl>
                                        <p:attrNameLst>
                                          <p:attrName>ppt_w</p:attrName>
                                        </p:attrNameLst>
                                      </p:cBhvr>
                                      <p:tavLst>
                                        <p:tav tm="0">
                                          <p:val>
                                            <p:strVal val="#ppt_w*0.70"/>
                                          </p:val>
                                        </p:tav>
                                        <p:tav tm="100000">
                                          <p:val>
                                            <p:strVal val="#ppt_w"/>
                                          </p:val>
                                        </p:tav>
                                      </p:tavLst>
                                    </p:anim>
                                    <p:anim calcmode="lin" valueType="num">
                                      <p:cBhvr>
                                        <p:cTn id="37" dur="1000" fill="hold"/>
                                        <p:tgtEl>
                                          <p:spTgt spid="197658"/>
                                        </p:tgtEl>
                                        <p:attrNameLst>
                                          <p:attrName>ppt_h</p:attrName>
                                        </p:attrNameLst>
                                      </p:cBhvr>
                                      <p:tavLst>
                                        <p:tav tm="0">
                                          <p:val>
                                            <p:strVal val="#ppt_h"/>
                                          </p:val>
                                        </p:tav>
                                        <p:tav tm="100000">
                                          <p:val>
                                            <p:strVal val="#ppt_h"/>
                                          </p:val>
                                        </p:tav>
                                      </p:tavLst>
                                    </p:anim>
                                    <p:animEffect transition="in" filter="fade">
                                      <p:cBhvr>
                                        <p:cTn id="38" dur="1000"/>
                                        <p:tgtEl>
                                          <p:spTgt spid="197658"/>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97659"/>
                                        </p:tgtEl>
                                        <p:attrNameLst>
                                          <p:attrName>style.visibility</p:attrName>
                                        </p:attrNameLst>
                                      </p:cBhvr>
                                      <p:to>
                                        <p:strVal val="visible"/>
                                      </p:to>
                                    </p:set>
                                    <p:anim calcmode="lin" valueType="num">
                                      <p:cBhvr>
                                        <p:cTn id="41" dur="1000" fill="hold"/>
                                        <p:tgtEl>
                                          <p:spTgt spid="197659"/>
                                        </p:tgtEl>
                                        <p:attrNameLst>
                                          <p:attrName>ppt_w</p:attrName>
                                        </p:attrNameLst>
                                      </p:cBhvr>
                                      <p:tavLst>
                                        <p:tav tm="0">
                                          <p:val>
                                            <p:strVal val="#ppt_w*0.70"/>
                                          </p:val>
                                        </p:tav>
                                        <p:tav tm="100000">
                                          <p:val>
                                            <p:strVal val="#ppt_w"/>
                                          </p:val>
                                        </p:tav>
                                      </p:tavLst>
                                    </p:anim>
                                    <p:anim calcmode="lin" valueType="num">
                                      <p:cBhvr>
                                        <p:cTn id="42" dur="1000" fill="hold"/>
                                        <p:tgtEl>
                                          <p:spTgt spid="197659"/>
                                        </p:tgtEl>
                                        <p:attrNameLst>
                                          <p:attrName>ppt_h</p:attrName>
                                        </p:attrNameLst>
                                      </p:cBhvr>
                                      <p:tavLst>
                                        <p:tav tm="0">
                                          <p:val>
                                            <p:strVal val="#ppt_h"/>
                                          </p:val>
                                        </p:tav>
                                        <p:tav tm="100000">
                                          <p:val>
                                            <p:strVal val="#ppt_h"/>
                                          </p:val>
                                        </p:tav>
                                      </p:tavLst>
                                    </p:anim>
                                    <p:animEffect transition="in" filter="fade">
                                      <p:cBhvr>
                                        <p:cTn id="43" dur="1000"/>
                                        <p:tgtEl>
                                          <p:spTgt spid="197659"/>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97667"/>
                                        </p:tgtEl>
                                        <p:attrNameLst>
                                          <p:attrName>style.visibility</p:attrName>
                                        </p:attrNameLst>
                                      </p:cBhvr>
                                      <p:to>
                                        <p:strVal val="visible"/>
                                      </p:to>
                                    </p:set>
                                    <p:anim calcmode="lin" valueType="num">
                                      <p:cBhvr>
                                        <p:cTn id="46" dur="1000" fill="hold"/>
                                        <p:tgtEl>
                                          <p:spTgt spid="197667"/>
                                        </p:tgtEl>
                                        <p:attrNameLst>
                                          <p:attrName>ppt_w</p:attrName>
                                        </p:attrNameLst>
                                      </p:cBhvr>
                                      <p:tavLst>
                                        <p:tav tm="0">
                                          <p:val>
                                            <p:strVal val="#ppt_w*0.70"/>
                                          </p:val>
                                        </p:tav>
                                        <p:tav tm="100000">
                                          <p:val>
                                            <p:strVal val="#ppt_w"/>
                                          </p:val>
                                        </p:tav>
                                      </p:tavLst>
                                    </p:anim>
                                    <p:anim calcmode="lin" valueType="num">
                                      <p:cBhvr>
                                        <p:cTn id="47" dur="1000" fill="hold"/>
                                        <p:tgtEl>
                                          <p:spTgt spid="197667"/>
                                        </p:tgtEl>
                                        <p:attrNameLst>
                                          <p:attrName>ppt_h</p:attrName>
                                        </p:attrNameLst>
                                      </p:cBhvr>
                                      <p:tavLst>
                                        <p:tav tm="0">
                                          <p:val>
                                            <p:strVal val="#ppt_h"/>
                                          </p:val>
                                        </p:tav>
                                        <p:tav tm="100000">
                                          <p:val>
                                            <p:strVal val="#ppt_h"/>
                                          </p:val>
                                        </p:tav>
                                      </p:tavLst>
                                    </p:anim>
                                    <p:animEffect transition="in" filter="fade">
                                      <p:cBhvr>
                                        <p:cTn id="48" dur="1000"/>
                                        <p:tgtEl>
                                          <p:spTgt spid="1976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7653"/>
                                        </p:tgtEl>
                                        <p:attrNameLst>
                                          <p:attrName>style.visibility</p:attrName>
                                        </p:attrNameLst>
                                      </p:cBhvr>
                                      <p:to>
                                        <p:strVal val="visible"/>
                                      </p:to>
                                    </p:set>
                                    <p:animEffect transition="in" filter="dissolve">
                                      <p:cBhvr>
                                        <p:cTn id="53" dur="500"/>
                                        <p:tgtEl>
                                          <p:spTgt spid="19765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3" presetClass="entr" presetSubtype="0" fill="hold" grpId="0" nodeType="clickEffect">
                                  <p:stCondLst>
                                    <p:cond delay="0"/>
                                  </p:stCondLst>
                                  <p:childTnLst>
                                    <p:set>
                                      <p:cBhvr>
                                        <p:cTn id="57" dur="1" fill="hold">
                                          <p:stCondLst>
                                            <p:cond delay="0"/>
                                          </p:stCondLst>
                                        </p:cTn>
                                        <p:tgtEl>
                                          <p:spTgt spid="197654"/>
                                        </p:tgtEl>
                                        <p:attrNameLst>
                                          <p:attrName>style.visibility</p:attrName>
                                        </p:attrNameLst>
                                      </p:cBhvr>
                                      <p:to>
                                        <p:strVal val="visible"/>
                                      </p:to>
                                    </p:set>
                                    <p:animEffect transition="in" filter="fade">
                                      <p:cBhvr>
                                        <p:cTn id="58" dur="100"/>
                                        <p:tgtEl>
                                          <p:spTgt spid="197654"/>
                                        </p:tgtEl>
                                      </p:cBhvr>
                                    </p:animEffect>
                                    <p:anim calcmode="lin" valueType="num">
                                      <p:cBhvr>
                                        <p:cTn id="59" dur="400" fill="hold"/>
                                        <p:tgtEl>
                                          <p:spTgt spid="197654"/>
                                        </p:tgtEl>
                                        <p:attrNameLst>
                                          <p:attrName>ppt_x</p:attrName>
                                        </p:attrNameLst>
                                      </p:cBhvr>
                                      <p:tavLst>
                                        <p:tav tm="0">
                                          <p:val>
                                            <p:strVal val="#ppt_x"/>
                                          </p:val>
                                        </p:tav>
                                        <p:tav tm="100000">
                                          <p:val>
                                            <p:strVal val="#ppt_x"/>
                                          </p:val>
                                        </p:tav>
                                      </p:tavLst>
                                    </p:anim>
                                    <p:anim calcmode="lin" valueType="num">
                                      <p:cBhvr>
                                        <p:cTn id="60" dur="400" fill="hold"/>
                                        <p:tgtEl>
                                          <p:spTgt spid="197654"/>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19765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19765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197660"/>
                                        </p:tgtEl>
                                        <p:attrNameLst>
                                          <p:attrName>style.visibility</p:attrName>
                                        </p:attrNameLst>
                                      </p:cBhvr>
                                      <p:to>
                                        <p:strVal val="visible"/>
                                      </p:to>
                                    </p:set>
                                    <p:animEffect transition="in" filter="box(in)">
                                      <p:cBhvr>
                                        <p:cTn id="67" dur="500"/>
                                        <p:tgtEl>
                                          <p:spTgt spid="197660"/>
                                        </p:tgtEl>
                                      </p:cBhvr>
                                    </p:animEffect>
                                  </p:childTnLst>
                                </p:cTn>
                              </p:par>
                              <p:par>
                                <p:cTn id="68" presetID="4" presetClass="entr" presetSubtype="16" fill="hold" nodeType="withEffect">
                                  <p:stCondLst>
                                    <p:cond delay="0"/>
                                  </p:stCondLst>
                                  <p:childTnLst>
                                    <p:set>
                                      <p:cBhvr>
                                        <p:cTn id="69" dur="1" fill="hold">
                                          <p:stCondLst>
                                            <p:cond delay="0"/>
                                          </p:stCondLst>
                                        </p:cTn>
                                        <p:tgtEl>
                                          <p:spTgt spid="197661"/>
                                        </p:tgtEl>
                                        <p:attrNameLst>
                                          <p:attrName>style.visibility</p:attrName>
                                        </p:attrNameLst>
                                      </p:cBhvr>
                                      <p:to>
                                        <p:strVal val="visible"/>
                                      </p:to>
                                    </p:set>
                                    <p:animEffect transition="in" filter="box(in)">
                                      <p:cBhvr>
                                        <p:cTn id="70" dur="500"/>
                                        <p:tgtEl>
                                          <p:spTgt spid="19766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97662"/>
                                        </p:tgtEl>
                                        <p:attrNameLst>
                                          <p:attrName>style.visibility</p:attrName>
                                        </p:attrNameLst>
                                      </p:cBhvr>
                                      <p:to>
                                        <p:strVal val="visible"/>
                                      </p:to>
                                    </p:set>
                                    <p:anim calcmode="lin" valueType="num">
                                      <p:cBhvr>
                                        <p:cTn id="75" dur="1000" fill="hold"/>
                                        <p:tgtEl>
                                          <p:spTgt spid="197662"/>
                                        </p:tgtEl>
                                        <p:attrNameLst>
                                          <p:attrName>ppt_w</p:attrName>
                                        </p:attrNameLst>
                                      </p:cBhvr>
                                      <p:tavLst>
                                        <p:tav tm="0">
                                          <p:val>
                                            <p:strVal val="#ppt_w*0.70"/>
                                          </p:val>
                                        </p:tav>
                                        <p:tav tm="100000">
                                          <p:val>
                                            <p:strVal val="#ppt_w"/>
                                          </p:val>
                                        </p:tav>
                                      </p:tavLst>
                                    </p:anim>
                                    <p:anim calcmode="lin" valueType="num">
                                      <p:cBhvr>
                                        <p:cTn id="76" dur="1000" fill="hold"/>
                                        <p:tgtEl>
                                          <p:spTgt spid="197662"/>
                                        </p:tgtEl>
                                        <p:attrNameLst>
                                          <p:attrName>ppt_h</p:attrName>
                                        </p:attrNameLst>
                                      </p:cBhvr>
                                      <p:tavLst>
                                        <p:tav tm="0">
                                          <p:val>
                                            <p:strVal val="#ppt_h"/>
                                          </p:val>
                                        </p:tav>
                                        <p:tav tm="100000">
                                          <p:val>
                                            <p:strVal val="#ppt_h"/>
                                          </p:val>
                                        </p:tav>
                                      </p:tavLst>
                                    </p:anim>
                                    <p:animEffect transition="in" filter="fade">
                                      <p:cBhvr>
                                        <p:cTn id="77" dur="1000"/>
                                        <p:tgtEl>
                                          <p:spTgt spid="197662"/>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197663"/>
                                        </p:tgtEl>
                                        <p:attrNameLst>
                                          <p:attrName>style.visibility</p:attrName>
                                        </p:attrNameLst>
                                      </p:cBhvr>
                                      <p:to>
                                        <p:strVal val="visible"/>
                                      </p:to>
                                    </p:set>
                                    <p:anim calcmode="lin" valueType="num">
                                      <p:cBhvr>
                                        <p:cTn id="80" dur="1000" fill="hold"/>
                                        <p:tgtEl>
                                          <p:spTgt spid="197663"/>
                                        </p:tgtEl>
                                        <p:attrNameLst>
                                          <p:attrName>ppt_w</p:attrName>
                                        </p:attrNameLst>
                                      </p:cBhvr>
                                      <p:tavLst>
                                        <p:tav tm="0">
                                          <p:val>
                                            <p:strVal val="#ppt_w*0.70"/>
                                          </p:val>
                                        </p:tav>
                                        <p:tav tm="100000">
                                          <p:val>
                                            <p:strVal val="#ppt_w"/>
                                          </p:val>
                                        </p:tav>
                                      </p:tavLst>
                                    </p:anim>
                                    <p:anim calcmode="lin" valueType="num">
                                      <p:cBhvr>
                                        <p:cTn id="81" dur="1000" fill="hold"/>
                                        <p:tgtEl>
                                          <p:spTgt spid="197663"/>
                                        </p:tgtEl>
                                        <p:attrNameLst>
                                          <p:attrName>ppt_h</p:attrName>
                                        </p:attrNameLst>
                                      </p:cBhvr>
                                      <p:tavLst>
                                        <p:tav tm="0">
                                          <p:val>
                                            <p:strVal val="#ppt_h"/>
                                          </p:val>
                                        </p:tav>
                                        <p:tav tm="100000">
                                          <p:val>
                                            <p:strVal val="#ppt_h"/>
                                          </p:val>
                                        </p:tav>
                                      </p:tavLst>
                                    </p:anim>
                                    <p:animEffect transition="in" filter="fade">
                                      <p:cBhvr>
                                        <p:cTn id="82" dur="1000"/>
                                        <p:tgtEl>
                                          <p:spTgt spid="197663"/>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197664"/>
                                        </p:tgtEl>
                                        <p:attrNameLst>
                                          <p:attrName>style.visibility</p:attrName>
                                        </p:attrNameLst>
                                      </p:cBhvr>
                                      <p:to>
                                        <p:strVal val="visible"/>
                                      </p:to>
                                    </p:set>
                                    <p:anim calcmode="lin" valueType="num">
                                      <p:cBhvr>
                                        <p:cTn id="85" dur="1000" fill="hold"/>
                                        <p:tgtEl>
                                          <p:spTgt spid="197664"/>
                                        </p:tgtEl>
                                        <p:attrNameLst>
                                          <p:attrName>ppt_w</p:attrName>
                                        </p:attrNameLst>
                                      </p:cBhvr>
                                      <p:tavLst>
                                        <p:tav tm="0">
                                          <p:val>
                                            <p:strVal val="#ppt_w*0.70"/>
                                          </p:val>
                                        </p:tav>
                                        <p:tav tm="100000">
                                          <p:val>
                                            <p:strVal val="#ppt_w"/>
                                          </p:val>
                                        </p:tav>
                                      </p:tavLst>
                                    </p:anim>
                                    <p:anim calcmode="lin" valueType="num">
                                      <p:cBhvr>
                                        <p:cTn id="86" dur="1000" fill="hold"/>
                                        <p:tgtEl>
                                          <p:spTgt spid="197664"/>
                                        </p:tgtEl>
                                        <p:attrNameLst>
                                          <p:attrName>ppt_h</p:attrName>
                                        </p:attrNameLst>
                                      </p:cBhvr>
                                      <p:tavLst>
                                        <p:tav tm="0">
                                          <p:val>
                                            <p:strVal val="#ppt_h"/>
                                          </p:val>
                                        </p:tav>
                                        <p:tav tm="100000">
                                          <p:val>
                                            <p:strVal val="#ppt_h"/>
                                          </p:val>
                                        </p:tav>
                                      </p:tavLst>
                                    </p:anim>
                                    <p:animEffect transition="in" filter="fade">
                                      <p:cBhvr>
                                        <p:cTn id="87" dur="1000"/>
                                        <p:tgtEl>
                                          <p:spTgt spid="197664"/>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197666"/>
                                        </p:tgtEl>
                                        <p:attrNameLst>
                                          <p:attrName>style.visibility</p:attrName>
                                        </p:attrNameLst>
                                      </p:cBhvr>
                                      <p:to>
                                        <p:strVal val="visible"/>
                                      </p:to>
                                    </p:set>
                                    <p:anim calcmode="lin" valueType="num">
                                      <p:cBhvr>
                                        <p:cTn id="90" dur="1000" fill="hold"/>
                                        <p:tgtEl>
                                          <p:spTgt spid="197666"/>
                                        </p:tgtEl>
                                        <p:attrNameLst>
                                          <p:attrName>ppt_w</p:attrName>
                                        </p:attrNameLst>
                                      </p:cBhvr>
                                      <p:tavLst>
                                        <p:tav tm="0">
                                          <p:val>
                                            <p:strVal val="#ppt_w*0.70"/>
                                          </p:val>
                                        </p:tav>
                                        <p:tav tm="100000">
                                          <p:val>
                                            <p:strVal val="#ppt_w"/>
                                          </p:val>
                                        </p:tav>
                                      </p:tavLst>
                                    </p:anim>
                                    <p:anim calcmode="lin" valueType="num">
                                      <p:cBhvr>
                                        <p:cTn id="91" dur="1000" fill="hold"/>
                                        <p:tgtEl>
                                          <p:spTgt spid="197666"/>
                                        </p:tgtEl>
                                        <p:attrNameLst>
                                          <p:attrName>ppt_h</p:attrName>
                                        </p:attrNameLst>
                                      </p:cBhvr>
                                      <p:tavLst>
                                        <p:tav tm="0">
                                          <p:val>
                                            <p:strVal val="#ppt_h"/>
                                          </p:val>
                                        </p:tav>
                                        <p:tav tm="100000">
                                          <p:val>
                                            <p:strVal val="#ppt_h"/>
                                          </p:val>
                                        </p:tav>
                                      </p:tavLst>
                                    </p:anim>
                                    <p:animEffect transition="in" filter="fade">
                                      <p:cBhvr>
                                        <p:cTn id="92" dur="1000"/>
                                        <p:tgtEl>
                                          <p:spTgt spid="197666"/>
                                        </p:tgtEl>
                                      </p:cBhvr>
                                    </p:animEffect>
                                  </p:childTnLst>
                                </p:cTn>
                              </p:par>
                            </p:childTnLst>
                          </p:cTn>
                        </p:par>
                      </p:childTnLst>
                    </p:cTn>
                  </p:par>
                  <p:par>
                    <p:cTn id="93" fill="hold">
                      <p:stCondLst>
                        <p:cond delay="indefinite"/>
                      </p:stCondLst>
                      <p:childTnLst>
                        <p:par>
                          <p:cTn id="94" fill="hold">
                            <p:stCondLst>
                              <p:cond delay="0"/>
                            </p:stCondLst>
                            <p:childTnLst>
                              <p:par>
                                <p:cTn id="95" presetID="43"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
                                        <p:tgtEl>
                                          <p:spTgt spid="29"/>
                                        </p:tgtEl>
                                      </p:cBhvr>
                                    </p:animEffect>
                                    <p:anim calcmode="lin" valueType="num">
                                      <p:cBhvr>
                                        <p:cTn id="98" dur="400" fill="hold"/>
                                        <p:tgtEl>
                                          <p:spTgt spid="29"/>
                                        </p:tgtEl>
                                        <p:attrNameLst>
                                          <p:attrName>ppt_x</p:attrName>
                                        </p:attrNameLst>
                                      </p:cBhvr>
                                      <p:tavLst>
                                        <p:tav tm="0">
                                          <p:val>
                                            <p:strVal val="#ppt_x"/>
                                          </p:val>
                                        </p:tav>
                                        <p:tav tm="100000">
                                          <p:val>
                                            <p:strVal val="#ppt_x"/>
                                          </p:val>
                                        </p:tav>
                                      </p:tavLst>
                                    </p:anim>
                                    <p:anim calcmode="lin" valueType="num">
                                      <p:cBhvr>
                                        <p:cTn id="99" dur="400" fill="hold"/>
                                        <p:tgtEl>
                                          <p:spTgt spid="29"/>
                                        </p:tgtEl>
                                        <p:attrNameLst>
                                          <p:attrName>ppt_y</p:attrName>
                                        </p:attrNameLst>
                                      </p:cBhvr>
                                      <p:tavLst>
                                        <p:tav tm="0">
                                          <p:val>
                                            <p:strVal val="#ppt_y+0.31"/>
                                          </p:val>
                                        </p:tav>
                                        <p:tav tm="100000">
                                          <p:val>
                                            <p:strVal val="#ppt_y+0.31"/>
                                          </p:val>
                                        </p:tav>
                                      </p:tavLst>
                                    </p:anim>
                                    <p:anim calcmode="lin" valueType="num">
                                      <p:cBhvr>
                                        <p:cTn id="10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7" grpId="0"/>
      <p:bldP spid="197648" grpId="0"/>
      <p:bldP spid="197649" grpId="0"/>
      <p:bldP spid="197650" grpId="0"/>
      <p:bldP spid="197652" grpId="0"/>
      <p:bldP spid="197653" grpId="0"/>
      <p:bldP spid="197654" grpId="0"/>
      <p:bldP spid="197656" grpId="0"/>
      <p:bldP spid="197658" grpId="0"/>
      <p:bldP spid="197659" grpId="0"/>
      <p:bldP spid="197662" grpId="0"/>
      <p:bldP spid="197663" grpId="0"/>
      <p:bldP spid="197664" grpId="0"/>
      <p:bldP spid="197666" grpId="0"/>
      <p:bldP spid="19766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5"/>
            <a:ext cx="8229600" cy="1143000"/>
          </a:xfrm>
        </p:spPr>
        <p:txBody>
          <a:bodyPr>
            <a:normAutofit/>
          </a:bodyPr>
          <a:lstStyle/>
          <a:p>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tập</a:t>
            </a:r>
            <a:r>
              <a:rPr lang="en-US" sz="3600" b="1" dirty="0" smtClean="0">
                <a:solidFill>
                  <a:srgbClr val="FF0000"/>
                </a:solidFill>
                <a:latin typeface="Times New Roman" pitchFamily="18" charset="0"/>
                <a:cs typeface="Times New Roman" pitchFamily="18" charset="0"/>
              </a:rPr>
              <a:t> 1: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sau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đúng</a:t>
            </a:r>
            <a:r>
              <a:rPr lang="en-US" sz="3600" b="1" dirty="0" smtClean="0">
                <a:latin typeface="Times New Roman" pitchFamily="18" charset="0"/>
                <a:cs typeface="Times New Roman" pitchFamily="18" charset="0"/>
              </a:rPr>
              <a:t> hay </a:t>
            </a:r>
            <a:r>
              <a:rPr lang="en-US" sz="3600" b="1" dirty="0" err="1" smtClean="0">
                <a:latin typeface="Times New Roman" pitchFamily="18" charset="0"/>
                <a:cs typeface="Times New Roman" pitchFamily="18" charset="0"/>
              </a:rPr>
              <a:t>sai</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45483992"/>
              </p:ext>
            </p:extLst>
          </p:nvPr>
        </p:nvGraphicFramePr>
        <p:xfrm>
          <a:off x="76200" y="1143000"/>
          <a:ext cx="8991600" cy="5627429"/>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tblGrid>
              <a:tr h="457200">
                <a:tc>
                  <a:txBody>
                    <a:bodyPr/>
                    <a:lstStyle/>
                    <a:p>
                      <a:pPr algn="ctr"/>
                      <a:r>
                        <a:rPr lang="en-US" sz="2400" b="1" dirty="0" err="1" smtClean="0">
                          <a:latin typeface="Times New Roman" pitchFamily="18" charset="0"/>
                          <a:cs typeface="Times New Roman" pitchFamily="18" charset="0"/>
                        </a:rPr>
                        <a:t>Nội</a:t>
                      </a:r>
                      <a:r>
                        <a:rPr lang="en-US" sz="2400" b="1" baseline="0" dirty="0" smtClean="0">
                          <a:latin typeface="Times New Roman" pitchFamily="18" charset="0"/>
                          <a:cs typeface="Times New Roman" pitchFamily="18" charset="0"/>
                        </a:rPr>
                        <a:t> dung</a:t>
                      </a:r>
                      <a:endParaRPr lang="en-US" sz="2400" b="1" dirty="0">
                        <a:latin typeface="Times New Roman" pitchFamily="18" charset="0"/>
                        <a:cs typeface="Times New Roman" pitchFamily="18" charset="0"/>
                      </a:endParaRPr>
                    </a:p>
                  </a:txBody>
                  <a:tcPr/>
                </a:tc>
                <a:tc>
                  <a:txBody>
                    <a:bodyPr/>
                    <a:lstStyle/>
                    <a:p>
                      <a:pPr algn="ctr"/>
                      <a:r>
                        <a:rPr lang="en-US" sz="2400" b="1" dirty="0" err="1" smtClean="0">
                          <a:latin typeface="Times New Roman" pitchFamily="18" charset="0"/>
                          <a:cs typeface="Times New Roman" pitchFamily="18" charset="0"/>
                        </a:rPr>
                        <a:t>Đúng</a:t>
                      </a:r>
                      <a:endParaRPr lang="en-US" sz="2400" b="1" dirty="0">
                        <a:latin typeface="Times New Roman" pitchFamily="18" charset="0"/>
                        <a:cs typeface="Times New Roman" pitchFamily="18" charset="0"/>
                      </a:endParaRPr>
                    </a:p>
                  </a:txBody>
                  <a:tcPr/>
                </a:tc>
                <a:tc>
                  <a:txBody>
                    <a:bodyPr/>
                    <a:lstStyle/>
                    <a:p>
                      <a:pPr algn="ctr"/>
                      <a:r>
                        <a:rPr lang="en-US" sz="2400" b="1" dirty="0" err="1" smtClean="0">
                          <a:latin typeface="Times New Roman" pitchFamily="18" charset="0"/>
                          <a:cs typeface="Times New Roman" pitchFamily="18" charset="0"/>
                        </a:rPr>
                        <a:t>Sai</a:t>
                      </a:r>
                      <a:endParaRPr lang="en-US" sz="2400" b="1"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944880">
                <a:tc>
                  <a:txBody>
                    <a:bodyPr/>
                    <a:lstStyle/>
                    <a:p>
                      <a:pPr algn="just"/>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Giao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điểm</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hai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đường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chéo</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của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là</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tâm</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đối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xứng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của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đó</a:t>
                      </a:r>
                      <a:endParaRPr lang="en-US" sz="2800" b="1" dirty="0">
                        <a:latin typeface="Times New Roman" pitchFamily="18" charset="0"/>
                        <a:cs typeface="Times New Roman" pitchFamily="18" charset="0"/>
                      </a:endParaRPr>
                    </a:p>
                  </a:txBody>
                  <a:tcPr/>
                </a:tc>
                <a:tc>
                  <a:txBody>
                    <a:bodyPr/>
                    <a:lstStyle/>
                    <a:p>
                      <a:pPr algn="ctr"/>
                      <a:endParaRPr lang="en-US" sz="2400" b="1" dirty="0">
                        <a:latin typeface="Times New Roman" pitchFamily="18" charset="0"/>
                        <a:cs typeface="Times New Roman" pitchFamily="18" charset="0"/>
                      </a:endParaRPr>
                    </a:p>
                  </a:txBody>
                  <a:tcPr/>
                </a:tc>
                <a:tc>
                  <a:txBody>
                    <a:bodyPr/>
                    <a:lstStyle/>
                    <a:p>
                      <a:pPr algn="ctr"/>
                      <a:endParaRPr lang="en-US" sz="2400" b="1"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944880">
                <a:tc>
                  <a:txBody>
                    <a:bodyPr/>
                    <a:lstStyle/>
                    <a:p>
                      <a:pPr algn="just"/>
                      <a:r>
                        <a:rPr lang="en-US" sz="2800" b="1" dirty="0" smtClean="0">
                          <a:latin typeface="Times New Roman" pitchFamily="18" charset="0"/>
                          <a:cs typeface="Times New Roman" pitchFamily="18" charset="0"/>
                        </a:rPr>
                        <a:t>2. Cho </a:t>
                      </a:r>
                      <a:r>
                        <a:rPr lang="en-US" sz="2800" b="1"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 ABCD </a:t>
                      </a:r>
                      <a:r>
                        <a:rPr lang="en-US" sz="2800" b="1" baseline="0" dirty="0" err="1" smtClean="0">
                          <a:latin typeface="Times New Roman" pitchFamily="18" charset="0"/>
                          <a:cs typeface="Times New Roman" pitchFamily="18" charset="0"/>
                        </a:rPr>
                        <a:t>có</a:t>
                      </a:r>
                      <a:r>
                        <a:rPr lang="en-US" sz="2800" b="1" baseline="0" dirty="0" smtClean="0">
                          <a:latin typeface="Times New Roman" pitchFamily="18" charset="0"/>
                          <a:cs typeface="Times New Roman" pitchFamily="18" charset="0"/>
                        </a:rPr>
                        <a:t> AC = 6cm </a:t>
                      </a:r>
                      <a:r>
                        <a:rPr lang="en-US" sz="2800" b="1" baseline="0" dirty="0" err="1" smtClean="0">
                          <a:latin typeface="Times New Roman" pitchFamily="18" charset="0"/>
                          <a:cs typeface="Times New Roman" pitchFamily="18" charset="0"/>
                        </a:rPr>
                        <a:t>thì</a:t>
                      </a:r>
                      <a:r>
                        <a:rPr lang="en-US" sz="2800" b="1" baseline="0" dirty="0" smtClean="0">
                          <a:latin typeface="Times New Roman" pitchFamily="18" charset="0"/>
                          <a:cs typeface="Times New Roman" pitchFamily="18" charset="0"/>
                        </a:rPr>
                        <a:t> BD = 3cm</a:t>
                      </a:r>
                      <a:endParaRPr lang="en-US" sz="2800" b="1" dirty="0">
                        <a:latin typeface="Times New Roman" pitchFamily="18" charset="0"/>
                        <a:cs typeface="Times New Roman" pitchFamily="18" charset="0"/>
                      </a:endParaRPr>
                    </a:p>
                  </a:txBody>
                  <a:tcPr/>
                </a:tc>
                <a:tc>
                  <a:txBody>
                    <a:bodyPr/>
                    <a:lstStyle/>
                    <a:p>
                      <a:pPr algn="ctr"/>
                      <a:endParaRPr lang="en-US" sz="2400" b="1">
                        <a:latin typeface="Times New Roman" pitchFamily="18" charset="0"/>
                        <a:cs typeface="Times New Roman" pitchFamily="18" charset="0"/>
                      </a:endParaRPr>
                    </a:p>
                  </a:txBody>
                  <a:tcPr/>
                </a:tc>
                <a:tc>
                  <a:txBody>
                    <a:bodyPr/>
                    <a:lstStyle/>
                    <a:p>
                      <a:pPr algn="ctr"/>
                      <a:endParaRPr lang="en-US" sz="2400" b="1">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944880">
                <a:tc>
                  <a:txBody>
                    <a:bodyPr/>
                    <a:lstStyle/>
                    <a:p>
                      <a:pPr algn="just"/>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bình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hành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cũng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là</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một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tc>
                <a:tc>
                  <a:txBody>
                    <a:bodyPr/>
                    <a:lstStyle/>
                    <a:p>
                      <a:pPr algn="ctr"/>
                      <a:endParaRPr lang="en-US" sz="2400" b="1">
                        <a:latin typeface="Times New Roman" pitchFamily="18" charset="0"/>
                        <a:cs typeface="Times New Roman" pitchFamily="18" charset="0"/>
                      </a:endParaRPr>
                    </a:p>
                  </a:txBody>
                  <a:tcPr/>
                </a:tc>
                <a:tc>
                  <a:txBody>
                    <a:bodyPr/>
                    <a:lstStyle/>
                    <a:p>
                      <a:pPr algn="ctr"/>
                      <a:endParaRPr lang="en-US" sz="2400" b="1">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1371600">
                <a:tc>
                  <a:txBody>
                    <a:bodyPr/>
                    <a:lstStyle/>
                    <a:p>
                      <a:pPr algn="just"/>
                      <a:r>
                        <a:rPr lang="en-US" sz="2800" b="1" dirty="0" smtClean="0">
                          <a:latin typeface="Times New Roman" pitchFamily="18" charset="0"/>
                          <a:cs typeface="Times New Roman" pitchFamily="18" charset="0"/>
                        </a:rPr>
                        <a:t>4. </a:t>
                      </a:r>
                      <a:r>
                        <a:rPr lang="en-US" sz="2800" b="1" dirty="0" err="1" smtClean="0">
                          <a:latin typeface="Times New Roman" pitchFamily="18" charset="0"/>
                          <a:cs typeface="Times New Roman" pitchFamily="18" charset="0"/>
                        </a:rPr>
                        <a:t>Hai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a:t>
                      </a:r>
                      <a:r>
                        <a:rPr lang="en-US" sz="2800" b="1" dirty="0" err="1" smtClean="0">
                          <a:latin typeface="Times New Roman" pitchFamily="18" charset="0"/>
                          <a:cs typeface="Times New Roman" pitchFamily="18" charset="0"/>
                        </a:rPr>
                        <a:t>ường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thẳng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đi</a:t>
                      </a:r>
                      <a:r>
                        <a:rPr lang="en-US" sz="2800" b="1" baseline="0" dirty="0" smtClean="0">
                          <a:latin typeface="Times New Roman" pitchFamily="18" charset="0"/>
                          <a:cs typeface="Times New Roman" pitchFamily="18" charset="0"/>
                        </a:rPr>
                        <a:t> qua </a:t>
                      </a:r>
                      <a:r>
                        <a:rPr lang="en-US" sz="2800" b="1" baseline="0" dirty="0" err="1" smtClean="0">
                          <a:latin typeface="Times New Roman" pitchFamily="18" charset="0"/>
                          <a:cs typeface="Times New Roman" pitchFamily="18" charset="0"/>
                        </a:rPr>
                        <a:t>trung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điểm</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hai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cạnh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đối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của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là</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hai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trục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đối</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xứng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của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đó</a:t>
                      </a:r>
                      <a:r>
                        <a:rPr lang="en-US" sz="2800" b="1" baseline="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tc>
                <a:tc>
                  <a:txBody>
                    <a:bodyPr/>
                    <a:lstStyle/>
                    <a:p>
                      <a:pPr algn="ctr"/>
                      <a:endParaRPr lang="en-US" sz="2400" b="1" dirty="0">
                        <a:latin typeface="Times New Roman" pitchFamily="18" charset="0"/>
                        <a:cs typeface="Times New Roman" pitchFamily="18" charset="0"/>
                      </a:endParaRPr>
                    </a:p>
                  </a:txBody>
                  <a:tcPr/>
                </a:tc>
                <a:tc>
                  <a:txBody>
                    <a:bodyPr/>
                    <a:lstStyle/>
                    <a:p>
                      <a:pPr algn="ctr"/>
                      <a:endParaRPr lang="en-US" sz="2400" b="1"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963989">
                <a:tc>
                  <a:txBody>
                    <a:bodyPr/>
                    <a:lstStyle/>
                    <a:p>
                      <a:pPr algn="just"/>
                      <a:r>
                        <a:rPr lang="en-US" sz="2800" b="1" dirty="0" smtClean="0">
                          <a:latin typeface="Times New Roman" pitchFamily="18" charset="0"/>
                          <a:cs typeface="Times New Roman" pitchFamily="18" charset="0"/>
                        </a:rPr>
                        <a:t>5. </a:t>
                      </a:r>
                      <a:r>
                        <a:rPr lang="en-US" sz="2800" b="1" dirty="0" err="1" smtClean="0">
                          <a:latin typeface="Times New Roman" pitchFamily="18" charset="0"/>
                          <a:cs typeface="Times New Roman" pitchFamily="18" charset="0"/>
                        </a:rPr>
                        <a:t>Tứ</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giác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có</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ba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góc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vuông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là</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chữ</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nhật</a:t>
                      </a:r>
                      <a:r>
                        <a:rPr lang="en-US" sz="2800" b="1" baseline="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tc>
                <a:tc>
                  <a:txBody>
                    <a:bodyPr/>
                    <a:lstStyle/>
                    <a:p>
                      <a:pPr algn="ctr"/>
                      <a:endParaRPr lang="en-US" sz="2400" b="1" dirty="0">
                        <a:latin typeface="Times New Roman" pitchFamily="18" charset="0"/>
                        <a:cs typeface="Times New Roman" pitchFamily="18" charset="0"/>
                      </a:endParaRPr>
                    </a:p>
                  </a:txBody>
                  <a:tcPr/>
                </a:tc>
                <a:tc>
                  <a:txBody>
                    <a:bodyPr/>
                    <a:lstStyle/>
                    <a:p>
                      <a:pPr algn="ctr"/>
                      <a:endParaRPr lang="en-US" sz="2400" b="1" dirty="0">
                        <a:latin typeface="Times New Roman" pitchFamily="18" charset="0"/>
                        <a:cs typeface="Times New Roman" pitchFamily="18" charset="0"/>
                      </a:endParaRPr>
                    </a:p>
                  </a:txBody>
                  <a:tcPr/>
                </a:tc>
              </a:tr>
            </a:tbl>
          </a:graphicData>
        </a:graphic>
      </p:graphicFrame>
      <p:sp>
        <p:nvSpPr>
          <p:cNvPr id="6" name="TextBox 5"/>
          <p:cNvSpPr txBox="1"/>
          <p:nvPr/>
        </p:nvSpPr>
        <p:spPr>
          <a:xfrm>
            <a:off x="7162800" y="1981200"/>
            <a:ext cx="5334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X</a:t>
            </a:r>
            <a:endParaRPr lang="en-US" sz="2000" b="1" dirty="0">
              <a:latin typeface="Times New Roman" pitchFamily="18" charset="0"/>
              <a:cs typeface="Times New Roman" pitchFamily="18" charset="0"/>
            </a:endParaRPr>
          </a:p>
        </p:txBody>
      </p:sp>
      <p:sp>
        <p:nvSpPr>
          <p:cNvPr id="7" name="TextBox 6"/>
          <p:cNvSpPr txBox="1"/>
          <p:nvPr/>
        </p:nvSpPr>
        <p:spPr>
          <a:xfrm>
            <a:off x="8229600" y="2876489"/>
            <a:ext cx="5334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X</a:t>
            </a:r>
            <a:endParaRPr lang="en-US" sz="2000" b="1" dirty="0">
              <a:latin typeface="Times New Roman" pitchFamily="18" charset="0"/>
              <a:cs typeface="Times New Roman" pitchFamily="18" charset="0"/>
            </a:endParaRPr>
          </a:p>
        </p:txBody>
      </p:sp>
      <p:sp>
        <p:nvSpPr>
          <p:cNvPr id="8" name="TextBox 7"/>
          <p:cNvSpPr txBox="1"/>
          <p:nvPr/>
        </p:nvSpPr>
        <p:spPr>
          <a:xfrm>
            <a:off x="8229600" y="3790888"/>
            <a:ext cx="5334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X</a:t>
            </a:r>
            <a:endParaRPr lang="en-US" sz="2000" b="1" dirty="0">
              <a:latin typeface="Times New Roman" pitchFamily="18" charset="0"/>
              <a:cs typeface="Times New Roman" pitchFamily="18" charset="0"/>
            </a:endParaRPr>
          </a:p>
        </p:txBody>
      </p:sp>
      <p:sp>
        <p:nvSpPr>
          <p:cNvPr id="9" name="TextBox 8"/>
          <p:cNvSpPr txBox="1"/>
          <p:nvPr/>
        </p:nvSpPr>
        <p:spPr>
          <a:xfrm>
            <a:off x="7162800" y="4933889"/>
            <a:ext cx="5334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X</a:t>
            </a:r>
            <a:endParaRPr lang="en-US" sz="2000" b="1" dirty="0">
              <a:latin typeface="Times New Roman" pitchFamily="18" charset="0"/>
              <a:cs typeface="Times New Roman" pitchFamily="18" charset="0"/>
            </a:endParaRPr>
          </a:p>
        </p:txBody>
      </p:sp>
      <p:sp>
        <p:nvSpPr>
          <p:cNvPr id="10" name="TextBox 9"/>
          <p:cNvSpPr txBox="1"/>
          <p:nvPr/>
        </p:nvSpPr>
        <p:spPr>
          <a:xfrm>
            <a:off x="7162800" y="6000690"/>
            <a:ext cx="5334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X</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5685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17231" y="-17642"/>
            <a:ext cx="9120554"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en-US" sz="3323" b="1" dirty="0">
                <a:solidFill>
                  <a:srgbClr val="FF0000"/>
                </a:solidFill>
                <a:latin typeface="Times New Roman" panose="02020603050405020304" pitchFamily="18" charset="0"/>
                <a:cs typeface="Times New Roman" panose="02020603050405020304" pitchFamily="18" charset="0"/>
              </a:rPr>
              <a:t>? </a:t>
            </a:r>
            <a:r>
              <a:rPr lang="en-US" altLang="en-US" sz="3323" b="1" dirty="0">
                <a:solidFill>
                  <a:srgbClr val="0000FF"/>
                </a:solidFill>
                <a:latin typeface="Times New Roman" panose="02020603050405020304" pitchFamily="18" charset="0"/>
                <a:cs typeface="Times New Roman" panose="02020603050405020304" pitchFamily="18" charset="0"/>
              </a:rPr>
              <a:t>Tìm hiểu dấu hiệu nhận biết của hình chữ nhật.</a:t>
            </a:r>
            <a:endParaRPr lang="vi-VN" altLang="en-US" sz="3323" b="1" dirty="0">
              <a:solidFill>
                <a:srgbClr val="0000FF"/>
              </a:solidFill>
              <a:latin typeface="Times New Roman" panose="02020603050405020304" pitchFamily="18" charset="0"/>
              <a:cs typeface="Times New Roman" panose="02020603050405020304" pitchFamily="18" charset="0"/>
            </a:endParaRPr>
          </a:p>
        </p:txBody>
      </p:sp>
      <p:sp>
        <p:nvSpPr>
          <p:cNvPr id="16" name="Text Box 4"/>
          <p:cNvSpPr txBox="1">
            <a:spLocks noChangeArrowheads="1"/>
          </p:cNvSpPr>
          <p:nvPr/>
        </p:nvSpPr>
        <p:spPr bwMode="auto">
          <a:xfrm>
            <a:off x="0" y="465934"/>
            <a:ext cx="91205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vi-VN" altLang="en-US" sz="2200" b="1" i="1" dirty="0">
                <a:solidFill>
                  <a:srgbClr val="FF0000"/>
                </a:solidFill>
                <a:latin typeface="Times New Roman" panose="02020603050405020304" pitchFamily="18" charset="0"/>
                <a:cs typeface="Times New Roman" panose="02020603050405020304" pitchFamily="18" charset="0"/>
              </a:rPr>
              <a:t>Hoạt động nhóm thực hiện các nhiệm vụ sau:</a:t>
            </a:r>
          </a:p>
        </p:txBody>
      </p:sp>
      <p:sp>
        <p:nvSpPr>
          <p:cNvPr id="12" name="Text Box 4"/>
          <p:cNvSpPr txBox="1">
            <a:spLocks noChangeArrowheads="1"/>
          </p:cNvSpPr>
          <p:nvPr/>
        </p:nvSpPr>
        <p:spPr bwMode="auto">
          <a:xfrm>
            <a:off x="0" y="930461"/>
            <a:ext cx="90363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defRPr/>
            </a:pPr>
            <a:r>
              <a:rPr lang="vi-VN" altLang="en-US" sz="2200" b="1" dirty="0">
                <a:solidFill>
                  <a:srgbClr val="FF0000"/>
                </a:solidFill>
                <a:latin typeface="Times New Roman" pitchFamily="18" charset="0"/>
                <a:cs typeface="Times New Roman" pitchFamily="18" charset="0"/>
              </a:rPr>
              <a:t> Nhiệm vụ 1: </a:t>
            </a:r>
            <a:r>
              <a:rPr lang="vi-VN" altLang="en-US" sz="2200" b="1" dirty="0">
                <a:solidFill>
                  <a:srgbClr val="EEECE1">
                    <a:lumMod val="10000"/>
                  </a:srgbClr>
                </a:solidFill>
                <a:latin typeface="Times New Roman" pitchFamily="18" charset="0"/>
                <a:cs typeface="Times New Roman" pitchFamily="18" charset="0"/>
              </a:rPr>
              <a:t>Hoạt động </a:t>
            </a:r>
            <a:r>
              <a:rPr lang="vi-VN" altLang="en-US" sz="2200" b="1" dirty="0" smtClean="0">
                <a:solidFill>
                  <a:srgbClr val="EEECE1">
                    <a:lumMod val="10000"/>
                  </a:srgbClr>
                </a:solidFill>
                <a:latin typeface="Times New Roman" pitchFamily="18" charset="0"/>
                <a:cs typeface="Times New Roman" pitchFamily="18" charset="0"/>
              </a:rPr>
              <a:t>nhóm </a:t>
            </a:r>
            <a:r>
              <a:rPr lang="vi-VN" altLang="en-US" sz="2200" b="1" dirty="0">
                <a:solidFill>
                  <a:srgbClr val="EEECE1">
                    <a:lumMod val="10000"/>
                  </a:srgbClr>
                </a:solidFill>
                <a:latin typeface="Times New Roman" pitchFamily="18" charset="0"/>
                <a:cs typeface="Times New Roman" pitchFamily="18" charset="0"/>
              </a:rPr>
              <a:t>thảo luận tìm hiểu dấu hiệu nhận biết </a:t>
            </a:r>
            <a:r>
              <a:rPr lang="vi-VN" altLang="en-US" sz="2200" b="1" dirty="0" smtClean="0">
                <a:solidFill>
                  <a:srgbClr val="EEECE1">
                    <a:lumMod val="10000"/>
                  </a:srgbClr>
                </a:solidFill>
                <a:latin typeface="Times New Roman" pitchFamily="18" charset="0"/>
                <a:cs typeface="Times New Roman" pitchFamily="18" charset="0"/>
              </a:rPr>
              <a:t>hình</a:t>
            </a:r>
            <a:r>
              <a:rPr lang="en-US" altLang="en-US" sz="2200" b="1" dirty="0" smtClean="0">
                <a:solidFill>
                  <a:srgbClr val="EEECE1">
                    <a:lumMod val="10000"/>
                  </a:srgbClr>
                </a:solidFill>
                <a:latin typeface="Times New Roman" pitchFamily="18" charset="0"/>
                <a:cs typeface="Times New Roman" pitchFamily="18" charset="0"/>
              </a:rPr>
              <a:t> </a:t>
            </a:r>
            <a:r>
              <a:rPr lang="vi-VN" altLang="en-US" sz="2200" b="1" dirty="0" smtClean="0">
                <a:solidFill>
                  <a:srgbClr val="EEECE1">
                    <a:lumMod val="10000"/>
                  </a:srgbClr>
                </a:solidFill>
                <a:latin typeface="Times New Roman" pitchFamily="18" charset="0"/>
                <a:cs typeface="Times New Roman" pitchFamily="18" charset="0"/>
              </a:rPr>
              <a:t>chữ </a:t>
            </a:r>
            <a:r>
              <a:rPr lang="vi-VN" altLang="en-US" sz="2200" b="1" dirty="0">
                <a:solidFill>
                  <a:srgbClr val="EEECE1">
                    <a:lumMod val="10000"/>
                  </a:srgbClr>
                </a:solidFill>
                <a:latin typeface="Times New Roman" pitchFamily="18" charset="0"/>
                <a:cs typeface="Times New Roman" pitchFamily="18" charset="0"/>
              </a:rPr>
              <a:t>nhật dựa vào câu hỏi đã giao về nhà, thời gian 2 phút.</a:t>
            </a:r>
          </a:p>
        </p:txBody>
      </p:sp>
      <p:sp>
        <p:nvSpPr>
          <p:cNvPr id="13" name="Text Box 4"/>
          <p:cNvSpPr txBox="1">
            <a:spLocks noChangeArrowheads="1"/>
          </p:cNvSpPr>
          <p:nvPr/>
        </p:nvSpPr>
        <p:spPr bwMode="auto">
          <a:xfrm>
            <a:off x="70341" y="1676406"/>
            <a:ext cx="89329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defRPr/>
            </a:pPr>
            <a:r>
              <a:rPr lang="vi-VN" altLang="en-US" sz="2200" b="1" dirty="0">
                <a:solidFill>
                  <a:srgbClr val="FF0000"/>
                </a:solidFill>
                <a:latin typeface="Times New Roman" pitchFamily="18" charset="0"/>
                <a:cs typeface="Times New Roman" pitchFamily="18" charset="0"/>
              </a:rPr>
              <a:t>Nhiệm vụ 2:</a:t>
            </a:r>
            <a:r>
              <a:rPr lang="vi-VN" altLang="en-US" sz="2200" b="1" dirty="0">
                <a:solidFill>
                  <a:srgbClr val="EEECE1">
                    <a:lumMod val="10000"/>
                  </a:srgbClr>
                </a:solidFill>
                <a:latin typeface="Times New Roman" pitchFamily="18" charset="0"/>
                <a:cs typeface="Times New Roman" pitchFamily="18" charset="0"/>
              </a:rPr>
              <a:t> </a:t>
            </a:r>
            <a:r>
              <a:rPr lang="vi-VN" altLang="en-US" sz="2200" b="1" dirty="0" smtClean="0">
                <a:solidFill>
                  <a:srgbClr val="EEECE1">
                    <a:lumMod val="10000"/>
                  </a:srgbClr>
                </a:solidFill>
                <a:latin typeface="Times New Roman" pitchFamily="18" charset="0"/>
                <a:cs typeface="Times New Roman" pitchFamily="18" charset="0"/>
              </a:rPr>
              <a:t>Các </a:t>
            </a:r>
            <a:r>
              <a:rPr lang="vi-VN" altLang="en-US" sz="2200" b="1" dirty="0">
                <a:solidFill>
                  <a:srgbClr val="EEECE1">
                    <a:lumMod val="10000"/>
                  </a:srgbClr>
                </a:solidFill>
                <a:latin typeface="Times New Roman" pitchFamily="18" charset="0"/>
                <a:cs typeface="Times New Roman" pitchFamily="18" charset="0"/>
              </a:rPr>
              <a:t>nhóm di chuyển theo hướng dẫn sau trong 20s.</a:t>
            </a:r>
          </a:p>
        </p:txBody>
      </p:sp>
      <p:sp>
        <p:nvSpPr>
          <p:cNvPr id="336" name="Text Box 4"/>
          <p:cNvSpPr txBox="1">
            <a:spLocks noChangeArrowheads="1"/>
          </p:cNvSpPr>
          <p:nvPr/>
        </p:nvSpPr>
        <p:spPr bwMode="auto">
          <a:xfrm>
            <a:off x="84195" y="5396569"/>
            <a:ext cx="89329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defRPr/>
            </a:pPr>
            <a:r>
              <a:rPr lang="vi-VN" altLang="en-US" sz="2200" b="1" dirty="0">
                <a:solidFill>
                  <a:srgbClr val="FF0000"/>
                </a:solidFill>
                <a:latin typeface="Times New Roman" pitchFamily="18" charset="0"/>
                <a:cs typeface="Times New Roman" pitchFamily="18" charset="0"/>
              </a:rPr>
              <a:t>- </a:t>
            </a:r>
            <a:r>
              <a:rPr lang="fr-FR" sz="2200" b="1" dirty="0">
                <a:solidFill>
                  <a:prstClr val="black"/>
                </a:solidFill>
                <a:latin typeface="Times New Roman" panose="02020603050405020304" pitchFamily="18" charset="0"/>
                <a:cs typeface="Times New Roman" panose="02020603050405020304" pitchFamily="18" charset="0"/>
              </a:rPr>
              <a:t>Thành viên trong nhóm</a:t>
            </a:r>
            <a:r>
              <a:rPr lang="vi-VN" sz="2200" b="1" dirty="0">
                <a:solidFill>
                  <a:prstClr val="black"/>
                </a:solidFill>
                <a:latin typeface="Times New Roman" panose="02020603050405020304" pitchFamily="18" charset="0"/>
                <a:cs typeface="Times New Roman" panose="02020603050405020304" pitchFamily="18" charset="0"/>
              </a:rPr>
              <a:t> </a:t>
            </a:r>
            <a:r>
              <a:rPr lang="fr-FR" sz="2200" b="1" dirty="0">
                <a:solidFill>
                  <a:prstClr val="black"/>
                </a:solidFill>
                <a:latin typeface="Times New Roman" panose="02020603050405020304" pitchFamily="18" charset="0"/>
                <a:cs typeface="Times New Roman" panose="02020603050405020304" pitchFamily="18" charset="0"/>
              </a:rPr>
              <a:t>mới </a:t>
            </a:r>
            <a:r>
              <a:rPr lang="vi-VN" sz="2200" b="1" dirty="0">
                <a:solidFill>
                  <a:prstClr val="black"/>
                </a:solidFill>
                <a:latin typeface="Times New Roman" panose="02020603050405020304" pitchFamily="18" charset="0"/>
                <a:cs typeface="Times New Roman" panose="02020603050405020304" pitchFamily="18" charset="0"/>
              </a:rPr>
              <a:t>lần lượt </a:t>
            </a:r>
            <a:r>
              <a:rPr lang="fr-FR" sz="2200" b="1" dirty="0">
                <a:solidFill>
                  <a:prstClr val="black"/>
                </a:solidFill>
                <a:latin typeface="Times New Roman" panose="02020603050405020304" pitchFamily="18" charset="0"/>
                <a:cs typeface="Times New Roman" panose="02020603050405020304" pitchFamily="18" charset="0"/>
              </a:rPr>
              <a:t>báo </a:t>
            </a:r>
            <a:r>
              <a:rPr lang="vi-VN" sz="2200" b="1" dirty="0">
                <a:solidFill>
                  <a:prstClr val="black"/>
                </a:solidFill>
                <a:latin typeface="Times New Roman" panose="02020603050405020304" pitchFamily="18" charset="0"/>
                <a:cs typeface="Times New Roman" panose="02020603050405020304" pitchFamily="18" charset="0"/>
              </a:rPr>
              <a:t>cáo kết quả hoạt động của nhóm ban đầu, thời gian: 5 phút.</a:t>
            </a:r>
            <a:endParaRPr lang="vi-VN" altLang="en-US" sz="2200" b="1" dirty="0">
              <a:solidFill>
                <a:srgbClr val="EEECE1">
                  <a:lumMod val="10000"/>
                </a:srgbClr>
              </a:solidFill>
              <a:latin typeface="Times New Roman" pitchFamily="18" charset="0"/>
              <a:cs typeface="Times New Roman" pitchFamily="18" charset="0"/>
            </a:endParaRPr>
          </a:p>
        </p:txBody>
      </p:sp>
      <p:sp>
        <p:nvSpPr>
          <p:cNvPr id="866" name="Rounded Rectangle 86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02:00</a:t>
            </a:r>
            <a:endParaRPr lang="vi-VN" sz="4800" b="1" dirty="0">
              <a:solidFill>
                <a:srgbClr val="FF0000"/>
              </a:solidFill>
            </a:endParaRPr>
          </a:p>
        </p:txBody>
      </p:sp>
      <p:sp>
        <p:nvSpPr>
          <p:cNvPr id="867" name="Rounded Rectangle 86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01:59</a:t>
            </a:r>
            <a:endParaRPr lang="vi-VN" sz="4800" b="1" dirty="0">
              <a:solidFill>
                <a:srgbClr val="FF0000"/>
              </a:solidFill>
            </a:endParaRPr>
          </a:p>
        </p:txBody>
      </p:sp>
      <p:sp>
        <p:nvSpPr>
          <p:cNvPr id="868" name="Rounded Rectangle 86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01:58</a:t>
            </a:r>
            <a:endParaRPr lang="vi-VN" sz="4800" b="1" dirty="0">
              <a:solidFill>
                <a:srgbClr val="FF0000"/>
              </a:solidFill>
            </a:endParaRPr>
          </a:p>
        </p:txBody>
      </p:sp>
      <p:sp>
        <p:nvSpPr>
          <p:cNvPr id="869" name="Rounded Rectangle 86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01:57</a:t>
            </a:r>
            <a:endParaRPr lang="vi-VN" sz="4800" b="1" dirty="0">
              <a:solidFill>
                <a:srgbClr val="FF0000"/>
              </a:solidFill>
            </a:endParaRPr>
          </a:p>
        </p:txBody>
      </p:sp>
      <p:sp>
        <p:nvSpPr>
          <p:cNvPr id="870" name="Rounded Rectangle 86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01:56</a:t>
            </a:r>
            <a:endParaRPr lang="vi-VN" sz="4800" b="1" dirty="0">
              <a:solidFill>
                <a:srgbClr val="FF0000"/>
              </a:solidFill>
            </a:endParaRPr>
          </a:p>
        </p:txBody>
      </p:sp>
      <p:sp>
        <p:nvSpPr>
          <p:cNvPr id="871" name="Rounded Rectangle 87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01:55</a:t>
            </a:r>
            <a:endParaRPr lang="vi-VN" sz="4800" b="1" dirty="0">
              <a:solidFill>
                <a:srgbClr val="FF0000"/>
              </a:solidFill>
            </a:endParaRPr>
          </a:p>
        </p:txBody>
      </p:sp>
      <p:sp>
        <p:nvSpPr>
          <p:cNvPr id="872" name="Rounded Rectangle 87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01:54</a:t>
            </a:r>
            <a:endParaRPr lang="vi-VN" sz="4800" b="1" dirty="0">
              <a:solidFill>
                <a:srgbClr val="FF0000"/>
              </a:solidFill>
            </a:endParaRPr>
          </a:p>
        </p:txBody>
      </p:sp>
      <p:sp>
        <p:nvSpPr>
          <p:cNvPr id="873" name="Rounded Rectangle 87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01:53</a:t>
            </a:r>
            <a:endParaRPr lang="vi-VN" sz="4800" b="1" dirty="0">
              <a:solidFill>
                <a:srgbClr val="FF0000"/>
              </a:solidFill>
            </a:endParaRPr>
          </a:p>
        </p:txBody>
      </p:sp>
      <p:sp>
        <p:nvSpPr>
          <p:cNvPr id="874" name="Rounded Rectangle 87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01:52</a:t>
            </a:r>
            <a:endParaRPr lang="vi-VN" sz="4800" b="1" dirty="0">
              <a:solidFill>
                <a:srgbClr val="FF0000"/>
              </a:solidFill>
            </a:endParaRPr>
          </a:p>
        </p:txBody>
      </p:sp>
      <p:sp>
        <p:nvSpPr>
          <p:cNvPr id="875" name="Rounded Rectangle 87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01:51</a:t>
            </a:r>
            <a:endParaRPr lang="vi-VN" sz="4800" b="1" dirty="0">
              <a:solidFill>
                <a:srgbClr val="FF0000"/>
              </a:solidFill>
            </a:endParaRPr>
          </a:p>
        </p:txBody>
      </p:sp>
      <p:sp>
        <p:nvSpPr>
          <p:cNvPr id="876" name="Rounded Rectangle 87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01:50</a:t>
            </a:r>
            <a:endParaRPr lang="vi-VN" sz="4800" b="1" dirty="0">
              <a:solidFill>
                <a:srgbClr val="FF0000"/>
              </a:solidFill>
            </a:endParaRPr>
          </a:p>
        </p:txBody>
      </p:sp>
      <p:sp>
        <p:nvSpPr>
          <p:cNvPr id="877" name="Rounded Rectangle 87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01:49</a:t>
            </a:r>
            <a:endParaRPr lang="vi-VN" sz="4800" b="1" dirty="0">
              <a:solidFill>
                <a:srgbClr val="FF0000"/>
              </a:solidFill>
            </a:endParaRPr>
          </a:p>
        </p:txBody>
      </p:sp>
      <p:sp>
        <p:nvSpPr>
          <p:cNvPr id="878" name="Rounded Rectangle 87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01:48</a:t>
            </a:r>
            <a:endParaRPr lang="vi-VN" sz="4800" b="1" dirty="0">
              <a:solidFill>
                <a:srgbClr val="FF0000"/>
              </a:solidFill>
            </a:endParaRPr>
          </a:p>
        </p:txBody>
      </p:sp>
      <p:sp>
        <p:nvSpPr>
          <p:cNvPr id="879" name="Rounded Rectangle 87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01:47</a:t>
            </a:r>
            <a:endParaRPr lang="vi-VN" sz="4800" b="1" dirty="0">
              <a:solidFill>
                <a:srgbClr val="FF0000"/>
              </a:solidFill>
            </a:endParaRPr>
          </a:p>
        </p:txBody>
      </p:sp>
      <p:sp>
        <p:nvSpPr>
          <p:cNvPr id="880" name="Rounded Rectangle 87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01:46</a:t>
            </a:r>
            <a:endParaRPr lang="vi-VN" sz="4800" b="1" dirty="0">
              <a:solidFill>
                <a:srgbClr val="FF0000"/>
              </a:solidFill>
            </a:endParaRPr>
          </a:p>
        </p:txBody>
      </p:sp>
      <p:sp>
        <p:nvSpPr>
          <p:cNvPr id="881" name="Rounded Rectangle 88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01:45</a:t>
            </a:r>
            <a:endParaRPr lang="vi-VN" sz="4800" b="1" dirty="0">
              <a:solidFill>
                <a:srgbClr val="FF0000"/>
              </a:solidFill>
            </a:endParaRPr>
          </a:p>
        </p:txBody>
      </p:sp>
      <p:sp>
        <p:nvSpPr>
          <p:cNvPr id="882" name="Rounded Rectangle 88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01:44</a:t>
            </a:r>
            <a:endParaRPr lang="vi-VN" sz="4800" b="1" dirty="0">
              <a:solidFill>
                <a:srgbClr val="FF0000"/>
              </a:solidFill>
            </a:endParaRPr>
          </a:p>
        </p:txBody>
      </p:sp>
      <p:sp>
        <p:nvSpPr>
          <p:cNvPr id="883" name="Rounded Rectangle 88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01:43</a:t>
            </a:r>
            <a:endParaRPr lang="vi-VN" sz="4800" b="1" dirty="0">
              <a:solidFill>
                <a:srgbClr val="FF0000"/>
              </a:solidFill>
            </a:endParaRPr>
          </a:p>
        </p:txBody>
      </p:sp>
      <p:sp>
        <p:nvSpPr>
          <p:cNvPr id="884" name="Rounded Rectangle 88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01:42</a:t>
            </a:r>
            <a:endParaRPr lang="vi-VN" sz="4800" b="1" dirty="0">
              <a:solidFill>
                <a:srgbClr val="FF0000"/>
              </a:solidFill>
            </a:endParaRPr>
          </a:p>
        </p:txBody>
      </p:sp>
      <p:sp>
        <p:nvSpPr>
          <p:cNvPr id="885" name="Rounded Rectangle 88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01:41</a:t>
            </a:r>
            <a:endParaRPr lang="vi-VN" sz="4800" b="1" dirty="0">
              <a:solidFill>
                <a:srgbClr val="FF0000"/>
              </a:solidFill>
            </a:endParaRPr>
          </a:p>
        </p:txBody>
      </p:sp>
      <p:sp>
        <p:nvSpPr>
          <p:cNvPr id="886" name="Rounded Rectangle 88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01:40</a:t>
            </a:r>
            <a:endParaRPr lang="vi-VN" sz="4800" b="1" dirty="0">
              <a:solidFill>
                <a:srgbClr val="FF0000"/>
              </a:solidFill>
            </a:endParaRPr>
          </a:p>
        </p:txBody>
      </p:sp>
      <p:sp>
        <p:nvSpPr>
          <p:cNvPr id="887" name="Rounded Rectangle 88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01:39</a:t>
            </a:r>
            <a:endParaRPr lang="vi-VN" sz="4800" b="1" dirty="0">
              <a:solidFill>
                <a:srgbClr val="FF0000"/>
              </a:solidFill>
            </a:endParaRPr>
          </a:p>
        </p:txBody>
      </p:sp>
      <p:sp>
        <p:nvSpPr>
          <p:cNvPr id="888" name="Rounded Rectangle 88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01:38</a:t>
            </a:r>
            <a:endParaRPr lang="vi-VN" sz="4800" b="1" dirty="0">
              <a:solidFill>
                <a:srgbClr val="FF0000"/>
              </a:solidFill>
            </a:endParaRPr>
          </a:p>
        </p:txBody>
      </p:sp>
      <p:sp>
        <p:nvSpPr>
          <p:cNvPr id="889" name="Rounded Rectangle 88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01:37</a:t>
            </a:r>
            <a:endParaRPr lang="vi-VN" sz="4800" b="1" dirty="0">
              <a:solidFill>
                <a:srgbClr val="FF0000"/>
              </a:solidFill>
            </a:endParaRPr>
          </a:p>
        </p:txBody>
      </p:sp>
      <p:sp>
        <p:nvSpPr>
          <p:cNvPr id="890" name="Rounded Rectangle 88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01:36</a:t>
            </a:r>
            <a:endParaRPr lang="vi-VN" sz="4800" b="1" dirty="0">
              <a:solidFill>
                <a:srgbClr val="FF0000"/>
              </a:solidFill>
            </a:endParaRPr>
          </a:p>
        </p:txBody>
      </p:sp>
      <p:sp>
        <p:nvSpPr>
          <p:cNvPr id="891" name="Rounded Rectangle 89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01:35</a:t>
            </a:r>
            <a:endParaRPr lang="vi-VN" sz="4800" b="1" dirty="0">
              <a:solidFill>
                <a:srgbClr val="FF0000"/>
              </a:solidFill>
            </a:endParaRPr>
          </a:p>
        </p:txBody>
      </p:sp>
      <p:sp>
        <p:nvSpPr>
          <p:cNvPr id="892" name="Rounded Rectangle 89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01:34</a:t>
            </a:r>
            <a:endParaRPr lang="vi-VN" sz="4800" b="1" dirty="0">
              <a:solidFill>
                <a:srgbClr val="FF0000"/>
              </a:solidFill>
            </a:endParaRPr>
          </a:p>
        </p:txBody>
      </p:sp>
      <p:sp>
        <p:nvSpPr>
          <p:cNvPr id="893" name="Rounded Rectangle 89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01:33</a:t>
            </a:r>
            <a:endParaRPr lang="vi-VN" sz="4800" b="1" dirty="0">
              <a:solidFill>
                <a:srgbClr val="FF0000"/>
              </a:solidFill>
            </a:endParaRPr>
          </a:p>
        </p:txBody>
      </p:sp>
      <p:sp>
        <p:nvSpPr>
          <p:cNvPr id="894" name="Rounded Rectangle 89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01:32</a:t>
            </a:r>
            <a:endParaRPr lang="vi-VN" sz="4800" b="1" dirty="0">
              <a:solidFill>
                <a:srgbClr val="FF0000"/>
              </a:solidFill>
            </a:endParaRPr>
          </a:p>
        </p:txBody>
      </p:sp>
      <p:sp>
        <p:nvSpPr>
          <p:cNvPr id="895" name="Rounded Rectangle 89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01:31</a:t>
            </a:r>
            <a:endParaRPr lang="vi-VN" sz="4800" b="1" dirty="0">
              <a:solidFill>
                <a:srgbClr val="FF0000"/>
              </a:solidFill>
            </a:endParaRPr>
          </a:p>
        </p:txBody>
      </p:sp>
      <p:sp>
        <p:nvSpPr>
          <p:cNvPr id="896" name="Rounded Rectangle 89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01:30</a:t>
            </a:r>
            <a:endParaRPr lang="vi-VN" sz="4800" b="1" dirty="0">
              <a:solidFill>
                <a:srgbClr val="FF0000"/>
              </a:solidFill>
            </a:endParaRPr>
          </a:p>
        </p:txBody>
      </p:sp>
      <p:sp>
        <p:nvSpPr>
          <p:cNvPr id="897" name="Rounded Rectangle 89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01:29</a:t>
            </a:r>
            <a:endParaRPr lang="vi-VN" sz="4800" b="1" dirty="0">
              <a:solidFill>
                <a:srgbClr val="FF0000"/>
              </a:solidFill>
            </a:endParaRPr>
          </a:p>
        </p:txBody>
      </p:sp>
      <p:sp>
        <p:nvSpPr>
          <p:cNvPr id="898" name="Rounded Rectangle 89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01:28</a:t>
            </a:r>
            <a:endParaRPr lang="vi-VN" sz="4800" b="1" dirty="0">
              <a:solidFill>
                <a:srgbClr val="FF0000"/>
              </a:solidFill>
            </a:endParaRPr>
          </a:p>
        </p:txBody>
      </p:sp>
      <p:sp>
        <p:nvSpPr>
          <p:cNvPr id="899" name="Rounded Rectangle 89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01:27</a:t>
            </a:r>
            <a:endParaRPr lang="vi-VN" sz="4800" b="1" dirty="0">
              <a:solidFill>
                <a:srgbClr val="FF0000"/>
              </a:solidFill>
            </a:endParaRPr>
          </a:p>
        </p:txBody>
      </p:sp>
      <p:sp>
        <p:nvSpPr>
          <p:cNvPr id="900" name="Rounded Rectangle 89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01:26</a:t>
            </a:r>
            <a:endParaRPr lang="vi-VN" sz="4800" b="1" dirty="0">
              <a:solidFill>
                <a:srgbClr val="FF0000"/>
              </a:solidFill>
            </a:endParaRPr>
          </a:p>
        </p:txBody>
      </p:sp>
      <p:sp>
        <p:nvSpPr>
          <p:cNvPr id="901" name="Rounded Rectangle 90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01:25</a:t>
            </a:r>
            <a:endParaRPr lang="vi-VN" sz="4800" b="1" dirty="0">
              <a:solidFill>
                <a:srgbClr val="FF0000"/>
              </a:solidFill>
            </a:endParaRPr>
          </a:p>
        </p:txBody>
      </p:sp>
      <p:sp>
        <p:nvSpPr>
          <p:cNvPr id="902" name="Rounded Rectangle 90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01:24</a:t>
            </a:r>
            <a:endParaRPr lang="vi-VN" sz="4800" b="1" dirty="0">
              <a:solidFill>
                <a:srgbClr val="FF0000"/>
              </a:solidFill>
            </a:endParaRPr>
          </a:p>
        </p:txBody>
      </p:sp>
      <p:sp>
        <p:nvSpPr>
          <p:cNvPr id="903" name="Rounded Rectangle 90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01:23</a:t>
            </a:r>
            <a:endParaRPr lang="vi-VN" sz="4800" b="1" dirty="0">
              <a:solidFill>
                <a:srgbClr val="FF0000"/>
              </a:solidFill>
            </a:endParaRPr>
          </a:p>
        </p:txBody>
      </p:sp>
      <p:sp>
        <p:nvSpPr>
          <p:cNvPr id="904" name="Rounded Rectangle 90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01:22</a:t>
            </a:r>
            <a:endParaRPr lang="vi-VN" sz="4800" b="1" dirty="0">
              <a:solidFill>
                <a:srgbClr val="FF0000"/>
              </a:solidFill>
            </a:endParaRPr>
          </a:p>
        </p:txBody>
      </p:sp>
      <p:sp>
        <p:nvSpPr>
          <p:cNvPr id="905" name="Rounded Rectangle 90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01:21</a:t>
            </a:r>
            <a:endParaRPr lang="vi-VN" sz="4800" b="1" dirty="0">
              <a:solidFill>
                <a:srgbClr val="FF0000"/>
              </a:solidFill>
            </a:endParaRPr>
          </a:p>
        </p:txBody>
      </p:sp>
      <p:sp>
        <p:nvSpPr>
          <p:cNvPr id="906" name="Rounded Rectangle 90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01:20</a:t>
            </a:r>
            <a:endParaRPr lang="vi-VN" sz="4800" b="1" dirty="0">
              <a:solidFill>
                <a:srgbClr val="FF0000"/>
              </a:solidFill>
            </a:endParaRPr>
          </a:p>
        </p:txBody>
      </p:sp>
      <p:sp>
        <p:nvSpPr>
          <p:cNvPr id="907" name="Rounded Rectangle 90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01:19</a:t>
            </a:r>
            <a:endParaRPr lang="vi-VN" sz="4800" b="1" dirty="0">
              <a:solidFill>
                <a:srgbClr val="FF0000"/>
              </a:solidFill>
            </a:endParaRPr>
          </a:p>
        </p:txBody>
      </p:sp>
      <p:sp>
        <p:nvSpPr>
          <p:cNvPr id="908" name="Rounded Rectangle 90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01:18</a:t>
            </a:r>
            <a:endParaRPr lang="vi-VN" sz="4800" b="1" dirty="0">
              <a:solidFill>
                <a:srgbClr val="FF0000"/>
              </a:solidFill>
            </a:endParaRPr>
          </a:p>
        </p:txBody>
      </p:sp>
      <p:sp>
        <p:nvSpPr>
          <p:cNvPr id="909" name="Rounded Rectangle 90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01:17</a:t>
            </a:r>
            <a:endParaRPr lang="vi-VN" sz="4800" b="1" dirty="0">
              <a:solidFill>
                <a:srgbClr val="FF0000"/>
              </a:solidFill>
            </a:endParaRPr>
          </a:p>
        </p:txBody>
      </p:sp>
      <p:sp>
        <p:nvSpPr>
          <p:cNvPr id="910" name="Rounded Rectangle 90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01:16</a:t>
            </a:r>
            <a:endParaRPr lang="vi-VN" sz="4800" b="1" dirty="0">
              <a:solidFill>
                <a:srgbClr val="FF0000"/>
              </a:solidFill>
            </a:endParaRPr>
          </a:p>
        </p:txBody>
      </p:sp>
      <p:sp>
        <p:nvSpPr>
          <p:cNvPr id="911" name="Rounded Rectangle 91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01:15</a:t>
            </a:r>
            <a:endParaRPr lang="vi-VN" sz="4800" b="1" dirty="0">
              <a:solidFill>
                <a:srgbClr val="FF0000"/>
              </a:solidFill>
            </a:endParaRPr>
          </a:p>
        </p:txBody>
      </p:sp>
      <p:sp>
        <p:nvSpPr>
          <p:cNvPr id="912" name="Rounded Rectangle 91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01:14</a:t>
            </a:r>
            <a:endParaRPr lang="vi-VN" sz="4800" b="1" dirty="0">
              <a:solidFill>
                <a:srgbClr val="FF0000"/>
              </a:solidFill>
            </a:endParaRPr>
          </a:p>
        </p:txBody>
      </p:sp>
      <p:sp>
        <p:nvSpPr>
          <p:cNvPr id="913" name="Rounded Rectangle 91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01:13</a:t>
            </a:r>
            <a:endParaRPr lang="vi-VN" sz="4800" b="1" dirty="0">
              <a:solidFill>
                <a:srgbClr val="FF0000"/>
              </a:solidFill>
            </a:endParaRPr>
          </a:p>
        </p:txBody>
      </p:sp>
      <p:sp>
        <p:nvSpPr>
          <p:cNvPr id="914" name="Rounded Rectangle 91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01:12</a:t>
            </a:r>
            <a:endParaRPr lang="vi-VN" sz="4800" b="1" dirty="0">
              <a:solidFill>
                <a:srgbClr val="FF0000"/>
              </a:solidFill>
            </a:endParaRPr>
          </a:p>
        </p:txBody>
      </p:sp>
      <p:sp>
        <p:nvSpPr>
          <p:cNvPr id="915" name="Rounded Rectangle 91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01:11</a:t>
            </a:r>
            <a:endParaRPr lang="vi-VN" sz="4800" b="1" dirty="0">
              <a:solidFill>
                <a:srgbClr val="FF0000"/>
              </a:solidFill>
            </a:endParaRPr>
          </a:p>
        </p:txBody>
      </p:sp>
      <p:sp>
        <p:nvSpPr>
          <p:cNvPr id="916" name="Rounded Rectangle 91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01:10</a:t>
            </a:r>
            <a:endParaRPr lang="vi-VN" sz="4800" b="1" dirty="0">
              <a:solidFill>
                <a:srgbClr val="FF0000"/>
              </a:solidFill>
            </a:endParaRPr>
          </a:p>
        </p:txBody>
      </p:sp>
      <p:sp>
        <p:nvSpPr>
          <p:cNvPr id="917" name="Rounded Rectangle 91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01:09</a:t>
            </a:r>
            <a:endParaRPr lang="vi-VN" sz="4800" b="1" dirty="0">
              <a:solidFill>
                <a:srgbClr val="FF0000"/>
              </a:solidFill>
            </a:endParaRPr>
          </a:p>
        </p:txBody>
      </p:sp>
      <p:sp>
        <p:nvSpPr>
          <p:cNvPr id="918" name="Rounded Rectangle 91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01:08</a:t>
            </a:r>
            <a:endParaRPr lang="vi-VN" sz="4800" b="1" dirty="0">
              <a:solidFill>
                <a:srgbClr val="FF0000"/>
              </a:solidFill>
            </a:endParaRPr>
          </a:p>
        </p:txBody>
      </p:sp>
      <p:sp>
        <p:nvSpPr>
          <p:cNvPr id="919" name="Rounded Rectangle 91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01:07</a:t>
            </a:r>
            <a:endParaRPr lang="vi-VN" sz="4800" b="1" dirty="0">
              <a:solidFill>
                <a:srgbClr val="FF0000"/>
              </a:solidFill>
            </a:endParaRPr>
          </a:p>
        </p:txBody>
      </p:sp>
      <p:sp>
        <p:nvSpPr>
          <p:cNvPr id="920" name="Rounded Rectangle 91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01:06</a:t>
            </a:r>
            <a:endParaRPr lang="vi-VN" sz="4800" b="1" dirty="0">
              <a:solidFill>
                <a:srgbClr val="FF0000"/>
              </a:solidFill>
            </a:endParaRPr>
          </a:p>
        </p:txBody>
      </p:sp>
      <p:sp>
        <p:nvSpPr>
          <p:cNvPr id="921" name="Rounded Rectangle 92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01:05</a:t>
            </a:r>
            <a:endParaRPr lang="vi-VN" sz="4800" b="1" dirty="0">
              <a:solidFill>
                <a:srgbClr val="FF0000"/>
              </a:solidFill>
            </a:endParaRPr>
          </a:p>
        </p:txBody>
      </p:sp>
      <p:sp>
        <p:nvSpPr>
          <p:cNvPr id="922" name="Rounded Rectangle 92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01:04</a:t>
            </a:r>
            <a:endParaRPr lang="vi-VN" sz="4800" b="1" dirty="0">
              <a:solidFill>
                <a:srgbClr val="FF0000"/>
              </a:solidFill>
            </a:endParaRPr>
          </a:p>
        </p:txBody>
      </p:sp>
      <p:sp>
        <p:nvSpPr>
          <p:cNvPr id="923" name="Rounded Rectangle 92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01:03</a:t>
            </a:r>
            <a:endParaRPr lang="vi-VN" sz="4800" b="1" dirty="0">
              <a:solidFill>
                <a:srgbClr val="FF0000"/>
              </a:solidFill>
            </a:endParaRPr>
          </a:p>
        </p:txBody>
      </p:sp>
      <p:sp>
        <p:nvSpPr>
          <p:cNvPr id="924" name="Rounded Rectangle 92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01:02</a:t>
            </a:r>
            <a:endParaRPr lang="vi-VN" sz="4800" b="1" dirty="0">
              <a:solidFill>
                <a:srgbClr val="FF0000"/>
              </a:solidFill>
            </a:endParaRPr>
          </a:p>
        </p:txBody>
      </p:sp>
      <p:sp>
        <p:nvSpPr>
          <p:cNvPr id="925" name="Rounded Rectangle 92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01:01</a:t>
            </a:r>
            <a:endParaRPr lang="vi-VN" sz="4800" b="1" dirty="0">
              <a:solidFill>
                <a:srgbClr val="FF0000"/>
              </a:solidFill>
            </a:endParaRPr>
          </a:p>
        </p:txBody>
      </p:sp>
      <p:sp>
        <p:nvSpPr>
          <p:cNvPr id="926" name="Rounded Rectangle 92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01:00</a:t>
            </a:r>
            <a:endParaRPr lang="vi-VN" sz="4800" b="1" dirty="0">
              <a:solidFill>
                <a:srgbClr val="FF0000"/>
              </a:solidFill>
            </a:endParaRPr>
          </a:p>
        </p:txBody>
      </p:sp>
      <p:sp>
        <p:nvSpPr>
          <p:cNvPr id="927" name="Rounded Rectangle 92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00:59</a:t>
            </a:r>
            <a:endParaRPr lang="vi-VN" sz="4800" b="1" dirty="0">
              <a:solidFill>
                <a:srgbClr val="FF0000"/>
              </a:solidFill>
            </a:endParaRPr>
          </a:p>
        </p:txBody>
      </p:sp>
      <p:sp>
        <p:nvSpPr>
          <p:cNvPr id="928" name="Rounded Rectangle 92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00:58</a:t>
            </a:r>
            <a:endParaRPr lang="vi-VN" sz="4800" b="1" dirty="0">
              <a:solidFill>
                <a:srgbClr val="FF0000"/>
              </a:solidFill>
            </a:endParaRPr>
          </a:p>
        </p:txBody>
      </p:sp>
      <p:sp>
        <p:nvSpPr>
          <p:cNvPr id="929" name="Rounded Rectangle 92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00:57</a:t>
            </a:r>
            <a:endParaRPr lang="vi-VN" sz="4800" b="1" dirty="0">
              <a:solidFill>
                <a:srgbClr val="FF0000"/>
              </a:solidFill>
            </a:endParaRPr>
          </a:p>
        </p:txBody>
      </p:sp>
      <p:sp>
        <p:nvSpPr>
          <p:cNvPr id="930" name="Rounded Rectangle 92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00:56</a:t>
            </a:r>
            <a:endParaRPr lang="vi-VN" sz="4800" b="1" dirty="0">
              <a:solidFill>
                <a:srgbClr val="FF0000"/>
              </a:solidFill>
            </a:endParaRPr>
          </a:p>
        </p:txBody>
      </p:sp>
      <p:sp>
        <p:nvSpPr>
          <p:cNvPr id="931" name="Rounded Rectangle 93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00:55</a:t>
            </a:r>
            <a:endParaRPr lang="vi-VN" sz="4800" b="1" dirty="0">
              <a:solidFill>
                <a:srgbClr val="FF0000"/>
              </a:solidFill>
            </a:endParaRPr>
          </a:p>
        </p:txBody>
      </p:sp>
      <p:sp>
        <p:nvSpPr>
          <p:cNvPr id="932" name="Rounded Rectangle 93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00:54</a:t>
            </a:r>
            <a:endParaRPr lang="vi-VN" sz="4800" b="1" dirty="0">
              <a:solidFill>
                <a:srgbClr val="FF0000"/>
              </a:solidFill>
            </a:endParaRPr>
          </a:p>
        </p:txBody>
      </p:sp>
      <p:sp>
        <p:nvSpPr>
          <p:cNvPr id="933" name="Rounded Rectangle 93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00:53</a:t>
            </a:r>
            <a:endParaRPr lang="vi-VN" sz="4800" b="1" dirty="0">
              <a:solidFill>
                <a:srgbClr val="FF0000"/>
              </a:solidFill>
            </a:endParaRPr>
          </a:p>
        </p:txBody>
      </p:sp>
      <p:sp>
        <p:nvSpPr>
          <p:cNvPr id="934" name="Rounded Rectangle 93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00:52</a:t>
            </a:r>
            <a:endParaRPr lang="vi-VN" sz="4800" b="1" dirty="0">
              <a:solidFill>
                <a:srgbClr val="FF0000"/>
              </a:solidFill>
            </a:endParaRPr>
          </a:p>
        </p:txBody>
      </p:sp>
      <p:sp>
        <p:nvSpPr>
          <p:cNvPr id="935" name="Rounded Rectangle 93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00:51</a:t>
            </a:r>
            <a:endParaRPr lang="vi-VN" sz="4800" b="1" dirty="0">
              <a:solidFill>
                <a:srgbClr val="FF0000"/>
              </a:solidFill>
            </a:endParaRPr>
          </a:p>
        </p:txBody>
      </p:sp>
      <p:sp>
        <p:nvSpPr>
          <p:cNvPr id="936" name="Rounded Rectangle 93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00:50</a:t>
            </a:r>
            <a:endParaRPr lang="vi-VN" sz="4800" b="1" dirty="0">
              <a:solidFill>
                <a:srgbClr val="FF0000"/>
              </a:solidFill>
            </a:endParaRPr>
          </a:p>
        </p:txBody>
      </p:sp>
      <p:sp>
        <p:nvSpPr>
          <p:cNvPr id="937" name="Rounded Rectangle 93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00:49</a:t>
            </a:r>
            <a:endParaRPr lang="vi-VN" sz="4800" b="1" dirty="0">
              <a:solidFill>
                <a:srgbClr val="FF0000"/>
              </a:solidFill>
            </a:endParaRPr>
          </a:p>
        </p:txBody>
      </p:sp>
      <p:sp>
        <p:nvSpPr>
          <p:cNvPr id="938" name="Rounded Rectangle 93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00:48</a:t>
            </a:r>
            <a:endParaRPr lang="vi-VN" sz="4800" b="1" dirty="0">
              <a:solidFill>
                <a:srgbClr val="FF0000"/>
              </a:solidFill>
            </a:endParaRPr>
          </a:p>
        </p:txBody>
      </p:sp>
      <p:sp>
        <p:nvSpPr>
          <p:cNvPr id="939" name="Rounded Rectangle 93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00:47</a:t>
            </a:r>
            <a:endParaRPr lang="vi-VN" sz="4800" b="1" dirty="0">
              <a:solidFill>
                <a:srgbClr val="FF0000"/>
              </a:solidFill>
            </a:endParaRPr>
          </a:p>
        </p:txBody>
      </p:sp>
      <p:sp>
        <p:nvSpPr>
          <p:cNvPr id="940" name="Rounded Rectangle 93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00:46</a:t>
            </a:r>
            <a:endParaRPr lang="vi-VN" sz="4800" b="1" dirty="0">
              <a:solidFill>
                <a:srgbClr val="FF0000"/>
              </a:solidFill>
            </a:endParaRPr>
          </a:p>
        </p:txBody>
      </p:sp>
      <p:sp>
        <p:nvSpPr>
          <p:cNvPr id="941" name="Rounded Rectangle 94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00:45</a:t>
            </a:r>
            <a:endParaRPr lang="vi-VN" sz="4800" b="1" dirty="0">
              <a:solidFill>
                <a:srgbClr val="FF0000"/>
              </a:solidFill>
            </a:endParaRPr>
          </a:p>
        </p:txBody>
      </p:sp>
      <p:sp>
        <p:nvSpPr>
          <p:cNvPr id="942" name="Rounded Rectangle 94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00:44</a:t>
            </a:r>
            <a:endParaRPr lang="vi-VN" sz="4800" b="1" dirty="0">
              <a:solidFill>
                <a:srgbClr val="FF0000"/>
              </a:solidFill>
            </a:endParaRPr>
          </a:p>
        </p:txBody>
      </p:sp>
      <p:sp>
        <p:nvSpPr>
          <p:cNvPr id="943" name="Rounded Rectangle 94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00:43</a:t>
            </a:r>
            <a:endParaRPr lang="vi-VN" sz="4800" b="1" dirty="0">
              <a:solidFill>
                <a:srgbClr val="FF0000"/>
              </a:solidFill>
            </a:endParaRPr>
          </a:p>
        </p:txBody>
      </p:sp>
      <p:sp>
        <p:nvSpPr>
          <p:cNvPr id="944" name="Rounded Rectangle 94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00:42</a:t>
            </a:r>
            <a:endParaRPr lang="vi-VN" sz="4800" b="1" dirty="0">
              <a:solidFill>
                <a:srgbClr val="FF0000"/>
              </a:solidFill>
            </a:endParaRPr>
          </a:p>
        </p:txBody>
      </p:sp>
      <p:sp>
        <p:nvSpPr>
          <p:cNvPr id="945" name="Rounded Rectangle 94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00:41</a:t>
            </a:r>
            <a:endParaRPr lang="vi-VN" sz="4800" b="1" dirty="0">
              <a:solidFill>
                <a:srgbClr val="FF0000"/>
              </a:solidFill>
            </a:endParaRPr>
          </a:p>
        </p:txBody>
      </p:sp>
      <p:sp>
        <p:nvSpPr>
          <p:cNvPr id="946" name="Rounded Rectangle 94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00:40</a:t>
            </a:r>
            <a:endParaRPr lang="vi-VN" sz="4800" b="1" dirty="0">
              <a:solidFill>
                <a:srgbClr val="FF0000"/>
              </a:solidFill>
            </a:endParaRPr>
          </a:p>
        </p:txBody>
      </p:sp>
      <p:sp>
        <p:nvSpPr>
          <p:cNvPr id="947" name="Rounded Rectangle 94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00:39</a:t>
            </a:r>
            <a:endParaRPr lang="vi-VN" sz="4800" b="1" dirty="0">
              <a:solidFill>
                <a:srgbClr val="FF0000"/>
              </a:solidFill>
            </a:endParaRPr>
          </a:p>
        </p:txBody>
      </p:sp>
      <p:sp>
        <p:nvSpPr>
          <p:cNvPr id="948" name="Rounded Rectangle 94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00:38</a:t>
            </a:r>
            <a:endParaRPr lang="vi-VN" sz="4800" b="1" dirty="0">
              <a:solidFill>
                <a:srgbClr val="FF0000"/>
              </a:solidFill>
            </a:endParaRPr>
          </a:p>
        </p:txBody>
      </p:sp>
      <p:sp>
        <p:nvSpPr>
          <p:cNvPr id="949" name="Rounded Rectangle 94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00:37</a:t>
            </a:r>
            <a:endParaRPr lang="vi-VN" sz="4800" b="1" dirty="0">
              <a:solidFill>
                <a:srgbClr val="FF0000"/>
              </a:solidFill>
            </a:endParaRPr>
          </a:p>
        </p:txBody>
      </p:sp>
      <p:sp>
        <p:nvSpPr>
          <p:cNvPr id="950" name="Rounded Rectangle 94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00:36</a:t>
            </a:r>
            <a:endParaRPr lang="vi-VN" sz="4800" b="1" dirty="0">
              <a:solidFill>
                <a:srgbClr val="FF0000"/>
              </a:solidFill>
            </a:endParaRPr>
          </a:p>
        </p:txBody>
      </p:sp>
      <p:sp>
        <p:nvSpPr>
          <p:cNvPr id="951" name="Rounded Rectangle 95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00:35</a:t>
            </a:r>
            <a:endParaRPr lang="vi-VN" sz="4800" b="1" dirty="0">
              <a:solidFill>
                <a:srgbClr val="FF0000"/>
              </a:solidFill>
            </a:endParaRPr>
          </a:p>
        </p:txBody>
      </p:sp>
      <p:sp>
        <p:nvSpPr>
          <p:cNvPr id="952" name="Rounded Rectangle 95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00:34</a:t>
            </a:r>
            <a:endParaRPr lang="vi-VN" sz="4800" b="1" dirty="0">
              <a:solidFill>
                <a:srgbClr val="FF0000"/>
              </a:solidFill>
            </a:endParaRPr>
          </a:p>
        </p:txBody>
      </p:sp>
      <p:sp>
        <p:nvSpPr>
          <p:cNvPr id="953" name="Rounded Rectangle 95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00:33</a:t>
            </a:r>
            <a:endParaRPr lang="vi-VN" sz="4800" b="1" dirty="0">
              <a:solidFill>
                <a:srgbClr val="FF0000"/>
              </a:solidFill>
            </a:endParaRPr>
          </a:p>
        </p:txBody>
      </p:sp>
      <p:sp>
        <p:nvSpPr>
          <p:cNvPr id="954" name="Rounded Rectangle 95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00:32</a:t>
            </a:r>
            <a:endParaRPr lang="vi-VN" sz="4800" b="1" dirty="0">
              <a:solidFill>
                <a:srgbClr val="FF0000"/>
              </a:solidFill>
            </a:endParaRPr>
          </a:p>
        </p:txBody>
      </p:sp>
      <p:sp>
        <p:nvSpPr>
          <p:cNvPr id="955" name="Rounded Rectangle 95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00:31</a:t>
            </a:r>
            <a:endParaRPr lang="vi-VN" sz="4800" b="1" dirty="0">
              <a:solidFill>
                <a:srgbClr val="FF0000"/>
              </a:solidFill>
            </a:endParaRPr>
          </a:p>
        </p:txBody>
      </p:sp>
      <p:sp>
        <p:nvSpPr>
          <p:cNvPr id="956" name="Rounded Rectangle 95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00:30</a:t>
            </a:r>
            <a:endParaRPr lang="vi-VN" sz="4800" b="1" dirty="0">
              <a:solidFill>
                <a:srgbClr val="FF0000"/>
              </a:solidFill>
            </a:endParaRPr>
          </a:p>
        </p:txBody>
      </p:sp>
      <p:sp>
        <p:nvSpPr>
          <p:cNvPr id="957" name="Rounded Rectangle 95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00:29</a:t>
            </a:r>
            <a:endParaRPr lang="vi-VN" sz="4800" b="1" dirty="0">
              <a:solidFill>
                <a:srgbClr val="FF0000"/>
              </a:solidFill>
            </a:endParaRPr>
          </a:p>
        </p:txBody>
      </p:sp>
      <p:sp>
        <p:nvSpPr>
          <p:cNvPr id="958" name="Rounded Rectangle 95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00:28</a:t>
            </a:r>
            <a:endParaRPr lang="vi-VN" sz="4800" b="1" dirty="0">
              <a:solidFill>
                <a:srgbClr val="FF0000"/>
              </a:solidFill>
            </a:endParaRPr>
          </a:p>
        </p:txBody>
      </p:sp>
      <p:sp>
        <p:nvSpPr>
          <p:cNvPr id="959" name="Rounded Rectangle 95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00:27</a:t>
            </a:r>
            <a:endParaRPr lang="vi-VN" sz="4800" b="1" dirty="0">
              <a:solidFill>
                <a:srgbClr val="FF0000"/>
              </a:solidFill>
            </a:endParaRPr>
          </a:p>
        </p:txBody>
      </p:sp>
      <p:sp>
        <p:nvSpPr>
          <p:cNvPr id="960" name="Rounded Rectangle 95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00:26</a:t>
            </a:r>
            <a:endParaRPr lang="vi-VN" sz="4800" b="1" dirty="0">
              <a:solidFill>
                <a:srgbClr val="FF0000"/>
              </a:solidFill>
            </a:endParaRPr>
          </a:p>
        </p:txBody>
      </p:sp>
      <p:sp>
        <p:nvSpPr>
          <p:cNvPr id="961" name="Rounded Rectangle 96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00:25</a:t>
            </a:r>
            <a:endParaRPr lang="vi-VN" sz="4800" b="1" dirty="0">
              <a:solidFill>
                <a:srgbClr val="FF0000"/>
              </a:solidFill>
            </a:endParaRPr>
          </a:p>
        </p:txBody>
      </p:sp>
      <p:sp>
        <p:nvSpPr>
          <p:cNvPr id="962" name="Rounded Rectangle 96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00:24</a:t>
            </a:r>
            <a:endParaRPr lang="vi-VN" sz="4800" b="1" dirty="0">
              <a:solidFill>
                <a:srgbClr val="FF0000"/>
              </a:solidFill>
            </a:endParaRPr>
          </a:p>
        </p:txBody>
      </p:sp>
      <p:sp>
        <p:nvSpPr>
          <p:cNvPr id="963" name="Rounded Rectangle 96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00:23</a:t>
            </a:r>
            <a:endParaRPr lang="vi-VN" sz="4800" b="1" dirty="0">
              <a:solidFill>
                <a:srgbClr val="FF0000"/>
              </a:solidFill>
            </a:endParaRPr>
          </a:p>
        </p:txBody>
      </p:sp>
      <p:sp>
        <p:nvSpPr>
          <p:cNvPr id="964" name="Rounded Rectangle 96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00:22</a:t>
            </a:r>
            <a:endParaRPr lang="vi-VN" sz="4800" b="1" dirty="0">
              <a:solidFill>
                <a:srgbClr val="FF0000"/>
              </a:solidFill>
            </a:endParaRPr>
          </a:p>
        </p:txBody>
      </p:sp>
      <p:sp>
        <p:nvSpPr>
          <p:cNvPr id="965" name="Rounded Rectangle 96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00:21</a:t>
            </a:r>
            <a:endParaRPr lang="vi-VN" sz="4800" b="1" dirty="0">
              <a:solidFill>
                <a:srgbClr val="FF0000"/>
              </a:solidFill>
            </a:endParaRPr>
          </a:p>
        </p:txBody>
      </p:sp>
      <p:sp>
        <p:nvSpPr>
          <p:cNvPr id="966" name="Rounded Rectangle 96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00:20</a:t>
            </a:r>
            <a:endParaRPr lang="vi-VN" sz="4800" b="1" dirty="0">
              <a:solidFill>
                <a:srgbClr val="FF0000"/>
              </a:solidFill>
            </a:endParaRPr>
          </a:p>
        </p:txBody>
      </p:sp>
      <p:sp>
        <p:nvSpPr>
          <p:cNvPr id="967" name="Rounded Rectangle 96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00:19</a:t>
            </a:r>
            <a:endParaRPr lang="vi-VN" sz="4800" b="1" dirty="0">
              <a:solidFill>
                <a:srgbClr val="FF0000"/>
              </a:solidFill>
            </a:endParaRPr>
          </a:p>
        </p:txBody>
      </p:sp>
      <p:sp>
        <p:nvSpPr>
          <p:cNvPr id="968" name="Rounded Rectangle 96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00:18</a:t>
            </a:r>
            <a:endParaRPr lang="vi-VN" sz="4800" b="1" dirty="0">
              <a:solidFill>
                <a:srgbClr val="FF0000"/>
              </a:solidFill>
            </a:endParaRPr>
          </a:p>
        </p:txBody>
      </p:sp>
      <p:sp>
        <p:nvSpPr>
          <p:cNvPr id="969" name="Rounded Rectangle 96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00:17</a:t>
            </a:r>
            <a:endParaRPr lang="vi-VN" sz="4800" b="1" dirty="0">
              <a:solidFill>
                <a:srgbClr val="FF0000"/>
              </a:solidFill>
            </a:endParaRPr>
          </a:p>
        </p:txBody>
      </p:sp>
      <p:sp>
        <p:nvSpPr>
          <p:cNvPr id="970" name="Rounded Rectangle 96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00:16</a:t>
            </a:r>
            <a:endParaRPr lang="vi-VN" sz="4800" b="1" dirty="0">
              <a:solidFill>
                <a:srgbClr val="FF0000"/>
              </a:solidFill>
            </a:endParaRPr>
          </a:p>
        </p:txBody>
      </p:sp>
      <p:sp>
        <p:nvSpPr>
          <p:cNvPr id="971" name="Rounded Rectangle 97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00:15</a:t>
            </a:r>
            <a:endParaRPr lang="vi-VN" sz="4800" b="1" dirty="0">
              <a:solidFill>
                <a:srgbClr val="FF0000"/>
              </a:solidFill>
            </a:endParaRPr>
          </a:p>
        </p:txBody>
      </p:sp>
      <p:sp>
        <p:nvSpPr>
          <p:cNvPr id="972" name="Rounded Rectangle 97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00:14</a:t>
            </a:r>
            <a:endParaRPr lang="vi-VN" sz="4800" b="1" dirty="0">
              <a:solidFill>
                <a:srgbClr val="FF0000"/>
              </a:solidFill>
            </a:endParaRPr>
          </a:p>
        </p:txBody>
      </p:sp>
      <p:sp>
        <p:nvSpPr>
          <p:cNvPr id="973" name="Rounded Rectangle 97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00:13</a:t>
            </a:r>
            <a:endParaRPr lang="vi-VN" sz="4800" b="1" dirty="0">
              <a:solidFill>
                <a:srgbClr val="FF0000"/>
              </a:solidFill>
            </a:endParaRPr>
          </a:p>
        </p:txBody>
      </p:sp>
      <p:sp>
        <p:nvSpPr>
          <p:cNvPr id="974" name="Rounded Rectangle 97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00:12</a:t>
            </a:r>
            <a:endParaRPr lang="vi-VN" sz="4800" b="1" dirty="0">
              <a:solidFill>
                <a:srgbClr val="FF0000"/>
              </a:solidFill>
            </a:endParaRPr>
          </a:p>
        </p:txBody>
      </p:sp>
      <p:sp>
        <p:nvSpPr>
          <p:cNvPr id="975" name="Rounded Rectangle 97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00:11</a:t>
            </a:r>
            <a:endParaRPr lang="vi-VN" sz="4800" b="1" dirty="0">
              <a:solidFill>
                <a:srgbClr val="FF0000"/>
              </a:solidFill>
            </a:endParaRPr>
          </a:p>
        </p:txBody>
      </p:sp>
      <p:sp>
        <p:nvSpPr>
          <p:cNvPr id="976" name="Rounded Rectangle 975"/>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00:10</a:t>
            </a:r>
            <a:endParaRPr lang="vi-VN" sz="4800" b="1" dirty="0">
              <a:solidFill>
                <a:srgbClr val="FF0000"/>
              </a:solidFill>
            </a:endParaRPr>
          </a:p>
        </p:txBody>
      </p:sp>
      <p:sp>
        <p:nvSpPr>
          <p:cNvPr id="977" name="Rounded Rectangle 976"/>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00:09</a:t>
            </a:r>
            <a:endParaRPr lang="vi-VN" sz="4800" b="1" dirty="0">
              <a:solidFill>
                <a:srgbClr val="FF0000"/>
              </a:solidFill>
            </a:endParaRPr>
          </a:p>
        </p:txBody>
      </p:sp>
      <p:sp>
        <p:nvSpPr>
          <p:cNvPr id="978" name="Rounded Rectangle 977"/>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00:08</a:t>
            </a:r>
            <a:endParaRPr lang="vi-VN" sz="4800" b="1" dirty="0">
              <a:solidFill>
                <a:srgbClr val="FF0000"/>
              </a:solidFill>
            </a:endParaRPr>
          </a:p>
        </p:txBody>
      </p:sp>
      <p:sp>
        <p:nvSpPr>
          <p:cNvPr id="979" name="Rounded Rectangle 978"/>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00:07</a:t>
            </a:r>
            <a:endParaRPr lang="vi-VN" sz="4800" b="1" dirty="0">
              <a:solidFill>
                <a:srgbClr val="FF0000"/>
              </a:solidFill>
            </a:endParaRPr>
          </a:p>
        </p:txBody>
      </p:sp>
      <p:sp>
        <p:nvSpPr>
          <p:cNvPr id="980" name="Rounded Rectangle 979"/>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00:06</a:t>
            </a:r>
            <a:endParaRPr lang="vi-VN" sz="4800" b="1" dirty="0">
              <a:solidFill>
                <a:srgbClr val="FF0000"/>
              </a:solidFill>
            </a:endParaRPr>
          </a:p>
        </p:txBody>
      </p:sp>
      <p:sp>
        <p:nvSpPr>
          <p:cNvPr id="981" name="Rounded Rectangle 980"/>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00:05</a:t>
            </a:r>
            <a:endParaRPr lang="vi-VN" sz="4800" b="1" dirty="0">
              <a:solidFill>
                <a:srgbClr val="FF0000"/>
              </a:solidFill>
            </a:endParaRPr>
          </a:p>
        </p:txBody>
      </p:sp>
      <p:sp>
        <p:nvSpPr>
          <p:cNvPr id="982" name="Rounded Rectangle 981"/>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00:04</a:t>
            </a:r>
            <a:endParaRPr lang="vi-VN" sz="4800" b="1" dirty="0">
              <a:solidFill>
                <a:srgbClr val="FF0000"/>
              </a:solidFill>
            </a:endParaRPr>
          </a:p>
        </p:txBody>
      </p:sp>
      <p:sp>
        <p:nvSpPr>
          <p:cNvPr id="983" name="Rounded Rectangle 982"/>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00:03</a:t>
            </a:r>
            <a:endParaRPr lang="vi-VN" sz="4800" b="1" dirty="0">
              <a:solidFill>
                <a:srgbClr val="FF0000"/>
              </a:solidFill>
            </a:endParaRPr>
          </a:p>
        </p:txBody>
      </p:sp>
      <p:sp>
        <p:nvSpPr>
          <p:cNvPr id="984" name="Rounded Rectangle 983"/>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00:02</a:t>
            </a:r>
            <a:endParaRPr lang="vi-VN" sz="4800" b="1" dirty="0">
              <a:solidFill>
                <a:srgbClr val="FF0000"/>
              </a:solidFill>
            </a:endParaRPr>
          </a:p>
        </p:txBody>
      </p:sp>
      <p:sp>
        <p:nvSpPr>
          <p:cNvPr id="985" name="Rounded Rectangle 984"/>
          <p:cNvSpPr/>
          <p:nvPr/>
        </p:nvSpPr>
        <p:spPr>
          <a:xfrm>
            <a:off x="6708531" y="5380892"/>
            <a:ext cx="2438400" cy="1143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800" b="1">
                <a:solidFill>
                  <a:srgbClr val="FF0000"/>
                </a:solidFill>
              </a:rPr>
              <a:t>00:01</a:t>
            </a:r>
            <a:endParaRPr lang="vi-VN" sz="4800" b="1" dirty="0">
              <a:solidFill>
                <a:srgbClr val="FF0000"/>
              </a:solidFill>
            </a:endParaRPr>
          </a:p>
        </p:txBody>
      </p:sp>
      <p:sp>
        <p:nvSpPr>
          <p:cNvPr id="986" name="Rounded Rectangle 985"/>
          <p:cNvSpPr/>
          <p:nvPr/>
        </p:nvSpPr>
        <p:spPr>
          <a:xfrm>
            <a:off x="6682154" y="5380892"/>
            <a:ext cx="2438400" cy="114300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4800" b="1" dirty="0">
                <a:solidFill>
                  <a:srgbClr val="FF0000"/>
                </a:solidFill>
              </a:rPr>
              <a:t>00:00</a:t>
            </a:r>
          </a:p>
        </p:txBody>
      </p:sp>
      <p:graphicFrame>
        <p:nvGraphicFramePr>
          <p:cNvPr id="2" name="Table 1"/>
          <p:cNvGraphicFramePr>
            <a:graphicFrameLocks noGrp="1"/>
          </p:cNvGraphicFramePr>
          <p:nvPr>
            <p:extLst>
              <p:ext uri="{D42A27DB-BD31-4B8C-83A1-F6EECF244321}">
                <p14:modId xmlns:p14="http://schemas.microsoft.com/office/powerpoint/2010/main" val="1445249440"/>
              </p:ext>
            </p:extLst>
          </p:nvPr>
        </p:nvGraphicFramePr>
        <p:xfrm>
          <a:off x="349429" y="2206372"/>
          <a:ext cx="3689168" cy="3048000"/>
        </p:xfrm>
        <a:graphic>
          <a:graphicData uri="http://schemas.openxmlformats.org/drawingml/2006/table">
            <a:tbl>
              <a:tblPr firstRow="1" bandRow="1">
                <a:tableStyleId>{2D5ABB26-0587-4C30-8999-92F81FD0307C}</a:tableStyleId>
              </a:tblPr>
              <a:tblGrid>
                <a:gridCol w="461146">
                  <a:extLst>
                    <a:ext uri="{9D8B030D-6E8A-4147-A177-3AD203B41FA5}">
                      <a16:colId xmlns:a16="http://schemas.microsoft.com/office/drawing/2014/main" xmlns="" val="1491977442"/>
                    </a:ext>
                  </a:extLst>
                </a:gridCol>
                <a:gridCol w="461146">
                  <a:extLst>
                    <a:ext uri="{9D8B030D-6E8A-4147-A177-3AD203B41FA5}">
                      <a16:colId xmlns:a16="http://schemas.microsoft.com/office/drawing/2014/main" xmlns="" val="1386606032"/>
                    </a:ext>
                  </a:extLst>
                </a:gridCol>
                <a:gridCol w="461146">
                  <a:extLst>
                    <a:ext uri="{9D8B030D-6E8A-4147-A177-3AD203B41FA5}">
                      <a16:colId xmlns:a16="http://schemas.microsoft.com/office/drawing/2014/main" xmlns="" val="1116836079"/>
                    </a:ext>
                  </a:extLst>
                </a:gridCol>
                <a:gridCol w="461146">
                  <a:extLst>
                    <a:ext uri="{9D8B030D-6E8A-4147-A177-3AD203B41FA5}">
                      <a16:colId xmlns:a16="http://schemas.microsoft.com/office/drawing/2014/main" xmlns="" val="2146088829"/>
                    </a:ext>
                  </a:extLst>
                </a:gridCol>
                <a:gridCol w="461146">
                  <a:extLst>
                    <a:ext uri="{9D8B030D-6E8A-4147-A177-3AD203B41FA5}">
                      <a16:colId xmlns:a16="http://schemas.microsoft.com/office/drawing/2014/main" xmlns="" val="143397519"/>
                    </a:ext>
                  </a:extLst>
                </a:gridCol>
                <a:gridCol w="461146">
                  <a:extLst>
                    <a:ext uri="{9D8B030D-6E8A-4147-A177-3AD203B41FA5}">
                      <a16:colId xmlns:a16="http://schemas.microsoft.com/office/drawing/2014/main" xmlns="" val="18619837"/>
                    </a:ext>
                  </a:extLst>
                </a:gridCol>
                <a:gridCol w="461146">
                  <a:extLst>
                    <a:ext uri="{9D8B030D-6E8A-4147-A177-3AD203B41FA5}">
                      <a16:colId xmlns:a16="http://schemas.microsoft.com/office/drawing/2014/main" xmlns="" val="1456519804"/>
                    </a:ext>
                  </a:extLst>
                </a:gridCol>
                <a:gridCol w="461146">
                  <a:extLst>
                    <a:ext uri="{9D8B030D-6E8A-4147-A177-3AD203B41FA5}">
                      <a16:colId xmlns:a16="http://schemas.microsoft.com/office/drawing/2014/main" xmlns="" val="3619491510"/>
                    </a:ext>
                  </a:extLst>
                </a:gridCol>
              </a:tblGrid>
              <a:tr h="381000">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088347182"/>
                  </a:ext>
                </a:extLst>
              </a:tr>
              <a:tr h="381000">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89565255"/>
                  </a:ext>
                </a:extLst>
              </a:tr>
              <a:tr h="381000">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252665996"/>
                  </a:ext>
                </a:extLst>
              </a:tr>
              <a:tr h="381000">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39734051"/>
                  </a:ext>
                </a:extLst>
              </a:tr>
              <a:tr h="381000">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204196663"/>
                  </a:ext>
                </a:extLst>
              </a:tr>
              <a:tr h="381000">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4009382737"/>
                  </a:ext>
                </a:extLst>
              </a:tr>
              <a:tr h="381000">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736762052"/>
                  </a:ext>
                </a:extLst>
              </a:tr>
              <a:tr h="381000">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354087838"/>
                  </a:ext>
                </a:extLst>
              </a:tr>
            </a:tbl>
          </a:graphicData>
        </a:graphic>
      </p:graphicFrame>
      <p:graphicFrame>
        <p:nvGraphicFramePr>
          <p:cNvPr id="386" name="Table 385"/>
          <p:cNvGraphicFramePr>
            <a:graphicFrameLocks noGrp="1"/>
          </p:cNvGraphicFramePr>
          <p:nvPr>
            <p:extLst>
              <p:ext uri="{D42A27DB-BD31-4B8C-83A1-F6EECF244321}">
                <p14:modId xmlns:p14="http://schemas.microsoft.com/office/powerpoint/2010/main" val="3152780138"/>
              </p:ext>
            </p:extLst>
          </p:nvPr>
        </p:nvGraphicFramePr>
        <p:xfrm>
          <a:off x="5147897" y="2190700"/>
          <a:ext cx="3689168" cy="3048000"/>
        </p:xfrm>
        <a:graphic>
          <a:graphicData uri="http://schemas.openxmlformats.org/drawingml/2006/table">
            <a:tbl>
              <a:tblPr firstRow="1" bandRow="1">
                <a:tableStyleId>{2D5ABB26-0587-4C30-8999-92F81FD0307C}</a:tableStyleId>
              </a:tblPr>
              <a:tblGrid>
                <a:gridCol w="461146">
                  <a:extLst>
                    <a:ext uri="{9D8B030D-6E8A-4147-A177-3AD203B41FA5}">
                      <a16:colId xmlns:a16="http://schemas.microsoft.com/office/drawing/2014/main" xmlns="" val="1491977442"/>
                    </a:ext>
                  </a:extLst>
                </a:gridCol>
                <a:gridCol w="461146">
                  <a:extLst>
                    <a:ext uri="{9D8B030D-6E8A-4147-A177-3AD203B41FA5}">
                      <a16:colId xmlns:a16="http://schemas.microsoft.com/office/drawing/2014/main" xmlns="" val="1386606032"/>
                    </a:ext>
                  </a:extLst>
                </a:gridCol>
                <a:gridCol w="461146">
                  <a:extLst>
                    <a:ext uri="{9D8B030D-6E8A-4147-A177-3AD203B41FA5}">
                      <a16:colId xmlns:a16="http://schemas.microsoft.com/office/drawing/2014/main" xmlns="" val="1116836079"/>
                    </a:ext>
                  </a:extLst>
                </a:gridCol>
                <a:gridCol w="461146">
                  <a:extLst>
                    <a:ext uri="{9D8B030D-6E8A-4147-A177-3AD203B41FA5}">
                      <a16:colId xmlns:a16="http://schemas.microsoft.com/office/drawing/2014/main" xmlns="" val="2146088829"/>
                    </a:ext>
                  </a:extLst>
                </a:gridCol>
                <a:gridCol w="461146">
                  <a:extLst>
                    <a:ext uri="{9D8B030D-6E8A-4147-A177-3AD203B41FA5}">
                      <a16:colId xmlns:a16="http://schemas.microsoft.com/office/drawing/2014/main" xmlns="" val="143397519"/>
                    </a:ext>
                  </a:extLst>
                </a:gridCol>
                <a:gridCol w="461146">
                  <a:extLst>
                    <a:ext uri="{9D8B030D-6E8A-4147-A177-3AD203B41FA5}">
                      <a16:colId xmlns:a16="http://schemas.microsoft.com/office/drawing/2014/main" xmlns="" val="18619837"/>
                    </a:ext>
                  </a:extLst>
                </a:gridCol>
                <a:gridCol w="461146">
                  <a:extLst>
                    <a:ext uri="{9D8B030D-6E8A-4147-A177-3AD203B41FA5}">
                      <a16:colId xmlns:a16="http://schemas.microsoft.com/office/drawing/2014/main" xmlns="" val="1456519804"/>
                    </a:ext>
                  </a:extLst>
                </a:gridCol>
                <a:gridCol w="461146">
                  <a:extLst>
                    <a:ext uri="{9D8B030D-6E8A-4147-A177-3AD203B41FA5}">
                      <a16:colId xmlns:a16="http://schemas.microsoft.com/office/drawing/2014/main" xmlns="" val="3619491510"/>
                    </a:ext>
                  </a:extLst>
                </a:gridCol>
              </a:tblGrid>
              <a:tr h="381000">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extLst>
                  <a:ext uri="{0D108BD9-81ED-4DB2-BD59-A6C34878D82A}">
                    <a16:rowId xmlns:a16="http://schemas.microsoft.com/office/drawing/2014/main" xmlns="" val="3088347182"/>
                  </a:ext>
                </a:extLst>
              </a:tr>
              <a:tr h="381000">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1089565255"/>
                  </a:ext>
                </a:extLst>
              </a:tr>
              <a:tr h="381000">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1</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2</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3</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252665996"/>
                  </a:ext>
                </a:extLst>
              </a:tr>
              <a:tr h="381000">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139734051"/>
                  </a:ext>
                </a:extLst>
              </a:tr>
              <a:tr h="381000">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extLst>
                  <a:ext uri="{0D108BD9-81ED-4DB2-BD59-A6C34878D82A}">
                    <a16:rowId xmlns:a16="http://schemas.microsoft.com/office/drawing/2014/main" xmlns="" val="2204196663"/>
                  </a:ext>
                </a:extLst>
              </a:tr>
              <a:tr h="381000">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4</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5</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6</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4009382737"/>
                  </a:ext>
                </a:extLst>
              </a:tr>
              <a:tr h="381000">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endParaRPr lang="vi-VN" sz="1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736762052"/>
                  </a:ext>
                </a:extLst>
              </a:tr>
              <a:tr h="381000">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vi-VN" sz="1900" b="1" dirty="0" smtClean="0"/>
                        <a:t>7</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vi-VN"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900" b="1" dirty="0" smtClean="0"/>
                        <a:t>8</a:t>
                      </a:r>
                      <a:endParaRPr lang="vi-VN"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354087838"/>
                  </a:ext>
                </a:extLst>
              </a:tr>
            </a:tbl>
          </a:graphicData>
        </a:graphic>
      </p:graphicFrame>
      <p:cxnSp>
        <p:nvCxnSpPr>
          <p:cNvPr id="4" name="Straight Arrow Connector 3"/>
          <p:cNvCxnSpPr/>
          <p:nvPr/>
        </p:nvCxnSpPr>
        <p:spPr>
          <a:xfrm>
            <a:off x="4443046" y="3452787"/>
            <a:ext cx="43375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2" name="Text Box 100"/>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a:t>
            </a:r>
          </a:p>
        </p:txBody>
      </p:sp>
      <p:sp>
        <p:nvSpPr>
          <p:cNvPr id="393" name="Text Box 101"/>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2</a:t>
            </a:r>
          </a:p>
        </p:txBody>
      </p:sp>
      <p:sp>
        <p:nvSpPr>
          <p:cNvPr id="394" name="Text Box 102"/>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3</a:t>
            </a:r>
          </a:p>
        </p:txBody>
      </p:sp>
      <p:sp>
        <p:nvSpPr>
          <p:cNvPr id="395" name="Text Box 103"/>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4</a:t>
            </a:r>
          </a:p>
        </p:txBody>
      </p:sp>
      <p:sp>
        <p:nvSpPr>
          <p:cNvPr id="396" name="Text Box 104"/>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5</a:t>
            </a:r>
          </a:p>
        </p:txBody>
      </p:sp>
      <p:sp>
        <p:nvSpPr>
          <p:cNvPr id="397" name="Text Box 105"/>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6</a:t>
            </a:r>
          </a:p>
        </p:txBody>
      </p:sp>
      <p:sp>
        <p:nvSpPr>
          <p:cNvPr id="398" name="Text Box 106"/>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7</a:t>
            </a:r>
          </a:p>
        </p:txBody>
      </p:sp>
      <p:sp>
        <p:nvSpPr>
          <p:cNvPr id="399" name="Text Box 107"/>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8</a:t>
            </a:r>
          </a:p>
        </p:txBody>
      </p:sp>
      <p:sp>
        <p:nvSpPr>
          <p:cNvPr id="400" name="Text Box 108"/>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9</a:t>
            </a:r>
          </a:p>
        </p:txBody>
      </p:sp>
      <p:sp>
        <p:nvSpPr>
          <p:cNvPr id="401" name="Text Box 109"/>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10</a:t>
            </a:r>
          </a:p>
        </p:txBody>
      </p:sp>
      <p:sp>
        <p:nvSpPr>
          <p:cNvPr id="402" name="Text Box 110"/>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11</a:t>
            </a:r>
          </a:p>
        </p:txBody>
      </p:sp>
      <p:sp>
        <p:nvSpPr>
          <p:cNvPr id="403" name="Text Box 111"/>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12</a:t>
            </a:r>
          </a:p>
        </p:txBody>
      </p:sp>
      <p:sp>
        <p:nvSpPr>
          <p:cNvPr id="404" name="Text Box 112"/>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13</a:t>
            </a:r>
          </a:p>
        </p:txBody>
      </p:sp>
      <p:sp>
        <p:nvSpPr>
          <p:cNvPr id="405" name="Text Box 113"/>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14</a:t>
            </a:r>
          </a:p>
        </p:txBody>
      </p:sp>
      <p:sp>
        <p:nvSpPr>
          <p:cNvPr id="406" name="Text Box 114"/>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15</a:t>
            </a:r>
          </a:p>
        </p:txBody>
      </p:sp>
      <p:sp>
        <p:nvSpPr>
          <p:cNvPr id="407" name="Text Box 115"/>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16</a:t>
            </a:r>
          </a:p>
        </p:txBody>
      </p:sp>
      <p:sp>
        <p:nvSpPr>
          <p:cNvPr id="408" name="Text Box 116"/>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17</a:t>
            </a:r>
          </a:p>
        </p:txBody>
      </p:sp>
      <p:sp>
        <p:nvSpPr>
          <p:cNvPr id="409" name="Text Box 117"/>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18</a:t>
            </a:r>
          </a:p>
        </p:txBody>
      </p:sp>
      <p:sp>
        <p:nvSpPr>
          <p:cNvPr id="410" name="Text Box 118"/>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a:solidFill>
                  <a:srgbClr val="FF0000"/>
                </a:solidFill>
                <a:latin typeface="Arial" panose="020B0604020202020204" pitchFamily="34" charset="0"/>
                <a:cs typeface="Arial" panose="020B0604020202020204" pitchFamily="34" charset="0"/>
              </a:rPr>
              <a:t>19</a:t>
            </a:r>
          </a:p>
        </p:txBody>
      </p:sp>
      <p:sp>
        <p:nvSpPr>
          <p:cNvPr id="411" name="Text Box 119"/>
          <p:cNvSpPr txBox="1">
            <a:spLocks noChangeArrowheads="1"/>
          </p:cNvSpPr>
          <p:nvPr/>
        </p:nvSpPr>
        <p:spPr bwMode="auto">
          <a:xfrm>
            <a:off x="7205620" y="525022"/>
            <a:ext cx="1905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8800" b="1" dirty="0">
                <a:solidFill>
                  <a:srgbClr val="FF0000"/>
                </a:solidFill>
                <a:latin typeface="Arial" panose="020B0604020202020204" pitchFamily="34" charset="0"/>
                <a:cs typeface="Arial" panose="020B0604020202020204" pitchFamily="34" charset="0"/>
              </a:rPr>
              <a:t>20</a:t>
            </a:r>
          </a:p>
        </p:txBody>
      </p:sp>
      <p:sp>
        <p:nvSpPr>
          <p:cNvPr id="412" name="Oval 79"/>
          <p:cNvSpPr>
            <a:spLocks noChangeArrowheads="1"/>
          </p:cNvSpPr>
          <p:nvPr/>
        </p:nvSpPr>
        <p:spPr bwMode="auto">
          <a:xfrm>
            <a:off x="7304048" y="469463"/>
            <a:ext cx="1654175" cy="1654175"/>
          </a:xfrm>
          <a:prstGeom prst="ellipse">
            <a:avLst/>
          </a:prstGeom>
          <a:noFill/>
          <a:ln w="381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0"/>
              </a:spcBef>
              <a:buFontTx/>
              <a:buNone/>
            </a:pPr>
            <a:endParaRPr lang="vi-VN" altLang="vi-VN" sz="1800">
              <a:solidFill>
                <a:prstClr val="black"/>
              </a:solidFill>
              <a:latin typeface="Arial" panose="020B0604020202020204" pitchFamily="34" charset="0"/>
              <a:cs typeface="Arial" panose="020B0604020202020204" pitchFamily="34" charset="0"/>
            </a:endParaRPr>
          </a:p>
        </p:txBody>
      </p:sp>
      <p:pic>
        <p:nvPicPr>
          <p:cNvPr id="156" name="Đồng hồ đếm ngược 5 phút - 5 Minutes">
            <a:hlinkClick r:id="" action="ppaction://media"/>
            <a:extLst>
              <a:ext uri="{FF2B5EF4-FFF2-40B4-BE49-F238E27FC236}">
                <a16:creationId xmlns:a16="http://schemas.microsoft.com/office/drawing/2014/main" xmlns="" id="{EB3B034C-4528-726F-2B62-CFF4BB09A9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0378" y="5890315"/>
            <a:ext cx="1585045" cy="891587"/>
          </a:xfrm>
          <a:prstGeom prst="rect">
            <a:avLst/>
          </a:prstGeom>
        </p:spPr>
      </p:pic>
    </p:spTree>
    <p:extLst>
      <p:ext uri="{BB962C8B-B14F-4D97-AF65-F5344CB8AC3E}">
        <p14:creationId xmlns:p14="http://schemas.microsoft.com/office/powerpoint/2010/main" val="3889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500"/>
                                        <p:tgtEl>
                                          <p:spTgt spid="16"/>
                                        </p:tgtEl>
                                      </p:cBhvr>
                                    </p:animEffect>
                                  </p:childTnLst>
                                </p:cTn>
                              </p:par>
                            </p:childTnLst>
                          </p:cTn>
                        </p:par>
                        <p:par>
                          <p:cTn id="8" fill="hold" nodeType="afterGroup">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5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edge">
                                      <p:cBhvr>
                                        <p:cTn id="16" dur="500"/>
                                        <p:tgtEl>
                                          <p:spTgt spid="13"/>
                                        </p:tgtEl>
                                      </p:cBhvr>
                                    </p:animEffect>
                                  </p:childTnLst>
                                </p:cTn>
                              </p:par>
                            </p:childTnLst>
                          </p:cTn>
                        </p:par>
                        <p:par>
                          <p:cTn id="17" fill="hold" nodeType="afterGroup">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336"/>
                                        </p:tgtEl>
                                        <p:attrNameLst>
                                          <p:attrName>style.visibility</p:attrName>
                                        </p:attrNameLst>
                                      </p:cBhvr>
                                      <p:to>
                                        <p:strVal val="visible"/>
                                      </p:to>
                                    </p:set>
                                    <p:animEffect transition="in" filter="wedge">
                                      <p:cBhvr>
                                        <p:cTn id="20" dur="500"/>
                                        <p:tgtEl>
                                          <p:spTgt spid="336"/>
                                        </p:tgtEl>
                                      </p:cBhvr>
                                    </p:animEffec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86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1" presetClass="entr" presetSubtype="0" fill="hold" grpId="0" nodeType="clickEffect">
                                  <p:stCondLst>
                                    <p:cond delay="0"/>
                                  </p:stCondLst>
                                  <p:childTnLst>
                                    <p:set>
                                      <p:cBhvr>
                                        <p:cTn id="34" dur="1000">
                                          <p:stCondLst>
                                            <p:cond delay="0"/>
                                          </p:stCondLst>
                                        </p:cTn>
                                        <p:tgtEl>
                                          <p:spTgt spid="867"/>
                                        </p:tgtEl>
                                        <p:attrNameLst>
                                          <p:attrName>style.visibility</p:attrName>
                                        </p:attrNameLst>
                                      </p:cBhvr>
                                      <p:to>
                                        <p:strVal val="visible"/>
                                      </p:to>
                                    </p:set>
                                  </p:childTnLst>
                                </p:cTn>
                              </p:par>
                            </p:childTnLst>
                          </p:cTn>
                        </p:par>
                        <p:par>
                          <p:cTn id="35" fill="hold" nodeType="afterGroup">
                            <p:stCondLst>
                              <p:cond delay="1000"/>
                            </p:stCondLst>
                            <p:childTnLst>
                              <p:par>
                                <p:cTn id="36" presetID="11" presetClass="entr" presetSubtype="0" fill="hold" grpId="0" nodeType="afterEffect">
                                  <p:stCondLst>
                                    <p:cond delay="0"/>
                                  </p:stCondLst>
                                  <p:childTnLst>
                                    <p:set>
                                      <p:cBhvr>
                                        <p:cTn id="37" dur="1000">
                                          <p:stCondLst>
                                            <p:cond delay="0"/>
                                          </p:stCondLst>
                                        </p:cTn>
                                        <p:tgtEl>
                                          <p:spTgt spid="868"/>
                                        </p:tgtEl>
                                        <p:attrNameLst>
                                          <p:attrName>style.visibility</p:attrName>
                                        </p:attrNameLst>
                                      </p:cBhvr>
                                      <p:to>
                                        <p:strVal val="visible"/>
                                      </p:to>
                                    </p:set>
                                  </p:childTnLst>
                                </p:cTn>
                              </p:par>
                            </p:childTnLst>
                          </p:cTn>
                        </p:par>
                        <p:par>
                          <p:cTn id="38" fill="hold" nodeType="afterGroup">
                            <p:stCondLst>
                              <p:cond delay="2000"/>
                            </p:stCondLst>
                            <p:childTnLst>
                              <p:par>
                                <p:cTn id="39" presetID="11" presetClass="entr" presetSubtype="0" fill="hold" grpId="0" nodeType="afterEffect">
                                  <p:stCondLst>
                                    <p:cond delay="0"/>
                                  </p:stCondLst>
                                  <p:childTnLst>
                                    <p:set>
                                      <p:cBhvr>
                                        <p:cTn id="40" dur="1000">
                                          <p:stCondLst>
                                            <p:cond delay="0"/>
                                          </p:stCondLst>
                                        </p:cTn>
                                        <p:tgtEl>
                                          <p:spTgt spid="869"/>
                                        </p:tgtEl>
                                        <p:attrNameLst>
                                          <p:attrName>style.visibility</p:attrName>
                                        </p:attrNameLst>
                                      </p:cBhvr>
                                      <p:to>
                                        <p:strVal val="visible"/>
                                      </p:to>
                                    </p:set>
                                  </p:childTnLst>
                                </p:cTn>
                              </p:par>
                            </p:childTnLst>
                          </p:cTn>
                        </p:par>
                        <p:par>
                          <p:cTn id="41" fill="hold" nodeType="afterGroup">
                            <p:stCondLst>
                              <p:cond delay="3000"/>
                            </p:stCondLst>
                            <p:childTnLst>
                              <p:par>
                                <p:cTn id="42" presetID="11" presetClass="entr" presetSubtype="0" fill="hold" grpId="0" nodeType="afterEffect">
                                  <p:stCondLst>
                                    <p:cond delay="0"/>
                                  </p:stCondLst>
                                  <p:childTnLst>
                                    <p:set>
                                      <p:cBhvr>
                                        <p:cTn id="43" dur="1000">
                                          <p:stCondLst>
                                            <p:cond delay="0"/>
                                          </p:stCondLst>
                                        </p:cTn>
                                        <p:tgtEl>
                                          <p:spTgt spid="870"/>
                                        </p:tgtEl>
                                        <p:attrNameLst>
                                          <p:attrName>style.visibility</p:attrName>
                                        </p:attrNameLst>
                                      </p:cBhvr>
                                      <p:to>
                                        <p:strVal val="visible"/>
                                      </p:to>
                                    </p:set>
                                  </p:childTnLst>
                                </p:cTn>
                              </p:par>
                            </p:childTnLst>
                          </p:cTn>
                        </p:par>
                        <p:par>
                          <p:cTn id="44" fill="hold" nodeType="afterGroup">
                            <p:stCondLst>
                              <p:cond delay="4000"/>
                            </p:stCondLst>
                            <p:childTnLst>
                              <p:par>
                                <p:cTn id="45" presetID="11" presetClass="entr" presetSubtype="0" fill="hold" grpId="0" nodeType="afterEffect">
                                  <p:stCondLst>
                                    <p:cond delay="0"/>
                                  </p:stCondLst>
                                  <p:childTnLst>
                                    <p:set>
                                      <p:cBhvr>
                                        <p:cTn id="46" dur="1000">
                                          <p:stCondLst>
                                            <p:cond delay="0"/>
                                          </p:stCondLst>
                                        </p:cTn>
                                        <p:tgtEl>
                                          <p:spTgt spid="871"/>
                                        </p:tgtEl>
                                        <p:attrNameLst>
                                          <p:attrName>style.visibility</p:attrName>
                                        </p:attrNameLst>
                                      </p:cBhvr>
                                      <p:to>
                                        <p:strVal val="visible"/>
                                      </p:to>
                                    </p:set>
                                  </p:childTnLst>
                                </p:cTn>
                              </p:par>
                            </p:childTnLst>
                          </p:cTn>
                        </p:par>
                        <p:par>
                          <p:cTn id="47" fill="hold" nodeType="afterGroup">
                            <p:stCondLst>
                              <p:cond delay="5000"/>
                            </p:stCondLst>
                            <p:childTnLst>
                              <p:par>
                                <p:cTn id="48" presetID="11" presetClass="entr" presetSubtype="0" fill="hold" grpId="0" nodeType="afterEffect">
                                  <p:stCondLst>
                                    <p:cond delay="0"/>
                                  </p:stCondLst>
                                  <p:childTnLst>
                                    <p:set>
                                      <p:cBhvr>
                                        <p:cTn id="49" dur="1000">
                                          <p:stCondLst>
                                            <p:cond delay="0"/>
                                          </p:stCondLst>
                                        </p:cTn>
                                        <p:tgtEl>
                                          <p:spTgt spid="872"/>
                                        </p:tgtEl>
                                        <p:attrNameLst>
                                          <p:attrName>style.visibility</p:attrName>
                                        </p:attrNameLst>
                                      </p:cBhvr>
                                      <p:to>
                                        <p:strVal val="visible"/>
                                      </p:to>
                                    </p:set>
                                  </p:childTnLst>
                                </p:cTn>
                              </p:par>
                            </p:childTnLst>
                          </p:cTn>
                        </p:par>
                        <p:par>
                          <p:cTn id="50" fill="hold" nodeType="afterGroup">
                            <p:stCondLst>
                              <p:cond delay="6000"/>
                            </p:stCondLst>
                            <p:childTnLst>
                              <p:par>
                                <p:cTn id="51" presetID="11" presetClass="entr" presetSubtype="0" fill="hold" grpId="0" nodeType="afterEffect">
                                  <p:stCondLst>
                                    <p:cond delay="0"/>
                                  </p:stCondLst>
                                  <p:childTnLst>
                                    <p:set>
                                      <p:cBhvr>
                                        <p:cTn id="52" dur="1000">
                                          <p:stCondLst>
                                            <p:cond delay="0"/>
                                          </p:stCondLst>
                                        </p:cTn>
                                        <p:tgtEl>
                                          <p:spTgt spid="873"/>
                                        </p:tgtEl>
                                        <p:attrNameLst>
                                          <p:attrName>style.visibility</p:attrName>
                                        </p:attrNameLst>
                                      </p:cBhvr>
                                      <p:to>
                                        <p:strVal val="visible"/>
                                      </p:to>
                                    </p:set>
                                  </p:childTnLst>
                                </p:cTn>
                              </p:par>
                            </p:childTnLst>
                          </p:cTn>
                        </p:par>
                        <p:par>
                          <p:cTn id="53" fill="hold" nodeType="afterGroup">
                            <p:stCondLst>
                              <p:cond delay="7000"/>
                            </p:stCondLst>
                            <p:childTnLst>
                              <p:par>
                                <p:cTn id="54" presetID="11" presetClass="entr" presetSubtype="0" fill="hold" grpId="0" nodeType="afterEffect">
                                  <p:stCondLst>
                                    <p:cond delay="0"/>
                                  </p:stCondLst>
                                  <p:childTnLst>
                                    <p:set>
                                      <p:cBhvr>
                                        <p:cTn id="55" dur="1000">
                                          <p:stCondLst>
                                            <p:cond delay="0"/>
                                          </p:stCondLst>
                                        </p:cTn>
                                        <p:tgtEl>
                                          <p:spTgt spid="874"/>
                                        </p:tgtEl>
                                        <p:attrNameLst>
                                          <p:attrName>style.visibility</p:attrName>
                                        </p:attrNameLst>
                                      </p:cBhvr>
                                      <p:to>
                                        <p:strVal val="visible"/>
                                      </p:to>
                                    </p:set>
                                  </p:childTnLst>
                                </p:cTn>
                              </p:par>
                            </p:childTnLst>
                          </p:cTn>
                        </p:par>
                        <p:par>
                          <p:cTn id="56" fill="hold" nodeType="afterGroup">
                            <p:stCondLst>
                              <p:cond delay="8000"/>
                            </p:stCondLst>
                            <p:childTnLst>
                              <p:par>
                                <p:cTn id="57" presetID="11" presetClass="entr" presetSubtype="0" fill="hold" grpId="0" nodeType="afterEffect">
                                  <p:stCondLst>
                                    <p:cond delay="0"/>
                                  </p:stCondLst>
                                  <p:childTnLst>
                                    <p:set>
                                      <p:cBhvr>
                                        <p:cTn id="58" dur="1000">
                                          <p:stCondLst>
                                            <p:cond delay="0"/>
                                          </p:stCondLst>
                                        </p:cTn>
                                        <p:tgtEl>
                                          <p:spTgt spid="875"/>
                                        </p:tgtEl>
                                        <p:attrNameLst>
                                          <p:attrName>style.visibility</p:attrName>
                                        </p:attrNameLst>
                                      </p:cBhvr>
                                      <p:to>
                                        <p:strVal val="visible"/>
                                      </p:to>
                                    </p:set>
                                  </p:childTnLst>
                                </p:cTn>
                              </p:par>
                            </p:childTnLst>
                          </p:cTn>
                        </p:par>
                        <p:par>
                          <p:cTn id="59" fill="hold" nodeType="afterGroup">
                            <p:stCondLst>
                              <p:cond delay="9000"/>
                            </p:stCondLst>
                            <p:childTnLst>
                              <p:par>
                                <p:cTn id="60" presetID="11" presetClass="entr" presetSubtype="0" fill="hold" grpId="0" nodeType="afterEffect">
                                  <p:stCondLst>
                                    <p:cond delay="0"/>
                                  </p:stCondLst>
                                  <p:childTnLst>
                                    <p:set>
                                      <p:cBhvr>
                                        <p:cTn id="61" dur="1000">
                                          <p:stCondLst>
                                            <p:cond delay="0"/>
                                          </p:stCondLst>
                                        </p:cTn>
                                        <p:tgtEl>
                                          <p:spTgt spid="876"/>
                                        </p:tgtEl>
                                        <p:attrNameLst>
                                          <p:attrName>style.visibility</p:attrName>
                                        </p:attrNameLst>
                                      </p:cBhvr>
                                      <p:to>
                                        <p:strVal val="visible"/>
                                      </p:to>
                                    </p:set>
                                  </p:childTnLst>
                                </p:cTn>
                              </p:par>
                            </p:childTnLst>
                          </p:cTn>
                        </p:par>
                        <p:par>
                          <p:cTn id="62" fill="hold" nodeType="afterGroup">
                            <p:stCondLst>
                              <p:cond delay="10000"/>
                            </p:stCondLst>
                            <p:childTnLst>
                              <p:par>
                                <p:cTn id="63" presetID="11" presetClass="entr" presetSubtype="0" fill="hold" grpId="0" nodeType="afterEffect">
                                  <p:stCondLst>
                                    <p:cond delay="0"/>
                                  </p:stCondLst>
                                  <p:childTnLst>
                                    <p:set>
                                      <p:cBhvr>
                                        <p:cTn id="64" dur="1000">
                                          <p:stCondLst>
                                            <p:cond delay="0"/>
                                          </p:stCondLst>
                                        </p:cTn>
                                        <p:tgtEl>
                                          <p:spTgt spid="877"/>
                                        </p:tgtEl>
                                        <p:attrNameLst>
                                          <p:attrName>style.visibility</p:attrName>
                                        </p:attrNameLst>
                                      </p:cBhvr>
                                      <p:to>
                                        <p:strVal val="visible"/>
                                      </p:to>
                                    </p:set>
                                  </p:childTnLst>
                                </p:cTn>
                              </p:par>
                            </p:childTnLst>
                          </p:cTn>
                        </p:par>
                        <p:par>
                          <p:cTn id="65" fill="hold" nodeType="afterGroup">
                            <p:stCondLst>
                              <p:cond delay="11000"/>
                            </p:stCondLst>
                            <p:childTnLst>
                              <p:par>
                                <p:cTn id="66" presetID="11" presetClass="entr" presetSubtype="0" fill="hold" grpId="0" nodeType="afterEffect">
                                  <p:stCondLst>
                                    <p:cond delay="0"/>
                                  </p:stCondLst>
                                  <p:childTnLst>
                                    <p:set>
                                      <p:cBhvr>
                                        <p:cTn id="67" dur="1000">
                                          <p:stCondLst>
                                            <p:cond delay="0"/>
                                          </p:stCondLst>
                                        </p:cTn>
                                        <p:tgtEl>
                                          <p:spTgt spid="878"/>
                                        </p:tgtEl>
                                        <p:attrNameLst>
                                          <p:attrName>style.visibility</p:attrName>
                                        </p:attrNameLst>
                                      </p:cBhvr>
                                      <p:to>
                                        <p:strVal val="visible"/>
                                      </p:to>
                                    </p:set>
                                  </p:childTnLst>
                                </p:cTn>
                              </p:par>
                            </p:childTnLst>
                          </p:cTn>
                        </p:par>
                        <p:par>
                          <p:cTn id="68" fill="hold" nodeType="afterGroup">
                            <p:stCondLst>
                              <p:cond delay="12000"/>
                            </p:stCondLst>
                            <p:childTnLst>
                              <p:par>
                                <p:cTn id="69" presetID="11" presetClass="entr" presetSubtype="0" fill="hold" grpId="0" nodeType="afterEffect">
                                  <p:stCondLst>
                                    <p:cond delay="0"/>
                                  </p:stCondLst>
                                  <p:childTnLst>
                                    <p:set>
                                      <p:cBhvr>
                                        <p:cTn id="70" dur="1000">
                                          <p:stCondLst>
                                            <p:cond delay="0"/>
                                          </p:stCondLst>
                                        </p:cTn>
                                        <p:tgtEl>
                                          <p:spTgt spid="879"/>
                                        </p:tgtEl>
                                        <p:attrNameLst>
                                          <p:attrName>style.visibility</p:attrName>
                                        </p:attrNameLst>
                                      </p:cBhvr>
                                      <p:to>
                                        <p:strVal val="visible"/>
                                      </p:to>
                                    </p:set>
                                  </p:childTnLst>
                                </p:cTn>
                              </p:par>
                            </p:childTnLst>
                          </p:cTn>
                        </p:par>
                        <p:par>
                          <p:cTn id="71" fill="hold" nodeType="afterGroup">
                            <p:stCondLst>
                              <p:cond delay="13000"/>
                            </p:stCondLst>
                            <p:childTnLst>
                              <p:par>
                                <p:cTn id="72" presetID="11" presetClass="entr" presetSubtype="0" fill="hold" grpId="0" nodeType="afterEffect">
                                  <p:stCondLst>
                                    <p:cond delay="0"/>
                                  </p:stCondLst>
                                  <p:childTnLst>
                                    <p:set>
                                      <p:cBhvr>
                                        <p:cTn id="73" dur="1000">
                                          <p:stCondLst>
                                            <p:cond delay="0"/>
                                          </p:stCondLst>
                                        </p:cTn>
                                        <p:tgtEl>
                                          <p:spTgt spid="880"/>
                                        </p:tgtEl>
                                        <p:attrNameLst>
                                          <p:attrName>style.visibility</p:attrName>
                                        </p:attrNameLst>
                                      </p:cBhvr>
                                      <p:to>
                                        <p:strVal val="visible"/>
                                      </p:to>
                                    </p:set>
                                  </p:childTnLst>
                                </p:cTn>
                              </p:par>
                            </p:childTnLst>
                          </p:cTn>
                        </p:par>
                        <p:par>
                          <p:cTn id="74" fill="hold" nodeType="afterGroup">
                            <p:stCondLst>
                              <p:cond delay="14000"/>
                            </p:stCondLst>
                            <p:childTnLst>
                              <p:par>
                                <p:cTn id="75" presetID="11" presetClass="entr" presetSubtype="0" fill="hold" grpId="0" nodeType="afterEffect">
                                  <p:stCondLst>
                                    <p:cond delay="0"/>
                                  </p:stCondLst>
                                  <p:childTnLst>
                                    <p:set>
                                      <p:cBhvr>
                                        <p:cTn id="76" dur="1000">
                                          <p:stCondLst>
                                            <p:cond delay="0"/>
                                          </p:stCondLst>
                                        </p:cTn>
                                        <p:tgtEl>
                                          <p:spTgt spid="881"/>
                                        </p:tgtEl>
                                        <p:attrNameLst>
                                          <p:attrName>style.visibility</p:attrName>
                                        </p:attrNameLst>
                                      </p:cBhvr>
                                      <p:to>
                                        <p:strVal val="visible"/>
                                      </p:to>
                                    </p:set>
                                  </p:childTnLst>
                                </p:cTn>
                              </p:par>
                            </p:childTnLst>
                          </p:cTn>
                        </p:par>
                        <p:par>
                          <p:cTn id="77" fill="hold" nodeType="afterGroup">
                            <p:stCondLst>
                              <p:cond delay="15000"/>
                            </p:stCondLst>
                            <p:childTnLst>
                              <p:par>
                                <p:cTn id="78" presetID="11" presetClass="entr" presetSubtype="0" fill="hold" grpId="0" nodeType="afterEffect">
                                  <p:stCondLst>
                                    <p:cond delay="0"/>
                                  </p:stCondLst>
                                  <p:childTnLst>
                                    <p:set>
                                      <p:cBhvr>
                                        <p:cTn id="79" dur="1000">
                                          <p:stCondLst>
                                            <p:cond delay="0"/>
                                          </p:stCondLst>
                                        </p:cTn>
                                        <p:tgtEl>
                                          <p:spTgt spid="882"/>
                                        </p:tgtEl>
                                        <p:attrNameLst>
                                          <p:attrName>style.visibility</p:attrName>
                                        </p:attrNameLst>
                                      </p:cBhvr>
                                      <p:to>
                                        <p:strVal val="visible"/>
                                      </p:to>
                                    </p:set>
                                  </p:childTnLst>
                                </p:cTn>
                              </p:par>
                            </p:childTnLst>
                          </p:cTn>
                        </p:par>
                        <p:par>
                          <p:cTn id="80" fill="hold" nodeType="afterGroup">
                            <p:stCondLst>
                              <p:cond delay="16000"/>
                            </p:stCondLst>
                            <p:childTnLst>
                              <p:par>
                                <p:cTn id="81" presetID="11" presetClass="entr" presetSubtype="0" fill="hold" grpId="0" nodeType="afterEffect">
                                  <p:stCondLst>
                                    <p:cond delay="0"/>
                                  </p:stCondLst>
                                  <p:childTnLst>
                                    <p:set>
                                      <p:cBhvr>
                                        <p:cTn id="82" dur="1000">
                                          <p:stCondLst>
                                            <p:cond delay="0"/>
                                          </p:stCondLst>
                                        </p:cTn>
                                        <p:tgtEl>
                                          <p:spTgt spid="883"/>
                                        </p:tgtEl>
                                        <p:attrNameLst>
                                          <p:attrName>style.visibility</p:attrName>
                                        </p:attrNameLst>
                                      </p:cBhvr>
                                      <p:to>
                                        <p:strVal val="visible"/>
                                      </p:to>
                                    </p:set>
                                  </p:childTnLst>
                                </p:cTn>
                              </p:par>
                            </p:childTnLst>
                          </p:cTn>
                        </p:par>
                        <p:par>
                          <p:cTn id="83" fill="hold" nodeType="afterGroup">
                            <p:stCondLst>
                              <p:cond delay="17000"/>
                            </p:stCondLst>
                            <p:childTnLst>
                              <p:par>
                                <p:cTn id="84" presetID="11" presetClass="entr" presetSubtype="0" fill="hold" grpId="0" nodeType="afterEffect">
                                  <p:stCondLst>
                                    <p:cond delay="0"/>
                                  </p:stCondLst>
                                  <p:childTnLst>
                                    <p:set>
                                      <p:cBhvr>
                                        <p:cTn id="85" dur="1000">
                                          <p:stCondLst>
                                            <p:cond delay="0"/>
                                          </p:stCondLst>
                                        </p:cTn>
                                        <p:tgtEl>
                                          <p:spTgt spid="884"/>
                                        </p:tgtEl>
                                        <p:attrNameLst>
                                          <p:attrName>style.visibility</p:attrName>
                                        </p:attrNameLst>
                                      </p:cBhvr>
                                      <p:to>
                                        <p:strVal val="visible"/>
                                      </p:to>
                                    </p:set>
                                  </p:childTnLst>
                                </p:cTn>
                              </p:par>
                            </p:childTnLst>
                          </p:cTn>
                        </p:par>
                        <p:par>
                          <p:cTn id="86" fill="hold" nodeType="afterGroup">
                            <p:stCondLst>
                              <p:cond delay="18000"/>
                            </p:stCondLst>
                            <p:childTnLst>
                              <p:par>
                                <p:cTn id="87" presetID="11" presetClass="entr" presetSubtype="0" fill="hold" grpId="0" nodeType="afterEffect">
                                  <p:stCondLst>
                                    <p:cond delay="0"/>
                                  </p:stCondLst>
                                  <p:childTnLst>
                                    <p:set>
                                      <p:cBhvr>
                                        <p:cTn id="88" dur="1000">
                                          <p:stCondLst>
                                            <p:cond delay="0"/>
                                          </p:stCondLst>
                                        </p:cTn>
                                        <p:tgtEl>
                                          <p:spTgt spid="885"/>
                                        </p:tgtEl>
                                        <p:attrNameLst>
                                          <p:attrName>style.visibility</p:attrName>
                                        </p:attrNameLst>
                                      </p:cBhvr>
                                      <p:to>
                                        <p:strVal val="visible"/>
                                      </p:to>
                                    </p:set>
                                  </p:childTnLst>
                                </p:cTn>
                              </p:par>
                            </p:childTnLst>
                          </p:cTn>
                        </p:par>
                        <p:par>
                          <p:cTn id="89" fill="hold" nodeType="afterGroup">
                            <p:stCondLst>
                              <p:cond delay="19000"/>
                            </p:stCondLst>
                            <p:childTnLst>
                              <p:par>
                                <p:cTn id="90" presetID="11" presetClass="entr" presetSubtype="0" fill="hold" grpId="0" nodeType="afterEffect">
                                  <p:stCondLst>
                                    <p:cond delay="0"/>
                                  </p:stCondLst>
                                  <p:childTnLst>
                                    <p:set>
                                      <p:cBhvr>
                                        <p:cTn id="91" dur="1000">
                                          <p:stCondLst>
                                            <p:cond delay="0"/>
                                          </p:stCondLst>
                                        </p:cTn>
                                        <p:tgtEl>
                                          <p:spTgt spid="886"/>
                                        </p:tgtEl>
                                        <p:attrNameLst>
                                          <p:attrName>style.visibility</p:attrName>
                                        </p:attrNameLst>
                                      </p:cBhvr>
                                      <p:to>
                                        <p:strVal val="visible"/>
                                      </p:to>
                                    </p:set>
                                  </p:childTnLst>
                                </p:cTn>
                              </p:par>
                            </p:childTnLst>
                          </p:cTn>
                        </p:par>
                        <p:par>
                          <p:cTn id="92" fill="hold" nodeType="afterGroup">
                            <p:stCondLst>
                              <p:cond delay="20000"/>
                            </p:stCondLst>
                            <p:childTnLst>
                              <p:par>
                                <p:cTn id="93" presetID="11" presetClass="entr" presetSubtype="0" fill="hold" grpId="0" nodeType="afterEffect">
                                  <p:stCondLst>
                                    <p:cond delay="0"/>
                                  </p:stCondLst>
                                  <p:childTnLst>
                                    <p:set>
                                      <p:cBhvr>
                                        <p:cTn id="94" dur="1000">
                                          <p:stCondLst>
                                            <p:cond delay="0"/>
                                          </p:stCondLst>
                                        </p:cTn>
                                        <p:tgtEl>
                                          <p:spTgt spid="887"/>
                                        </p:tgtEl>
                                        <p:attrNameLst>
                                          <p:attrName>style.visibility</p:attrName>
                                        </p:attrNameLst>
                                      </p:cBhvr>
                                      <p:to>
                                        <p:strVal val="visible"/>
                                      </p:to>
                                    </p:set>
                                  </p:childTnLst>
                                </p:cTn>
                              </p:par>
                            </p:childTnLst>
                          </p:cTn>
                        </p:par>
                        <p:par>
                          <p:cTn id="95" fill="hold" nodeType="afterGroup">
                            <p:stCondLst>
                              <p:cond delay="21000"/>
                            </p:stCondLst>
                            <p:childTnLst>
                              <p:par>
                                <p:cTn id="96" presetID="11" presetClass="entr" presetSubtype="0" fill="hold" grpId="0" nodeType="afterEffect">
                                  <p:stCondLst>
                                    <p:cond delay="0"/>
                                  </p:stCondLst>
                                  <p:childTnLst>
                                    <p:set>
                                      <p:cBhvr>
                                        <p:cTn id="97" dur="1000">
                                          <p:stCondLst>
                                            <p:cond delay="0"/>
                                          </p:stCondLst>
                                        </p:cTn>
                                        <p:tgtEl>
                                          <p:spTgt spid="888"/>
                                        </p:tgtEl>
                                        <p:attrNameLst>
                                          <p:attrName>style.visibility</p:attrName>
                                        </p:attrNameLst>
                                      </p:cBhvr>
                                      <p:to>
                                        <p:strVal val="visible"/>
                                      </p:to>
                                    </p:set>
                                  </p:childTnLst>
                                </p:cTn>
                              </p:par>
                            </p:childTnLst>
                          </p:cTn>
                        </p:par>
                        <p:par>
                          <p:cTn id="98" fill="hold" nodeType="afterGroup">
                            <p:stCondLst>
                              <p:cond delay="22000"/>
                            </p:stCondLst>
                            <p:childTnLst>
                              <p:par>
                                <p:cTn id="99" presetID="11" presetClass="entr" presetSubtype="0" fill="hold" grpId="0" nodeType="afterEffect">
                                  <p:stCondLst>
                                    <p:cond delay="0"/>
                                  </p:stCondLst>
                                  <p:childTnLst>
                                    <p:set>
                                      <p:cBhvr>
                                        <p:cTn id="100" dur="1000">
                                          <p:stCondLst>
                                            <p:cond delay="0"/>
                                          </p:stCondLst>
                                        </p:cTn>
                                        <p:tgtEl>
                                          <p:spTgt spid="889"/>
                                        </p:tgtEl>
                                        <p:attrNameLst>
                                          <p:attrName>style.visibility</p:attrName>
                                        </p:attrNameLst>
                                      </p:cBhvr>
                                      <p:to>
                                        <p:strVal val="visible"/>
                                      </p:to>
                                    </p:set>
                                  </p:childTnLst>
                                </p:cTn>
                              </p:par>
                            </p:childTnLst>
                          </p:cTn>
                        </p:par>
                        <p:par>
                          <p:cTn id="101" fill="hold" nodeType="afterGroup">
                            <p:stCondLst>
                              <p:cond delay="23000"/>
                            </p:stCondLst>
                            <p:childTnLst>
                              <p:par>
                                <p:cTn id="102" presetID="11" presetClass="entr" presetSubtype="0" fill="hold" grpId="0" nodeType="afterEffect">
                                  <p:stCondLst>
                                    <p:cond delay="0"/>
                                  </p:stCondLst>
                                  <p:childTnLst>
                                    <p:set>
                                      <p:cBhvr>
                                        <p:cTn id="103" dur="1000">
                                          <p:stCondLst>
                                            <p:cond delay="0"/>
                                          </p:stCondLst>
                                        </p:cTn>
                                        <p:tgtEl>
                                          <p:spTgt spid="890"/>
                                        </p:tgtEl>
                                        <p:attrNameLst>
                                          <p:attrName>style.visibility</p:attrName>
                                        </p:attrNameLst>
                                      </p:cBhvr>
                                      <p:to>
                                        <p:strVal val="visible"/>
                                      </p:to>
                                    </p:set>
                                  </p:childTnLst>
                                </p:cTn>
                              </p:par>
                            </p:childTnLst>
                          </p:cTn>
                        </p:par>
                        <p:par>
                          <p:cTn id="104" fill="hold" nodeType="afterGroup">
                            <p:stCondLst>
                              <p:cond delay="24000"/>
                            </p:stCondLst>
                            <p:childTnLst>
                              <p:par>
                                <p:cTn id="105" presetID="11" presetClass="entr" presetSubtype="0" fill="hold" grpId="0" nodeType="afterEffect">
                                  <p:stCondLst>
                                    <p:cond delay="0"/>
                                  </p:stCondLst>
                                  <p:childTnLst>
                                    <p:set>
                                      <p:cBhvr>
                                        <p:cTn id="106" dur="1000">
                                          <p:stCondLst>
                                            <p:cond delay="0"/>
                                          </p:stCondLst>
                                        </p:cTn>
                                        <p:tgtEl>
                                          <p:spTgt spid="891"/>
                                        </p:tgtEl>
                                        <p:attrNameLst>
                                          <p:attrName>style.visibility</p:attrName>
                                        </p:attrNameLst>
                                      </p:cBhvr>
                                      <p:to>
                                        <p:strVal val="visible"/>
                                      </p:to>
                                    </p:set>
                                  </p:childTnLst>
                                </p:cTn>
                              </p:par>
                            </p:childTnLst>
                          </p:cTn>
                        </p:par>
                        <p:par>
                          <p:cTn id="107" fill="hold" nodeType="afterGroup">
                            <p:stCondLst>
                              <p:cond delay="25000"/>
                            </p:stCondLst>
                            <p:childTnLst>
                              <p:par>
                                <p:cTn id="108" presetID="11" presetClass="entr" presetSubtype="0" fill="hold" grpId="0" nodeType="afterEffect">
                                  <p:stCondLst>
                                    <p:cond delay="0"/>
                                  </p:stCondLst>
                                  <p:childTnLst>
                                    <p:set>
                                      <p:cBhvr>
                                        <p:cTn id="109" dur="1000">
                                          <p:stCondLst>
                                            <p:cond delay="0"/>
                                          </p:stCondLst>
                                        </p:cTn>
                                        <p:tgtEl>
                                          <p:spTgt spid="892"/>
                                        </p:tgtEl>
                                        <p:attrNameLst>
                                          <p:attrName>style.visibility</p:attrName>
                                        </p:attrNameLst>
                                      </p:cBhvr>
                                      <p:to>
                                        <p:strVal val="visible"/>
                                      </p:to>
                                    </p:set>
                                  </p:childTnLst>
                                </p:cTn>
                              </p:par>
                            </p:childTnLst>
                          </p:cTn>
                        </p:par>
                        <p:par>
                          <p:cTn id="110" fill="hold" nodeType="afterGroup">
                            <p:stCondLst>
                              <p:cond delay="26000"/>
                            </p:stCondLst>
                            <p:childTnLst>
                              <p:par>
                                <p:cTn id="111" presetID="11" presetClass="entr" presetSubtype="0" fill="hold" grpId="0" nodeType="afterEffect">
                                  <p:stCondLst>
                                    <p:cond delay="0"/>
                                  </p:stCondLst>
                                  <p:childTnLst>
                                    <p:set>
                                      <p:cBhvr>
                                        <p:cTn id="112" dur="1000">
                                          <p:stCondLst>
                                            <p:cond delay="0"/>
                                          </p:stCondLst>
                                        </p:cTn>
                                        <p:tgtEl>
                                          <p:spTgt spid="893"/>
                                        </p:tgtEl>
                                        <p:attrNameLst>
                                          <p:attrName>style.visibility</p:attrName>
                                        </p:attrNameLst>
                                      </p:cBhvr>
                                      <p:to>
                                        <p:strVal val="visible"/>
                                      </p:to>
                                    </p:set>
                                  </p:childTnLst>
                                </p:cTn>
                              </p:par>
                            </p:childTnLst>
                          </p:cTn>
                        </p:par>
                        <p:par>
                          <p:cTn id="113" fill="hold" nodeType="afterGroup">
                            <p:stCondLst>
                              <p:cond delay="27000"/>
                            </p:stCondLst>
                            <p:childTnLst>
                              <p:par>
                                <p:cTn id="114" presetID="11" presetClass="entr" presetSubtype="0" fill="hold" grpId="0" nodeType="afterEffect">
                                  <p:stCondLst>
                                    <p:cond delay="0"/>
                                  </p:stCondLst>
                                  <p:childTnLst>
                                    <p:set>
                                      <p:cBhvr>
                                        <p:cTn id="115" dur="1000">
                                          <p:stCondLst>
                                            <p:cond delay="0"/>
                                          </p:stCondLst>
                                        </p:cTn>
                                        <p:tgtEl>
                                          <p:spTgt spid="894"/>
                                        </p:tgtEl>
                                        <p:attrNameLst>
                                          <p:attrName>style.visibility</p:attrName>
                                        </p:attrNameLst>
                                      </p:cBhvr>
                                      <p:to>
                                        <p:strVal val="visible"/>
                                      </p:to>
                                    </p:set>
                                  </p:childTnLst>
                                </p:cTn>
                              </p:par>
                            </p:childTnLst>
                          </p:cTn>
                        </p:par>
                        <p:par>
                          <p:cTn id="116" fill="hold" nodeType="afterGroup">
                            <p:stCondLst>
                              <p:cond delay="28000"/>
                            </p:stCondLst>
                            <p:childTnLst>
                              <p:par>
                                <p:cTn id="117" presetID="11" presetClass="entr" presetSubtype="0" fill="hold" grpId="0" nodeType="afterEffect">
                                  <p:stCondLst>
                                    <p:cond delay="0"/>
                                  </p:stCondLst>
                                  <p:childTnLst>
                                    <p:set>
                                      <p:cBhvr>
                                        <p:cTn id="118" dur="1000">
                                          <p:stCondLst>
                                            <p:cond delay="0"/>
                                          </p:stCondLst>
                                        </p:cTn>
                                        <p:tgtEl>
                                          <p:spTgt spid="895"/>
                                        </p:tgtEl>
                                        <p:attrNameLst>
                                          <p:attrName>style.visibility</p:attrName>
                                        </p:attrNameLst>
                                      </p:cBhvr>
                                      <p:to>
                                        <p:strVal val="visible"/>
                                      </p:to>
                                    </p:set>
                                  </p:childTnLst>
                                </p:cTn>
                              </p:par>
                            </p:childTnLst>
                          </p:cTn>
                        </p:par>
                        <p:par>
                          <p:cTn id="119" fill="hold" nodeType="afterGroup">
                            <p:stCondLst>
                              <p:cond delay="29000"/>
                            </p:stCondLst>
                            <p:childTnLst>
                              <p:par>
                                <p:cTn id="120" presetID="11" presetClass="entr" presetSubtype="0" fill="hold" grpId="0" nodeType="afterEffect">
                                  <p:stCondLst>
                                    <p:cond delay="0"/>
                                  </p:stCondLst>
                                  <p:childTnLst>
                                    <p:set>
                                      <p:cBhvr>
                                        <p:cTn id="121" dur="1000">
                                          <p:stCondLst>
                                            <p:cond delay="0"/>
                                          </p:stCondLst>
                                        </p:cTn>
                                        <p:tgtEl>
                                          <p:spTgt spid="896"/>
                                        </p:tgtEl>
                                        <p:attrNameLst>
                                          <p:attrName>style.visibility</p:attrName>
                                        </p:attrNameLst>
                                      </p:cBhvr>
                                      <p:to>
                                        <p:strVal val="visible"/>
                                      </p:to>
                                    </p:set>
                                  </p:childTnLst>
                                </p:cTn>
                              </p:par>
                            </p:childTnLst>
                          </p:cTn>
                        </p:par>
                        <p:par>
                          <p:cTn id="122" fill="hold" nodeType="afterGroup">
                            <p:stCondLst>
                              <p:cond delay="30000"/>
                            </p:stCondLst>
                            <p:childTnLst>
                              <p:par>
                                <p:cTn id="123" presetID="11" presetClass="entr" presetSubtype="0" fill="hold" grpId="0" nodeType="afterEffect">
                                  <p:stCondLst>
                                    <p:cond delay="0"/>
                                  </p:stCondLst>
                                  <p:childTnLst>
                                    <p:set>
                                      <p:cBhvr>
                                        <p:cTn id="124" dur="1000">
                                          <p:stCondLst>
                                            <p:cond delay="0"/>
                                          </p:stCondLst>
                                        </p:cTn>
                                        <p:tgtEl>
                                          <p:spTgt spid="897"/>
                                        </p:tgtEl>
                                        <p:attrNameLst>
                                          <p:attrName>style.visibility</p:attrName>
                                        </p:attrNameLst>
                                      </p:cBhvr>
                                      <p:to>
                                        <p:strVal val="visible"/>
                                      </p:to>
                                    </p:set>
                                  </p:childTnLst>
                                </p:cTn>
                              </p:par>
                            </p:childTnLst>
                          </p:cTn>
                        </p:par>
                        <p:par>
                          <p:cTn id="125" fill="hold" nodeType="afterGroup">
                            <p:stCondLst>
                              <p:cond delay="31000"/>
                            </p:stCondLst>
                            <p:childTnLst>
                              <p:par>
                                <p:cTn id="126" presetID="11" presetClass="entr" presetSubtype="0" fill="hold" grpId="0" nodeType="afterEffect">
                                  <p:stCondLst>
                                    <p:cond delay="0"/>
                                  </p:stCondLst>
                                  <p:childTnLst>
                                    <p:set>
                                      <p:cBhvr>
                                        <p:cTn id="127" dur="1000">
                                          <p:stCondLst>
                                            <p:cond delay="0"/>
                                          </p:stCondLst>
                                        </p:cTn>
                                        <p:tgtEl>
                                          <p:spTgt spid="898"/>
                                        </p:tgtEl>
                                        <p:attrNameLst>
                                          <p:attrName>style.visibility</p:attrName>
                                        </p:attrNameLst>
                                      </p:cBhvr>
                                      <p:to>
                                        <p:strVal val="visible"/>
                                      </p:to>
                                    </p:set>
                                  </p:childTnLst>
                                </p:cTn>
                              </p:par>
                            </p:childTnLst>
                          </p:cTn>
                        </p:par>
                        <p:par>
                          <p:cTn id="128" fill="hold" nodeType="afterGroup">
                            <p:stCondLst>
                              <p:cond delay="32000"/>
                            </p:stCondLst>
                            <p:childTnLst>
                              <p:par>
                                <p:cTn id="129" presetID="11" presetClass="entr" presetSubtype="0" fill="hold" grpId="0" nodeType="afterEffect">
                                  <p:stCondLst>
                                    <p:cond delay="0"/>
                                  </p:stCondLst>
                                  <p:childTnLst>
                                    <p:set>
                                      <p:cBhvr>
                                        <p:cTn id="130" dur="1000">
                                          <p:stCondLst>
                                            <p:cond delay="0"/>
                                          </p:stCondLst>
                                        </p:cTn>
                                        <p:tgtEl>
                                          <p:spTgt spid="899"/>
                                        </p:tgtEl>
                                        <p:attrNameLst>
                                          <p:attrName>style.visibility</p:attrName>
                                        </p:attrNameLst>
                                      </p:cBhvr>
                                      <p:to>
                                        <p:strVal val="visible"/>
                                      </p:to>
                                    </p:set>
                                  </p:childTnLst>
                                </p:cTn>
                              </p:par>
                            </p:childTnLst>
                          </p:cTn>
                        </p:par>
                        <p:par>
                          <p:cTn id="131" fill="hold" nodeType="afterGroup">
                            <p:stCondLst>
                              <p:cond delay="33000"/>
                            </p:stCondLst>
                            <p:childTnLst>
                              <p:par>
                                <p:cTn id="132" presetID="11" presetClass="entr" presetSubtype="0" fill="hold" grpId="0" nodeType="afterEffect">
                                  <p:stCondLst>
                                    <p:cond delay="0"/>
                                  </p:stCondLst>
                                  <p:childTnLst>
                                    <p:set>
                                      <p:cBhvr>
                                        <p:cTn id="133" dur="1000">
                                          <p:stCondLst>
                                            <p:cond delay="0"/>
                                          </p:stCondLst>
                                        </p:cTn>
                                        <p:tgtEl>
                                          <p:spTgt spid="900"/>
                                        </p:tgtEl>
                                        <p:attrNameLst>
                                          <p:attrName>style.visibility</p:attrName>
                                        </p:attrNameLst>
                                      </p:cBhvr>
                                      <p:to>
                                        <p:strVal val="visible"/>
                                      </p:to>
                                    </p:set>
                                  </p:childTnLst>
                                </p:cTn>
                              </p:par>
                            </p:childTnLst>
                          </p:cTn>
                        </p:par>
                        <p:par>
                          <p:cTn id="134" fill="hold" nodeType="afterGroup">
                            <p:stCondLst>
                              <p:cond delay="34000"/>
                            </p:stCondLst>
                            <p:childTnLst>
                              <p:par>
                                <p:cTn id="135" presetID="11" presetClass="entr" presetSubtype="0" fill="hold" grpId="0" nodeType="afterEffect">
                                  <p:stCondLst>
                                    <p:cond delay="0"/>
                                  </p:stCondLst>
                                  <p:childTnLst>
                                    <p:set>
                                      <p:cBhvr>
                                        <p:cTn id="136" dur="1000">
                                          <p:stCondLst>
                                            <p:cond delay="0"/>
                                          </p:stCondLst>
                                        </p:cTn>
                                        <p:tgtEl>
                                          <p:spTgt spid="901"/>
                                        </p:tgtEl>
                                        <p:attrNameLst>
                                          <p:attrName>style.visibility</p:attrName>
                                        </p:attrNameLst>
                                      </p:cBhvr>
                                      <p:to>
                                        <p:strVal val="visible"/>
                                      </p:to>
                                    </p:set>
                                  </p:childTnLst>
                                </p:cTn>
                              </p:par>
                            </p:childTnLst>
                          </p:cTn>
                        </p:par>
                        <p:par>
                          <p:cTn id="137" fill="hold" nodeType="afterGroup">
                            <p:stCondLst>
                              <p:cond delay="35000"/>
                            </p:stCondLst>
                            <p:childTnLst>
                              <p:par>
                                <p:cTn id="138" presetID="11" presetClass="entr" presetSubtype="0" fill="hold" grpId="0" nodeType="afterEffect">
                                  <p:stCondLst>
                                    <p:cond delay="0"/>
                                  </p:stCondLst>
                                  <p:childTnLst>
                                    <p:set>
                                      <p:cBhvr>
                                        <p:cTn id="139" dur="1000">
                                          <p:stCondLst>
                                            <p:cond delay="0"/>
                                          </p:stCondLst>
                                        </p:cTn>
                                        <p:tgtEl>
                                          <p:spTgt spid="902"/>
                                        </p:tgtEl>
                                        <p:attrNameLst>
                                          <p:attrName>style.visibility</p:attrName>
                                        </p:attrNameLst>
                                      </p:cBhvr>
                                      <p:to>
                                        <p:strVal val="visible"/>
                                      </p:to>
                                    </p:set>
                                  </p:childTnLst>
                                </p:cTn>
                              </p:par>
                            </p:childTnLst>
                          </p:cTn>
                        </p:par>
                        <p:par>
                          <p:cTn id="140" fill="hold" nodeType="afterGroup">
                            <p:stCondLst>
                              <p:cond delay="36000"/>
                            </p:stCondLst>
                            <p:childTnLst>
                              <p:par>
                                <p:cTn id="141" presetID="11" presetClass="entr" presetSubtype="0" fill="hold" grpId="0" nodeType="afterEffect">
                                  <p:stCondLst>
                                    <p:cond delay="0"/>
                                  </p:stCondLst>
                                  <p:childTnLst>
                                    <p:set>
                                      <p:cBhvr>
                                        <p:cTn id="142" dur="1000">
                                          <p:stCondLst>
                                            <p:cond delay="0"/>
                                          </p:stCondLst>
                                        </p:cTn>
                                        <p:tgtEl>
                                          <p:spTgt spid="903"/>
                                        </p:tgtEl>
                                        <p:attrNameLst>
                                          <p:attrName>style.visibility</p:attrName>
                                        </p:attrNameLst>
                                      </p:cBhvr>
                                      <p:to>
                                        <p:strVal val="visible"/>
                                      </p:to>
                                    </p:set>
                                  </p:childTnLst>
                                </p:cTn>
                              </p:par>
                            </p:childTnLst>
                          </p:cTn>
                        </p:par>
                        <p:par>
                          <p:cTn id="143" fill="hold" nodeType="afterGroup">
                            <p:stCondLst>
                              <p:cond delay="37000"/>
                            </p:stCondLst>
                            <p:childTnLst>
                              <p:par>
                                <p:cTn id="144" presetID="11" presetClass="entr" presetSubtype="0" fill="hold" grpId="0" nodeType="afterEffect">
                                  <p:stCondLst>
                                    <p:cond delay="0"/>
                                  </p:stCondLst>
                                  <p:childTnLst>
                                    <p:set>
                                      <p:cBhvr>
                                        <p:cTn id="145" dur="1000">
                                          <p:stCondLst>
                                            <p:cond delay="0"/>
                                          </p:stCondLst>
                                        </p:cTn>
                                        <p:tgtEl>
                                          <p:spTgt spid="904"/>
                                        </p:tgtEl>
                                        <p:attrNameLst>
                                          <p:attrName>style.visibility</p:attrName>
                                        </p:attrNameLst>
                                      </p:cBhvr>
                                      <p:to>
                                        <p:strVal val="visible"/>
                                      </p:to>
                                    </p:set>
                                  </p:childTnLst>
                                </p:cTn>
                              </p:par>
                            </p:childTnLst>
                          </p:cTn>
                        </p:par>
                        <p:par>
                          <p:cTn id="146" fill="hold" nodeType="afterGroup">
                            <p:stCondLst>
                              <p:cond delay="38000"/>
                            </p:stCondLst>
                            <p:childTnLst>
                              <p:par>
                                <p:cTn id="147" presetID="11" presetClass="entr" presetSubtype="0" fill="hold" grpId="0" nodeType="afterEffect">
                                  <p:stCondLst>
                                    <p:cond delay="0"/>
                                  </p:stCondLst>
                                  <p:childTnLst>
                                    <p:set>
                                      <p:cBhvr>
                                        <p:cTn id="148" dur="1000">
                                          <p:stCondLst>
                                            <p:cond delay="0"/>
                                          </p:stCondLst>
                                        </p:cTn>
                                        <p:tgtEl>
                                          <p:spTgt spid="905"/>
                                        </p:tgtEl>
                                        <p:attrNameLst>
                                          <p:attrName>style.visibility</p:attrName>
                                        </p:attrNameLst>
                                      </p:cBhvr>
                                      <p:to>
                                        <p:strVal val="visible"/>
                                      </p:to>
                                    </p:set>
                                  </p:childTnLst>
                                </p:cTn>
                              </p:par>
                            </p:childTnLst>
                          </p:cTn>
                        </p:par>
                        <p:par>
                          <p:cTn id="149" fill="hold" nodeType="afterGroup">
                            <p:stCondLst>
                              <p:cond delay="39000"/>
                            </p:stCondLst>
                            <p:childTnLst>
                              <p:par>
                                <p:cTn id="150" presetID="11" presetClass="entr" presetSubtype="0" fill="hold" grpId="0" nodeType="afterEffect">
                                  <p:stCondLst>
                                    <p:cond delay="0"/>
                                  </p:stCondLst>
                                  <p:childTnLst>
                                    <p:set>
                                      <p:cBhvr>
                                        <p:cTn id="151" dur="1000">
                                          <p:stCondLst>
                                            <p:cond delay="0"/>
                                          </p:stCondLst>
                                        </p:cTn>
                                        <p:tgtEl>
                                          <p:spTgt spid="906"/>
                                        </p:tgtEl>
                                        <p:attrNameLst>
                                          <p:attrName>style.visibility</p:attrName>
                                        </p:attrNameLst>
                                      </p:cBhvr>
                                      <p:to>
                                        <p:strVal val="visible"/>
                                      </p:to>
                                    </p:set>
                                  </p:childTnLst>
                                </p:cTn>
                              </p:par>
                            </p:childTnLst>
                          </p:cTn>
                        </p:par>
                        <p:par>
                          <p:cTn id="152" fill="hold" nodeType="afterGroup">
                            <p:stCondLst>
                              <p:cond delay="40000"/>
                            </p:stCondLst>
                            <p:childTnLst>
                              <p:par>
                                <p:cTn id="153" presetID="11" presetClass="entr" presetSubtype="0" fill="hold" grpId="0" nodeType="afterEffect">
                                  <p:stCondLst>
                                    <p:cond delay="0"/>
                                  </p:stCondLst>
                                  <p:childTnLst>
                                    <p:set>
                                      <p:cBhvr>
                                        <p:cTn id="154" dur="1000">
                                          <p:stCondLst>
                                            <p:cond delay="0"/>
                                          </p:stCondLst>
                                        </p:cTn>
                                        <p:tgtEl>
                                          <p:spTgt spid="907"/>
                                        </p:tgtEl>
                                        <p:attrNameLst>
                                          <p:attrName>style.visibility</p:attrName>
                                        </p:attrNameLst>
                                      </p:cBhvr>
                                      <p:to>
                                        <p:strVal val="visible"/>
                                      </p:to>
                                    </p:set>
                                  </p:childTnLst>
                                </p:cTn>
                              </p:par>
                            </p:childTnLst>
                          </p:cTn>
                        </p:par>
                        <p:par>
                          <p:cTn id="155" fill="hold" nodeType="afterGroup">
                            <p:stCondLst>
                              <p:cond delay="41000"/>
                            </p:stCondLst>
                            <p:childTnLst>
                              <p:par>
                                <p:cTn id="156" presetID="11" presetClass="entr" presetSubtype="0" fill="hold" grpId="0" nodeType="afterEffect">
                                  <p:stCondLst>
                                    <p:cond delay="0"/>
                                  </p:stCondLst>
                                  <p:childTnLst>
                                    <p:set>
                                      <p:cBhvr>
                                        <p:cTn id="157" dur="1000">
                                          <p:stCondLst>
                                            <p:cond delay="0"/>
                                          </p:stCondLst>
                                        </p:cTn>
                                        <p:tgtEl>
                                          <p:spTgt spid="908"/>
                                        </p:tgtEl>
                                        <p:attrNameLst>
                                          <p:attrName>style.visibility</p:attrName>
                                        </p:attrNameLst>
                                      </p:cBhvr>
                                      <p:to>
                                        <p:strVal val="visible"/>
                                      </p:to>
                                    </p:set>
                                  </p:childTnLst>
                                </p:cTn>
                              </p:par>
                            </p:childTnLst>
                          </p:cTn>
                        </p:par>
                        <p:par>
                          <p:cTn id="158" fill="hold" nodeType="afterGroup">
                            <p:stCondLst>
                              <p:cond delay="42000"/>
                            </p:stCondLst>
                            <p:childTnLst>
                              <p:par>
                                <p:cTn id="159" presetID="11" presetClass="entr" presetSubtype="0" fill="hold" grpId="0" nodeType="afterEffect">
                                  <p:stCondLst>
                                    <p:cond delay="0"/>
                                  </p:stCondLst>
                                  <p:childTnLst>
                                    <p:set>
                                      <p:cBhvr>
                                        <p:cTn id="160" dur="1000">
                                          <p:stCondLst>
                                            <p:cond delay="0"/>
                                          </p:stCondLst>
                                        </p:cTn>
                                        <p:tgtEl>
                                          <p:spTgt spid="909"/>
                                        </p:tgtEl>
                                        <p:attrNameLst>
                                          <p:attrName>style.visibility</p:attrName>
                                        </p:attrNameLst>
                                      </p:cBhvr>
                                      <p:to>
                                        <p:strVal val="visible"/>
                                      </p:to>
                                    </p:set>
                                  </p:childTnLst>
                                </p:cTn>
                              </p:par>
                            </p:childTnLst>
                          </p:cTn>
                        </p:par>
                        <p:par>
                          <p:cTn id="161" fill="hold" nodeType="afterGroup">
                            <p:stCondLst>
                              <p:cond delay="43000"/>
                            </p:stCondLst>
                            <p:childTnLst>
                              <p:par>
                                <p:cTn id="162" presetID="11" presetClass="entr" presetSubtype="0" fill="hold" grpId="0" nodeType="afterEffect">
                                  <p:stCondLst>
                                    <p:cond delay="0"/>
                                  </p:stCondLst>
                                  <p:childTnLst>
                                    <p:set>
                                      <p:cBhvr>
                                        <p:cTn id="163" dur="1000">
                                          <p:stCondLst>
                                            <p:cond delay="0"/>
                                          </p:stCondLst>
                                        </p:cTn>
                                        <p:tgtEl>
                                          <p:spTgt spid="910"/>
                                        </p:tgtEl>
                                        <p:attrNameLst>
                                          <p:attrName>style.visibility</p:attrName>
                                        </p:attrNameLst>
                                      </p:cBhvr>
                                      <p:to>
                                        <p:strVal val="visible"/>
                                      </p:to>
                                    </p:set>
                                  </p:childTnLst>
                                </p:cTn>
                              </p:par>
                            </p:childTnLst>
                          </p:cTn>
                        </p:par>
                        <p:par>
                          <p:cTn id="164" fill="hold" nodeType="afterGroup">
                            <p:stCondLst>
                              <p:cond delay="44000"/>
                            </p:stCondLst>
                            <p:childTnLst>
                              <p:par>
                                <p:cTn id="165" presetID="11" presetClass="entr" presetSubtype="0" fill="hold" grpId="0" nodeType="afterEffect">
                                  <p:stCondLst>
                                    <p:cond delay="0"/>
                                  </p:stCondLst>
                                  <p:childTnLst>
                                    <p:set>
                                      <p:cBhvr>
                                        <p:cTn id="166" dur="1000">
                                          <p:stCondLst>
                                            <p:cond delay="0"/>
                                          </p:stCondLst>
                                        </p:cTn>
                                        <p:tgtEl>
                                          <p:spTgt spid="911"/>
                                        </p:tgtEl>
                                        <p:attrNameLst>
                                          <p:attrName>style.visibility</p:attrName>
                                        </p:attrNameLst>
                                      </p:cBhvr>
                                      <p:to>
                                        <p:strVal val="visible"/>
                                      </p:to>
                                    </p:set>
                                  </p:childTnLst>
                                </p:cTn>
                              </p:par>
                            </p:childTnLst>
                          </p:cTn>
                        </p:par>
                        <p:par>
                          <p:cTn id="167" fill="hold" nodeType="afterGroup">
                            <p:stCondLst>
                              <p:cond delay="45000"/>
                            </p:stCondLst>
                            <p:childTnLst>
                              <p:par>
                                <p:cTn id="168" presetID="11" presetClass="entr" presetSubtype="0" fill="hold" grpId="0" nodeType="afterEffect">
                                  <p:stCondLst>
                                    <p:cond delay="0"/>
                                  </p:stCondLst>
                                  <p:childTnLst>
                                    <p:set>
                                      <p:cBhvr>
                                        <p:cTn id="169" dur="1000">
                                          <p:stCondLst>
                                            <p:cond delay="0"/>
                                          </p:stCondLst>
                                        </p:cTn>
                                        <p:tgtEl>
                                          <p:spTgt spid="912"/>
                                        </p:tgtEl>
                                        <p:attrNameLst>
                                          <p:attrName>style.visibility</p:attrName>
                                        </p:attrNameLst>
                                      </p:cBhvr>
                                      <p:to>
                                        <p:strVal val="visible"/>
                                      </p:to>
                                    </p:set>
                                  </p:childTnLst>
                                </p:cTn>
                              </p:par>
                            </p:childTnLst>
                          </p:cTn>
                        </p:par>
                        <p:par>
                          <p:cTn id="170" fill="hold" nodeType="afterGroup">
                            <p:stCondLst>
                              <p:cond delay="46000"/>
                            </p:stCondLst>
                            <p:childTnLst>
                              <p:par>
                                <p:cTn id="171" presetID="11" presetClass="entr" presetSubtype="0" fill="hold" grpId="0" nodeType="afterEffect">
                                  <p:stCondLst>
                                    <p:cond delay="0"/>
                                  </p:stCondLst>
                                  <p:childTnLst>
                                    <p:set>
                                      <p:cBhvr>
                                        <p:cTn id="172" dur="1000">
                                          <p:stCondLst>
                                            <p:cond delay="0"/>
                                          </p:stCondLst>
                                        </p:cTn>
                                        <p:tgtEl>
                                          <p:spTgt spid="913"/>
                                        </p:tgtEl>
                                        <p:attrNameLst>
                                          <p:attrName>style.visibility</p:attrName>
                                        </p:attrNameLst>
                                      </p:cBhvr>
                                      <p:to>
                                        <p:strVal val="visible"/>
                                      </p:to>
                                    </p:set>
                                  </p:childTnLst>
                                </p:cTn>
                              </p:par>
                            </p:childTnLst>
                          </p:cTn>
                        </p:par>
                        <p:par>
                          <p:cTn id="173" fill="hold" nodeType="afterGroup">
                            <p:stCondLst>
                              <p:cond delay="47000"/>
                            </p:stCondLst>
                            <p:childTnLst>
                              <p:par>
                                <p:cTn id="174" presetID="11" presetClass="entr" presetSubtype="0" fill="hold" grpId="0" nodeType="afterEffect">
                                  <p:stCondLst>
                                    <p:cond delay="0"/>
                                  </p:stCondLst>
                                  <p:childTnLst>
                                    <p:set>
                                      <p:cBhvr>
                                        <p:cTn id="175" dur="1000">
                                          <p:stCondLst>
                                            <p:cond delay="0"/>
                                          </p:stCondLst>
                                        </p:cTn>
                                        <p:tgtEl>
                                          <p:spTgt spid="914"/>
                                        </p:tgtEl>
                                        <p:attrNameLst>
                                          <p:attrName>style.visibility</p:attrName>
                                        </p:attrNameLst>
                                      </p:cBhvr>
                                      <p:to>
                                        <p:strVal val="visible"/>
                                      </p:to>
                                    </p:set>
                                  </p:childTnLst>
                                </p:cTn>
                              </p:par>
                            </p:childTnLst>
                          </p:cTn>
                        </p:par>
                        <p:par>
                          <p:cTn id="176" fill="hold" nodeType="afterGroup">
                            <p:stCondLst>
                              <p:cond delay="48000"/>
                            </p:stCondLst>
                            <p:childTnLst>
                              <p:par>
                                <p:cTn id="177" presetID="11" presetClass="entr" presetSubtype="0" fill="hold" grpId="0" nodeType="afterEffect">
                                  <p:stCondLst>
                                    <p:cond delay="0"/>
                                  </p:stCondLst>
                                  <p:childTnLst>
                                    <p:set>
                                      <p:cBhvr>
                                        <p:cTn id="178" dur="1000">
                                          <p:stCondLst>
                                            <p:cond delay="0"/>
                                          </p:stCondLst>
                                        </p:cTn>
                                        <p:tgtEl>
                                          <p:spTgt spid="915"/>
                                        </p:tgtEl>
                                        <p:attrNameLst>
                                          <p:attrName>style.visibility</p:attrName>
                                        </p:attrNameLst>
                                      </p:cBhvr>
                                      <p:to>
                                        <p:strVal val="visible"/>
                                      </p:to>
                                    </p:set>
                                  </p:childTnLst>
                                </p:cTn>
                              </p:par>
                            </p:childTnLst>
                          </p:cTn>
                        </p:par>
                        <p:par>
                          <p:cTn id="179" fill="hold" nodeType="afterGroup">
                            <p:stCondLst>
                              <p:cond delay="49000"/>
                            </p:stCondLst>
                            <p:childTnLst>
                              <p:par>
                                <p:cTn id="180" presetID="11" presetClass="entr" presetSubtype="0" fill="hold" grpId="0" nodeType="afterEffect">
                                  <p:stCondLst>
                                    <p:cond delay="0"/>
                                  </p:stCondLst>
                                  <p:childTnLst>
                                    <p:set>
                                      <p:cBhvr>
                                        <p:cTn id="181" dur="1000">
                                          <p:stCondLst>
                                            <p:cond delay="0"/>
                                          </p:stCondLst>
                                        </p:cTn>
                                        <p:tgtEl>
                                          <p:spTgt spid="916"/>
                                        </p:tgtEl>
                                        <p:attrNameLst>
                                          <p:attrName>style.visibility</p:attrName>
                                        </p:attrNameLst>
                                      </p:cBhvr>
                                      <p:to>
                                        <p:strVal val="visible"/>
                                      </p:to>
                                    </p:set>
                                  </p:childTnLst>
                                </p:cTn>
                              </p:par>
                            </p:childTnLst>
                          </p:cTn>
                        </p:par>
                        <p:par>
                          <p:cTn id="182" fill="hold" nodeType="afterGroup">
                            <p:stCondLst>
                              <p:cond delay="50000"/>
                            </p:stCondLst>
                            <p:childTnLst>
                              <p:par>
                                <p:cTn id="183" presetID="11" presetClass="entr" presetSubtype="0" fill="hold" grpId="0" nodeType="afterEffect">
                                  <p:stCondLst>
                                    <p:cond delay="0"/>
                                  </p:stCondLst>
                                  <p:childTnLst>
                                    <p:set>
                                      <p:cBhvr>
                                        <p:cTn id="184" dur="1000">
                                          <p:stCondLst>
                                            <p:cond delay="0"/>
                                          </p:stCondLst>
                                        </p:cTn>
                                        <p:tgtEl>
                                          <p:spTgt spid="917"/>
                                        </p:tgtEl>
                                        <p:attrNameLst>
                                          <p:attrName>style.visibility</p:attrName>
                                        </p:attrNameLst>
                                      </p:cBhvr>
                                      <p:to>
                                        <p:strVal val="visible"/>
                                      </p:to>
                                    </p:set>
                                  </p:childTnLst>
                                </p:cTn>
                              </p:par>
                            </p:childTnLst>
                          </p:cTn>
                        </p:par>
                        <p:par>
                          <p:cTn id="185" fill="hold" nodeType="afterGroup">
                            <p:stCondLst>
                              <p:cond delay="51000"/>
                            </p:stCondLst>
                            <p:childTnLst>
                              <p:par>
                                <p:cTn id="186" presetID="11" presetClass="entr" presetSubtype="0" fill="hold" grpId="0" nodeType="afterEffect">
                                  <p:stCondLst>
                                    <p:cond delay="0"/>
                                  </p:stCondLst>
                                  <p:childTnLst>
                                    <p:set>
                                      <p:cBhvr>
                                        <p:cTn id="187" dur="1000">
                                          <p:stCondLst>
                                            <p:cond delay="0"/>
                                          </p:stCondLst>
                                        </p:cTn>
                                        <p:tgtEl>
                                          <p:spTgt spid="918"/>
                                        </p:tgtEl>
                                        <p:attrNameLst>
                                          <p:attrName>style.visibility</p:attrName>
                                        </p:attrNameLst>
                                      </p:cBhvr>
                                      <p:to>
                                        <p:strVal val="visible"/>
                                      </p:to>
                                    </p:set>
                                  </p:childTnLst>
                                </p:cTn>
                              </p:par>
                            </p:childTnLst>
                          </p:cTn>
                        </p:par>
                        <p:par>
                          <p:cTn id="188" fill="hold" nodeType="afterGroup">
                            <p:stCondLst>
                              <p:cond delay="52000"/>
                            </p:stCondLst>
                            <p:childTnLst>
                              <p:par>
                                <p:cTn id="189" presetID="11" presetClass="entr" presetSubtype="0" fill="hold" grpId="0" nodeType="afterEffect">
                                  <p:stCondLst>
                                    <p:cond delay="0"/>
                                  </p:stCondLst>
                                  <p:childTnLst>
                                    <p:set>
                                      <p:cBhvr>
                                        <p:cTn id="190" dur="1000">
                                          <p:stCondLst>
                                            <p:cond delay="0"/>
                                          </p:stCondLst>
                                        </p:cTn>
                                        <p:tgtEl>
                                          <p:spTgt spid="919"/>
                                        </p:tgtEl>
                                        <p:attrNameLst>
                                          <p:attrName>style.visibility</p:attrName>
                                        </p:attrNameLst>
                                      </p:cBhvr>
                                      <p:to>
                                        <p:strVal val="visible"/>
                                      </p:to>
                                    </p:set>
                                  </p:childTnLst>
                                </p:cTn>
                              </p:par>
                            </p:childTnLst>
                          </p:cTn>
                        </p:par>
                        <p:par>
                          <p:cTn id="191" fill="hold" nodeType="afterGroup">
                            <p:stCondLst>
                              <p:cond delay="53000"/>
                            </p:stCondLst>
                            <p:childTnLst>
                              <p:par>
                                <p:cTn id="192" presetID="11" presetClass="entr" presetSubtype="0" fill="hold" grpId="0" nodeType="afterEffect">
                                  <p:stCondLst>
                                    <p:cond delay="0"/>
                                  </p:stCondLst>
                                  <p:childTnLst>
                                    <p:set>
                                      <p:cBhvr>
                                        <p:cTn id="193" dur="1000">
                                          <p:stCondLst>
                                            <p:cond delay="0"/>
                                          </p:stCondLst>
                                        </p:cTn>
                                        <p:tgtEl>
                                          <p:spTgt spid="920"/>
                                        </p:tgtEl>
                                        <p:attrNameLst>
                                          <p:attrName>style.visibility</p:attrName>
                                        </p:attrNameLst>
                                      </p:cBhvr>
                                      <p:to>
                                        <p:strVal val="visible"/>
                                      </p:to>
                                    </p:set>
                                  </p:childTnLst>
                                </p:cTn>
                              </p:par>
                            </p:childTnLst>
                          </p:cTn>
                        </p:par>
                        <p:par>
                          <p:cTn id="194" fill="hold" nodeType="afterGroup">
                            <p:stCondLst>
                              <p:cond delay="54000"/>
                            </p:stCondLst>
                            <p:childTnLst>
                              <p:par>
                                <p:cTn id="195" presetID="11" presetClass="entr" presetSubtype="0" fill="hold" grpId="0" nodeType="afterEffect">
                                  <p:stCondLst>
                                    <p:cond delay="0"/>
                                  </p:stCondLst>
                                  <p:childTnLst>
                                    <p:set>
                                      <p:cBhvr>
                                        <p:cTn id="196" dur="1000">
                                          <p:stCondLst>
                                            <p:cond delay="0"/>
                                          </p:stCondLst>
                                        </p:cTn>
                                        <p:tgtEl>
                                          <p:spTgt spid="921"/>
                                        </p:tgtEl>
                                        <p:attrNameLst>
                                          <p:attrName>style.visibility</p:attrName>
                                        </p:attrNameLst>
                                      </p:cBhvr>
                                      <p:to>
                                        <p:strVal val="visible"/>
                                      </p:to>
                                    </p:set>
                                  </p:childTnLst>
                                </p:cTn>
                              </p:par>
                            </p:childTnLst>
                          </p:cTn>
                        </p:par>
                        <p:par>
                          <p:cTn id="197" fill="hold" nodeType="afterGroup">
                            <p:stCondLst>
                              <p:cond delay="55000"/>
                            </p:stCondLst>
                            <p:childTnLst>
                              <p:par>
                                <p:cTn id="198" presetID="11" presetClass="entr" presetSubtype="0" fill="hold" grpId="0" nodeType="afterEffect">
                                  <p:stCondLst>
                                    <p:cond delay="0"/>
                                  </p:stCondLst>
                                  <p:childTnLst>
                                    <p:set>
                                      <p:cBhvr>
                                        <p:cTn id="199" dur="1000">
                                          <p:stCondLst>
                                            <p:cond delay="0"/>
                                          </p:stCondLst>
                                        </p:cTn>
                                        <p:tgtEl>
                                          <p:spTgt spid="922"/>
                                        </p:tgtEl>
                                        <p:attrNameLst>
                                          <p:attrName>style.visibility</p:attrName>
                                        </p:attrNameLst>
                                      </p:cBhvr>
                                      <p:to>
                                        <p:strVal val="visible"/>
                                      </p:to>
                                    </p:set>
                                  </p:childTnLst>
                                </p:cTn>
                              </p:par>
                            </p:childTnLst>
                          </p:cTn>
                        </p:par>
                        <p:par>
                          <p:cTn id="200" fill="hold" nodeType="afterGroup">
                            <p:stCondLst>
                              <p:cond delay="56000"/>
                            </p:stCondLst>
                            <p:childTnLst>
                              <p:par>
                                <p:cTn id="201" presetID="11" presetClass="entr" presetSubtype="0" fill="hold" grpId="0" nodeType="afterEffect">
                                  <p:stCondLst>
                                    <p:cond delay="0"/>
                                  </p:stCondLst>
                                  <p:childTnLst>
                                    <p:set>
                                      <p:cBhvr>
                                        <p:cTn id="202" dur="1000">
                                          <p:stCondLst>
                                            <p:cond delay="0"/>
                                          </p:stCondLst>
                                        </p:cTn>
                                        <p:tgtEl>
                                          <p:spTgt spid="923"/>
                                        </p:tgtEl>
                                        <p:attrNameLst>
                                          <p:attrName>style.visibility</p:attrName>
                                        </p:attrNameLst>
                                      </p:cBhvr>
                                      <p:to>
                                        <p:strVal val="visible"/>
                                      </p:to>
                                    </p:set>
                                  </p:childTnLst>
                                </p:cTn>
                              </p:par>
                            </p:childTnLst>
                          </p:cTn>
                        </p:par>
                        <p:par>
                          <p:cTn id="203" fill="hold" nodeType="afterGroup">
                            <p:stCondLst>
                              <p:cond delay="57000"/>
                            </p:stCondLst>
                            <p:childTnLst>
                              <p:par>
                                <p:cTn id="204" presetID="11" presetClass="entr" presetSubtype="0" fill="hold" grpId="0" nodeType="afterEffect">
                                  <p:stCondLst>
                                    <p:cond delay="0"/>
                                  </p:stCondLst>
                                  <p:childTnLst>
                                    <p:set>
                                      <p:cBhvr>
                                        <p:cTn id="205" dur="1000">
                                          <p:stCondLst>
                                            <p:cond delay="0"/>
                                          </p:stCondLst>
                                        </p:cTn>
                                        <p:tgtEl>
                                          <p:spTgt spid="924"/>
                                        </p:tgtEl>
                                        <p:attrNameLst>
                                          <p:attrName>style.visibility</p:attrName>
                                        </p:attrNameLst>
                                      </p:cBhvr>
                                      <p:to>
                                        <p:strVal val="visible"/>
                                      </p:to>
                                    </p:set>
                                  </p:childTnLst>
                                </p:cTn>
                              </p:par>
                            </p:childTnLst>
                          </p:cTn>
                        </p:par>
                        <p:par>
                          <p:cTn id="206" fill="hold" nodeType="afterGroup">
                            <p:stCondLst>
                              <p:cond delay="58000"/>
                            </p:stCondLst>
                            <p:childTnLst>
                              <p:par>
                                <p:cTn id="207" presetID="11" presetClass="entr" presetSubtype="0" fill="hold" grpId="0" nodeType="afterEffect">
                                  <p:stCondLst>
                                    <p:cond delay="0"/>
                                  </p:stCondLst>
                                  <p:childTnLst>
                                    <p:set>
                                      <p:cBhvr>
                                        <p:cTn id="208" dur="1000">
                                          <p:stCondLst>
                                            <p:cond delay="0"/>
                                          </p:stCondLst>
                                        </p:cTn>
                                        <p:tgtEl>
                                          <p:spTgt spid="925"/>
                                        </p:tgtEl>
                                        <p:attrNameLst>
                                          <p:attrName>style.visibility</p:attrName>
                                        </p:attrNameLst>
                                      </p:cBhvr>
                                      <p:to>
                                        <p:strVal val="visible"/>
                                      </p:to>
                                    </p:set>
                                  </p:childTnLst>
                                </p:cTn>
                              </p:par>
                            </p:childTnLst>
                          </p:cTn>
                        </p:par>
                        <p:par>
                          <p:cTn id="209" fill="hold" nodeType="afterGroup">
                            <p:stCondLst>
                              <p:cond delay="59000"/>
                            </p:stCondLst>
                            <p:childTnLst>
                              <p:par>
                                <p:cTn id="210" presetID="11" presetClass="entr" presetSubtype="0" fill="hold" grpId="0" nodeType="afterEffect">
                                  <p:stCondLst>
                                    <p:cond delay="0"/>
                                  </p:stCondLst>
                                  <p:childTnLst>
                                    <p:set>
                                      <p:cBhvr>
                                        <p:cTn id="211" dur="1000">
                                          <p:stCondLst>
                                            <p:cond delay="0"/>
                                          </p:stCondLst>
                                        </p:cTn>
                                        <p:tgtEl>
                                          <p:spTgt spid="926"/>
                                        </p:tgtEl>
                                        <p:attrNameLst>
                                          <p:attrName>style.visibility</p:attrName>
                                        </p:attrNameLst>
                                      </p:cBhvr>
                                      <p:to>
                                        <p:strVal val="visible"/>
                                      </p:to>
                                    </p:set>
                                  </p:childTnLst>
                                </p:cTn>
                              </p:par>
                            </p:childTnLst>
                          </p:cTn>
                        </p:par>
                        <p:par>
                          <p:cTn id="212" fill="hold" nodeType="afterGroup">
                            <p:stCondLst>
                              <p:cond delay="60000"/>
                            </p:stCondLst>
                            <p:childTnLst>
                              <p:par>
                                <p:cTn id="213" presetID="11" presetClass="entr" presetSubtype="0" fill="hold" grpId="0" nodeType="afterEffect">
                                  <p:stCondLst>
                                    <p:cond delay="0"/>
                                  </p:stCondLst>
                                  <p:childTnLst>
                                    <p:set>
                                      <p:cBhvr>
                                        <p:cTn id="214" dur="1000">
                                          <p:stCondLst>
                                            <p:cond delay="0"/>
                                          </p:stCondLst>
                                        </p:cTn>
                                        <p:tgtEl>
                                          <p:spTgt spid="927"/>
                                        </p:tgtEl>
                                        <p:attrNameLst>
                                          <p:attrName>style.visibility</p:attrName>
                                        </p:attrNameLst>
                                      </p:cBhvr>
                                      <p:to>
                                        <p:strVal val="visible"/>
                                      </p:to>
                                    </p:set>
                                  </p:childTnLst>
                                </p:cTn>
                              </p:par>
                            </p:childTnLst>
                          </p:cTn>
                        </p:par>
                        <p:par>
                          <p:cTn id="215" fill="hold" nodeType="afterGroup">
                            <p:stCondLst>
                              <p:cond delay="61000"/>
                            </p:stCondLst>
                            <p:childTnLst>
                              <p:par>
                                <p:cTn id="216" presetID="11" presetClass="entr" presetSubtype="0" fill="hold" grpId="0" nodeType="afterEffect">
                                  <p:stCondLst>
                                    <p:cond delay="0"/>
                                  </p:stCondLst>
                                  <p:childTnLst>
                                    <p:set>
                                      <p:cBhvr>
                                        <p:cTn id="217" dur="1000">
                                          <p:stCondLst>
                                            <p:cond delay="0"/>
                                          </p:stCondLst>
                                        </p:cTn>
                                        <p:tgtEl>
                                          <p:spTgt spid="928"/>
                                        </p:tgtEl>
                                        <p:attrNameLst>
                                          <p:attrName>style.visibility</p:attrName>
                                        </p:attrNameLst>
                                      </p:cBhvr>
                                      <p:to>
                                        <p:strVal val="visible"/>
                                      </p:to>
                                    </p:set>
                                  </p:childTnLst>
                                </p:cTn>
                              </p:par>
                            </p:childTnLst>
                          </p:cTn>
                        </p:par>
                        <p:par>
                          <p:cTn id="218" fill="hold" nodeType="afterGroup">
                            <p:stCondLst>
                              <p:cond delay="62000"/>
                            </p:stCondLst>
                            <p:childTnLst>
                              <p:par>
                                <p:cTn id="219" presetID="11" presetClass="entr" presetSubtype="0" fill="hold" grpId="0" nodeType="afterEffect">
                                  <p:stCondLst>
                                    <p:cond delay="0"/>
                                  </p:stCondLst>
                                  <p:childTnLst>
                                    <p:set>
                                      <p:cBhvr>
                                        <p:cTn id="220" dur="1000">
                                          <p:stCondLst>
                                            <p:cond delay="0"/>
                                          </p:stCondLst>
                                        </p:cTn>
                                        <p:tgtEl>
                                          <p:spTgt spid="929"/>
                                        </p:tgtEl>
                                        <p:attrNameLst>
                                          <p:attrName>style.visibility</p:attrName>
                                        </p:attrNameLst>
                                      </p:cBhvr>
                                      <p:to>
                                        <p:strVal val="visible"/>
                                      </p:to>
                                    </p:set>
                                  </p:childTnLst>
                                </p:cTn>
                              </p:par>
                            </p:childTnLst>
                          </p:cTn>
                        </p:par>
                        <p:par>
                          <p:cTn id="221" fill="hold" nodeType="afterGroup">
                            <p:stCondLst>
                              <p:cond delay="63000"/>
                            </p:stCondLst>
                            <p:childTnLst>
                              <p:par>
                                <p:cTn id="222" presetID="11" presetClass="entr" presetSubtype="0" fill="hold" grpId="0" nodeType="afterEffect">
                                  <p:stCondLst>
                                    <p:cond delay="0"/>
                                  </p:stCondLst>
                                  <p:childTnLst>
                                    <p:set>
                                      <p:cBhvr>
                                        <p:cTn id="223" dur="1000">
                                          <p:stCondLst>
                                            <p:cond delay="0"/>
                                          </p:stCondLst>
                                        </p:cTn>
                                        <p:tgtEl>
                                          <p:spTgt spid="930"/>
                                        </p:tgtEl>
                                        <p:attrNameLst>
                                          <p:attrName>style.visibility</p:attrName>
                                        </p:attrNameLst>
                                      </p:cBhvr>
                                      <p:to>
                                        <p:strVal val="visible"/>
                                      </p:to>
                                    </p:set>
                                  </p:childTnLst>
                                </p:cTn>
                              </p:par>
                            </p:childTnLst>
                          </p:cTn>
                        </p:par>
                        <p:par>
                          <p:cTn id="224" fill="hold" nodeType="afterGroup">
                            <p:stCondLst>
                              <p:cond delay="64000"/>
                            </p:stCondLst>
                            <p:childTnLst>
                              <p:par>
                                <p:cTn id="225" presetID="11" presetClass="entr" presetSubtype="0" fill="hold" grpId="0" nodeType="afterEffect">
                                  <p:stCondLst>
                                    <p:cond delay="0"/>
                                  </p:stCondLst>
                                  <p:childTnLst>
                                    <p:set>
                                      <p:cBhvr>
                                        <p:cTn id="226" dur="1000">
                                          <p:stCondLst>
                                            <p:cond delay="0"/>
                                          </p:stCondLst>
                                        </p:cTn>
                                        <p:tgtEl>
                                          <p:spTgt spid="931"/>
                                        </p:tgtEl>
                                        <p:attrNameLst>
                                          <p:attrName>style.visibility</p:attrName>
                                        </p:attrNameLst>
                                      </p:cBhvr>
                                      <p:to>
                                        <p:strVal val="visible"/>
                                      </p:to>
                                    </p:set>
                                  </p:childTnLst>
                                </p:cTn>
                              </p:par>
                            </p:childTnLst>
                          </p:cTn>
                        </p:par>
                        <p:par>
                          <p:cTn id="227" fill="hold" nodeType="afterGroup">
                            <p:stCondLst>
                              <p:cond delay="65000"/>
                            </p:stCondLst>
                            <p:childTnLst>
                              <p:par>
                                <p:cTn id="228" presetID="11" presetClass="entr" presetSubtype="0" fill="hold" grpId="0" nodeType="afterEffect">
                                  <p:stCondLst>
                                    <p:cond delay="0"/>
                                  </p:stCondLst>
                                  <p:childTnLst>
                                    <p:set>
                                      <p:cBhvr>
                                        <p:cTn id="229" dur="1000">
                                          <p:stCondLst>
                                            <p:cond delay="0"/>
                                          </p:stCondLst>
                                        </p:cTn>
                                        <p:tgtEl>
                                          <p:spTgt spid="932"/>
                                        </p:tgtEl>
                                        <p:attrNameLst>
                                          <p:attrName>style.visibility</p:attrName>
                                        </p:attrNameLst>
                                      </p:cBhvr>
                                      <p:to>
                                        <p:strVal val="visible"/>
                                      </p:to>
                                    </p:set>
                                  </p:childTnLst>
                                </p:cTn>
                              </p:par>
                            </p:childTnLst>
                          </p:cTn>
                        </p:par>
                        <p:par>
                          <p:cTn id="230" fill="hold" nodeType="afterGroup">
                            <p:stCondLst>
                              <p:cond delay="66000"/>
                            </p:stCondLst>
                            <p:childTnLst>
                              <p:par>
                                <p:cTn id="231" presetID="11" presetClass="entr" presetSubtype="0" fill="hold" grpId="0" nodeType="afterEffect">
                                  <p:stCondLst>
                                    <p:cond delay="0"/>
                                  </p:stCondLst>
                                  <p:childTnLst>
                                    <p:set>
                                      <p:cBhvr>
                                        <p:cTn id="232" dur="1000">
                                          <p:stCondLst>
                                            <p:cond delay="0"/>
                                          </p:stCondLst>
                                        </p:cTn>
                                        <p:tgtEl>
                                          <p:spTgt spid="933"/>
                                        </p:tgtEl>
                                        <p:attrNameLst>
                                          <p:attrName>style.visibility</p:attrName>
                                        </p:attrNameLst>
                                      </p:cBhvr>
                                      <p:to>
                                        <p:strVal val="visible"/>
                                      </p:to>
                                    </p:set>
                                  </p:childTnLst>
                                </p:cTn>
                              </p:par>
                            </p:childTnLst>
                          </p:cTn>
                        </p:par>
                        <p:par>
                          <p:cTn id="233" fill="hold" nodeType="afterGroup">
                            <p:stCondLst>
                              <p:cond delay="67000"/>
                            </p:stCondLst>
                            <p:childTnLst>
                              <p:par>
                                <p:cTn id="234" presetID="11" presetClass="entr" presetSubtype="0" fill="hold" grpId="0" nodeType="afterEffect">
                                  <p:stCondLst>
                                    <p:cond delay="0"/>
                                  </p:stCondLst>
                                  <p:childTnLst>
                                    <p:set>
                                      <p:cBhvr>
                                        <p:cTn id="235" dur="1000">
                                          <p:stCondLst>
                                            <p:cond delay="0"/>
                                          </p:stCondLst>
                                        </p:cTn>
                                        <p:tgtEl>
                                          <p:spTgt spid="934"/>
                                        </p:tgtEl>
                                        <p:attrNameLst>
                                          <p:attrName>style.visibility</p:attrName>
                                        </p:attrNameLst>
                                      </p:cBhvr>
                                      <p:to>
                                        <p:strVal val="visible"/>
                                      </p:to>
                                    </p:set>
                                  </p:childTnLst>
                                </p:cTn>
                              </p:par>
                            </p:childTnLst>
                          </p:cTn>
                        </p:par>
                        <p:par>
                          <p:cTn id="236" fill="hold" nodeType="afterGroup">
                            <p:stCondLst>
                              <p:cond delay="68000"/>
                            </p:stCondLst>
                            <p:childTnLst>
                              <p:par>
                                <p:cTn id="237" presetID="11" presetClass="entr" presetSubtype="0" fill="hold" grpId="0" nodeType="afterEffect">
                                  <p:stCondLst>
                                    <p:cond delay="0"/>
                                  </p:stCondLst>
                                  <p:childTnLst>
                                    <p:set>
                                      <p:cBhvr>
                                        <p:cTn id="238" dur="1000">
                                          <p:stCondLst>
                                            <p:cond delay="0"/>
                                          </p:stCondLst>
                                        </p:cTn>
                                        <p:tgtEl>
                                          <p:spTgt spid="935"/>
                                        </p:tgtEl>
                                        <p:attrNameLst>
                                          <p:attrName>style.visibility</p:attrName>
                                        </p:attrNameLst>
                                      </p:cBhvr>
                                      <p:to>
                                        <p:strVal val="visible"/>
                                      </p:to>
                                    </p:set>
                                  </p:childTnLst>
                                </p:cTn>
                              </p:par>
                            </p:childTnLst>
                          </p:cTn>
                        </p:par>
                        <p:par>
                          <p:cTn id="239" fill="hold" nodeType="afterGroup">
                            <p:stCondLst>
                              <p:cond delay="69000"/>
                            </p:stCondLst>
                            <p:childTnLst>
                              <p:par>
                                <p:cTn id="240" presetID="11" presetClass="entr" presetSubtype="0" fill="hold" grpId="0" nodeType="afterEffect">
                                  <p:stCondLst>
                                    <p:cond delay="0"/>
                                  </p:stCondLst>
                                  <p:childTnLst>
                                    <p:set>
                                      <p:cBhvr>
                                        <p:cTn id="241" dur="1000">
                                          <p:stCondLst>
                                            <p:cond delay="0"/>
                                          </p:stCondLst>
                                        </p:cTn>
                                        <p:tgtEl>
                                          <p:spTgt spid="936"/>
                                        </p:tgtEl>
                                        <p:attrNameLst>
                                          <p:attrName>style.visibility</p:attrName>
                                        </p:attrNameLst>
                                      </p:cBhvr>
                                      <p:to>
                                        <p:strVal val="visible"/>
                                      </p:to>
                                    </p:set>
                                  </p:childTnLst>
                                </p:cTn>
                              </p:par>
                            </p:childTnLst>
                          </p:cTn>
                        </p:par>
                        <p:par>
                          <p:cTn id="242" fill="hold" nodeType="afterGroup">
                            <p:stCondLst>
                              <p:cond delay="70000"/>
                            </p:stCondLst>
                            <p:childTnLst>
                              <p:par>
                                <p:cTn id="243" presetID="11" presetClass="entr" presetSubtype="0" fill="hold" grpId="0" nodeType="afterEffect">
                                  <p:stCondLst>
                                    <p:cond delay="0"/>
                                  </p:stCondLst>
                                  <p:childTnLst>
                                    <p:set>
                                      <p:cBhvr>
                                        <p:cTn id="244" dur="1000">
                                          <p:stCondLst>
                                            <p:cond delay="0"/>
                                          </p:stCondLst>
                                        </p:cTn>
                                        <p:tgtEl>
                                          <p:spTgt spid="937"/>
                                        </p:tgtEl>
                                        <p:attrNameLst>
                                          <p:attrName>style.visibility</p:attrName>
                                        </p:attrNameLst>
                                      </p:cBhvr>
                                      <p:to>
                                        <p:strVal val="visible"/>
                                      </p:to>
                                    </p:set>
                                  </p:childTnLst>
                                </p:cTn>
                              </p:par>
                            </p:childTnLst>
                          </p:cTn>
                        </p:par>
                        <p:par>
                          <p:cTn id="245" fill="hold" nodeType="afterGroup">
                            <p:stCondLst>
                              <p:cond delay="71000"/>
                            </p:stCondLst>
                            <p:childTnLst>
                              <p:par>
                                <p:cTn id="246" presetID="11" presetClass="entr" presetSubtype="0" fill="hold" grpId="0" nodeType="afterEffect">
                                  <p:stCondLst>
                                    <p:cond delay="0"/>
                                  </p:stCondLst>
                                  <p:childTnLst>
                                    <p:set>
                                      <p:cBhvr>
                                        <p:cTn id="247" dur="1000">
                                          <p:stCondLst>
                                            <p:cond delay="0"/>
                                          </p:stCondLst>
                                        </p:cTn>
                                        <p:tgtEl>
                                          <p:spTgt spid="938"/>
                                        </p:tgtEl>
                                        <p:attrNameLst>
                                          <p:attrName>style.visibility</p:attrName>
                                        </p:attrNameLst>
                                      </p:cBhvr>
                                      <p:to>
                                        <p:strVal val="visible"/>
                                      </p:to>
                                    </p:set>
                                  </p:childTnLst>
                                </p:cTn>
                              </p:par>
                            </p:childTnLst>
                          </p:cTn>
                        </p:par>
                        <p:par>
                          <p:cTn id="248" fill="hold" nodeType="afterGroup">
                            <p:stCondLst>
                              <p:cond delay="72000"/>
                            </p:stCondLst>
                            <p:childTnLst>
                              <p:par>
                                <p:cTn id="249" presetID="11" presetClass="entr" presetSubtype="0" fill="hold" grpId="0" nodeType="afterEffect">
                                  <p:stCondLst>
                                    <p:cond delay="0"/>
                                  </p:stCondLst>
                                  <p:childTnLst>
                                    <p:set>
                                      <p:cBhvr>
                                        <p:cTn id="250" dur="1000">
                                          <p:stCondLst>
                                            <p:cond delay="0"/>
                                          </p:stCondLst>
                                        </p:cTn>
                                        <p:tgtEl>
                                          <p:spTgt spid="939"/>
                                        </p:tgtEl>
                                        <p:attrNameLst>
                                          <p:attrName>style.visibility</p:attrName>
                                        </p:attrNameLst>
                                      </p:cBhvr>
                                      <p:to>
                                        <p:strVal val="visible"/>
                                      </p:to>
                                    </p:set>
                                  </p:childTnLst>
                                </p:cTn>
                              </p:par>
                            </p:childTnLst>
                          </p:cTn>
                        </p:par>
                        <p:par>
                          <p:cTn id="251" fill="hold" nodeType="afterGroup">
                            <p:stCondLst>
                              <p:cond delay="73000"/>
                            </p:stCondLst>
                            <p:childTnLst>
                              <p:par>
                                <p:cTn id="252" presetID="11" presetClass="entr" presetSubtype="0" fill="hold" grpId="0" nodeType="afterEffect">
                                  <p:stCondLst>
                                    <p:cond delay="0"/>
                                  </p:stCondLst>
                                  <p:childTnLst>
                                    <p:set>
                                      <p:cBhvr>
                                        <p:cTn id="253" dur="1000">
                                          <p:stCondLst>
                                            <p:cond delay="0"/>
                                          </p:stCondLst>
                                        </p:cTn>
                                        <p:tgtEl>
                                          <p:spTgt spid="940"/>
                                        </p:tgtEl>
                                        <p:attrNameLst>
                                          <p:attrName>style.visibility</p:attrName>
                                        </p:attrNameLst>
                                      </p:cBhvr>
                                      <p:to>
                                        <p:strVal val="visible"/>
                                      </p:to>
                                    </p:set>
                                  </p:childTnLst>
                                </p:cTn>
                              </p:par>
                            </p:childTnLst>
                          </p:cTn>
                        </p:par>
                        <p:par>
                          <p:cTn id="254" fill="hold" nodeType="afterGroup">
                            <p:stCondLst>
                              <p:cond delay="74000"/>
                            </p:stCondLst>
                            <p:childTnLst>
                              <p:par>
                                <p:cTn id="255" presetID="11" presetClass="entr" presetSubtype="0" fill="hold" grpId="0" nodeType="afterEffect">
                                  <p:stCondLst>
                                    <p:cond delay="0"/>
                                  </p:stCondLst>
                                  <p:childTnLst>
                                    <p:set>
                                      <p:cBhvr>
                                        <p:cTn id="256" dur="1000">
                                          <p:stCondLst>
                                            <p:cond delay="0"/>
                                          </p:stCondLst>
                                        </p:cTn>
                                        <p:tgtEl>
                                          <p:spTgt spid="941"/>
                                        </p:tgtEl>
                                        <p:attrNameLst>
                                          <p:attrName>style.visibility</p:attrName>
                                        </p:attrNameLst>
                                      </p:cBhvr>
                                      <p:to>
                                        <p:strVal val="visible"/>
                                      </p:to>
                                    </p:set>
                                  </p:childTnLst>
                                </p:cTn>
                              </p:par>
                            </p:childTnLst>
                          </p:cTn>
                        </p:par>
                        <p:par>
                          <p:cTn id="257" fill="hold" nodeType="afterGroup">
                            <p:stCondLst>
                              <p:cond delay="75000"/>
                            </p:stCondLst>
                            <p:childTnLst>
                              <p:par>
                                <p:cTn id="258" presetID="11" presetClass="entr" presetSubtype="0" fill="hold" grpId="0" nodeType="afterEffect">
                                  <p:stCondLst>
                                    <p:cond delay="0"/>
                                  </p:stCondLst>
                                  <p:childTnLst>
                                    <p:set>
                                      <p:cBhvr>
                                        <p:cTn id="259" dur="1000">
                                          <p:stCondLst>
                                            <p:cond delay="0"/>
                                          </p:stCondLst>
                                        </p:cTn>
                                        <p:tgtEl>
                                          <p:spTgt spid="942"/>
                                        </p:tgtEl>
                                        <p:attrNameLst>
                                          <p:attrName>style.visibility</p:attrName>
                                        </p:attrNameLst>
                                      </p:cBhvr>
                                      <p:to>
                                        <p:strVal val="visible"/>
                                      </p:to>
                                    </p:set>
                                  </p:childTnLst>
                                </p:cTn>
                              </p:par>
                            </p:childTnLst>
                          </p:cTn>
                        </p:par>
                        <p:par>
                          <p:cTn id="260" fill="hold" nodeType="afterGroup">
                            <p:stCondLst>
                              <p:cond delay="76000"/>
                            </p:stCondLst>
                            <p:childTnLst>
                              <p:par>
                                <p:cTn id="261" presetID="11" presetClass="entr" presetSubtype="0" fill="hold" grpId="0" nodeType="afterEffect">
                                  <p:stCondLst>
                                    <p:cond delay="0"/>
                                  </p:stCondLst>
                                  <p:childTnLst>
                                    <p:set>
                                      <p:cBhvr>
                                        <p:cTn id="262" dur="1000">
                                          <p:stCondLst>
                                            <p:cond delay="0"/>
                                          </p:stCondLst>
                                        </p:cTn>
                                        <p:tgtEl>
                                          <p:spTgt spid="943"/>
                                        </p:tgtEl>
                                        <p:attrNameLst>
                                          <p:attrName>style.visibility</p:attrName>
                                        </p:attrNameLst>
                                      </p:cBhvr>
                                      <p:to>
                                        <p:strVal val="visible"/>
                                      </p:to>
                                    </p:set>
                                  </p:childTnLst>
                                </p:cTn>
                              </p:par>
                            </p:childTnLst>
                          </p:cTn>
                        </p:par>
                        <p:par>
                          <p:cTn id="263" fill="hold" nodeType="afterGroup">
                            <p:stCondLst>
                              <p:cond delay="77000"/>
                            </p:stCondLst>
                            <p:childTnLst>
                              <p:par>
                                <p:cTn id="264" presetID="11" presetClass="entr" presetSubtype="0" fill="hold" grpId="0" nodeType="afterEffect">
                                  <p:stCondLst>
                                    <p:cond delay="0"/>
                                  </p:stCondLst>
                                  <p:childTnLst>
                                    <p:set>
                                      <p:cBhvr>
                                        <p:cTn id="265" dur="1000">
                                          <p:stCondLst>
                                            <p:cond delay="0"/>
                                          </p:stCondLst>
                                        </p:cTn>
                                        <p:tgtEl>
                                          <p:spTgt spid="944"/>
                                        </p:tgtEl>
                                        <p:attrNameLst>
                                          <p:attrName>style.visibility</p:attrName>
                                        </p:attrNameLst>
                                      </p:cBhvr>
                                      <p:to>
                                        <p:strVal val="visible"/>
                                      </p:to>
                                    </p:set>
                                  </p:childTnLst>
                                </p:cTn>
                              </p:par>
                            </p:childTnLst>
                          </p:cTn>
                        </p:par>
                        <p:par>
                          <p:cTn id="266" fill="hold" nodeType="afterGroup">
                            <p:stCondLst>
                              <p:cond delay="78000"/>
                            </p:stCondLst>
                            <p:childTnLst>
                              <p:par>
                                <p:cTn id="267" presetID="11" presetClass="entr" presetSubtype="0" fill="hold" grpId="0" nodeType="afterEffect">
                                  <p:stCondLst>
                                    <p:cond delay="0"/>
                                  </p:stCondLst>
                                  <p:childTnLst>
                                    <p:set>
                                      <p:cBhvr>
                                        <p:cTn id="268" dur="1000">
                                          <p:stCondLst>
                                            <p:cond delay="0"/>
                                          </p:stCondLst>
                                        </p:cTn>
                                        <p:tgtEl>
                                          <p:spTgt spid="945"/>
                                        </p:tgtEl>
                                        <p:attrNameLst>
                                          <p:attrName>style.visibility</p:attrName>
                                        </p:attrNameLst>
                                      </p:cBhvr>
                                      <p:to>
                                        <p:strVal val="visible"/>
                                      </p:to>
                                    </p:set>
                                  </p:childTnLst>
                                </p:cTn>
                              </p:par>
                            </p:childTnLst>
                          </p:cTn>
                        </p:par>
                        <p:par>
                          <p:cTn id="269" fill="hold" nodeType="afterGroup">
                            <p:stCondLst>
                              <p:cond delay="79000"/>
                            </p:stCondLst>
                            <p:childTnLst>
                              <p:par>
                                <p:cTn id="270" presetID="11" presetClass="entr" presetSubtype="0" fill="hold" grpId="0" nodeType="afterEffect">
                                  <p:stCondLst>
                                    <p:cond delay="0"/>
                                  </p:stCondLst>
                                  <p:childTnLst>
                                    <p:set>
                                      <p:cBhvr>
                                        <p:cTn id="271" dur="1000">
                                          <p:stCondLst>
                                            <p:cond delay="0"/>
                                          </p:stCondLst>
                                        </p:cTn>
                                        <p:tgtEl>
                                          <p:spTgt spid="946"/>
                                        </p:tgtEl>
                                        <p:attrNameLst>
                                          <p:attrName>style.visibility</p:attrName>
                                        </p:attrNameLst>
                                      </p:cBhvr>
                                      <p:to>
                                        <p:strVal val="visible"/>
                                      </p:to>
                                    </p:set>
                                  </p:childTnLst>
                                </p:cTn>
                              </p:par>
                            </p:childTnLst>
                          </p:cTn>
                        </p:par>
                        <p:par>
                          <p:cTn id="272" fill="hold" nodeType="afterGroup">
                            <p:stCondLst>
                              <p:cond delay="80000"/>
                            </p:stCondLst>
                            <p:childTnLst>
                              <p:par>
                                <p:cTn id="273" presetID="11" presetClass="entr" presetSubtype="0" fill="hold" grpId="0" nodeType="afterEffect">
                                  <p:stCondLst>
                                    <p:cond delay="0"/>
                                  </p:stCondLst>
                                  <p:childTnLst>
                                    <p:set>
                                      <p:cBhvr>
                                        <p:cTn id="274" dur="1000">
                                          <p:stCondLst>
                                            <p:cond delay="0"/>
                                          </p:stCondLst>
                                        </p:cTn>
                                        <p:tgtEl>
                                          <p:spTgt spid="947"/>
                                        </p:tgtEl>
                                        <p:attrNameLst>
                                          <p:attrName>style.visibility</p:attrName>
                                        </p:attrNameLst>
                                      </p:cBhvr>
                                      <p:to>
                                        <p:strVal val="visible"/>
                                      </p:to>
                                    </p:set>
                                  </p:childTnLst>
                                </p:cTn>
                              </p:par>
                            </p:childTnLst>
                          </p:cTn>
                        </p:par>
                        <p:par>
                          <p:cTn id="275" fill="hold" nodeType="afterGroup">
                            <p:stCondLst>
                              <p:cond delay="81000"/>
                            </p:stCondLst>
                            <p:childTnLst>
                              <p:par>
                                <p:cTn id="276" presetID="11" presetClass="entr" presetSubtype="0" fill="hold" grpId="0" nodeType="afterEffect">
                                  <p:stCondLst>
                                    <p:cond delay="0"/>
                                  </p:stCondLst>
                                  <p:childTnLst>
                                    <p:set>
                                      <p:cBhvr>
                                        <p:cTn id="277" dur="1000">
                                          <p:stCondLst>
                                            <p:cond delay="0"/>
                                          </p:stCondLst>
                                        </p:cTn>
                                        <p:tgtEl>
                                          <p:spTgt spid="948"/>
                                        </p:tgtEl>
                                        <p:attrNameLst>
                                          <p:attrName>style.visibility</p:attrName>
                                        </p:attrNameLst>
                                      </p:cBhvr>
                                      <p:to>
                                        <p:strVal val="visible"/>
                                      </p:to>
                                    </p:set>
                                  </p:childTnLst>
                                </p:cTn>
                              </p:par>
                            </p:childTnLst>
                          </p:cTn>
                        </p:par>
                        <p:par>
                          <p:cTn id="278" fill="hold" nodeType="afterGroup">
                            <p:stCondLst>
                              <p:cond delay="82000"/>
                            </p:stCondLst>
                            <p:childTnLst>
                              <p:par>
                                <p:cTn id="279" presetID="11" presetClass="entr" presetSubtype="0" fill="hold" grpId="0" nodeType="afterEffect">
                                  <p:stCondLst>
                                    <p:cond delay="0"/>
                                  </p:stCondLst>
                                  <p:childTnLst>
                                    <p:set>
                                      <p:cBhvr>
                                        <p:cTn id="280" dur="1000">
                                          <p:stCondLst>
                                            <p:cond delay="0"/>
                                          </p:stCondLst>
                                        </p:cTn>
                                        <p:tgtEl>
                                          <p:spTgt spid="949"/>
                                        </p:tgtEl>
                                        <p:attrNameLst>
                                          <p:attrName>style.visibility</p:attrName>
                                        </p:attrNameLst>
                                      </p:cBhvr>
                                      <p:to>
                                        <p:strVal val="visible"/>
                                      </p:to>
                                    </p:set>
                                  </p:childTnLst>
                                </p:cTn>
                              </p:par>
                            </p:childTnLst>
                          </p:cTn>
                        </p:par>
                        <p:par>
                          <p:cTn id="281" fill="hold" nodeType="afterGroup">
                            <p:stCondLst>
                              <p:cond delay="83000"/>
                            </p:stCondLst>
                            <p:childTnLst>
                              <p:par>
                                <p:cTn id="282" presetID="11" presetClass="entr" presetSubtype="0" fill="hold" grpId="0" nodeType="afterEffect">
                                  <p:stCondLst>
                                    <p:cond delay="0"/>
                                  </p:stCondLst>
                                  <p:childTnLst>
                                    <p:set>
                                      <p:cBhvr>
                                        <p:cTn id="283" dur="1000">
                                          <p:stCondLst>
                                            <p:cond delay="0"/>
                                          </p:stCondLst>
                                        </p:cTn>
                                        <p:tgtEl>
                                          <p:spTgt spid="950"/>
                                        </p:tgtEl>
                                        <p:attrNameLst>
                                          <p:attrName>style.visibility</p:attrName>
                                        </p:attrNameLst>
                                      </p:cBhvr>
                                      <p:to>
                                        <p:strVal val="visible"/>
                                      </p:to>
                                    </p:set>
                                  </p:childTnLst>
                                </p:cTn>
                              </p:par>
                            </p:childTnLst>
                          </p:cTn>
                        </p:par>
                        <p:par>
                          <p:cTn id="284" fill="hold" nodeType="afterGroup">
                            <p:stCondLst>
                              <p:cond delay="84000"/>
                            </p:stCondLst>
                            <p:childTnLst>
                              <p:par>
                                <p:cTn id="285" presetID="11" presetClass="entr" presetSubtype="0" fill="hold" grpId="0" nodeType="afterEffect">
                                  <p:stCondLst>
                                    <p:cond delay="0"/>
                                  </p:stCondLst>
                                  <p:childTnLst>
                                    <p:set>
                                      <p:cBhvr>
                                        <p:cTn id="286" dur="1000">
                                          <p:stCondLst>
                                            <p:cond delay="0"/>
                                          </p:stCondLst>
                                        </p:cTn>
                                        <p:tgtEl>
                                          <p:spTgt spid="951"/>
                                        </p:tgtEl>
                                        <p:attrNameLst>
                                          <p:attrName>style.visibility</p:attrName>
                                        </p:attrNameLst>
                                      </p:cBhvr>
                                      <p:to>
                                        <p:strVal val="visible"/>
                                      </p:to>
                                    </p:set>
                                  </p:childTnLst>
                                </p:cTn>
                              </p:par>
                            </p:childTnLst>
                          </p:cTn>
                        </p:par>
                        <p:par>
                          <p:cTn id="287" fill="hold" nodeType="afterGroup">
                            <p:stCondLst>
                              <p:cond delay="85000"/>
                            </p:stCondLst>
                            <p:childTnLst>
                              <p:par>
                                <p:cTn id="288" presetID="11" presetClass="entr" presetSubtype="0" fill="hold" grpId="0" nodeType="afterEffect">
                                  <p:stCondLst>
                                    <p:cond delay="0"/>
                                  </p:stCondLst>
                                  <p:childTnLst>
                                    <p:set>
                                      <p:cBhvr>
                                        <p:cTn id="289" dur="1000">
                                          <p:stCondLst>
                                            <p:cond delay="0"/>
                                          </p:stCondLst>
                                        </p:cTn>
                                        <p:tgtEl>
                                          <p:spTgt spid="952"/>
                                        </p:tgtEl>
                                        <p:attrNameLst>
                                          <p:attrName>style.visibility</p:attrName>
                                        </p:attrNameLst>
                                      </p:cBhvr>
                                      <p:to>
                                        <p:strVal val="visible"/>
                                      </p:to>
                                    </p:set>
                                  </p:childTnLst>
                                </p:cTn>
                              </p:par>
                            </p:childTnLst>
                          </p:cTn>
                        </p:par>
                        <p:par>
                          <p:cTn id="290" fill="hold" nodeType="afterGroup">
                            <p:stCondLst>
                              <p:cond delay="86000"/>
                            </p:stCondLst>
                            <p:childTnLst>
                              <p:par>
                                <p:cTn id="291" presetID="11" presetClass="entr" presetSubtype="0" fill="hold" grpId="0" nodeType="afterEffect">
                                  <p:stCondLst>
                                    <p:cond delay="0"/>
                                  </p:stCondLst>
                                  <p:childTnLst>
                                    <p:set>
                                      <p:cBhvr>
                                        <p:cTn id="292" dur="1000">
                                          <p:stCondLst>
                                            <p:cond delay="0"/>
                                          </p:stCondLst>
                                        </p:cTn>
                                        <p:tgtEl>
                                          <p:spTgt spid="953"/>
                                        </p:tgtEl>
                                        <p:attrNameLst>
                                          <p:attrName>style.visibility</p:attrName>
                                        </p:attrNameLst>
                                      </p:cBhvr>
                                      <p:to>
                                        <p:strVal val="visible"/>
                                      </p:to>
                                    </p:set>
                                  </p:childTnLst>
                                </p:cTn>
                              </p:par>
                            </p:childTnLst>
                          </p:cTn>
                        </p:par>
                        <p:par>
                          <p:cTn id="293" fill="hold" nodeType="afterGroup">
                            <p:stCondLst>
                              <p:cond delay="87000"/>
                            </p:stCondLst>
                            <p:childTnLst>
                              <p:par>
                                <p:cTn id="294" presetID="11" presetClass="entr" presetSubtype="0" fill="hold" grpId="0" nodeType="afterEffect">
                                  <p:stCondLst>
                                    <p:cond delay="0"/>
                                  </p:stCondLst>
                                  <p:childTnLst>
                                    <p:set>
                                      <p:cBhvr>
                                        <p:cTn id="295" dur="1000">
                                          <p:stCondLst>
                                            <p:cond delay="0"/>
                                          </p:stCondLst>
                                        </p:cTn>
                                        <p:tgtEl>
                                          <p:spTgt spid="954"/>
                                        </p:tgtEl>
                                        <p:attrNameLst>
                                          <p:attrName>style.visibility</p:attrName>
                                        </p:attrNameLst>
                                      </p:cBhvr>
                                      <p:to>
                                        <p:strVal val="visible"/>
                                      </p:to>
                                    </p:set>
                                  </p:childTnLst>
                                </p:cTn>
                              </p:par>
                            </p:childTnLst>
                          </p:cTn>
                        </p:par>
                        <p:par>
                          <p:cTn id="296" fill="hold" nodeType="afterGroup">
                            <p:stCondLst>
                              <p:cond delay="88000"/>
                            </p:stCondLst>
                            <p:childTnLst>
                              <p:par>
                                <p:cTn id="297" presetID="11" presetClass="entr" presetSubtype="0" fill="hold" grpId="0" nodeType="afterEffect">
                                  <p:stCondLst>
                                    <p:cond delay="0"/>
                                  </p:stCondLst>
                                  <p:childTnLst>
                                    <p:set>
                                      <p:cBhvr>
                                        <p:cTn id="298" dur="1000">
                                          <p:stCondLst>
                                            <p:cond delay="0"/>
                                          </p:stCondLst>
                                        </p:cTn>
                                        <p:tgtEl>
                                          <p:spTgt spid="955"/>
                                        </p:tgtEl>
                                        <p:attrNameLst>
                                          <p:attrName>style.visibility</p:attrName>
                                        </p:attrNameLst>
                                      </p:cBhvr>
                                      <p:to>
                                        <p:strVal val="visible"/>
                                      </p:to>
                                    </p:set>
                                  </p:childTnLst>
                                </p:cTn>
                              </p:par>
                            </p:childTnLst>
                          </p:cTn>
                        </p:par>
                        <p:par>
                          <p:cTn id="299" fill="hold" nodeType="afterGroup">
                            <p:stCondLst>
                              <p:cond delay="89000"/>
                            </p:stCondLst>
                            <p:childTnLst>
                              <p:par>
                                <p:cTn id="300" presetID="11" presetClass="entr" presetSubtype="0" fill="hold" grpId="0" nodeType="afterEffect">
                                  <p:stCondLst>
                                    <p:cond delay="0"/>
                                  </p:stCondLst>
                                  <p:childTnLst>
                                    <p:set>
                                      <p:cBhvr>
                                        <p:cTn id="301" dur="1000">
                                          <p:stCondLst>
                                            <p:cond delay="0"/>
                                          </p:stCondLst>
                                        </p:cTn>
                                        <p:tgtEl>
                                          <p:spTgt spid="956"/>
                                        </p:tgtEl>
                                        <p:attrNameLst>
                                          <p:attrName>style.visibility</p:attrName>
                                        </p:attrNameLst>
                                      </p:cBhvr>
                                      <p:to>
                                        <p:strVal val="visible"/>
                                      </p:to>
                                    </p:set>
                                  </p:childTnLst>
                                </p:cTn>
                              </p:par>
                            </p:childTnLst>
                          </p:cTn>
                        </p:par>
                        <p:par>
                          <p:cTn id="302" fill="hold" nodeType="afterGroup">
                            <p:stCondLst>
                              <p:cond delay="90000"/>
                            </p:stCondLst>
                            <p:childTnLst>
                              <p:par>
                                <p:cTn id="303" presetID="11" presetClass="entr" presetSubtype="0" fill="hold" grpId="0" nodeType="afterEffect">
                                  <p:stCondLst>
                                    <p:cond delay="0"/>
                                  </p:stCondLst>
                                  <p:childTnLst>
                                    <p:set>
                                      <p:cBhvr>
                                        <p:cTn id="304" dur="1000">
                                          <p:stCondLst>
                                            <p:cond delay="0"/>
                                          </p:stCondLst>
                                        </p:cTn>
                                        <p:tgtEl>
                                          <p:spTgt spid="957"/>
                                        </p:tgtEl>
                                        <p:attrNameLst>
                                          <p:attrName>style.visibility</p:attrName>
                                        </p:attrNameLst>
                                      </p:cBhvr>
                                      <p:to>
                                        <p:strVal val="visible"/>
                                      </p:to>
                                    </p:set>
                                  </p:childTnLst>
                                </p:cTn>
                              </p:par>
                            </p:childTnLst>
                          </p:cTn>
                        </p:par>
                        <p:par>
                          <p:cTn id="305" fill="hold" nodeType="afterGroup">
                            <p:stCondLst>
                              <p:cond delay="91000"/>
                            </p:stCondLst>
                            <p:childTnLst>
                              <p:par>
                                <p:cTn id="306" presetID="11" presetClass="entr" presetSubtype="0" fill="hold" grpId="0" nodeType="afterEffect">
                                  <p:stCondLst>
                                    <p:cond delay="0"/>
                                  </p:stCondLst>
                                  <p:childTnLst>
                                    <p:set>
                                      <p:cBhvr>
                                        <p:cTn id="307" dur="1000">
                                          <p:stCondLst>
                                            <p:cond delay="0"/>
                                          </p:stCondLst>
                                        </p:cTn>
                                        <p:tgtEl>
                                          <p:spTgt spid="958"/>
                                        </p:tgtEl>
                                        <p:attrNameLst>
                                          <p:attrName>style.visibility</p:attrName>
                                        </p:attrNameLst>
                                      </p:cBhvr>
                                      <p:to>
                                        <p:strVal val="visible"/>
                                      </p:to>
                                    </p:set>
                                  </p:childTnLst>
                                </p:cTn>
                              </p:par>
                            </p:childTnLst>
                          </p:cTn>
                        </p:par>
                        <p:par>
                          <p:cTn id="308" fill="hold" nodeType="afterGroup">
                            <p:stCondLst>
                              <p:cond delay="92000"/>
                            </p:stCondLst>
                            <p:childTnLst>
                              <p:par>
                                <p:cTn id="309" presetID="11" presetClass="entr" presetSubtype="0" fill="hold" grpId="0" nodeType="afterEffect">
                                  <p:stCondLst>
                                    <p:cond delay="0"/>
                                  </p:stCondLst>
                                  <p:childTnLst>
                                    <p:set>
                                      <p:cBhvr>
                                        <p:cTn id="310" dur="1000">
                                          <p:stCondLst>
                                            <p:cond delay="0"/>
                                          </p:stCondLst>
                                        </p:cTn>
                                        <p:tgtEl>
                                          <p:spTgt spid="959"/>
                                        </p:tgtEl>
                                        <p:attrNameLst>
                                          <p:attrName>style.visibility</p:attrName>
                                        </p:attrNameLst>
                                      </p:cBhvr>
                                      <p:to>
                                        <p:strVal val="visible"/>
                                      </p:to>
                                    </p:set>
                                  </p:childTnLst>
                                </p:cTn>
                              </p:par>
                            </p:childTnLst>
                          </p:cTn>
                        </p:par>
                        <p:par>
                          <p:cTn id="311" fill="hold" nodeType="afterGroup">
                            <p:stCondLst>
                              <p:cond delay="93000"/>
                            </p:stCondLst>
                            <p:childTnLst>
                              <p:par>
                                <p:cTn id="312" presetID="11" presetClass="entr" presetSubtype="0" fill="hold" grpId="0" nodeType="afterEffect">
                                  <p:stCondLst>
                                    <p:cond delay="0"/>
                                  </p:stCondLst>
                                  <p:childTnLst>
                                    <p:set>
                                      <p:cBhvr>
                                        <p:cTn id="313" dur="1000">
                                          <p:stCondLst>
                                            <p:cond delay="0"/>
                                          </p:stCondLst>
                                        </p:cTn>
                                        <p:tgtEl>
                                          <p:spTgt spid="960"/>
                                        </p:tgtEl>
                                        <p:attrNameLst>
                                          <p:attrName>style.visibility</p:attrName>
                                        </p:attrNameLst>
                                      </p:cBhvr>
                                      <p:to>
                                        <p:strVal val="visible"/>
                                      </p:to>
                                    </p:set>
                                  </p:childTnLst>
                                </p:cTn>
                              </p:par>
                            </p:childTnLst>
                          </p:cTn>
                        </p:par>
                        <p:par>
                          <p:cTn id="314" fill="hold" nodeType="afterGroup">
                            <p:stCondLst>
                              <p:cond delay="94000"/>
                            </p:stCondLst>
                            <p:childTnLst>
                              <p:par>
                                <p:cTn id="315" presetID="11" presetClass="entr" presetSubtype="0" fill="hold" grpId="0" nodeType="afterEffect">
                                  <p:stCondLst>
                                    <p:cond delay="0"/>
                                  </p:stCondLst>
                                  <p:childTnLst>
                                    <p:set>
                                      <p:cBhvr>
                                        <p:cTn id="316" dur="1000">
                                          <p:stCondLst>
                                            <p:cond delay="0"/>
                                          </p:stCondLst>
                                        </p:cTn>
                                        <p:tgtEl>
                                          <p:spTgt spid="961"/>
                                        </p:tgtEl>
                                        <p:attrNameLst>
                                          <p:attrName>style.visibility</p:attrName>
                                        </p:attrNameLst>
                                      </p:cBhvr>
                                      <p:to>
                                        <p:strVal val="visible"/>
                                      </p:to>
                                    </p:set>
                                  </p:childTnLst>
                                </p:cTn>
                              </p:par>
                            </p:childTnLst>
                          </p:cTn>
                        </p:par>
                        <p:par>
                          <p:cTn id="317" fill="hold" nodeType="afterGroup">
                            <p:stCondLst>
                              <p:cond delay="95000"/>
                            </p:stCondLst>
                            <p:childTnLst>
                              <p:par>
                                <p:cTn id="318" presetID="11" presetClass="entr" presetSubtype="0" fill="hold" grpId="0" nodeType="afterEffect">
                                  <p:stCondLst>
                                    <p:cond delay="0"/>
                                  </p:stCondLst>
                                  <p:childTnLst>
                                    <p:set>
                                      <p:cBhvr>
                                        <p:cTn id="319" dur="1000">
                                          <p:stCondLst>
                                            <p:cond delay="0"/>
                                          </p:stCondLst>
                                        </p:cTn>
                                        <p:tgtEl>
                                          <p:spTgt spid="962"/>
                                        </p:tgtEl>
                                        <p:attrNameLst>
                                          <p:attrName>style.visibility</p:attrName>
                                        </p:attrNameLst>
                                      </p:cBhvr>
                                      <p:to>
                                        <p:strVal val="visible"/>
                                      </p:to>
                                    </p:set>
                                  </p:childTnLst>
                                </p:cTn>
                              </p:par>
                            </p:childTnLst>
                          </p:cTn>
                        </p:par>
                        <p:par>
                          <p:cTn id="320" fill="hold" nodeType="afterGroup">
                            <p:stCondLst>
                              <p:cond delay="96000"/>
                            </p:stCondLst>
                            <p:childTnLst>
                              <p:par>
                                <p:cTn id="321" presetID="11" presetClass="entr" presetSubtype="0" fill="hold" grpId="0" nodeType="afterEffect">
                                  <p:stCondLst>
                                    <p:cond delay="0"/>
                                  </p:stCondLst>
                                  <p:childTnLst>
                                    <p:set>
                                      <p:cBhvr>
                                        <p:cTn id="322" dur="1000">
                                          <p:stCondLst>
                                            <p:cond delay="0"/>
                                          </p:stCondLst>
                                        </p:cTn>
                                        <p:tgtEl>
                                          <p:spTgt spid="963"/>
                                        </p:tgtEl>
                                        <p:attrNameLst>
                                          <p:attrName>style.visibility</p:attrName>
                                        </p:attrNameLst>
                                      </p:cBhvr>
                                      <p:to>
                                        <p:strVal val="visible"/>
                                      </p:to>
                                    </p:set>
                                  </p:childTnLst>
                                </p:cTn>
                              </p:par>
                            </p:childTnLst>
                          </p:cTn>
                        </p:par>
                        <p:par>
                          <p:cTn id="323" fill="hold" nodeType="afterGroup">
                            <p:stCondLst>
                              <p:cond delay="97000"/>
                            </p:stCondLst>
                            <p:childTnLst>
                              <p:par>
                                <p:cTn id="324" presetID="11" presetClass="entr" presetSubtype="0" fill="hold" grpId="0" nodeType="afterEffect">
                                  <p:stCondLst>
                                    <p:cond delay="0"/>
                                  </p:stCondLst>
                                  <p:childTnLst>
                                    <p:set>
                                      <p:cBhvr>
                                        <p:cTn id="325" dur="1000">
                                          <p:stCondLst>
                                            <p:cond delay="0"/>
                                          </p:stCondLst>
                                        </p:cTn>
                                        <p:tgtEl>
                                          <p:spTgt spid="964"/>
                                        </p:tgtEl>
                                        <p:attrNameLst>
                                          <p:attrName>style.visibility</p:attrName>
                                        </p:attrNameLst>
                                      </p:cBhvr>
                                      <p:to>
                                        <p:strVal val="visible"/>
                                      </p:to>
                                    </p:set>
                                  </p:childTnLst>
                                </p:cTn>
                              </p:par>
                            </p:childTnLst>
                          </p:cTn>
                        </p:par>
                        <p:par>
                          <p:cTn id="326" fill="hold" nodeType="afterGroup">
                            <p:stCondLst>
                              <p:cond delay="98000"/>
                            </p:stCondLst>
                            <p:childTnLst>
                              <p:par>
                                <p:cTn id="327" presetID="11" presetClass="entr" presetSubtype="0" fill="hold" grpId="0" nodeType="afterEffect">
                                  <p:stCondLst>
                                    <p:cond delay="0"/>
                                  </p:stCondLst>
                                  <p:childTnLst>
                                    <p:set>
                                      <p:cBhvr>
                                        <p:cTn id="328" dur="1000">
                                          <p:stCondLst>
                                            <p:cond delay="0"/>
                                          </p:stCondLst>
                                        </p:cTn>
                                        <p:tgtEl>
                                          <p:spTgt spid="965"/>
                                        </p:tgtEl>
                                        <p:attrNameLst>
                                          <p:attrName>style.visibility</p:attrName>
                                        </p:attrNameLst>
                                      </p:cBhvr>
                                      <p:to>
                                        <p:strVal val="visible"/>
                                      </p:to>
                                    </p:set>
                                  </p:childTnLst>
                                </p:cTn>
                              </p:par>
                            </p:childTnLst>
                          </p:cTn>
                        </p:par>
                        <p:par>
                          <p:cTn id="329" fill="hold" nodeType="afterGroup">
                            <p:stCondLst>
                              <p:cond delay="99000"/>
                            </p:stCondLst>
                            <p:childTnLst>
                              <p:par>
                                <p:cTn id="330" presetID="11" presetClass="entr" presetSubtype="0" fill="hold" grpId="0" nodeType="afterEffect">
                                  <p:stCondLst>
                                    <p:cond delay="0"/>
                                  </p:stCondLst>
                                  <p:childTnLst>
                                    <p:set>
                                      <p:cBhvr>
                                        <p:cTn id="331" dur="1000">
                                          <p:stCondLst>
                                            <p:cond delay="0"/>
                                          </p:stCondLst>
                                        </p:cTn>
                                        <p:tgtEl>
                                          <p:spTgt spid="966"/>
                                        </p:tgtEl>
                                        <p:attrNameLst>
                                          <p:attrName>style.visibility</p:attrName>
                                        </p:attrNameLst>
                                      </p:cBhvr>
                                      <p:to>
                                        <p:strVal val="visible"/>
                                      </p:to>
                                    </p:set>
                                  </p:childTnLst>
                                </p:cTn>
                              </p:par>
                            </p:childTnLst>
                          </p:cTn>
                        </p:par>
                        <p:par>
                          <p:cTn id="332" fill="hold" nodeType="afterGroup">
                            <p:stCondLst>
                              <p:cond delay="100000"/>
                            </p:stCondLst>
                            <p:childTnLst>
                              <p:par>
                                <p:cTn id="333" presetID="11" presetClass="entr" presetSubtype="0" fill="hold" grpId="0" nodeType="afterEffect">
                                  <p:stCondLst>
                                    <p:cond delay="0"/>
                                  </p:stCondLst>
                                  <p:childTnLst>
                                    <p:set>
                                      <p:cBhvr>
                                        <p:cTn id="334" dur="1000">
                                          <p:stCondLst>
                                            <p:cond delay="0"/>
                                          </p:stCondLst>
                                        </p:cTn>
                                        <p:tgtEl>
                                          <p:spTgt spid="967"/>
                                        </p:tgtEl>
                                        <p:attrNameLst>
                                          <p:attrName>style.visibility</p:attrName>
                                        </p:attrNameLst>
                                      </p:cBhvr>
                                      <p:to>
                                        <p:strVal val="visible"/>
                                      </p:to>
                                    </p:set>
                                  </p:childTnLst>
                                </p:cTn>
                              </p:par>
                            </p:childTnLst>
                          </p:cTn>
                        </p:par>
                        <p:par>
                          <p:cTn id="335" fill="hold" nodeType="afterGroup">
                            <p:stCondLst>
                              <p:cond delay="101000"/>
                            </p:stCondLst>
                            <p:childTnLst>
                              <p:par>
                                <p:cTn id="336" presetID="11" presetClass="entr" presetSubtype="0" fill="hold" grpId="0" nodeType="afterEffect">
                                  <p:stCondLst>
                                    <p:cond delay="0"/>
                                  </p:stCondLst>
                                  <p:childTnLst>
                                    <p:set>
                                      <p:cBhvr>
                                        <p:cTn id="337" dur="1000">
                                          <p:stCondLst>
                                            <p:cond delay="0"/>
                                          </p:stCondLst>
                                        </p:cTn>
                                        <p:tgtEl>
                                          <p:spTgt spid="968"/>
                                        </p:tgtEl>
                                        <p:attrNameLst>
                                          <p:attrName>style.visibility</p:attrName>
                                        </p:attrNameLst>
                                      </p:cBhvr>
                                      <p:to>
                                        <p:strVal val="visible"/>
                                      </p:to>
                                    </p:set>
                                  </p:childTnLst>
                                </p:cTn>
                              </p:par>
                            </p:childTnLst>
                          </p:cTn>
                        </p:par>
                        <p:par>
                          <p:cTn id="338" fill="hold" nodeType="afterGroup">
                            <p:stCondLst>
                              <p:cond delay="102000"/>
                            </p:stCondLst>
                            <p:childTnLst>
                              <p:par>
                                <p:cTn id="339" presetID="11" presetClass="entr" presetSubtype="0" fill="hold" grpId="0" nodeType="afterEffect">
                                  <p:stCondLst>
                                    <p:cond delay="0"/>
                                  </p:stCondLst>
                                  <p:childTnLst>
                                    <p:set>
                                      <p:cBhvr>
                                        <p:cTn id="340" dur="1000">
                                          <p:stCondLst>
                                            <p:cond delay="0"/>
                                          </p:stCondLst>
                                        </p:cTn>
                                        <p:tgtEl>
                                          <p:spTgt spid="969"/>
                                        </p:tgtEl>
                                        <p:attrNameLst>
                                          <p:attrName>style.visibility</p:attrName>
                                        </p:attrNameLst>
                                      </p:cBhvr>
                                      <p:to>
                                        <p:strVal val="visible"/>
                                      </p:to>
                                    </p:set>
                                  </p:childTnLst>
                                </p:cTn>
                              </p:par>
                            </p:childTnLst>
                          </p:cTn>
                        </p:par>
                        <p:par>
                          <p:cTn id="341" fill="hold" nodeType="afterGroup">
                            <p:stCondLst>
                              <p:cond delay="103000"/>
                            </p:stCondLst>
                            <p:childTnLst>
                              <p:par>
                                <p:cTn id="342" presetID="11" presetClass="entr" presetSubtype="0" fill="hold" grpId="0" nodeType="afterEffect">
                                  <p:stCondLst>
                                    <p:cond delay="0"/>
                                  </p:stCondLst>
                                  <p:childTnLst>
                                    <p:set>
                                      <p:cBhvr>
                                        <p:cTn id="343" dur="1000">
                                          <p:stCondLst>
                                            <p:cond delay="0"/>
                                          </p:stCondLst>
                                        </p:cTn>
                                        <p:tgtEl>
                                          <p:spTgt spid="970"/>
                                        </p:tgtEl>
                                        <p:attrNameLst>
                                          <p:attrName>style.visibility</p:attrName>
                                        </p:attrNameLst>
                                      </p:cBhvr>
                                      <p:to>
                                        <p:strVal val="visible"/>
                                      </p:to>
                                    </p:set>
                                  </p:childTnLst>
                                </p:cTn>
                              </p:par>
                            </p:childTnLst>
                          </p:cTn>
                        </p:par>
                        <p:par>
                          <p:cTn id="344" fill="hold" nodeType="afterGroup">
                            <p:stCondLst>
                              <p:cond delay="104000"/>
                            </p:stCondLst>
                            <p:childTnLst>
                              <p:par>
                                <p:cTn id="345" presetID="11" presetClass="entr" presetSubtype="0" fill="hold" grpId="0" nodeType="afterEffect">
                                  <p:stCondLst>
                                    <p:cond delay="0"/>
                                  </p:stCondLst>
                                  <p:childTnLst>
                                    <p:set>
                                      <p:cBhvr>
                                        <p:cTn id="346" dur="1000">
                                          <p:stCondLst>
                                            <p:cond delay="0"/>
                                          </p:stCondLst>
                                        </p:cTn>
                                        <p:tgtEl>
                                          <p:spTgt spid="971"/>
                                        </p:tgtEl>
                                        <p:attrNameLst>
                                          <p:attrName>style.visibility</p:attrName>
                                        </p:attrNameLst>
                                      </p:cBhvr>
                                      <p:to>
                                        <p:strVal val="visible"/>
                                      </p:to>
                                    </p:set>
                                  </p:childTnLst>
                                </p:cTn>
                              </p:par>
                            </p:childTnLst>
                          </p:cTn>
                        </p:par>
                        <p:par>
                          <p:cTn id="347" fill="hold" nodeType="afterGroup">
                            <p:stCondLst>
                              <p:cond delay="105000"/>
                            </p:stCondLst>
                            <p:childTnLst>
                              <p:par>
                                <p:cTn id="348" presetID="11" presetClass="entr" presetSubtype="0" fill="hold" grpId="0" nodeType="afterEffect">
                                  <p:stCondLst>
                                    <p:cond delay="0"/>
                                  </p:stCondLst>
                                  <p:childTnLst>
                                    <p:set>
                                      <p:cBhvr>
                                        <p:cTn id="349" dur="1000">
                                          <p:stCondLst>
                                            <p:cond delay="0"/>
                                          </p:stCondLst>
                                        </p:cTn>
                                        <p:tgtEl>
                                          <p:spTgt spid="972"/>
                                        </p:tgtEl>
                                        <p:attrNameLst>
                                          <p:attrName>style.visibility</p:attrName>
                                        </p:attrNameLst>
                                      </p:cBhvr>
                                      <p:to>
                                        <p:strVal val="visible"/>
                                      </p:to>
                                    </p:set>
                                  </p:childTnLst>
                                </p:cTn>
                              </p:par>
                            </p:childTnLst>
                          </p:cTn>
                        </p:par>
                        <p:par>
                          <p:cTn id="350" fill="hold" nodeType="afterGroup">
                            <p:stCondLst>
                              <p:cond delay="106000"/>
                            </p:stCondLst>
                            <p:childTnLst>
                              <p:par>
                                <p:cTn id="351" presetID="11" presetClass="entr" presetSubtype="0" fill="hold" grpId="0" nodeType="afterEffect">
                                  <p:stCondLst>
                                    <p:cond delay="0"/>
                                  </p:stCondLst>
                                  <p:childTnLst>
                                    <p:set>
                                      <p:cBhvr>
                                        <p:cTn id="352" dur="1000">
                                          <p:stCondLst>
                                            <p:cond delay="0"/>
                                          </p:stCondLst>
                                        </p:cTn>
                                        <p:tgtEl>
                                          <p:spTgt spid="973"/>
                                        </p:tgtEl>
                                        <p:attrNameLst>
                                          <p:attrName>style.visibility</p:attrName>
                                        </p:attrNameLst>
                                      </p:cBhvr>
                                      <p:to>
                                        <p:strVal val="visible"/>
                                      </p:to>
                                    </p:set>
                                  </p:childTnLst>
                                </p:cTn>
                              </p:par>
                            </p:childTnLst>
                          </p:cTn>
                        </p:par>
                        <p:par>
                          <p:cTn id="353" fill="hold" nodeType="afterGroup">
                            <p:stCondLst>
                              <p:cond delay="107000"/>
                            </p:stCondLst>
                            <p:childTnLst>
                              <p:par>
                                <p:cTn id="354" presetID="11" presetClass="entr" presetSubtype="0" fill="hold" grpId="0" nodeType="afterEffect">
                                  <p:stCondLst>
                                    <p:cond delay="0"/>
                                  </p:stCondLst>
                                  <p:childTnLst>
                                    <p:set>
                                      <p:cBhvr>
                                        <p:cTn id="355" dur="1000">
                                          <p:stCondLst>
                                            <p:cond delay="0"/>
                                          </p:stCondLst>
                                        </p:cTn>
                                        <p:tgtEl>
                                          <p:spTgt spid="974"/>
                                        </p:tgtEl>
                                        <p:attrNameLst>
                                          <p:attrName>style.visibility</p:attrName>
                                        </p:attrNameLst>
                                      </p:cBhvr>
                                      <p:to>
                                        <p:strVal val="visible"/>
                                      </p:to>
                                    </p:set>
                                  </p:childTnLst>
                                </p:cTn>
                              </p:par>
                            </p:childTnLst>
                          </p:cTn>
                        </p:par>
                        <p:par>
                          <p:cTn id="356" fill="hold" nodeType="afterGroup">
                            <p:stCondLst>
                              <p:cond delay="108000"/>
                            </p:stCondLst>
                            <p:childTnLst>
                              <p:par>
                                <p:cTn id="357" presetID="11" presetClass="entr" presetSubtype="0" fill="hold" grpId="0" nodeType="afterEffect">
                                  <p:stCondLst>
                                    <p:cond delay="0"/>
                                  </p:stCondLst>
                                  <p:childTnLst>
                                    <p:set>
                                      <p:cBhvr>
                                        <p:cTn id="358" dur="1000">
                                          <p:stCondLst>
                                            <p:cond delay="0"/>
                                          </p:stCondLst>
                                        </p:cTn>
                                        <p:tgtEl>
                                          <p:spTgt spid="975"/>
                                        </p:tgtEl>
                                        <p:attrNameLst>
                                          <p:attrName>style.visibility</p:attrName>
                                        </p:attrNameLst>
                                      </p:cBhvr>
                                      <p:to>
                                        <p:strVal val="visible"/>
                                      </p:to>
                                    </p:set>
                                  </p:childTnLst>
                                </p:cTn>
                              </p:par>
                            </p:childTnLst>
                          </p:cTn>
                        </p:par>
                        <p:par>
                          <p:cTn id="359" fill="hold" nodeType="afterGroup">
                            <p:stCondLst>
                              <p:cond delay="109000"/>
                            </p:stCondLst>
                            <p:childTnLst>
                              <p:par>
                                <p:cTn id="360" presetID="11" presetClass="entr" presetSubtype="0" fill="hold" grpId="0" nodeType="afterEffect">
                                  <p:stCondLst>
                                    <p:cond delay="0"/>
                                  </p:stCondLst>
                                  <p:childTnLst>
                                    <p:set>
                                      <p:cBhvr>
                                        <p:cTn id="361" dur="1000">
                                          <p:stCondLst>
                                            <p:cond delay="0"/>
                                          </p:stCondLst>
                                        </p:cTn>
                                        <p:tgtEl>
                                          <p:spTgt spid="976"/>
                                        </p:tgtEl>
                                        <p:attrNameLst>
                                          <p:attrName>style.visibility</p:attrName>
                                        </p:attrNameLst>
                                      </p:cBhvr>
                                      <p:to>
                                        <p:strVal val="visible"/>
                                      </p:to>
                                    </p:set>
                                  </p:childTnLst>
                                </p:cTn>
                              </p:par>
                            </p:childTnLst>
                          </p:cTn>
                        </p:par>
                        <p:par>
                          <p:cTn id="362" fill="hold" nodeType="afterGroup">
                            <p:stCondLst>
                              <p:cond delay="110000"/>
                            </p:stCondLst>
                            <p:childTnLst>
                              <p:par>
                                <p:cTn id="363" presetID="11" presetClass="entr" presetSubtype="0" fill="hold" grpId="0" nodeType="afterEffect">
                                  <p:stCondLst>
                                    <p:cond delay="0"/>
                                  </p:stCondLst>
                                  <p:childTnLst>
                                    <p:set>
                                      <p:cBhvr>
                                        <p:cTn id="364" dur="1000">
                                          <p:stCondLst>
                                            <p:cond delay="0"/>
                                          </p:stCondLst>
                                        </p:cTn>
                                        <p:tgtEl>
                                          <p:spTgt spid="977"/>
                                        </p:tgtEl>
                                        <p:attrNameLst>
                                          <p:attrName>style.visibility</p:attrName>
                                        </p:attrNameLst>
                                      </p:cBhvr>
                                      <p:to>
                                        <p:strVal val="visible"/>
                                      </p:to>
                                    </p:set>
                                  </p:childTnLst>
                                </p:cTn>
                              </p:par>
                            </p:childTnLst>
                          </p:cTn>
                        </p:par>
                        <p:par>
                          <p:cTn id="365" fill="hold" nodeType="afterGroup">
                            <p:stCondLst>
                              <p:cond delay="111000"/>
                            </p:stCondLst>
                            <p:childTnLst>
                              <p:par>
                                <p:cTn id="366" presetID="11" presetClass="entr" presetSubtype="0" fill="hold" grpId="0" nodeType="afterEffect">
                                  <p:stCondLst>
                                    <p:cond delay="0"/>
                                  </p:stCondLst>
                                  <p:childTnLst>
                                    <p:set>
                                      <p:cBhvr>
                                        <p:cTn id="367" dur="1000">
                                          <p:stCondLst>
                                            <p:cond delay="0"/>
                                          </p:stCondLst>
                                        </p:cTn>
                                        <p:tgtEl>
                                          <p:spTgt spid="978"/>
                                        </p:tgtEl>
                                        <p:attrNameLst>
                                          <p:attrName>style.visibility</p:attrName>
                                        </p:attrNameLst>
                                      </p:cBhvr>
                                      <p:to>
                                        <p:strVal val="visible"/>
                                      </p:to>
                                    </p:set>
                                  </p:childTnLst>
                                </p:cTn>
                              </p:par>
                            </p:childTnLst>
                          </p:cTn>
                        </p:par>
                        <p:par>
                          <p:cTn id="368" fill="hold" nodeType="afterGroup">
                            <p:stCondLst>
                              <p:cond delay="112000"/>
                            </p:stCondLst>
                            <p:childTnLst>
                              <p:par>
                                <p:cTn id="369" presetID="11" presetClass="entr" presetSubtype="0" fill="hold" grpId="0" nodeType="afterEffect">
                                  <p:stCondLst>
                                    <p:cond delay="0"/>
                                  </p:stCondLst>
                                  <p:childTnLst>
                                    <p:set>
                                      <p:cBhvr>
                                        <p:cTn id="370" dur="1000">
                                          <p:stCondLst>
                                            <p:cond delay="0"/>
                                          </p:stCondLst>
                                        </p:cTn>
                                        <p:tgtEl>
                                          <p:spTgt spid="979"/>
                                        </p:tgtEl>
                                        <p:attrNameLst>
                                          <p:attrName>style.visibility</p:attrName>
                                        </p:attrNameLst>
                                      </p:cBhvr>
                                      <p:to>
                                        <p:strVal val="visible"/>
                                      </p:to>
                                    </p:set>
                                  </p:childTnLst>
                                </p:cTn>
                              </p:par>
                            </p:childTnLst>
                          </p:cTn>
                        </p:par>
                        <p:par>
                          <p:cTn id="371" fill="hold" nodeType="afterGroup">
                            <p:stCondLst>
                              <p:cond delay="113000"/>
                            </p:stCondLst>
                            <p:childTnLst>
                              <p:par>
                                <p:cTn id="372" presetID="11" presetClass="entr" presetSubtype="0" fill="hold" grpId="0" nodeType="afterEffect">
                                  <p:stCondLst>
                                    <p:cond delay="0"/>
                                  </p:stCondLst>
                                  <p:childTnLst>
                                    <p:set>
                                      <p:cBhvr>
                                        <p:cTn id="373" dur="1000">
                                          <p:stCondLst>
                                            <p:cond delay="0"/>
                                          </p:stCondLst>
                                        </p:cTn>
                                        <p:tgtEl>
                                          <p:spTgt spid="980"/>
                                        </p:tgtEl>
                                        <p:attrNameLst>
                                          <p:attrName>style.visibility</p:attrName>
                                        </p:attrNameLst>
                                      </p:cBhvr>
                                      <p:to>
                                        <p:strVal val="visible"/>
                                      </p:to>
                                    </p:set>
                                  </p:childTnLst>
                                </p:cTn>
                              </p:par>
                            </p:childTnLst>
                          </p:cTn>
                        </p:par>
                        <p:par>
                          <p:cTn id="374" fill="hold" nodeType="afterGroup">
                            <p:stCondLst>
                              <p:cond delay="114000"/>
                            </p:stCondLst>
                            <p:childTnLst>
                              <p:par>
                                <p:cTn id="375" presetID="11" presetClass="entr" presetSubtype="0" fill="hold" grpId="0" nodeType="afterEffect">
                                  <p:stCondLst>
                                    <p:cond delay="0"/>
                                  </p:stCondLst>
                                  <p:childTnLst>
                                    <p:set>
                                      <p:cBhvr>
                                        <p:cTn id="376" dur="1000">
                                          <p:stCondLst>
                                            <p:cond delay="0"/>
                                          </p:stCondLst>
                                        </p:cTn>
                                        <p:tgtEl>
                                          <p:spTgt spid="981"/>
                                        </p:tgtEl>
                                        <p:attrNameLst>
                                          <p:attrName>style.visibility</p:attrName>
                                        </p:attrNameLst>
                                      </p:cBhvr>
                                      <p:to>
                                        <p:strVal val="visible"/>
                                      </p:to>
                                    </p:set>
                                  </p:childTnLst>
                                </p:cTn>
                              </p:par>
                            </p:childTnLst>
                          </p:cTn>
                        </p:par>
                        <p:par>
                          <p:cTn id="377" fill="hold" nodeType="afterGroup">
                            <p:stCondLst>
                              <p:cond delay="115000"/>
                            </p:stCondLst>
                            <p:childTnLst>
                              <p:par>
                                <p:cTn id="378" presetID="11" presetClass="entr" presetSubtype="0" fill="hold" grpId="0" nodeType="afterEffect">
                                  <p:stCondLst>
                                    <p:cond delay="0"/>
                                  </p:stCondLst>
                                  <p:childTnLst>
                                    <p:set>
                                      <p:cBhvr>
                                        <p:cTn id="379" dur="1000">
                                          <p:stCondLst>
                                            <p:cond delay="0"/>
                                          </p:stCondLst>
                                        </p:cTn>
                                        <p:tgtEl>
                                          <p:spTgt spid="982"/>
                                        </p:tgtEl>
                                        <p:attrNameLst>
                                          <p:attrName>style.visibility</p:attrName>
                                        </p:attrNameLst>
                                      </p:cBhvr>
                                      <p:to>
                                        <p:strVal val="visible"/>
                                      </p:to>
                                    </p:set>
                                  </p:childTnLst>
                                </p:cTn>
                              </p:par>
                            </p:childTnLst>
                          </p:cTn>
                        </p:par>
                        <p:par>
                          <p:cTn id="380" fill="hold" nodeType="afterGroup">
                            <p:stCondLst>
                              <p:cond delay="116000"/>
                            </p:stCondLst>
                            <p:childTnLst>
                              <p:par>
                                <p:cTn id="381" presetID="11" presetClass="entr" presetSubtype="0" fill="hold" grpId="0" nodeType="afterEffect">
                                  <p:stCondLst>
                                    <p:cond delay="0"/>
                                  </p:stCondLst>
                                  <p:childTnLst>
                                    <p:set>
                                      <p:cBhvr>
                                        <p:cTn id="382" dur="1000">
                                          <p:stCondLst>
                                            <p:cond delay="0"/>
                                          </p:stCondLst>
                                        </p:cTn>
                                        <p:tgtEl>
                                          <p:spTgt spid="983"/>
                                        </p:tgtEl>
                                        <p:attrNameLst>
                                          <p:attrName>style.visibility</p:attrName>
                                        </p:attrNameLst>
                                      </p:cBhvr>
                                      <p:to>
                                        <p:strVal val="visible"/>
                                      </p:to>
                                    </p:set>
                                  </p:childTnLst>
                                </p:cTn>
                              </p:par>
                            </p:childTnLst>
                          </p:cTn>
                        </p:par>
                        <p:par>
                          <p:cTn id="383" fill="hold" nodeType="afterGroup">
                            <p:stCondLst>
                              <p:cond delay="117000"/>
                            </p:stCondLst>
                            <p:childTnLst>
                              <p:par>
                                <p:cTn id="384" presetID="11" presetClass="entr" presetSubtype="0" fill="hold" grpId="0" nodeType="afterEffect">
                                  <p:stCondLst>
                                    <p:cond delay="0"/>
                                  </p:stCondLst>
                                  <p:childTnLst>
                                    <p:set>
                                      <p:cBhvr>
                                        <p:cTn id="385" dur="1000">
                                          <p:stCondLst>
                                            <p:cond delay="0"/>
                                          </p:stCondLst>
                                        </p:cTn>
                                        <p:tgtEl>
                                          <p:spTgt spid="984"/>
                                        </p:tgtEl>
                                        <p:attrNameLst>
                                          <p:attrName>style.visibility</p:attrName>
                                        </p:attrNameLst>
                                      </p:cBhvr>
                                      <p:to>
                                        <p:strVal val="visible"/>
                                      </p:to>
                                    </p:set>
                                  </p:childTnLst>
                                </p:cTn>
                              </p:par>
                            </p:childTnLst>
                          </p:cTn>
                        </p:par>
                        <p:par>
                          <p:cTn id="386" fill="hold" nodeType="afterGroup">
                            <p:stCondLst>
                              <p:cond delay="118000"/>
                            </p:stCondLst>
                            <p:childTnLst>
                              <p:par>
                                <p:cTn id="387" presetID="11" presetClass="entr" presetSubtype="0" fill="hold" grpId="0" nodeType="afterEffect">
                                  <p:stCondLst>
                                    <p:cond delay="0"/>
                                  </p:stCondLst>
                                  <p:childTnLst>
                                    <p:set>
                                      <p:cBhvr>
                                        <p:cTn id="388" dur="1000">
                                          <p:stCondLst>
                                            <p:cond delay="0"/>
                                          </p:stCondLst>
                                        </p:cTn>
                                        <p:tgtEl>
                                          <p:spTgt spid="985"/>
                                        </p:tgtEl>
                                        <p:attrNameLst>
                                          <p:attrName>style.visibility</p:attrName>
                                        </p:attrNameLst>
                                      </p:cBhvr>
                                      <p:to>
                                        <p:strVal val="visible"/>
                                      </p:to>
                                    </p:set>
                                  </p:childTnLst>
                                </p:cTn>
                              </p:par>
                            </p:childTnLst>
                          </p:cTn>
                        </p:par>
                        <p:par>
                          <p:cTn id="389" fill="hold" nodeType="afterGroup">
                            <p:stCondLst>
                              <p:cond delay="119000"/>
                            </p:stCondLst>
                            <p:childTnLst>
                              <p:par>
                                <p:cTn id="390" presetID="11" presetClass="entr" presetSubtype="0" fill="hold" grpId="0" nodeType="afterEffect">
                                  <p:stCondLst>
                                    <p:cond delay="0"/>
                                  </p:stCondLst>
                                  <p:childTnLst>
                                    <p:set>
                                      <p:cBhvr>
                                        <p:cTn id="391" dur="1000">
                                          <p:stCondLst>
                                            <p:cond delay="0"/>
                                          </p:stCondLst>
                                        </p:cTn>
                                        <p:tgtEl>
                                          <p:spTgt spid="986"/>
                                        </p:tgtEl>
                                        <p:attrNameLst>
                                          <p:attrName>style.visibility</p:attrName>
                                        </p:attrNameLst>
                                      </p:cBhvr>
                                      <p:to>
                                        <p:strVal val="visible"/>
                                      </p:to>
                                    </p:set>
                                  </p:childTnLst>
                                </p:cTn>
                              </p:par>
                            </p:childTnLst>
                          </p:cTn>
                        </p:par>
                      </p:childTnLst>
                    </p:cTn>
                  </p:par>
                  <p:par>
                    <p:cTn id="392" fill="hold">
                      <p:stCondLst>
                        <p:cond delay="indefinite"/>
                      </p:stCondLst>
                      <p:childTnLst>
                        <p:par>
                          <p:cTn id="393" fill="hold">
                            <p:stCondLst>
                              <p:cond delay="0"/>
                            </p:stCondLst>
                            <p:childTnLst>
                              <p:par>
                                <p:cTn id="394" presetID="1" presetClass="entr" presetSubtype="0" fill="hold" grpId="3" nodeType="clickEffect">
                                  <p:stCondLst>
                                    <p:cond delay="1000"/>
                                  </p:stCondLst>
                                  <p:childTnLst>
                                    <p:set>
                                      <p:cBhvr>
                                        <p:cTn id="395" dur="1" fill="hold">
                                          <p:stCondLst>
                                            <p:cond delay="0"/>
                                          </p:stCondLst>
                                        </p:cTn>
                                        <p:tgtEl>
                                          <p:spTgt spid="412"/>
                                        </p:tgtEl>
                                        <p:attrNameLst>
                                          <p:attrName>style.visibility</p:attrName>
                                        </p:attrNameLst>
                                      </p:cBhvr>
                                      <p:to>
                                        <p:strVal val="visible"/>
                                      </p:to>
                                    </p:set>
                                  </p:childTnLst>
                                </p:cTn>
                              </p:par>
                              <p:par>
                                <p:cTn id="396" presetID="1" presetClass="entr" presetSubtype="0" fill="hold" grpId="1" nodeType="withEffect">
                                  <p:stCondLst>
                                    <p:cond delay="0"/>
                                  </p:stCondLst>
                                  <p:childTnLst>
                                    <p:set>
                                      <p:cBhvr>
                                        <p:cTn id="397" dur="1" fill="hold">
                                          <p:stCondLst>
                                            <p:cond delay="0"/>
                                          </p:stCondLst>
                                        </p:cTn>
                                        <p:tgtEl>
                                          <p:spTgt spid="411"/>
                                        </p:tgtEl>
                                        <p:attrNameLst>
                                          <p:attrName>style.visibility</p:attrName>
                                        </p:attrNameLst>
                                      </p:cBhvr>
                                      <p:to>
                                        <p:strVal val="visible"/>
                                      </p:to>
                                    </p:set>
                                  </p:childTnLst>
                                </p:cTn>
                              </p:par>
                              <p:par>
                                <p:cTn id="398" presetID="1" presetClass="entr" presetSubtype="0" fill="hold" grpId="1" nodeType="withEffect">
                                  <p:stCondLst>
                                    <p:cond delay="0"/>
                                  </p:stCondLst>
                                  <p:childTnLst>
                                    <p:set>
                                      <p:cBhvr>
                                        <p:cTn id="399" dur="1" fill="hold">
                                          <p:stCondLst>
                                            <p:cond delay="0"/>
                                          </p:stCondLst>
                                        </p:cTn>
                                        <p:tgtEl>
                                          <p:spTgt spid="410"/>
                                        </p:tgtEl>
                                        <p:attrNameLst>
                                          <p:attrName>style.visibility</p:attrName>
                                        </p:attrNameLst>
                                      </p:cBhvr>
                                      <p:to>
                                        <p:strVal val="visible"/>
                                      </p:to>
                                    </p:set>
                                  </p:childTnLst>
                                </p:cTn>
                              </p:par>
                              <p:par>
                                <p:cTn id="400" presetID="1" presetClass="entr" presetSubtype="0" fill="hold" grpId="1" nodeType="withEffect">
                                  <p:stCondLst>
                                    <p:cond delay="0"/>
                                  </p:stCondLst>
                                  <p:childTnLst>
                                    <p:set>
                                      <p:cBhvr>
                                        <p:cTn id="401" dur="1" fill="hold">
                                          <p:stCondLst>
                                            <p:cond delay="0"/>
                                          </p:stCondLst>
                                        </p:cTn>
                                        <p:tgtEl>
                                          <p:spTgt spid="409"/>
                                        </p:tgtEl>
                                        <p:attrNameLst>
                                          <p:attrName>style.visibility</p:attrName>
                                        </p:attrNameLst>
                                      </p:cBhvr>
                                      <p:to>
                                        <p:strVal val="visible"/>
                                      </p:to>
                                    </p:set>
                                  </p:childTnLst>
                                </p:cTn>
                              </p:par>
                              <p:par>
                                <p:cTn id="402" presetID="1" presetClass="entr" presetSubtype="0" fill="hold" grpId="1" nodeType="withEffect">
                                  <p:stCondLst>
                                    <p:cond delay="0"/>
                                  </p:stCondLst>
                                  <p:childTnLst>
                                    <p:set>
                                      <p:cBhvr>
                                        <p:cTn id="403" dur="1" fill="hold">
                                          <p:stCondLst>
                                            <p:cond delay="0"/>
                                          </p:stCondLst>
                                        </p:cTn>
                                        <p:tgtEl>
                                          <p:spTgt spid="408"/>
                                        </p:tgtEl>
                                        <p:attrNameLst>
                                          <p:attrName>style.visibility</p:attrName>
                                        </p:attrNameLst>
                                      </p:cBhvr>
                                      <p:to>
                                        <p:strVal val="visible"/>
                                      </p:to>
                                    </p:set>
                                  </p:childTnLst>
                                </p:cTn>
                              </p:par>
                              <p:par>
                                <p:cTn id="404" presetID="1" presetClass="entr" presetSubtype="0" fill="hold" grpId="1" nodeType="withEffect">
                                  <p:stCondLst>
                                    <p:cond delay="0"/>
                                  </p:stCondLst>
                                  <p:childTnLst>
                                    <p:set>
                                      <p:cBhvr>
                                        <p:cTn id="405" dur="1" fill="hold">
                                          <p:stCondLst>
                                            <p:cond delay="0"/>
                                          </p:stCondLst>
                                        </p:cTn>
                                        <p:tgtEl>
                                          <p:spTgt spid="407"/>
                                        </p:tgtEl>
                                        <p:attrNameLst>
                                          <p:attrName>style.visibility</p:attrName>
                                        </p:attrNameLst>
                                      </p:cBhvr>
                                      <p:to>
                                        <p:strVal val="visible"/>
                                      </p:to>
                                    </p:set>
                                  </p:childTnLst>
                                </p:cTn>
                              </p:par>
                              <p:par>
                                <p:cTn id="406" presetID="1" presetClass="entr" presetSubtype="0" fill="hold" grpId="1" nodeType="withEffect">
                                  <p:stCondLst>
                                    <p:cond delay="0"/>
                                  </p:stCondLst>
                                  <p:childTnLst>
                                    <p:set>
                                      <p:cBhvr>
                                        <p:cTn id="407" dur="1" fill="hold">
                                          <p:stCondLst>
                                            <p:cond delay="0"/>
                                          </p:stCondLst>
                                        </p:cTn>
                                        <p:tgtEl>
                                          <p:spTgt spid="406"/>
                                        </p:tgtEl>
                                        <p:attrNameLst>
                                          <p:attrName>style.visibility</p:attrName>
                                        </p:attrNameLst>
                                      </p:cBhvr>
                                      <p:to>
                                        <p:strVal val="visible"/>
                                      </p:to>
                                    </p:set>
                                  </p:childTnLst>
                                </p:cTn>
                              </p:par>
                              <p:par>
                                <p:cTn id="408" presetID="1" presetClass="entr" presetSubtype="0" fill="hold" grpId="1" nodeType="withEffect">
                                  <p:stCondLst>
                                    <p:cond delay="0"/>
                                  </p:stCondLst>
                                  <p:childTnLst>
                                    <p:set>
                                      <p:cBhvr>
                                        <p:cTn id="409" dur="1" fill="hold">
                                          <p:stCondLst>
                                            <p:cond delay="0"/>
                                          </p:stCondLst>
                                        </p:cTn>
                                        <p:tgtEl>
                                          <p:spTgt spid="405"/>
                                        </p:tgtEl>
                                        <p:attrNameLst>
                                          <p:attrName>style.visibility</p:attrName>
                                        </p:attrNameLst>
                                      </p:cBhvr>
                                      <p:to>
                                        <p:strVal val="visible"/>
                                      </p:to>
                                    </p:set>
                                  </p:childTnLst>
                                </p:cTn>
                              </p:par>
                              <p:par>
                                <p:cTn id="410" presetID="1" presetClass="entr" presetSubtype="0" fill="hold" grpId="1" nodeType="withEffect">
                                  <p:stCondLst>
                                    <p:cond delay="0"/>
                                  </p:stCondLst>
                                  <p:childTnLst>
                                    <p:set>
                                      <p:cBhvr>
                                        <p:cTn id="411" dur="1" fill="hold">
                                          <p:stCondLst>
                                            <p:cond delay="0"/>
                                          </p:stCondLst>
                                        </p:cTn>
                                        <p:tgtEl>
                                          <p:spTgt spid="404"/>
                                        </p:tgtEl>
                                        <p:attrNameLst>
                                          <p:attrName>style.visibility</p:attrName>
                                        </p:attrNameLst>
                                      </p:cBhvr>
                                      <p:to>
                                        <p:strVal val="visible"/>
                                      </p:to>
                                    </p:set>
                                  </p:childTnLst>
                                </p:cTn>
                              </p:par>
                              <p:par>
                                <p:cTn id="412" presetID="1" presetClass="entr" presetSubtype="0" fill="hold" grpId="1" nodeType="withEffect">
                                  <p:stCondLst>
                                    <p:cond delay="0"/>
                                  </p:stCondLst>
                                  <p:childTnLst>
                                    <p:set>
                                      <p:cBhvr>
                                        <p:cTn id="413" dur="1" fill="hold">
                                          <p:stCondLst>
                                            <p:cond delay="0"/>
                                          </p:stCondLst>
                                        </p:cTn>
                                        <p:tgtEl>
                                          <p:spTgt spid="403"/>
                                        </p:tgtEl>
                                        <p:attrNameLst>
                                          <p:attrName>style.visibility</p:attrName>
                                        </p:attrNameLst>
                                      </p:cBhvr>
                                      <p:to>
                                        <p:strVal val="visible"/>
                                      </p:to>
                                    </p:set>
                                  </p:childTnLst>
                                </p:cTn>
                              </p:par>
                              <p:par>
                                <p:cTn id="414" presetID="1" presetClass="entr" presetSubtype="0" fill="hold" grpId="1" nodeType="withEffect">
                                  <p:stCondLst>
                                    <p:cond delay="0"/>
                                  </p:stCondLst>
                                  <p:childTnLst>
                                    <p:set>
                                      <p:cBhvr>
                                        <p:cTn id="415" dur="1" fill="hold">
                                          <p:stCondLst>
                                            <p:cond delay="0"/>
                                          </p:stCondLst>
                                        </p:cTn>
                                        <p:tgtEl>
                                          <p:spTgt spid="402"/>
                                        </p:tgtEl>
                                        <p:attrNameLst>
                                          <p:attrName>style.visibility</p:attrName>
                                        </p:attrNameLst>
                                      </p:cBhvr>
                                      <p:to>
                                        <p:strVal val="visible"/>
                                      </p:to>
                                    </p:set>
                                  </p:childTnLst>
                                </p:cTn>
                              </p:par>
                              <p:par>
                                <p:cTn id="416" presetID="1" presetClass="entr" presetSubtype="0" fill="hold" grpId="1" nodeType="withEffect">
                                  <p:stCondLst>
                                    <p:cond delay="0"/>
                                  </p:stCondLst>
                                  <p:childTnLst>
                                    <p:set>
                                      <p:cBhvr>
                                        <p:cTn id="417" dur="1" fill="hold">
                                          <p:stCondLst>
                                            <p:cond delay="0"/>
                                          </p:stCondLst>
                                        </p:cTn>
                                        <p:tgtEl>
                                          <p:spTgt spid="401"/>
                                        </p:tgtEl>
                                        <p:attrNameLst>
                                          <p:attrName>style.visibility</p:attrName>
                                        </p:attrNameLst>
                                      </p:cBhvr>
                                      <p:to>
                                        <p:strVal val="visible"/>
                                      </p:to>
                                    </p:set>
                                  </p:childTnLst>
                                </p:cTn>
                              </p:par>
                              <p:par>
                                <p:cTn id="418" presetID="1" presetClass="entr" presetSubtype="0" fill="hold" grpId="1" nodeType="withEffect">
                                  <p:stCondLst>
                                    <p:cond delay="0"/>
                                  </p:stCondLst>
                                  <p:childTnLst>
                                    <p:set>
                                      <p:cBhvr>
                                        <p:cTn id="419" dur="1" fill="hold">
                                          <p:stCondLst>
                                            <p:cond delay="0"/>
                                          </p:stCondLst>
                                        </p:cTn>
                                        <p:tgtEl>
                                          <p:spTgt spid="400"/>
                                        </p:tgtEl>
                                        <p:attrNameLst>
                                          <p:attrName>style.visibility</p:attrName>
                                        </p:attrNameLst>
                                      </p:cBhvr>
                                      <p:to>
                                        <p:strVal val="visible"/>
                                      </p:to>
                                    </p:set>
                                  </p:childTnLst>
                                </p:cTn>
                              </p:par>
                              <p:par>
                                <p:cTn id="420" presetID="1" presetClass="entr" presetSubtype="0" fill="hold" grpId="1" nodeType="withEffect">
                                  <p:stCondLst>
                                    <p:cond delay="0"/>
                                  </p:stCondLst>
                                  <p:childTnLst>
                                    <p:set>
                                      <p:cBhvr>
                                        <p:cTn id="421" dur="1" fill="hold">
                                          <p:stCondLst>
                                            <p:cond delay="0"/>
                                          </p:stCondLst>
                                        </p:cTn>
                                        <p:tgtEl>
                                          <p:spTgt spid="399"/>
                                        </p:tgtEl>
                                        <p:attrNameLst>
                                          <p:attrName>style.visibility</p:attrName>
                                        </p:attrNameLst>
                                      </p:cBhvr>
                                      <p:to>
                                        <p:strVal val="visible"/>
                                      </p:to>
                                    </p:set>
                                  </p:childTnLst>
                                </p:cTn>
                              </p:par>
                              <p:par>
                                <p:cTn id="422" presetID="1" presetClass="entr" presetSubtype="0" fill="hold" grpId="1" nodeType="withEffect">
                                  <p:stCondLst>
                                    <p:cond delay="0"/>
                                  </p:stCondLst>
                                  <p:childTnLst>
                                    <p:set>
                                      <p:cBhvr>
                                        <p:cTn id="423" dur="1" fill="hold">
                                          <p:stCondLst>
                                            <p:cond delay="0"/>
                                          </p:stCondLst>
                                        </p:cTn>
                                        <p:tgtEl>
                                          <p:spTgt spid="398"/>
                                        </p:tgtEl>
                                        <p:attrNameLst>
                                          <p:attrName>style.visibility</p:attrName>
                                        </p:attrNameLst>
                                      </p:cBhvr>
                                      <p:to>
                                        <p:strVal val="visible"/>
                                      </p:to>
                                    </p:set>
                                  </p:childTnLst>
                                </p:cTn>
                              </p:par>
                              <p:par>
                                <p:cTn id="424" presetID="1" presetClass="entr" presetSubtype="0" fill="hold" grpId="1" nodeType="withEffect">
                                  <p:stCondLst>
                                    <p:cond delay="0"/>
                                  </p:stCondLst>
                                  <p:childTnLst>
                                    <p:set>
                                      <p:cBhvr>
                                        <p:cTn id="425" dur="1" fill="hold">
                                          <p:stCondLst>
                                            <p:cond delay="0"/>
                                          </p:stCondLst>
                                        </p:cTn>
                                        <p:tgtEl>
                                          <p:spTgt spid="397"/>
                                        </p:tgtEl>
                                        <p:attrNameLst>
                                          <p:attrName>style.visibility</p:attrName>
                                        </p:attrNameLst>
                                      </p:cBhvr>
                                      <p:to>
                                        <p:strVal val="visible"/>
                                      </p:to>
                                    </p:set>
                                  </p:childTnLst>
                                </p:cTn>
                              </p:par>
                              <p:par>
                                <p:cTn id="426" presetID="1" presetClass="entr" presetSubtype="0" fill="hold" grpId="1" nodeType="withEffect">
                                  <p:stCondLst>
                                    <p:cond delay="0"/>
                                  </p:stCondLst>
                                  <p:childTnLst>
                                    <p:set>
                                      <p:cBhvr>
                                        <p:cTn id="427" dur="1" fill="hold">
                                          <p:stCondLst>
                                            <p:cond delay="0"/>
                                          </p:stCondLst>
                                        </p:cTn>
                                        <p:tgtEl>
                                          <p:spTgt spid="396"/>
                                        </p:tgtEl>
                                        <p:attrNameLst>
                                          <p:attrName>style.visibility</p:attrName>
                                        </p:attrNameLst>
                                      </p:cBhvr>
                                      <p:to>
                                        <p:strVal val="visible"/>
                                      </p:to>
                                    </p:set>
                                  </p:childTnLst>
                                </p:cTn>
                              </p:par>
                              <p:par>
                                <p:cTn id="428" presetID="1" presetClass="entr" presetSubtype="0" fill="hold" grpId="1" nodeType="withEffect">
                                  <p:stCondLst>
                                    <p:cond delay="0"/>
                                  </p:stCondLst>
                                  <p:childTnLst>
                                    <p:set>
                                      <p:cBhvr>
                                        <p:cTn id="429" dur="1" fill="hold">
                                          <p:stCondLst>
                                            <p:cond delay="0"/>
                                          </p:stCondLst>
                                        </p:cTn>
                                        <p:tgtEl>
                                          <p:spTgt spid="395"/>
                                        </p:tgtEl>
                                        <p:attrNameLst>
                                          <p:attrName>style.visibility</p:attrName>
                                        </p:attrNameLst>
                                      </p:cBhvr>
                                      <p:to>
                                        <p:strVal val="visible"/>
                                      </p:to>
                                    </p:set>
                                  </p:childTnLst>
                                </p:cTn>
                              </p:par>
                              <p:par>
                                <p:cTn id="430" presetID="1" presetClass="entr" presetSubtype="0" fill="hold" grpId="1" nodeType="withEffect">
                                  <p:stCondLst>
                                    <p:cond delay="0"/>
                                  </p:stCondLst>
                                  <p:childTnLst>
                                    <p:set>
                                      <p:cBhvr>
                                        <p:cTn id="431" dur="1" fill="hold">
                                          <p:stCondLst>
                                            <p:cond delay="0"/>
                                          </p:stCondLst>
                                        </p:cTn>
                                        <p:tgtEl>
                                          <p:spTgt spid="394"/>
                                        </p:tgtEl>
                                        <p:attrNameLst>
                                          <p:attrName>style.visibility</p:attrName>
                                        </p:attrNameLst>
                                      </p:cBhvr>
                                      <p:to>
                                        <p:strVal val="visible"/>
                                      </p:to>
                                    </p:set>
                                  </p:childTnLst>
                                </p:cTn>
                              </p:par>
                              <p:par>
                                <p:cTn id="432" presetID="1" presetClass="entr" presetSubtype="0" fill="hold" grpId="1" nodeType="withEffect">
                                  <p:stCondLst>
                                    <p:cond delay="0"/>
                                  </p:stCondLst>
                                  <p:childTnLst>
                                    <p:set>
                                      <p:cBhvr>
                                        <p:cTn id="433" dur="1" fill="hold">
                                          <p:stCondLst>
                                            <p:cond delay="0"/>
                                          </p:stCondLst>
                                        </p:cTn>
                                        <p:tgtEl>
                                          <p:spTgt spid="393"/>
                                        </p:tgtEl>
                                        <p:attrNameLst>
                                          <p:attrName>style.visibility</p:attrName>
                                        </p:attrNameLst>
                                      </p:cBhvr>
                                      <p:to>
                                        <p:strVal val="visible"/>
                                      </p:to>
                                    </p:set>
                                  </p:childTnLst>
                                </p:cTn>
                              </p:par>
                              <p:par>
                                <p:cTn id="434" presetID="1" presetClass="entr" presetSubtype="0" fill="hold" grpId="1" nodeType="withEffect">
                                  <p:stCondLst>
                                    <p:cond delay="0"/>
                                  </p:stCondLst>
                                  <p:childTnLst>
                                    <p:set>
                                      <p:cBhvr>
                                        <p:cTn id="435" dur="1" fill="hold">
                                          <p:stCondLst>
                                            <p:cond delay="0"/>
                                          </p:stCondLst>
                                        </p:cTn>
                                        <p:tgtEl>
                                          <p:spTgt spid="392"/>
                                        </p:tgtEl>
                                        <p:attrNameLst>
                                          <p:attrName>style.visibility</p:attrName>
                                        </p:attrNameLst>
                                      </p:cBhvr>
                                      <p:to>
                                        <p:strVal val="visible"/>
                                      </p:to>
                                    </p:set>
                                  </p:childTnLst>
                                </p:cTn>
                              </p:par>
                            </p:childTnLst>
                          </p:cTn>
                        </p:par>
                      </p:childTnLst>
                    </p:cTn>
                  </p:par>
                  <p:par>
                    <p:cTn id="436" fill="hold">
                      <p:stCondLst>
                        <p:cond delay="indefinite"/>
                      </p:stCondLst>
                      <p:childTnLst>
                        <p:par>
                          <p:cTn id="437" fill="hold">
                            <p:stCondLst>
                              <p:cond delay="0"/>
                            </p:stCondLst>
                            <p:childTnLst>
                              <p:par>
                                <p:cTn id="438" presetID="10" presetClass="entr" presetSubtype="0" fill="hold" grpId="0" nodeType="clickEffect">
                                  <p:stCondLst>
                                    <p:cond delay="0"/>
                                  </p:stCondLst>
                                  <p:childTnLst>
                                    <p:set>
                                      <p:cBhvr>
                                        <p:cTn id="439" dur="1" fill="hold">
                                          <p:stCondLst>
                                            <p:cond delay="0"/>
                                          </p:stCondLst>
                                        </p:cTn>
                                        <p:tgtEl>
                                          <p:spTgt spid="412"/>
                                        </p:tgtEl>
                                        <p:attrNameLst>
                                          <p:attrName>style.visibility</p:attrName>
                                        </p:attrNameLst>
                                      </p:cBhvr>
                                      <p:to>
                                        <p:strVal val="visible"/>
                                      </p:to>
                                    </p:set>
                                    <p:animEffect transition="in" filter="fade">
                                      <p:cBhvr>
                                        <p:cTn id="440" dur="500"/>
                                        <p:tgtEl>
                                          <p:spTgt spid="412"/>
                                        </p:tgtEl>
                                      </p:cBhvr>
                                    </p:animEffect>
                                  </p:childTnLst>
                                </p:cTn>
                              </p:par>
                              <p:par>
                                <p:cTn id="441" presetID="8" presetClass="emph" presetSubtype="0" repeatCount="indefinite" fill="hold" grpId="1" nodeType="withEffect">
                                  <p:stCondLst>
                                    <p:cond delay="0"/>
                                  </p:stCondLst>
                                  <p:childTnLst>
                                    <p:animRot by="21600000">
                                      <p:cBhvr>
                                        <p:cTn id="442" dur="2000" fill="hold"/>
                                        <p:tgtEl>
                                          <p:spTgt spid="412"/>
                                        </p:tgtEl>
                                        <p:attrNameLst>
                                          <p:attrName>r</p:attrName>
                                        </p:attrNameLst>
                                      </p:cBhvr>
                                    </p:animRot>
                                  </p:childTnLst>
                                </p:cTn>
                              </p:par>
                              <p:par>
                                <p:cTn id="443" presetID="21" presetClass="emph" presetSubtype="0" repeatCount="indefinite" fill="hold" grpId="2" nodeType="withEffect">
                                  <p:stCondLst>
                                    <p:cond delay="0"/>
                                  </p:stCondLst>
                                  <p:childTnLst>
                                    <p:animClr clrSpc="hsl" dir="cw">
                                      <p:cBhvr override="childStyle">
                                        <p:cTn id="444" dur="500" fill="hold"/>
                                        <p:tgtEl>
                                          <p:spTgt spid="412"/>
                                        </p:tgtEl>
                                        <p:attrNameLst>
                                          <p:attrName>style.color</p:attrName>
                                        </p:attrNameLst>
                                      </p:cBhvr>
                                      <p:by>
                                        <p:hsl h="7200000" s="0" l="0"/>
                                      </p:by>
                                    </p:animClr>
                                    <p:animClr clrSpc="hsl" dir="cw">
                                      <p:cBhvr>
                                        <p:cTn id="445" dur="500" fill="hold"/>
                                        <p:tgtEl>
                                          <p:spTgt spid="412"/>
                                        </p:tgtEl>
                                        <p:attrNameLst>
                                          <p:attrName>fillcolor</p:attrName>
                                        </p:attrNameLst>
                                      </p:cBhvr>
                                      <p:by>
                                        <p:hsl h="7200000" s="0" l="0"/>
                                      </p:by>
                                    </p:animClr>
                                    <p:animClr clrSpc="hsl" dir="cw">
                                      <p:cBhvr>
                                        <p:cTn id="446" dur="500" fill="hold"/>
                                        <p:tgtEl>
                                          <p:spTgt spid="412"/>
                                        </p:tgtEl>
                                        <p:attrNameLst>
                                          <p:attrName>stroke.color</p:attrName>
                                        </p:attrNameLst>
                                      </p:cBhvr>
                                      <p:by>
                                        <p:hsl h="7200000" s="0" l="0"/>
                                      </p:by>
                                    </p:animClr>
                                    <p:set>
                                      <p:cBhvr>
                                        <p:cTn id="447" dur="500" fill="hold"/>
                                        <p:tgtEl>
                                          <p:spTgt spid="412"/>
                                        </p:tgtEl>
                                        <p:attrNameLst>
                                          <p:attrName>fill.type</p:attrName>
                                        </p:attrNameLst>
                                      </p:cBhvr>
                                      <p:to>
                                        <p:strVal val="solid"/>
                                      </p:to>
                                    </p:set>
                                  </p:childTnLst>
                                </p:cTn>
                              </p:par>
                            </p:childTnLst>
                          </p:cTn>
                        </p:par>
                        <p:par>
                          <p:cTn id="448" fill="hold">
                            <p:stCondLst>
                              <p:cond delay="2000"/>
                            </p:stCondLst>
                            <p:childTnLst>
                              <p:par>
                                <p:cTn id="449" presetID="1" presetClass="exit" presetSubtype="0" fill="hold" grpId="0" nodeType="afterEffect">
                                  <p:stCondLst>
                                    <p:cond delay="0"/>
                                  </p:stCondLst>
                                  <p:childTnLst>
                                    <p:set>
                                      <p:cBhvr>
                                        <p:cTn id="450" dur="1" fill="hold">
                                          <p:stCondLst>
                                            <p:cond delay="0"/>
                                          </p:stCondLst>
                                        </p:cTn>
                                        <p:tgtEl>
                                          <p:spTgt spid="411"/>
                                        </p:tgtEl>
                                        <p:attrNameLst>
                                          <p:attrName>style.visibility</p:attrName>
                                        </p:attrNameLst>
                                      </p:cBhvr>
                                      <p:to>
                                        <p:strVal val="hidden"/>
                                      </p:to>
                                    </p:set>
                                  </p:childTnLst>
                                </p:cTn>
                              </p:par>
                            </p:childTnLst>
                          </p:cTn>
                        </p:par>
                        <p:par>
                          <p:cTn id="451" fill="hold">
                            <p:stCondLst>
                              <p:cond delay="2000"/>
                            </p:stCondLst>
                            <p:childTnLst>
                              <p:par>
                                <p:cTn id="452" presetID="1" presetClass="exit" presetSubtype="0" fill="hold" grpId="0" nodeType="afterEffect">
                                  <p:stCondLst>
                                    <p:cond delay="1000"/>
                                  </p:stCondLst>
                                  <p:childTnLst>
                                    <p:set>
                                      <p:cBhvr>
                                        <p:cTn id="453" dur="1" fill="hold">
                                          <p:stCondLst>
                                            <p:cond delay="0"/>
                                          </p:stCondLst>
                                        </p:cTn>
                                        <p:tgtEl>
                                          <p:spTgt spid="410"/>
                                        </p:tgtEl>
                                        <p:attrNameLst>
                                          <p:attrName>style.visibility</p:attrName>
                                        </p:attrNameLst>
                                      </p:cBhvr>
                                      <p:to>
                                        <p:strVal val="hidden"/>
                                      </p:to>
                                    </p:set>
                                  </p:childTnLst>
                                </p:cTn>
                              </p:par>
                            </p:childTnLst>
                          </p:cTn>
                        </p:par>
                        <p:par>
                          <p:cTn id="454" fill="hold">
                            <p:stCondLst>
                              <p:cond delay="3000"/>
                            </p:stCondLst>
                            <p:childTnLst>
                              <p:par>
                                <p:cTn id="455" presetID="1" presetClass="exit" presetSubtype="0" fill="hold" grpId="0" nodeType="afterEffect">
                                  <p:stCondLst>
                                    <p:cond delay="1000"/>
                                  </p:stCondLst>
                                  <p:childTnLst>
                                    <p:set>
                                      <p:cBhvr>
                                        <p:cTn id="456" dur="1" fill="hold">
                                          <p:stCondLst>
                                            <p:cond delay="0"/>
                                          </p:stCondLst>
                                        </p:cTn>
                                        <p:tgtEl>
                                          <p:spTgt spid="409"/>
                                        </p:tgtEl>
                                        <p:attrNameLst>
                                          <p:attrName>style.visibility</p:attrName>
                                        </p:attrNameLst>
                                      </p:cBhvr>
                                      <p:to>
                                        <p:strVal val="hidden"/>
                                      </p:to>
                                    </p:set>
                                  </p:childTnLst>
                                </p:cTn>
                              </p:par>
                            </p:childTnLst>
                          </p:cTn>
                        </p:par>
                        <p:par>
                          <p:cTn id="457" fill="hold">
                            <p:stCondLst>
                              <p:cond delay="4000"/>
                            </p:stCondLst>
                            <p:childTnLst>
                              <p:par>
                                <p:cTn id="458" presetID="1" presetClass="exit" presetSubtype="0" fill="hold" grpId="0" nodeType="afterEffect">
                                  <p:stCondLst>
                                    <p:cond delay="1000"/>
                                  </p:stCondLst>
                                  <p:childTnLst>
                                    <p:set>
                                      <p:cBhvr>
                                        <p:cTn id="459" dur="1" fill="hold">
                                          <p:stCondLst>
                                            <p:cond delay="0"/>
                                          </p:stCondLst>
                                        </p:cTn>
                                        <p:tgtEl>
                                          <p:spTgt spid="408"/>
                                        </p:tgtEl>
                                        <p:attrNameLst>
                                          <p:attrName>style.visibility</p:attrName>
                                        </p:attrNameLst>
                                      </p:cBhvr>
                                      <p:to>
                                        <p:strVal val="hidden"/>
                                      </p:to>
                                    </p:set>
                                  </p:childTnLst>
                                </p:cTn>
                              </p:par>
                            </p:childTnLst>
                          </p:cTn>
                        </p:par>
                        <p:par>
                          <p:cTn id="460" fill="hold">
                            <p:stCondLst>
                              <p:cond delay="5000"/>
                            </p:stCondLst>
                            <p:childTnLst>
                              <p:par>
                                <p:cTn id="461" presetID="1" presetClass="exit" presetSubtype="0" fill="hold" grpId="0" nodeType="afterEffect">
                                  <p:stCondLst>
                                    <p:cond delay="1000"/>
                                  </p:stCondLst>
                                  <p:childTnLst>
                                    <p:set>
                                      <p:cBhvr>
                                        <p:cTn id="462" dur="1" fill="hold">
                                          <p:stCondLst>
                                            <p:cond delay="0"/>
                                          </p:stCondLst>
                                        </p:cTn>
                                        <p:tgtEl>
                                          <p:spTgt spid="407"/>
                                        </p:tgtEl>
                                        <p:attrNameLst>
                                          <p:attrName>style.visibility</p:attrName>
                                        </p:attrNameLst>
                                      </p:cBhvr>
                                      <p:to>
                                        <p:strVal val="hidden"/>
                                      </p:to>
                                    </p:set>
                                  </p:childTnLst>
                                </p:cTn>
                              </p:par>
                            </p:childTnLst>
                          </p:cTn>
                        </p:par>
                        <p:par>
                          <p:cTn id="463" fill="hold">
                            <p:stCondLst>
                              <p:cond delay="6000"/>
                            </p:stCondLst>
                            <p:childTnLst>
                              <p:par>
                                <p:cTn id="464" presetID="1" presetClass="exit" presetSubtype="0" fill="hold" grpId="0" nodeType="afterEffect">
                                  <p:stCondLst>
                                    <p:cond delay="1000"/>
                                  </p:stCondLst>
                                  <p:childTnLst>
                                    <p:set>
                                      <p:cBhvr>
                                        <p:cTn id="465" dur="1" fill="hold">
                                          <p:stCondLst>
                                            <p:cond delay="0"/>
                                          </p:stCondLst>
                                        </p:cTn>
                                        <p:tgtEl>
                                          <p:spTgt spid="406"/>
                                        </p:tgtEl>
                                        <p:attrNameLst>
                                          <p:attrName>style.visibility</p:attrName>
                                        </p:attrNameLst>
                                      </p:cBhvr>
                                      <p:to>
                                        <p:strVal val="hidden"/>
                                      </p:to>
                                    </p:set>
                                  </p:childTnLst>
                                </p:cTn>
                              </p:par>
                            </p:childTnLst>
                          </p:cTn>
                        </p:par>
                        <p:par>
                          <p:cTn id="466" fill="hold">
                            <p:stCondLst>
                              <p:cond delay="7000"/>
                            </p:stCondLst>
                            <p:childTnLst>
                              <p:par>
                                <p:cTn id="467" presetID="1" presetClass="exit" presetSubtype="0" fill="hold" grpId="0" nodeType="afterEffect">
                                  <p:stCondLst>
                                    <p:cond delay="1000"/>
                                  </p:stCondLst>
                                  <p:childTnLst>
                                    <p:set>
                                      <p:cBhvr>
                                        <p:cTn id="468" dur="1" fill="hold">
                                          <p:stCondLst>
                                            <p:cond delay="0"/>
                                          </p:stCondLst>
                                        </p:cTn>
                                        <p:tgtEl>
                                          <p:spTgt spid="405"/>
                                        </p:tgtEl>
                                        <p:attrNameLst>
                                          <p:attrName>style.visibility</p:attrName>
                                        </p:attrNameLst>
                                      </p:cBhvr>
                                      <p:to>
                                        <p:strVal val="hidden"/>
                                      </p:to>
                                    </p:set>
                                  </p:childTnLst>
                                </p:cTn>
                              </p:par>
                            </p:childTnLst>
                          </p:cTn>
                        </p:par>
                        <p:par>
                          <p:cTn id="469" fill="hold">
                            <p:stCondLst>
                              <p:cond delay="8000"/>
                            </p:stCondLst>
                            <p:childTnLst>
                              <p:par>
                                <p:cTn id="470" presetID="1" presetClass="exit" presetSubtype="0" fill="hold" grpId="0" nodeType="afterEffect">
                                  <p:stCondLst>
                                    <p:cond delay="1000"/>
                                  </p:stCondLst>
                                  <p:childTnLst>
                                    <p:set>
                                      <p:cBhvr>
                                        <p:cTn id="471" dur="1" fill="hold">
                                          <p:stCondLst>
                                            <p:cond delay="0"/>
                                          </p:stCondLst>
                                        </p:cTn>
                                        <p:tgtEl>
                                          <p:spTgt spid="404"/>
                                        </p:tgtEl>
                                        <p:attrNameLst>
                                          <p:attrName>style.visibility</p:attrName>
                                        </p:attrNameLst>
                                      </p:cBhvr>
                                      <p:to>
                                        <p:strVal val="hidden"/>
                                      </p:to>
                                    </p:set>
                                  </p:childTnLst>
                                </p:cTn>
                              </p:par>
                            </p:childTnLst>
                          </p:cTn>
                        </p:par>
                        <p:par>
                          <p:cTn id="472" fill="hold">
                            <p:stCondLst>
                              <p:cond delay="9000"/>
                            </p:stCondLst>
                            <p:childTnLst>
                              <p:par>
                                <p:cTn id="473" presetID="1" presetClass="exit" presetSubtype="0" fill="hold" grpId="0" nodeType="afterEffect">
                                  <p:stCondLst>
                                    <p:cond delay="1000"/>
                                  </p:stCondLst>
                                  <p:childTnLst>
                                    <p:set>
                                      <p:cBhvr>
                                        <p:cTn id="474" dur="1" fill="hold">
                                          <p:stCondLst>
                                            <p:cond delay="0"/>
                                          </p:stCondLst>
                                        </p:cTn>
                                        <p:tgtEl>
                                          <p:spTgt spid="403"/>
                                        </p:tgtEl>
                                        <p:attrNameLst>
                                          <p:attrName>style.visibility</p:attrName>
                                        </p:attrNameLst>
                                      </p:cBhvr>
                                      <p:to>
                                        <p:strVal val="hidden"/>
                                      </p:to>
                                    </p:set>
                                  </p:childTnLst>
                                </p:cTn>
                              </p:par>
                            </p:childTnLst>
                          </p:cTn>
                        </p:par>
                        <p:par>
                          <p:cTn id="475" fill="hold">
                            <p:stCondLst>
                              <p:cond delay="10000"/>
                            </p:stCondLst>
                            <p:childTnLst>
                              <p:par>
                                <p:cTn id="476" presetID="1" presetClass="exit" presetSubtype="0" fill="hold" grpId="0" nodeType="afterEffect">
                                  <p:stCondLst>
                                    <p:cond delay="1000"/>
                                  </p:stCondLst>
                                  <p:childTnLst>
                                    <p:set>
                                      <p:cBhvr>
                                        <p:cTn id="477" dur="1" fill="hold">
                                          <p:stCondLst>
                                            <p:cond delay="0"/>
                                          </p:stCondLst>
                                        </p:cTn>
                                        <p:tgtEl>
                                          <p:spTgt spid="402"/>
                                        </p:tgtEl>
                                        <p:attrNameLst>
                                          <p:attrName>style.visibility</p:attrName>
                                        </p:attrNameLst>
                                      </p:cBhvr>
                                      <p:to>
                                        <p:strVal val="hidden"/>
                                      </p:to>
                                    </p:set>
                                  </p:childTnLst>
                                </p:cTn>
                              </p:par>
                            </p:childTnLst>
                          </p:cTn>
                        </p:par>
                        <p:par>
                          <p:cTn id="478" fill="hold">
                            <p:stCondLst>
                              <p:cond delay="11000"/>
                            </p:stCondLst>
                            <p:childTnLst>
                              <p:par>
                                <p:cTn id="479" presetID="1" presetClass="exit" presetSubtype="0" fill="hold" grpId="0" nodeType="afterEffect">
                                  <p:stCondLst>
                                    <p:cond delay="1000"/>
                                  </p:stCondLst>
                                  <p:childTnLst>
                                    <p:set>
                                      <p:cBhvr>
                                        <p:cTn id="480" dur="1" fill="hold">
                                          <p:stCondLst>
                                            <p:cond delay="0"/>
                                          </p:stCondLst>
                                        </p:cTn>
                                        <p:tgtEl>
                                          <p:spTgt spid="401"/>
                                        </p:tgtEl>
                                        <p:attrNameLst>
                                          <p:attrName>style.visibility</p:attrName>
                                        </p:attrNameLst>
                                      </p:cBhvr>
                                      <p:to>
                                        <p:strVal val="hidden"/>
                                      </p:to>
                                    </p:set>
                                  </p:childTnLst>
                                </p:cTn>
                              </p:par>
                            </p:childTnLst>
                          </p:cTn>
                        </p:par>
                        <p:par>
                          <p:cTn id="481" fill="hold">
                            <p:stCondLst>
                              <p:cond delay="12000"/>
                            </p:stCondLst>
                            <p:childTnLst>
                              <p:par>
                                <p:cTn id="482" presetID="1" presetClass="exit" presetSubtype="0" fill="hold" grpId="0" nodeType="afterEffect">
                                  <p:stCondLst>
                                    <p:cond delay="1000"/>
                                  </p:stCondLst>
                                  <p:childTnLst>
                                    <p:set>
                                      <p:cBhvr>
                                        <p:cTn id="483" dur="1" fill="hold">
                                          <p:stCondLst>
                                            <p:cond delay="0"/>
                                          </p:stCondLst>
                                        </p:cTn>
                                        <p:tgtEl>
                                          <p:spTgt spid="400"/>
                                        </p:tgtEl>
                                        <p:attrNameLst>
                                          <p:attrName>style.visibility</p:attrName>
                                        </p:attrNameLst>
                                      </p:cBhvr>
                                      <p:to>
                                        <p:strVal val="hidden"/>
                                      </p:to>
                                    </p:set>
                                  </p:childTnLst>
                                </p:cTn>
                              </p:par>
                            </p:childTnLst>
                          </p:cTn>
                        </p:par>
                        <p:par>
                          <p:cTn id="484" fill="hold">
                            <p:stCondLst>
                              <p:cond delay="13000"/>
                            </p:stCondLst>
                            <p:childTnLst>
                              <p:par>
                                <p:cTn id="485" presetID="1" presetClass="exit" presetSubtype="0" fill="hold" grpId="0" nodeType="afterEffect">
                                  <p:stCondLst>
                                    <p:cond delay="1000"/>
                                  </p:stCondLst>
                                  <p:childTnLst>
                                    <p:set>
                                      <p:cBhvr>
                                        <p:cTn id="486" dur="1" fill="hold">
                                          <p:stCondLst>
                                            <p:cond delay="0"/>
                                          </p:stCondLst>
                                        </p:cTn>
                                        <p:tgtEl>
                                          <p:spTgt spid="399"/>
                                        </p:tgtEl>
                                        <p:attrNameLst>
                                          <p:attrName>style.visibility</p:attrName>
                                        </p:attrNameLst>
                                      </p:cBhvr>
                                      <p:to>
                                        <p:strVal val="hidden"/>
                                      </p:to>
                                    </p:set>
                                  </p:childTnLst>
                                </p:cTn>
                              </p:par>
                            </p:childTnLst>
                          </p:cTn>
                        </p:par>
                        <p:par>
                          <p:cTn id="487" fill="hold">
                            <p:stCondLst>
                              <p:cond delay="14000"/>
                            </p:stCondLst>
                            <p:childTnLst>
                              <p:par>
                                <p:cTn id="488" presetID="1" presetClass="exit" presetSubtype="0" fill="hold" grpId="0" nodeType="afterEffect">
                                  <p:stCondLst>
                                    <p:cond delay="1000"/>
                                  </p:stCondLst>
                                  <p:childTnLst>
                                    <p:set>
                                      <p:cBhvr>
                                        <p:cTn id="489" dur="1" fill="hold">
                                          <p:stCondLst>
                                            <p:cond delay="0"/>
                                          </p:stCondLst>
                                        </p:cTn>
                                        <p:tgtEl>
                                          <p:spTgt spid="398"/>
                                        </p:tgtEl>
                                        <p:attrNameLst>
                                          <p:attrName>style.visibility</p:attrName>
                                        </p:attrNameLst>
                                      </p:cBhvr>
                                      <p:to>
                                        <p:strVal val="hidden"/>
                                      </p:to>
                                    </p:set>
                                  </p:childTnLst>
                                </p:cTn>
                              </p:par>
                            </p:childTnLst>
                          </p:cTn>
                        </p:par>
                        <p:par>
                          <p:cTn id="490" fill="hold">
                            <p:stCondLst>
                              <p:cond delay="15000"/>
                            </p:stCondLst>
                            <p:childTnLst>
                              <p:par>
                                <p:cTn id="491" presetID="1" presetClass="exit" presetSubtype="0" fill="hold" grpId="0" nodeType="afterEffect">
                                  <p:stCondLst>
                                    <p:cond delay="1000"/>
                                  </p:stCondLst>
                                  <p:childTnLst>
                                    <p:set>
                                      <p:cBhvr>
                                        <p:cTn id="492" dur="1" fill="hold">
                                          <p:stCondLst>
                                            <p:cond delay="0"/>
                                          </p:stCondLst>
                                        </p:cTn>
                                        <p:tgtEl>
                                          <p:spTgt spid="397"/>
                                        </p:tgtEl>
                                        <p:attrNameLst>
                                          <p:attrName>style.visibility</p:attrName>
                                        </p:attrNameLst>
                                      </p:cBhvr>
                                      <p:to>
                                        <p:strVal val="hidden"/>
                                      </p:to>
                                    </p:set>
                                  </p:childTnLst>
                                </p:cTn>
                              </p:par>
                            </p:childTnLst>
                          </p:cTn>
                        </p:par>
                        <p:par>
                          <p:cTn id="493" fill="hold">
                            <p:stCondLst>
                              <p:cond delay="16000"/>
                            </p:stCondLst>
                            <p:childTnLst>
                              <p:par>
                                <p:cTn id="494" presetID="1" presetClass="exit" presetSubtype="0" fill="hold" grpId="0" nodeType="afterEffect">
                                  <p:stCondLst>
                                    <p:cond delay="1000"/>
                                  </p:stCondLst>
                                  <p:childTnLst>
                                    <p:set>
                                      <p:cBhvr>
                                        <p:cTn id="495" dur="1" fill="hold">
                                          <p:stCondLst>
                                            <p:cond delay="0"/>
                                          </p:stCondLst>
                                        </p:cTn>
                                        <p:tgtEl>
                                          <p:spTgt spid="396"/>
                                        </p:tgtEl>
                                        <p:attrNameLst>
                                          <p:attrName>style.visibility</p:attrName>
                                        </p:attrNameLst>
                                      </p:cBhvr>
                                      <p:to>
                                        <p:strVal val="hidden"/>
                                      </p:to>
                                    </p:set>
                                  </p:childTnLst>
                                </p:cTn>
                              </p:par>
                            </p:childTnLst>
                          </p:cTn>
                        </p:par>
                        <p:par>
                          <p:cTn id="496" fill="hold">
                            <p:stCondLst>
                              <p:cond delay="17000"/>
                            </p:stCondLst>
                            <p:childTnLst>
                              <p:par>
                                <p:cTn id="497" presetID="1" presetClass="exit" presetSubtype="0" fill="hold" grpId="0" nodeType="afterEffect">
                                  <p:stCondLst>
                                    <p:cond delay="1000"/>
                                  </p:stCondLst>
                                  <p:childTnLst>
                                    <p:set>
                                      <p:cBhvr>
                                        <p:cTn id="498" dur="1" fill="hold">
                                          <p:stCondLst>
                                            <p:cond delay="0"/>
                                          </p:stCondLst>
                                        </p:cTn>
                                        <p:tgtEl>
                                          <p:spTgt spid="395"/>
                                        </p:tgtEl>
                                        <p:attrNameLst>
                                          <p:attrName>style.visibility</p:attrName>
                                        </p:attrNameLst>
                                      </p:cBhvr>
                                      <p:to>
                                        <p:strVal val="hidden"/>
                                      </p:to>
                                    </p:set>
                                  </p:childTnLst>
                                </p:cTn>
                              </p:par>
                            </p:childTnLst>
                          </p:cTn>
                        </p:par>
                        <p:par>
                          <p:cTn id="499" fill="hold">
                            <p:stCondLst>
                              <p:cond delay="18000"/>
                            </p:stCondLst>
                            <p:childTnLst>
                              <p:par>
                                <p:cTn id="500" presetID="1" presetClass="exit" presetSubtype="0" fill="hold" grpId="0" nodeType="afterEffect">
                                  <p:stCondLst>
                                    <p:cond delay="1000"/>
                                  </p:stCondLst>
                                  <p:childTnLst>
                                    <p:set>
                                      <p:cBhvr>
                                        <p:cTn id="501" dur="1" fill="hold">
                                          <p:stCondLst>
                                            <p:cond delay="0"/>
                                          </p:stCondLst>
                                        </p:cTn>
                                        <p:tgtEl>
                                          <p:spTgt spid="394"/>
                                        </p:tgtEl>
                                        <p:attrNameLst>
                                          <p:attrName>style.visibility</p:attrName>
                                        </p:attrNameLst>
                                      </p:cBhvr>
                                      <p:to>
                                        <p:strVal val="hidden"/>
                                      </p:to>
                                    </p:set>
                                  </p:childTnLst>
                                </p:cTn>
                              </p:par>
                            </p:childTnLst>
                          </p:cTn>
                        </p:par>
                        <p:par>
                          <p:cTn id="502" fill="hold">
                            <p:stCondLst>
                              <p:cond delay="19000"/>
                            </p:stCondLst>
                            <p:childTnLst>
                              <p:par>
                                <p:cTn id="503" presetID="1" presetClass="exit" presetSubtype="0" fill="hold" grpId="0" nodeType="afterEffect">
                                  <p:stCondLst>
                                    <p:cond delay="1000"/>
                                  </p:stCondLst>
                                  <p:childTnLst>
                                    <p:set>
                                      <p:cBhvr>
                                        <p:cTn id="504" dur="1" fill="hold">
                                          <p:stCondLst>
                                            <p:cond delay="0"/>
                                          </p:stCondLst>
                                        </p:cTn>
                                        <p:tgtEl>
                                          <p:spTgt spid="393"/>
                                        </p:tgtEl>
                                        <p:attrNameLst>
                                          <p:attrName>style.visibility</p:attrName>
                                        </p:attrNameLst>
                                      </p:cBhvr>
                                      <p:to>
                                        <p:strVal val="hidden"/>
                                      </p:to>
                                    </p:set>
                                  </p:childTnLst>
                                </p:cTn>
                              </p:par>
                            </p:childTnLst>
                          </p:cTn>
                        </p:par>
                        <p:par>
                          <p:cTn id="505" fill="hold">
                            <p:stCondLst>
                              <p:cond delay="20000"/>
                            </p:stCondLst>
                            <p:childTnLst>
                              <p:par>
                                <p:cTn id="506" presetID="1" presetClass="exit" presetSubtype="0" fill="hold" grpId="0" nodeType="afterEffect">
                                  <p:stCondLst>
                                    <p:cond delay="1000"/>
                                  </p:stCondLst>
                                  <p:childTnLst>
                                    <p:set>
                                      <p:cBhvr>
                                        <p:cTn id="507" dur="1" fill="hold">
                                          <p:stCondLst>
                                            <p:cond delay="0"/>
                                          </p:stCondLst>
                                        </p:cTn>
                                        <p:tgtEl>
                                          <p:spTgt spid="392"/>
                                        </p:tgtEl>
                                        <p:attrNameLst>
                                          <p:attrName>style.visibility</p:attrName>
                                        </p:attrNameLst>
                                      </p:cBhvr>
                                      <p:to>
                                        <p:strVal val="hidden"/>
                                      </p:to>
                                    </p:set>
                                  </p:childTnLst>
                                </p:cTn>
                              </p:par>
                            </p:childTnLst>
                          </p:cTn>
                        </p:par>
                      </p:childTnLst>
                    </p:cTn>
                  </p:par>
                  <p:par>
                    <p:cTn id="508" fill="hold">
                      <p:stCondLst>
                        <p:cond delay="indefinite"/>
                      </p:stCondLst>
                      <p:childTnLst>
                        <p:par>
                          <p:cTn id="509" fill="hold">
                            <p:stCondLst>
                              <p:cond delay="0"/>
                            </p:stCondLst>
                            <p:childTnLst>
                              <p:par>
                                <p:cTn id="510" presetID="10" presetClass="exit" presetSubtype="0" fill="hold" grpId="4" nodeType="clickEffect">
                                  <p:stCondLst>
                                    <p:cond delay="0"/>
                                  </p:stCondLst>
                                  <p:childTnLst>
                                    <p:animEffect transition="out" filter="fade">
                                      <p:cBhvr>
                                        <p:cTn id="511" dur="500"/>
                                        <p:tgtEl>
                                          <p:spTgt spid="412"/>
                                        </p:tgtEl>
                                      </p:cBhvr>
                                    </p:animEffect>
                                    <p:set>
                                      <p:cBhvr>
                                        <p:cTn id="512" dur="1" fill="hold">
                                          <p:stCondLst>
                                            <p:cond delay="499"/>
                                          </p:stCondLst>
                                        </p:cTn>
                                        <p:tgtEl>
                                          <p:spTgt spid="412"/>
                                        </p:tgtEl>
                                        <p:attrNameLst>
                                          <p:attrName>style.visibility</p:attrName>
                                        </p:attrNameLst>
                                      </p:cBhvr>
                                      <p:to>
                                        <p:strVal val="hidden"/>
                                      </p:to>
                                    </p:set>
                                  </p:childTnLst>
                                </p:cTn>
                              </p:par>
                            </p:childTnLst>
                          </p:cTn>
                        </p:par>
                      </p:childTnLst>
                    </p:cTn>
                  </p:par>
                  <p:par>
                    <p:cTn id="513" fill="hold">
                      <p:stCondLst>
                        <p:cond delay="indefinite"/>
                      </p:stCondLst>
                      <p:childTnLst>
                        <p:par>
                          <p:cTn id="514" fill="hold">
                            <p:stCondLst>
                              <p:cond delay="0"/>
                            </p:stCondLst>
                            <p:childTnLst>
                              <p:par>
                                <p:cTn id="515" presetID="2" presetClass="entr" presetSubtype="4" fill="hold" nodeType="clickEffect">
                                  <p:stCondLst>
                                    <p:cond delay="0"/>
                                  </p:stCondLst>
                                  <p:childTnLst>
                                    <p:set>
                                      <p:cBhvr>
                                        <p:cTn id="516" dur="1" fill="hold">
                                          <p:stCondLst>
                                            <p:cond delay="0"/>
                                          </p:stCondLst>
                                        </p:cTn>
                                        <p:tgtEl>
                                          <p:spTgt spid="156"/>
                                        </p:tgtEl>
                                        <p:attrNameLst>
                                          <p:attrName>style.visibility</p:attrName>
                                        </p:attrNameLst>
                                      </p:cBhvr>
                                      <p:to>
                                        <p:strVal val="visible"/>
                                      </p:to>
                                    </p:set>
                                    <p:anim calcmode="lin" valueType="num">
                                      <p:cBhvr additive="base">
                                        <p:cTn id="517" dur="500" fill="hold"/>
                                        <p:tgtEl>
                                          <p:spTgt spid="156"/>
                                        </p:tgtEl>
                                        <p:attrNameLst>
                                          <p:attrName>ppt_x</p:attrName>
                                        </p:attrNameLst>
                                      </p:cBhvr>
                                      <p:tavLst>
                                        <p:tav tm="0">
                                          <p:val>
                                            <p:strVal val="#ppt_x"/>
                                          </p:val>
                                        </p:tav>
                                        <p:tav tm="100000">
                                          <p:val>
                                            <p:strVal val="#ppt_x"/>
                                          </p:val>
                                        </p:tav>
                                      </p:tavLst>
                                    </p:anim>
                                    <p:anim calcmode="lin" valueType="num">
                                      <p:cBhvr additive="base">
                                        <p:cTn id="51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9" fill="hold" display="0">
                  <p:stCondLst>
                    <p:cond delay="indefinite"/>
                  </p:stCondLst>
                </p:cTn>
                <p:tgtEl>
                  <p:spTgt spid="156"/>
                </p:tgtEl>
              </p:cMediaNode>
            </p:video>
          </p:childTnLst>
        </p:cTn>
      </p:par>
    </p:tnLst>
    <p:bldLst>
      <p:bldP spid="16" grpId="0" autoUpdateAnimBg="0"/>
      <p:bldP spid="12" grpId="0" autoUpdateAnimBg="0"/>
      <p:bldP spid="13" grpId="0" autoUpdateAnimBg="0"/>
      <p:bldP spid="336" grpId="0" autoUpdateAnimBg="0"/>
      <p:bldP spid="866" grpId="0" animBg="1" autoUpdateAnimBg="0"/>
      <p:bldP spid="867" grpId="0" animBg="1" autoUpdateAnimBg="0"/>
      <p:bldP spid="868" grpId="0" animBg="1" autoUpdateAnimBg="0"/>
      <p:bldP spid="869" grpId="0" animBg="1" autoUpdateAnimBg="0"/>
      <p:bldP spid="870" grpId="0" animBg="1" autoUpdateAnimBg="0"/>
      <p:bldP spid="871" grpId="0" animBg="1" autoUpdateAnimBg="0"/>
      <p:bldP spid="872" grpId="0" animBg="1" autoUpdateAnimBg="0"/>
      <p:bldP spid="873" grpId="0" animBg="1" autoUpdateAnimBg="0"/>
      <p:bldP spid="874" grpId="0" animBg="1" autoUpdateAnimBg="0"/>
      <p:bldP spid="875" grpId="0" animBg="1" autoUpdateAnimBg="0"/>
      <p:bldP spid="876" grpId="0" animBg="1" autoUpdateAnimBg="0"/>
      <p:bldP spid="877" grpId="0" animBg="1" autoUpdateAnimBg="0"/>
      <p:bldP spid="878" grpId="0" animBg="1" autoUpdateAnimBg="0"/>
      <p:bldP spid="879" grpId="0" animBg="1" autoUpdateAnimBg="0"/>
      <p:bldP spid="880" grpId="0" animBg="1" autoUpdateAnimBg="0"/>
      <p:bldP spid="881" grpId="0" animBg="1" autoUpdateAnimBg="0"/>
      <p:bldP spid="882" grpId="0" animBg="1" autoUpdateAnimBg="0"/>
      <p:bldP spid="883" grpId="0" animBg="1" autoUpdateAnimBg="0"/>
      <p:bldP spid="884" grpId="0" animBg="1" autoUpdateAnimBg="0"/>
      <p:bldP spid="885" grpId="0" animBg="1" autoUpdateAnimBg="0"/>
      <p:bldP spid="886" grpId="0" animBg="1" autoUpdateAnimBg="0"/>
      <p:bldP spid="887" grpId="0" animBg="1" autoUpdateAnimBg="0"/>
      <p:bldP spid="888" grpId="0" animBg="1" autoUpdateAnimBg="0"/>
      <p:bldP spid="889" grpId="0" animBg="1" autoUpdateAnimBg="0"/>
      <p:bldP spid="890" grpId="0" animBg="1" autoUpdateAnimBg="0"/>
      <p:bldP spid="891" grpId="0" animBg="1" autoUpdateAnimBg="0"/>
      <p:bldP spid="892" grpId="0" animBg="1" autoUpdateAnimBg="0"/>
      <p:bldP spid="893" grpId="0" animBg="1" autoUpdateAnimBg="0"/>
      <p:bldP spid="894" grpId="0" animBg="1" autoUpdateAnimBg="0"/>
      <p:bldP spid="895" grpId="0" animBg="1" autoUpdateAnimBg="0"/>
      <p:bldP spid="896" grpId="0" animBg="1" autoUpdateAnimBg="0"/>
      <p:bldP spid="897" grpId="0" animBg="1" autoUpdateAnimBg="0"/>
      <p:bldP spid="898" grpId="0" animBg="1" autoUpdateAnimBg="0"/>
      <p:bldP spid="899" grpId="0" animBg="1" autoUpdateAnimBg="0"/>
      <p:bldP spid="900" grpId="0" animBg="1" autoUpdateAnimBg="0"/>
      <p:bldP spid="901" grpId="0" animBg="1" autoUpdateAnimBg="0"/>
      <p:bldP spid="902" grpId="0" animBg="1" autoUpdateAnimBg="0"/>
      <p:bldP spid="903" grpId="0" animBg="1" autoUpdateAnimBg="0"/>
      <p:bldP spid="904" grpId="0" animBg="1" autoUpdateAnimBg="0"/>
      <p:bldP spid="905" grpId="0" animBg="1" autoUpdateAnimBg="0"/>
      <p:bldP spid="906" grpId="0" animBg="1" autoUpdateAnimBg="0"/>
      <p:bldP spid="907" grpId="0" animBg="1" autoUpdateAnimBg="0"/>
      <p:bldP spid="908" grpId="0" animBg="1" autoUpdateAnimBg="0"/>
      <p:bldP spid="909" grpId="0" animBg="1" autoUpdateAnimBg="0"/>
      <p:bldP spid="910" grpId="0" animBg="1" autoUpdateAnimBg="0"/>
      <p:bldP spid="911" grpId="0" animBg="1" autoUpdateAnimBg="0"/>
      <p:bldP spid="912" grpId="0" animBg="1" autoUpdateAnimBg="0"/>
      <p:bldP spid="913" grpId="0" animBg="1" autoUpdateAnimBg="0"/>
      <p:bldP spid="914" grpId="0" animBg="1" autoUpdateAnimBg="0"/>
      <p:bldP spid="915" grpId="0" animBg="1" autoUpdateAnimBg="0"/>
      <p:bldP spid="916" grpId="0" animBg="1" autoUpdateAnimBg="0"/>
      <p:bldP spid="917" grpId="0" animBg="1" autoUpdateAnimBg="0"/>
      <p:bldP spid="918" grpId="0" animBg="1" autoUpdateAnimBg="0"/>
      <p:bldP spid="919" grpId="0" animBg="1" autoUpdateAnimBg="0"/>
      <p:bldP spid="920" grpId="0" animBg="1" autoUpdateAnimBg="0"/>
      <p:bldP spid="921" grpId="0" animBg="1" autoUpdateAnimBg="0"/>
      <p:bldP spid="922" grpId="0" animBg="1" autoUpdateAnimBg="0"/>
      <p:bldP spid="923" grpId="0" animBg="1" autoUpdateAnimBg="0"/>
      <p:bldP spid="924" grpId="0" animBg="1" autoUpdateAnimBg="0"/>
      <p:bldP spid="925" grpId="0" animBg="1" autoUpdateAnimBg="0"/>
      <p:bldP spid="926" grpId="0" animBg="1" autoUpdateAnimBg="0"/>
      <p:bldP spid="927" grpId="0" animBg="1" autoUpdateAnimBg="0"/>
      <p:bldP spid="928" grpId="0" animBg="1" autoUpdateAnimBg="0"/>
      <p:bldP spid="929" grpId="0" animBg="1" autoUpdateAnimBg="0"/>
      <p:bldP spid="930" grpId="0" animBg="1" autoUpdateAnimBg="0"/>
      <p:bldP spid="931" grpId="0" animBg="1" autoUpdateAnimBg="0"/>
      <p:bldP spid="932" grpId="0" animBg="1" autoUpdateAnimBg="0"/>
      <p:bldP spid="933" grpId="0" animBg="1" autoUpdateAnimBg="0"/>
      <p:bldP spid="934" grpId="0" animBg="1" autoUpdateAnimBg="0"/>
      <p:bldP spid="935" grpId="0" animBg="1" autoUpdateAnimBg="0"/>
      <p:bldP spid="936" grpId="0" animBg="1" autoUpdateAnimBg="0"/>
      <p:bldP spid="937" grpId="0" animBg="1" autoUpdateAnimBg="0"/>
      <p:bldP spid="938" grpId="0" animBg="1" autoUpdateAnimBg="0"/>
      <p:bldP spid="939" grpId="0" animBg="1" autoUpdateAnimBg="0"/>
      <p:bldP spid="940" grpId="0" animBg="1" autoUpdateAnimBg="0"/>
      <p:bldP spid="941" grpId="0" animBg="1" autoUpdateAnimBg="0"/>
      <p:bldP spid="942" grpId="0" animBg="1" autoUpdateAnimBg="0"/>
      <p:bldP spid="943" grpId="0" animBg="1" autoUpdateAnimBg="0"/>
      <p:bldP spid="944" grpId="0" animBg="1" autoUpdateAnimBg="0"/>
      <p:bldP spid="945" grpId="0" animBg="1" autoUpdateAnimBg="0"/>
      <p:bldP spid="946" grpId="0" animBg="1" autoUpdateAnimBg="0"/>
      <p:bldP spid="947" grpId="0" animBg="1" autoUpdateAnimBg="0"/>
      <p:bldP spid="948" grpId="0" animBg="1" autoUpdateAnimBg="0"/>
      <p:bldP spid="949" grpId="0" animBg="1" autoUpdateAnimBg="0"/>
      <p:bldP spid="950" grpId="0" animBg="1" autoUpdateAnimBg="0"/>
      <p:bldP spid="951" grpId="0" animBg="1" autoUpdateAnimBg="0"/>
      <p:bldP spid="952" grpId="0" animBg="1" autoUpdateAnimBg="0"/>
      <p:bldP spid="953" grpId="0" animBg="1" autoUpdateAnimBg="0"/>
      <p:bldP spid="954" grpId="0" animBg="1" autoUpdateAnimBg="0"/>
      <p:bldP spid="955" grpId="0" animBg="1" autoUpdateAnimBg="0"/>
      <p:bldP spid="956" grpId="0" animBg="1" autoUpdateAnimBg="0"/>
      <p:bldP spid="957" grpId="0" animBg="1" autoUpdateAnimBg="0"/>
      <p:bldP spid="958" grpId="0" animBg="1" autoUpdateAnimBg="0"/>
      <p:bldP spid="959" grpId="0" animBg="1" autoUpdateAnimBg="0"/>
      <p:bldP spid="960" grpId="0" animBg="1" autoUpdateAnimBg="0"/>
      <p:bldP spid="961" grpId="0" animBg="1" autoUpdateAnimBg="0"/>
      <p:bldP spid="962" grpId="0" animBg="1" autoUpdateAnimBg="0"/>
      <p:bldP spid="963" grpId="0" animBg="1" autoUpdateAnimBg="0"/>
      <p:bldP spid="964" grpId="0" animBg="1" autoUpdateAnimBg="0"/>
      <p:bldP spid="965" grpId="0" animBg="1" autoUpdateAnimBg="0"/>
      <p:bldP spid="966" grpId="0" animBg="1" autoUpdateAnimBg="0"/>
      <p:bldP spid="967" grpId="0" animBg="1" autoUpdateAnimBg="0"/>
      <p:bldP spid="968" grpId="0" animBg="1" autoUpdateAnimBg="0"/>
      <p:bldP spid="969" grpId="0" animBg="1" autoUpdateAnimBg="0"/>
      <p:bldP spid="970" grpId="0" animBg="1" autoUpdateAnimBg="0"/>
      <p:bldP spid="971" grpId="0" animBg="1" autoUpdateAnimBg="0"/>
      <p:bldP spid="972" grpId="0" animBg="1" autoUpdateAnimBg="0"/>
      <p:bldP spid="973" grpId="0" animBg="1" autoUpdateAnimBg="0"/>
      <p:bldP spid="974" grpId="0" animBg="1" autoUpdateAnimBg="0"/>
      <p:bldP spid="975" grpId="0" animBg="1" autoUpdateAnimBg="0"/>
      <p:bldP spid="976" grpId="0" animBg="1" autoUpdateAnimBg="0"/>
      <p:bldP spid="977" grpId="0" animBg="1" autoUpdateAnimBg="0"/>
      <p:bldP spid="978" grpId="0" animBg="1" autoUpdateAnimBg="0"/>
      <p:bldP spid="979" grpId="0" animBg="1" autoUpdateAnimBg="0"/>
      <p:bldP spid="980" grpId="0" animBg="1" autoUpdateAnimBg="0"/>
      <p:bldP spid="981" grpId="0" animBg="1" autoUpdateAnimBg="0"/>
      <p:bldP spid="982" grpId="0" animBg="1" autoUpdateAnimBg="0"/>
      <p:bldP spid="983" grpId="0" animBg="1" autoUpdateAnimBg="0"/>
      <p:bldP spid="984" grpId="0" animBg="1" autoUpdateAnimBg="0"/>
      <p:bldP spid="985" grpId="0" animBg="1" autoUpdateAnimBg="0"/>
      <p:bldP spid="986" grpId="0" animBg="1" autoUpdateAnimBg="0"/>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2" grpId="2" animBg="1"/>
      <p:bldP spid="412" grpId="3" animBg="1"/>
      <p:bldP spid="412"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143000" y="1859340"/>
            <a:ext cx="7162800" cy="1569660"/>
          </a:xfrm>
          <a:prstGeom prst="rect">
            <a:avLst/>
          </a:prstGeom>
          <a:noFill/>
        </p:spPr>
        <p:txBody>
          <a:bodyPr wrap="square" lIns="91440" tIns="45720" rIns="91440" bIns="45720">
            <a:spAutoFit/>
          </a:bodyPr>
          <a:lstStyle/>
          <a:p>
            <a:pPr algn="ct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Chào</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mừng</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các</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bạn</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đến</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với</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trò</a:t>
            </a:r>
            <a:r>
              <a:rPr lang="en-US" sz="4800" b="1" cap="all" spc="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4800" b="1" cap="all" spc="0"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chơi</a:t>
            </a:r>
            <a:endParaRPr lang="en-US" sz="48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p:txBody>
      </p:sp>
      <p:sp>
        <p:nvSpPr>
          <p:cNvPr id="6" name="Rectangle 5"/>
          <p:cNvSpPr/>
          <p:nvPr/>
        </p:nvSpPr>
        <p:spPr>
          <a:xfrm>
            <a:off x="5029200" y="5181603"/>
            <a:ext cx="3560590" cy="1200329"/>
          </a:xfrm>
          <a:prstGeom prst="rect">
            <a:avLst/>
          </a:prstGeom>
          <a:noFill/>
        </p:spPr>
        <p:txBody>
          <a:bodyPr wrap="none" lIns="91440" tIns="45720" rIns="91440" bIns="45720">
            <a:spAutoFit/>
          </a:bodyPr>
          <a:lstStyle/>
          <a:p>
            <a:pPr algn="ctr"/>
            <a:r>
              <a:rPr lang="en-US" sz="7200" b="1" cap="all" spc="0" dirty="0" err="1"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hlinkClick r:id="rId3" action="ppaction://hlinksldjump"/>
              </a:rPr>
              <a:t>Bắt</a:t>
            </a:r>
            <a:r>
              <a:rPr lang="en-US" sz="7200" b="1" cap="all" spc="0"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hlinkClick r:id="rId3" action="ppaction://hlinksldjump"/>
              </a:rPr>
              <a:t> </a:t>
            </a:r>
            <a:r>
              <a:rPr lang="en-US" sz="7200" b="1" cap="all" spc="0" dirty="0" err="1"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hlinkClick r:id="rId3" action="ppaction://hlinksldjump"/>
              </a:rPr>
              <a:t>đầu</a:t>
            </a:r>
            <a:endParaRPr lang="en-US" sz="72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grpSp>
        <p:nvGrpSpPr>
          <p:cNvPr id="9" name="Group 8"/>
          <p:cNvGrpSpPr/>
          <p:nvPr/>
        </p:nvGrpSpPr>
        <p:grpSpPr>
          <a:xfrm>
            <a:off x="0" y="0"/>
            <a:ext cx="4572000" cy="6858000"/>
            <a:chOff x="-19050" y="0"/>
            <a:chExt cx="4572000" cy="6858000"/>
          </a:xfrm>
        </p:grpSpPr>
        <p:sp>
          <p:nvSpPr>
            <p:cNvPr id="7" name="Flowchart: Process 6"/>
            <p:cNvSpPr/>
            <p:nvPr/>
          </p:nvSpPr>
          <p:spPr>
            <a:xfrm>
              <a:off x="-19050" y="0"/>
              <a:ext cx="4572000" cy="6858000"/>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2971800" y="2400300"/>
              <a:ext cx="1143000" cy="2057400"/>
            </a:xfrm>
            <a:prstGeom prst="flowChart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rot="10800000">
            <a:off x="4572000" y="0"/>
            <a:ext cx="4572000" cy="6858000"/>
            <a:chOff x="21826" y="19050"/>
            <a:chExt cx="4572000" cy="6858000"/>
          </a:xfrm>
        </p:grpSpPr>
        <p:sp>
          <p:nvSpPr>
            <p:cNvPr id="11" name="Flowchart: Process 10"/>
            <p:cNvSpPr/>
            <p:nvPr/>
          </p:nvSpPr>
          <p:spPr>
            <a:xfrm>
              <a:off x="21826" y="19050"/>
              <a:ext cx="4572000" cy="6858000"/>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a:off x="2971800" y="2438400"/>
              <a:ext cx="1143000" cy="2057400"/>
            </a:xfrm>
            <a:prstGeom prst="flowChart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733801" y="2876551"/>
            <a:ext cx="1847849" cy="1066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0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45" presetClass="exit" presetSubtype="0" fill="hold" grpId="0" nodeType="clickEffect">
                                  <p:stCondLst>
                                    <p:cond delay="0"/>
                                  </p:stCondLst>
                                  <p:childTnLst>
                                    <p:animEffect transition="out" filter="fade">
                                      <p:cBhvr>
                                        <p:cTn id="20" dur="2000"/>
                                        <p:tgtEl>
                                          <p:spTgt spid="13"/>
                                        </p:tgtEl>
                                      </p:cBhvr>
                                    </p:animEffect>
                                    <p:anim calcmode="lin" valueType="num">
                                      <p:cBhvr>
                                        <p:cTn id="21"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13"/>
                                        </p:tgtEl>
                                        <p:attrNameLst>
                                          <p:attrName>ppt_h</p:attrName>
                                        </p:attrNameLst>
                                      </p:cBhvr>
                                      <p:tavLst>
                                        <p:tav tm="0">
                                          <p:val>
                                            <p:strVal val="ppt_h"/>
                                          </p:val>
                                        </p:tav>
                                        <p:tav tm="100000">
                                          <p:val>
                                            <p:strVal val="ppt_h"/>
                                          </p:val>
                                        </p:tav>
                                      </p:tavLst>
                                    </p:anim>
                                    <p:set>
                                      <p:cBhvr>
                                        <p:cTn id="23" dur="1" fill="hold">
                                          <p:stCondLst>
                                            <p:cond delay="1999"/>
                                          </p:stCondLst>
                                        </p:cTn>
                                        <p:tgtEl>
                                          <p:spTgt spid="13"/>
                                        </p:tgtEl>
                                        <p:attrNameLst>
                                          <p:attrName>style.visibility</p:attrName>
                                        </p:attrNameLst>
                                      </p:cBhvr>
                                      <p:to>
                                        <p:strVal val="hidden"/>
                                      </p:to>
                                    </p:set>
                                  </p:childTnLst>
                                </p:cTn>
                              </p:par>
                              <p:par>
                                <p:cTn id="24" presetID="35" presetClass="path" presetSubtype="0" accel="50000" decel="50000" fill="hold" nodeType="withEffect">
                                  <p:stCondLst>
                                    <p:cond delay="0"/>
                                  </p:stCondLst>
                                  <p:childTnLst>
                                    <p:animMotion origin="layout" path="M -3.33333E-6 0 L -0.63333 -0.01111 " pathEditMode="relative" rAng="0" ptsTypes="AA">
                                      <p:cBhvr>
                                        <p:cTn id="25" dur="2000" fill="hold"/>
                                        <p:tgtEl>
                                          <p:spTgt spid="9"/>
                                        </p:tgtEl>
                                        <p:attrNameLst>
                                          <p:attrName>ppt_x</p:attrName>
                                          <p:attrName>ppt_y</p:attrName>
                                        </p:attrNameLst>
                                      </p:cBhvr>
                                      <p:rCtr x="-31667" y="-556"/>
                                    </p:animMotion>
                                  </p:childTnLst>
                                </p:cTn>
                              </p:par>
                              <p:par>
                                <p:cTn id="26" presetID="63" presetClass="path" presetSubtype="0" accel="50000" decel="50000" fill="hold" nodeType="withEffect">
                                  <p:stCondLst>
                                    <p:cond delay="0"/>
                                  </p:stCondLst>
                                  <p:childTnLst>
                                    <p:animMotion origin="layout" path="M 1.11022E-16 0 L 0.63333 0 " pathEditMode="relative" rAng="0" ptsTypes="AA">
                                      <p:cBhvr>
                                        <p:cTn id="27" dur="2000" fill="hold"/>
                                        <p:tgtEl>
                                          <p:spTgt spid="10"/>
                                        </p:tgtEl>
                                        <p:attrNameLst>
                                          <p:attrName>ppt_x</p:attrName>
                                          <p:attrName>ppt_y</p:attrName>
                                        </p:attrNameLst>
                                      </p:cBhvr>
                                      <p:rCtr x="31667" y="0"/>
                                    </p:animMotion>
                                  </p:childTnLst>
                                </p:cTn>
                              </p:par>
                            </p:childTnLst>
                          </p:cTn>
                        </p:par>
                      </p:childTnLst>
                    </p:cTn>
                  </p:par>
                </p:childTnLst>
              </p:cTn>
              <p:nextCondLst>
                <p:cond evt="onClick" delay="0">
                  <p:tgtEl>
                    <p:spTgt spid="13"/>
                  </p:tgtEl>
                </p:cond>
              </p:nextCondLst>
            </p:seq>
          </p:childTnLst>
        </p:cTn>
      </p:par>
    </p:tnLst>
    <p:bldLst>
      <p:bldP spid="5" grpId="0"/>
      <p:bldP spid="6"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sz="half" idx="1"/>
            <p:extLst>
              <p:ext uri="{D42A27DB-BD31-4B8C-83A1-F6EECF244321}">
                <p14:modId xmlns:p14="http://schemas.microsoft.com/office/powerpoint/2010/main" val="1574760547"/>
              </p:ext>
            </p:extLst>
          </p:nvPr>
        </p:nvGraphicFramePr>
        <p:xfrm>
          <a:off x="5867400" y="3276600"/>
          <a:ext cx="3168838" cy="533400"/>
        </p:xfrm>
        <a:graphic>
          <a:graphicData uri="http://schemas.openxmlformats.org/presentationml/2006/ole">
            <mc:AlternateContent xmlns:mc="http://schemas.openxmlformats.org/markup-compatibility/2006">
              <mc:Choice xmlns:v="urn:schemas-microsoft-com:vml" Requires="v">
                <p:oleObj spid="_x0000_s2074" name="Equation" r:id="rId4" imgW="1282700" imgH="215900" progId="Equation.DSMT4">
                  <p:embed/>
                </p:oleObj>
              </mc:Choice>
              <mc:Fallback>
                <p:oleObj name="Equation" r:id="rId4" imgW="1282700" imgH="215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276600"/>
                        <a:ext cx="3168838" cy="533400"/>
                      </a:xfrm>
                      <a:prstGeom prst="rect">
                        <a:avLst/>
                      </a:prstGeom>
                      <a:noFill/>
                      <a:ln>
                        <a:noFill/>
                      </a:ln>
                      <a:effectLst/>
                      <a:extLst/>
                    </p:spPr>
                  </p:pic>
                </p:oleObj>
              </mc:Fallback>
            </mc:AlternateContent>
          </a:graphicData>
        </a:graphic>
      </p:graphicFrame>
      <p:sp>
        <p:nvSpPr>
          <p:cNvPr id="30725" name="Text Box 5"/>
          <p:cNvSpPr txBox="1">
            <a:spLocks noChangeArrowheads="1"/>
          </p:cNvSpPr>
          <p:nvPr/>
        </p:nvSpPr>
        <p:spPr bwMode="auto">
          <a:xfrm>
            <a:off x="7673522" y="6628367"/>
            <a:ext cx="3486150" cy="34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endParaRPr lang="vi-VN" altLang="vi-VN" sz="1661">
              <a:solidFill>
                <a:prstClr val="black"/>
              </a:solidFill>
            </a:endParaRPr>
          </a:p>
        </p:txBody>
      </p:sp>
      <p:sp>
        <p:nvSpPr>
          <p:cNvPr id="325639" name="Text Box 7"/>
          <p:cNvSpPr txBox="1">
            <a:spLocks noChangeArrowheads="1"/>
          </p:cNvSpPr>
          <p:nvPr/>
        </p:nvSpPr>
        <p:spPr bwMode="auto">
          <a:xfrm>
            <a:off x="2290396" y="228600"/>
            <a:ext cx="4339004" cy="646331"/>
          </a:xfrm>
          <a:prstGeom prst="rect">
            <a:avLst/>
          </a:prstGeom>
          <a:noFill/>
          <a:ln>
            <a:noFill/>
          </a:ln>
          <a:effectLst/>
          <a:extLst>
            <a:ext uri="{909E8E84-426E-40DD-AFC4-6F175D3DCCD1}">
              <a14:hiddenFill xmlns:a14="http://schemas.microsoft.com/office/drawing/2010/main">
                <a:solidFill>
                  <a:srgbClr val="87DFB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3600" b="1" dirty="0">
                <a:solidFill>
                  <a:srgbClr val="FF0000"/>
                </a:solidFill>
                <a:latin typeface="Times New Roman" panose="02020603050405020304" pitchFamily="18" charset="0"/>
              </a:rPr>
              <a:t>Bài tập giao </a:t>
            </a:r>
            <a:r>
              <a:rPr lang="en-US" altLang="vi-VN" sz="3600" b="1" dirty="0" err="1">
                <a:solidFill>
                  <a:srgbClr val="FF0000"/>
                </a:solidFill>
                <a:latin typeface="Times New Roman" panose="02020603050405020304" pitchFamily="18" charset="0"/>
              </a:rPr>
              <a:t>về</a:t>
            </a:r>
            <a:r>
              <a:rPr lang="en-US" altLang="vi-VN" sz="3600" b="1" dirty="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nhà</a:t>
            </a:r>
            <a:endParaRPr lang="en-US" altLang="vi-VN" sz="3600" b="1" dirty="0">
              <a:solidFill>
                <a:srgbClr val="FF0000"/>
              </a:solidFill>
              <a:latin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90034966"/>
              </p:ext>
            </p:extLst>
          </p:nvPr>
        </p:nvGraphicFramePr>
        <p:xfrm>
          <a:off x="133350" y="1056582"/>
          <a:ext cx="8858250" cy="5265420"/>
        </p:xfrm>
        <a:graphic>
          <a:graphicData uri="http://schemas.openxmlformats.org/drawingml/2006/table">
            <a:tbl>
              <a:tblPr firstRow="1" bandRow="1">
                <a:tableStyleId>{5C22544A-7EE6-4342-B048-85BDC9FD1C3A}</a:tableStyleId>
              </a:tblPr>
              <a:tblGrid>
                <a:gridCol w="2952750">
                  <a:extLst>
                    <a:ext uri="{9D8B030D-6E8A-4147-A177-3AD203B41FA5}">
                      <a16:colId xmlns:a16="http://schemas.microsoft.com/office/drawing/2014/main" xmlns="" val="663151514"/>
                    </a:ext>
                  </a:extLst>
                </a:gridCol>
                <a:gridCol w="2762250">
                  <a:extLst>
                    <a:ext uri="{9D8B030D-6E8A-4147-A177-3AD203B41FA5}">
                      <a16:colId xmlns:a16="http://schemas.microsoft.com/office/drawing/2014/main" xmlns="" val="1207328192"/>
                    </a:ext>
                  </a:extLst>
                </a:gridCol>
                <a:gridCol w="3143250">
                  <a:extLst>
                    <a:ext uri="{9D8B030D-6E8A-4147-A177-3AD203B41FA5}">
                      <a16:colId xmlns:a16="http://schemas.microsoft.com/office/drawing/2014/main" xmlns="" val="2564607161"/>
                    </a:ext>
                  </a:extLst>
                </a:gridCol>
              </a:tblGrid>
              <a:tr h="342900">
                <a:tc>
                  <a:txBody>
                    <a:bodyPr/>
                    <a:lstStyle/>
                    <a:p>
                      <a:pPr algn="ctr"/>
                      <a:r>
                        <a:rPr lang="en-US" sz="1800" b="1" dirty="0" smtClean="0">
                          <a:solidFill>
                            <a:schemeClr val="tx1"/>
                          </a:solidFill>
                          <a:latin typeface="Times New Roman" panose="02020603050405020304" pitchFamily="18" charset="0"/>
                          <a:cs typeface="Times New Roman" panose="02020603050405020304" pitchFamily="18" charset="0"/>
                        </a:rPr>
                        <a:t>NHÓM</a:t>
                      </a:r>
                      <a:r>
                        <a:rPr lang="en-US" sz="1800" b="1" baseline="0" dirty="0" smtClean="0">
                          <a:solidFill>
                            <a:schemeClr val="tx1"/>
                          </a:solidFill>
                          <a:latin typeface="Times New Roman" panose="02020603050405020304" pitchFamily="18" charset="0"/>
                          <a:cs typeface="Times New Roman" panose="02020603050405020304" pitchFamily="18" charset="0"/>
                        </a:rPr>
                        <a:t>  1 </a:t>
                      </a:r>
                      <a:endParaRPr lang="vi-VN"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solidFill>
                            <a:schemeClr val="tx1"/>
                          </a:solidFill>
                          <a:latin typeface="Times New Roman" panose="02020603050405020304" pitchFamily="18" charset="0"/>
                          <a:cs typeface="Times New Roman" panose="02020603050405020304" pitchFamily="18" charset="0"/>
                        </a:rPr>
                        <a:t>NHÓM</a:t>
                      </a:r>
                      <a:r>
                        <a:rPr lang="en-US" sz="1800" b="1" baseline="0" dirty="0" smtClean="0">
                          <a:solidFill>
                            <a:schemeClr val="tx1"/>
                          </a:solidFill>
                          <a:latin typeface="Times New Roman" panose="02020603050405020304" pitchFamily="18" charset="0"/>
                          <a:cs typeface="Times New Roman" panose="02020603050405020304" pitchFamily="18" charset="0"/>
                        </a:rPr>
                        <a:t>  2</a:t>
                      </a:r>
                      <a:endParaRPr lang="vi-VN"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r>
                        <a:rPr lang="en-US" sz="1800" b="1" dirty="0" smtClean="0">
                          <a:solidFill>
                            <a:schemeClr val="tx1"/>
                          </a:solidFill>
                          <a:latin typeface="Times New Roman" panose="02020603050405020304" pitchFamily="18" charset="0"/>
                          <a:cs typeface="Times New Roman" panose="02020603050405020304" pitchFamily="18" charset="0"/>
                        </a:rPr>
                        <a:t>NHÓM</a:t>
                      </a:r>
                      <a:r>
                        <a:rPr lang="en-US" sz="1800" b="1" baseline="0" dirty="0" smtClean="0">
                          <a:solidFill>
                            <a:schemeClr val="tx1"/>
                          </a:solidFill>
                          <a:latin typeface="Times New Roman" panose="02020603050405020304" pitchFamily="18" charset="0"/>
                          <a:cs typeface="Times New Roman" panose="02020603050405020304" pitchFamily="18" charset="0"/>
                        </a:rPr>
                        <a:t> 3</a:t>
                      </a:r>
                      <a:endParaRPr lang="vi-VN"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99"/>
                    </a:solidFill>
                  </a:tcPr>
                </a:tc>
                <a:extLst>
                  <a:ext uri="{0D108BD9-81ED-4DB2-BD59-A6C34878D82A}">
                    <a16:rowId xmlns:a16="http://schemas.microsoft.com/office/drawing/2014/main" xmlns="" val="2655027206"/>
                  </a:ext>
                </a:extLst>
              </a:tr>
              <a:tr h="3360420">
                <a:tc>
                  <a:txBody>
                    <a:bodyPr/>
                    <a:lstStyle/>
                    <a:p>
                      <a:pPr algn="just"/>
                      <a:r>
                        <a:rPr lang="en-US" sz="2800" b="1" dirty="0" smtClean="0">
                          <a:solidFill>
                            <a:srgbClr val="0000FF"/>
                          </a:solidFill>
                          <a:latin typeface="Times New Roman" panose="02020603050405020304" pitchFamily="18" charset="0"/>
                          <a:cs typeface="Times New Roman" panose="02020603050405020304" pitchFamily="18" charset="0"/>
                        </a:rPr>
                        <a:t>Hình</a:t>
                      </a:r>
                      <a:r>
                        <a:rPr lang="en-US" sz="2800" b="1" baseline="0" dirty="0" smtClean="0">
                          <a:solidFill>
                            <a:srgbClr val="0000FF"/>
                          </a:solidFill>
                          <a:latin typeface="Times New Roman" panose="02020603050405020304" pitchFamily="18" charset="0"/>
                          <a:cs typeface="Times New Roman" panose="02020603050405020304" pitchFamily="18" charset="0"/>
                        </a:rPr>
                        <a:t> thang cân ABCD có mấy góc vuông thì trở thành hình chữ nhật? Tại sao?</a:t>
                      </a:r>
                      <a:endParaRPr lang="vi-VN" sz="2800" b="1"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0000FF"/>
                          </a:solidFill>
                          <a:latin typeface="Times New Roman" panose="02020603050405020304" pitchFamily="18" charset="0"/>
                          <a:cs typeface="Times New Roman" panose="02020603050405020304" pitchFamily="18" charset="0"/>
                        </a:rPr>
                        <a:t>Hình</a:t>
                      </a:r>
                      <a:r>
                        <a:rPr lang="en-US" sz="2800" b="1" baseline="0" dirty="0" smtClean="0">
                          <a:solidFill>
                            <a:srgbClr val="0000FF"/>
                          </a:solidFill>
                          <a:latin typeface="Times New Roman" panose="02020603050405020304" pitchFamily="18" charset="0"/>
                          <a:cs typeface="Times New Roman" panose="02020603050405020304" pitchFamily="18" charset="0"/>
                        </a:rPr>
                        <a:t> bình hành ABCD có mấy góc vuông thì trở thành hình chữ nhật? Tại sao?</a:t>
                      </a:r>
                      <a:endParaRPr lang="vi-VN" sz="2800" b="1" dirty="0" smtClean="0">
                        <a:solidFill>
                          <a:srgbClr val="0000FF"/>
                        </a:solidFill>
                        <a:latin typeface="Times New Roman" panose="02020603050405020304" pitchFamily="18" charset="0"/>
                        <a:cs typeface="Times New Roman" panose="02020603050405020304" pitchFamily="18" charset="0"/>
                      </a:endParaRPr>
                    </a:p>
                    <a:p>
                      <a:endParaRPr lang="vi-VN" sz="1800" b="1"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rPr>
                        <a:t>Cho hình bình hành ABCD </a:t>
                      </a:r>
                      <a:r>
                        <a:rPr lang="en-US" sz="2800" b="1" i="0" u="none" strike="noStrike" kern="1200" baseline="0" dirty="0" err="1" smtClean="0">
                          <a:solidFill>
                            <a:srgbClr val="0000FF"/>
                          </a:solidFill>
                          <a:latin typeface="Times New Roman" panose="02020603050405020304" pitchFamily="18" charset="0"/>
                          <a:ea typeface="+mn-ea"/>
                          <a:cs typeface="Times New Roman" panose="02020603050405020304" pitchFamily="18" charset="0"/>
                        </a:rPr>
                        <a:t>có</a:t>
                      </a:r>
                      <a:r>
                        <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rPr>
                        <a:t> </a:t>
                      </a:r>
                    </a:p>
                    <a:p>
                      <a:pPr algn="just"/>
                      <a:r>
                        <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rPr>
                        <a:t>AC = BD. </a:t>
                      </a:r>
                      <a:br>
                        <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rPr>
                      </a:br>
                      <a:r>
                        <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rPr>
                        <a:t>Chứng minh rằng: </a:t>
                      </a:r>
                    </a:p>
                    <a:p>
                      <a:endPar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p>
                      <a:endPar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p>
                      <a:endPar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p>
                      <a:endParaRPr lang="en-US" sz="2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p>
                      <a:endParaRPr lang="en-US" sz="1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p>
                      <a:endParaRPr lang="en-US" sz="1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p>
                      <a:endParaRPr lang="en-US" sz="1800" b="1" i="0" u="none" strike="noStrike" kern="1200" baseline="0" dirty="0" smtClean="0">
                        <a:solidFill>
                          <a:srgbClr val="0000FF"/>
                        </a:solidFill>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56246222"/>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DHNB:……………………....</a:t>
                      </a:r>
                      <a:endParaRPr kumimoji="0" lang="vi-VN"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DHNB:……………...……..</a:t>
                      </a:r>
                      <a:endParaRPr kumimoji="0" lang="vi-VN"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rgbClr val="0000FF"/>
                          </a:solidFill>
                          <a:latin typeface="Times New Roman" panose="02020603050405020304" pitchFamily="18" charset="0"/>
                          <a:cs typeface="Times New Roman" panose="02020603050405020304" pitchFamily="18" charset="0"/>
                        </a:rPr>
                        <a:t>DHNB:…………………….…..</a:t>
                      </a:r>
                      <a:endParaRPr lang="vi-VN" sz="1800" b="1"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26907927"/>
                  </a:ext>
                </a:extLst>
              </a:tr>
            </a:tbl>
          </a:graphicData>
        </a:graphic>
      </p:graphicFrame>
    </p:spTree>
    <p:extLst>
      <p:ext uri="{BB962C8B-B14F-4D97-AF65-F5344CB8AC3E}">
        <p14:creationId xmlns:p14="http://schemas.microsoft.com/office/powerpoint/2010/main" val="3374474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25639"/>
                                        </p:tgtEl>
                                        <p:attrNameLst>
                                          <p:attrName>style.visibility</p:attrName>
                                        </p:attrNameLst>
                                      </p:cBhvr>
                                      <p:to>
                                        <p:strVal val="visible"/>
                                      </p:to>
                                    </p:set>
                                    <p:animEffect transition="in" filter="blinds(horizontal)">
                                      <p:cBhvr>
                                        <p:cTn id="7" dur="500"/>
                                        <p:tgtEl>
                                          <p:spTgt spid="325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19475" y="2936875"/>
            <a:ext cx="2016125" cy="1116013"/>
          </a:xfrm>
          <a:prstGeom prst="roundRect">
            <a:avLst>
              <a:gd name="adj" fmla="val 0"/>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sz="2000" b="1" smtClean="0">
                <a:solidFill>
                  <a:srgbClr val="FF0000"/>
                </a:solidFill>
                <a:latin typeface="Arial" charset="0"/>
                <a:cs typeface="Arial" charset="0"/>
              </a:rPr>
              <a:t>HÌNH CHỮ NHẬT</a:t>
            </a:r>
          </a:p>
        </p:txBody>
      </p:sp>
      <p:cxnSp>
        <p:nvCxnSpPr>
          <p:cNvPr id="12" name="Straight Arrow Connector 11"/>
          <p:cNvCxnSpPr/>
          <p:nvPr/>
        </p:nvCxnSpPr>
        <p:spPr>
          <a:xfrm>
            <a:off x="2236788" y="1928813"/>
            <a:ext cx="1039812" cy="863600"/>
          </a:xfrm>
          <a:prstGeom prst="straightConnector1">
            <a:avLst/>
          </a:prstGeom>
          <a:ln w="571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rot="2525657">
            <a:off x="1990725" y="1820863"/>
            <a:ext cx="192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2400" b="1" smtClean="0">
                <a:solidFill>
                  <a:srgbClr val="00B050"/>
                </a:solidFill>
                <a:cs typeface="Arial" charset="0"/>
              </a:rPr>
              <a:t>+ 3 góc vuông</a:t>
            </a:r>
          </a:p>
        </p:txBody>
      </p:sp>
      <p:cxnSp>
        <p:nvCxnSpPr>
          <p:cNvPr id="16" name="Straight Arrow Connector 15"/>
          <p:cNvCxnSpPr/>
          <p:nvPr/>
        </p:nvCxnSpPr>
        <p:spPr>
          <a:xfrm flipH="1">
            <a:off x="5576888" y="1831975"/>
            <a:ext cx="1008062" cy="1008063"/>
          </a:xfrm>
          <a:prstGeom prst="straightConnector1">
            <a:avLst/>
          </a:prstGeom>
          <a:ln w="571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rot="-2773600">
            <a:off x="4829969" y="1807369"/>
            <a:ext cx="192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2400" b="1" smtClean="0">
                <a:solidFill>
                  <a:srgbClr val="00B0F0"/>
                </a:solidFill>
                <a:cs typeface="Arial" charset="0"/>
              </a:rPr>
              <a:t>+ 1 góc vuông</a:t>
            </a:r>
          </a:p>
        </p:txBody>
      </p:sp>
      <p:cxnSp>
        <p:nvCxnSpPr>
          <p:cNvPr id="21" name="Straight Arrow Connector 20"/>
          <p:cNvCxnSpPr/>
          <p:nvPr/>
        </p:nvCxnSpPr>
        <p:spPr>
          <a:xfrm flipH="1" flipV="1">
            <a:off x="5576888" y="4232275"/>
            <a:ext cx="1146175" cy="879475"/>
          </a:xfrm>
          <a:prstGeom prst="straightConnector1">
            <a:avLst/>
          </a:prstGeom>
          <a:ln w="571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rot="2332854">
            <a:off x="5394325" y="4162425"/>
            <a:ext cx="1924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2400" b="1" smtClean="0">
                <a:solidFill>
                  <a:srgbClr val="FFC000"/>
                </a:solidFill>
                <a:cs typeface="Arial" charset="0"/>
              </a:rPr>
              <a:t>+ 1 góc vuông</a:t>
            </a:r>
          </a:p>
        </p:txBody>
      </p:sp>
      <p:cxnSp>
        <p:nvCxnSpPr>
          <p:cNvPr id="24" name="Straight Arrow Connector 23"/>
          <p:cNvCxnSpPr/>
          <p:nvPr/>
        </p:nvCxnSpPr>
        <p:spPr>
          <a:xfrm flipV="1">
            <a:off x="2236788" y="4113213"/>
            <a:ext cx="1066800" cy="998537"/>
          </a:xfrm>
          <a:prstGeom prst="straightConnector1">
            <a:avLst/>
          </a:prstGeom>
          <a:ln w="571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a:spLocks noChangeArrowheads="1"/>
          </p:cNvSpPr>
          <p:nvPr/>
        </p:nvSpPr>
        <p:spPr bwMode="auto">
          <a:xfrm rot="-2721550">
            <a:off x="1587501" y="3776662"/>
            <a:ext cx="21955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lnSpc>
                <a:spcPct val="200000"/>
              </a:lnSpc>
              <a:spcBef>
                <a:spcPct val="0"/>
              </a:spcBef>
              <a:spcAft>
                <a:spcPct val="0"/>
              </a:spcAft>
            </a:pPr>
            <a:r>
              <a:rPr lang="en-US" sz="2400" b="1" smtClean="0">
                <a:solidFill>
                  <a:srgbClr val="002060"/>
                </a:solidFill>
                <a:cs typeface="Arial" charset="0"/>
              </a:rPr>
              <a:t>+ 2 đường chéo</a:t>
            </a:r>
          </a:p>
          <a:p>
            <a:pPr algn="ctr" fontAlgn="base">
              <a:lnSpc>
                <a:spcPct val="200000"/>
              </a:lnSpc>
              <a:spcBef>
                <a:spcPct val="0"/>
              </a:spcBef>
              <a:spcAft>
                <a:spcPct val="0"/>
              </a:spcAft>
            </a:pPr>
            <a:r>
              <a:rPr lang="en-US" sz="2400" b="1" smtClean="0">
                <a:solidFill>
                  <a:srgbClr val="002060"/>
                </a:solidFill>
                <a:cs typeface="Arial" charset="0"/>
              </a:rPr>
              <a:t>bằng nhau</a:t>
            </a:r>
          </a:p>
        </p:txBody>
      </p:sp>
      <p:grpSp>
        <p:nvGrpSpPr>
          <p:cNvPr id="2" name="Group 1"/>
          <p:cNvGrpSpPr>
            <a:grpSpLocks/>
          </p:cNvGrpSpPr>
          <p:nvPr/>
        </p:nvGrpSpPr>
        <p:grpSpPr bwMode="auto">
          <a:xfrm>
            <a:off x="628650" y="574675"/>
            <a:ext cx="1374775" cy="1697038"/>
            <a:chOff x="629205" y="574325"/>
            <a:chExt cx="1374324" cy="1697782"/>
          </a:xfrm>
        </p:grpSpPr>
        <p:sp>
          <p:nvSpPr>
            <p:cNvPr id="10" name="Freeform 9"/>
            <p:cNvSpPr/>
            <p:nvPr/>
          </p:nvSpPr>
          <p:spPr>
            <a:xfrm rot="20235716">
              <a:off x="629205" y="574325"/>
              <a:ext cx="1374324" cy="1484964"/>
            </a:xfrm>
            <a:custGeom>
              <a:avLst/>
              <a:gdLst>
                <a:gd name="connsiteX0" fmla="*/ 0 w 2030278"/>
                <a:gd name="connsiteY0" fmla="*/ 1131377 h 2231756"/>
                <a:gd name="connsiteX1" fmla="*/ 0 w 2030278"/>
                <a:gd name="connsiteY1" fmla="*/ 1131377 h 2231756"/>
                <a:gd name="connsiteX2" fmla="*/ 1193370 w 2030278"/>
                <a:gd name="connsiteY2" fmla="*/ 0 h 2231756"/>
                <a:gd name="connsiteX3" fmla="*/ 2030278 w 2030278"/>
                <a:gd name="connsiteY3" fmla="*/ 790414 h 2231756"/>
                <a:gd name="connsiteX4" fmla="*/ 1813302 w 2030278"/>
                <a:gd name="connsiteY4" fmla="*/ 2231756 h 2231756"/>
                <a:gd name="connsiteX5" fmla="*/ 0 w 2030278"/>
                <a:gd name="connsiteY5" fmla="*/ 1131377 h 223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278" h="2231756">
                  <a:moveTo>
                    <a:pt x="0" y="1131377"/>
                  </a:moveTo>
                  <a:lnTo>
                    <a:pt x="0" y="1131377"/>
                  </a:lnTo>
                  <a:lnTo>
                    <a:pt x="1193370" y="0"/>
                  </a:lnTo>
                  <a:lnTo>
                    <a:pt x="2030278" y="790414"/>
                  </a:lnTo>
                  <a:lnTo>
                    <a:pt x="1813302" y="2231756"/>
                  </a:lnTo>
                  <a:lnTo>
                    <a:pt x="0" y="1131377"/>
                  </a:lnTo>
                  <a:close/>
                </a:path>
              </a:pathLst>
            </a:cu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70" name="TextBox 29"/>
            <p:cNvSpPr txBox="1">
              <a:spLocks noChangeArrowheads="1"/>
            </p:cNvSpPr>
            <p:nvPr/>
          </p:nvSpPr>
          <p:spPr bwMode="auto">
            <a:xfrm>
              <a:off x="899592" y="1902775"/>
              <a:ext cx="98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solidFill>
                    <a:prstClr val="black"/>
                  </a:solidFill>
                  <a:cs typeface="Arial" charset="0"/>
                </a:rPr>
                <a:t>(Tứ giác)</a:t>
              </a:r>
            </a:p>
          </p:txBody>
        </p:sp>
      </p:grpSp>
      <p:grpSp>
        <p:nvGrpSpPr>
          <p:cNvPr id="8" name="Group 7"/>
          <p:cNvGrpSpPr>
            <a:grpSpLocks/>
          </p:cNvGrpSpPr>
          <p:nvPr/>
        </p:nvGrpSpPr>
        <p:grpSpPr bwMode="auto">
          <a:xfrm>
            <a:off x="327025" y="5300663"/>
            <a:ext cx="1854200" cy="1497012"/>
            <a:chOff x="326331" y="5301208"/>
            <a:chExt cx="1854132" cy="1495753"/>
          </a:xfrm>
        </p:grpSpPr>
        <p:sp>
          <p:nvSpPr>
            <p:cNvPr id="26" name="Parallelogram 25"/>
            <p:cNvSpPr/>
            <p:nvPr/>
          </p:nvSpPr>
          <p:spPr>
            <a:xfrm>
              <a:off x="451739" y="5301208"/>
              <a:ext cx="1728724" cy="1080178"/>
            </a:xfrm>
            <a:prstGeom prst="parallelogram">
              <a:avLst>
                <a:gd name="adj" fmla="val 45088"/>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mtClean="0">
                <a:solidFill>
                  <a:srgbClr val="FFFFFF"/>
                </a:solidFill>
              </a:endParaRPr>
            </a:p>
          </p:txBody>
        </p:sp>
        <p:sp>
          <p:nvSpPr>
            <p:cNvPr id="2068" name="TextBox 30"/>
            <p:cNvSpPr txBox="1">
              <a:spLocks noChangeArrowheads="1"/>
            </p:cNvSpPr>
            <p:nvPr/>
          </p:nvSpPr>
          <p:spPr bwMode="auto">
            <a:xfrm>
              <a:off x="326331" y="6427629"/>
              <a:ext cx="17668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solidFill>
                    <a:prstClr val="black"/>
                  </a:solidFill>
                  <a:cs typeface="Arial" charset="0"/>
                </a:rPr>
                <a:t>(Hình bình hành)</a:t>
              </a:r>
            </a:p>
          </p:txBody>
        </p:sp>
      </p:grpSp>
      <p:grpSp>
        <p:nvGrpSpPr>
          <p:cNvPr id="3" name="Group 2"/>
          <p:cNvGrpSpPr>
            <a:grpSpLocks/>
          </p:cNvGrpSpPr>
          <p:nvPr/>
        </p:nvGrpSpPr>
        <p:grpSpPr bwMode="auto">
          <a:xfrm>
            <a:off x="6634163" y="768350"/>
            <a:ext cx="1739900" cy="1433513"/>
            <a:chOff x="6633755" y="768001"/>
            <a:chExt cx="1740861" cy="1433992"/>
          </a:xfrm>
        </p:grpSpPr>
        <p:sp>
          <p:nvSpPr>
            <p:cNvPr id="5" name="Trapezoid 4"/>
            <p:cNvSpPr/>
            <p:nvPr/>
          </p:nvSpPr>
          <p:spPr>
            <a:xfrm>
              <a:off x="6732234" y="768001"/>
              <a:ext cx="1642382" cy="848008"/>
            </a:xfrm>
            <a:prstGeom prst="trapezoid">
              <a:avLst>
                <a:gd name="adj" fmla="val 54241"/>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66" name="TextBox 31"/>
            <p:cNvSpPr txBox="1">
              <a:spLocks noChangeArrowheads="1"/>
            </p:cNvSpPr>
            <p:nvPr/>
          </p:nvSpPr>
          <p:spPr bwMode="auto">
            <a:xfrm>
              <a:off x="6633755" y="1832661"/>
              <a:ext cx="1740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solidFill>
                    <a:prstClr val="black"/>
                  </a:solidFill>
                  <a:cs typeface="Arial" charset="0"/>
                </a:rPr>
                <a:t>(Hình thang cân)</a:t>
              </a:r>
            </a:p>
          </p:txBody>
        </p:sp>
      </p:grpSp>
      <p:grpSp>
        <p:nvGrpSpPr>
          <p:cNvPr id="6" name="Group 5"/>
          <p:cNvGrpSpPr>
            <a:grpSpLocks/>
          </p:cNvGrpSpPr>
          <p:nvPr/>
        </p:nvGrpSpPr>
        <p:grpSpPr bwMode="auto">
          <a:xfrm>
            <a:off x="6380163" y="5268913"/>
            <a:ext cx="1814512" cy="1528762"/>
            <a:chOff x="6379678" y="5268618"/>
            <a:chExt cx="1814862" cy="1528343"/>
          </a:xfrm>
        </p:grpSpPr>
        <p:sp>
          <p:nvSpPr>
            <p:cNvPr id="7" name="Parallelogram 6"/>
            <p:cNvSpPr/>
            <p:nvPr/>
          </p:nvSpPr>
          <p:spPr>
            <a:xfrm>
              <a:off x="6467007" y="5268618"/>
              <a:ext cx="1727533" cy="1080791"/>
            </a:xfrm>
            <a:prstGeom prst="parallelogram">
              <a:avLst>
                <a:gd name="adj" fmla="val 45088"/>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mtClean="0">
                <a:solidFill>
                  <a:srgbClr val="FFFFFF"/>
                </a:solidFill>
              </a:endParaRPr>
            </a:p>
          </p:txBody>
        </p:sp>
        <p:sp>
          <p:nvSpPr>
            <p:cNvPr id="2064" name="TextBox 32"/>
            <p:cNvSpPr txBox="1">
              <a:spLocks noChangeArrowheads="1"/>
            </p:cNvSpPr>
            <p:nvPr/>
          </p:nvSpPr>
          <p:spPr bwMode="auto">
            <a:xfrm>
              <a:off x="6379678" y="6427629"/>
              <a:ext cx="17668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solidFill>
                    <a:prstClr val="black"/>
                  </a:solidFill>
                  <a:cs typeface="Arial" charset="0"/>
                </a:rPr>
                <a:t>(Hình bình hành)</a:t>
              </a:r>
            </a:p>
          </p:txBody>
        </p:sp>
      </p:grpSp>
      <p:sp>
        <p:nvSpPr>
          <p:cNvPr id="9" name="TextBox 8"/>
          <p:cNvSpPr txBox="1"/>
          <p:nvPr/>
        </p:nvSpPr>
        <p:spPr>
          <a:xfrm>
            <a:off x="2057400" y="0"/>
            <a:ext cx="5166182" cy="707886"/>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3. </a:t>
            </a:r>
            <a:r>
              <a:rPr lang="en-US" sz="4000" b="1" dirty="0" err="1" smtClean="0">
                <a:solidFill>
                  <a:srgbClr val="FF0000"/>
                </a:solidFill>
                <a:latin typeface="Times New Roman" pitchFamily="18" charset="0"/>
                <a:cs typeface="Times New Roman" pitchFamily="18" charset="0"/>
              </a:rPr>
              <a:t>Dấu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hiệu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biết</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34580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2000"/>
                                        <p:tgtEl>
                                          <p:spTgt spid="12"/>
                                        </p:tgtEl>
                                      </p:cBhvr>
                                    </p:animEffect>
                                  </p:childTnLst>
                                </p:cTn>
                              </p:par>
                            </p:childTnLst>
                          </p:cTn>
                        </p:par>
                        <p:par>
                          <p:cTn id="19" fill="hold" nodeType="afterGroup">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22" presetClass="entr" presetSubtype="2"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2000"/>
                                        <p:tgtEl>
                                          <p:spTgt spid="16"/>
                                        </p:tgtEl>
                                      </p:cBhvr>
                                    </p:animEffect>
                                  </p:childTnLst>
                                </p:cTn>
                              </p:par>
                            </p:childTnLst>
                          </p:cTn>
                        </p:par>
                        <p:par>
                          <p:cTn id="34" fill="hold" nodeType="afterGroup">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2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000"/>
                            </p:stCondLst>
                            <p:childTnLst>
                              <p:par>
                                <p:cTn id="46" presetID="22" presetClass="entr" presetSubtype="2"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2000"/>
                                        <p:tgtEl>
                                          <p:spTgt spid="21"/>
                                        </p:tgtEl>
                                      </p:cBhvr>
                                    </p:animEffect>
                                  </p:childTnLst>
                                </p:cTn>
                              </p:par>
                            </p:childTnLst>
                          </p:cTn>
                        </p:par>
                        <p:par>
                          <p:cTn id="49" fill="hold" nodeType="afterGroup">
                            <p:stCondLst>
                              <p:cond delay="3000"/>
                            </p:stCondLst>
                            <p:childTnLst>
                              <p:par>
                                <p:cTn id="50" presetID="22" presetClass="entr" presetSubtype="2"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2000"/>
                                        <p:tgtEl>
                                          <p:spTgt spid="2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1000"/>
                            </p:stCondLst>
                            <p:childTnLst>
                              <p:par>
                                <p:cTn id="61" presetID="22" presetClass="entr" presetSubtype="8"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2000"/>
                                        <p:tgtEl>
                                          <p:spTgt spid="24"/>
                                        </p:tgtEl>
                                      </p:cBhvr>
                                    </p:animEffect>
                                  </p:childTnLst>
                                </p:cTn>
                              </p:par>
                            </p:childTnLst>
                          </p:cTn>
                        </p:par>
                        <p:par>
                          <p:cTn id="64" fill="hold" nodeType="afterGroup">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20" grpId="0"/>
      <p:bldP spid="23"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
            <a:ext cx="8534400" cy="3046988"/>
          </a:xfrm>
          <a:prstGeom prst="rect">
            <a:avLst/>
          </a:prstGeom>
          <a:noFill/>
        </p:spPr>
        <p:txBody>
          <a:bodyPr wrap="square" rtlCol="0">
            <a:spAutoFit/>
          </a:bodyPr>
          <a:lstStyle/>
          <a:p>
            <a:pPr algn="just"/>
            <a:r>
              <a:rPr lang="en-US" sz="3200" b="1" dirty="0" smtClean="0">
                <a:solidFill>
                  <a:srgbClr val="FF0000"/>
                </a:solidFill>
                <a:latin typeface="Times New Roman" pitchFamily="18" charset="0"/>
                <a:cs typeface="Times New Roman" pitchFamily="18" charset="0"/>
              </a:rPr>
              <a:t>Bài tập 2</a:t>
            </a:r>
            <a:r>
              <a:rPr lang="en-US" sz="3200" b="1" dirty="0" smtClean="0">
                <a:solidFill>
                  <a:prstClr val="black"/>
                </a:solidFill>
                <a:latin typeface="Times New Roman" pitchFamily="18" charset="0"/>
                <a:cs typeface="Times New Roman" pitchFamily="18" charset="0"/>
              </a:rPr>
              <a:t>: Cho </a:t>
            </a:r>
            <a:r>
              <a:rPr lang="en-US" sz="3200" b="1" dirty="0">
                <a:solidFill>
                  <a:prstClr val="black"/>
                </a:solidFill>
                <a:latin typeface="Times New Roman" pitchFamily="18" charset="0"/>
                <a:cs typeface="Times New Roman" pitchFamily="18" charset="0"/>
              </a:rPr>
              <a:t>tam giác ABC </a:t>
            </a:r>
            <a:r>
              <a:rPr lang="en-US" sz="3200" b="1" dirty="0" err="1" smtClean="0">
                <a:solidFill>
                  <a:prstClr val="black"/>
                </a:solidFill>
                <a:latin typeface="Times New Roman" pitchFamily="18" charset="0"/>
                <a:cs typeface="Times New Roman" pitchFamily="18" charset="0"/>
              </a:rPr>
              <a:t>vuông</a:t>
            </a:r>
            <a:r>
              <a:rPr lang="en-US" sz="3200" b="1" smtClean="0">
                <a:solidFill>
                  <a:prstClr val="black"/>
                </a:solidFill>
                <a:latin typeface="Times New Roman" pitchFamily="18" charset="0"/>
                <a:cs typeface="Times New Roman" pitchFamily="18" charset="0"/>
              </a:rPr>
              <a:t> </a:t>
            </a:r>
            <a:r>
              <a:rPr lang="en-US" sz="3200" b="1" smtClean="0">
                <a:solidFill>
                  <a:prstClr val="black"/>
                </a:solidFill>
                <a:latin typeface="Times New Roman" pitchFamily="18" charset="0"/>
                <a:cs typeface="Times New Roman" pitchFamily="18" charset="0"/>
              </a:rPr>
              <a:t> </a:t>
            </a:r>
            <a:r>
              <a:rPr lang="en-US" sz="3200" b="1" dirty="0" smtClean="0">
                <a:solidFill>
                  <a:prstClr val="black"/>
                </a:solidFill>
                <a:latin typeface="Times New Roman" pitchFamily="18" charset="0"/>
                <a:cs typeface="Times New Roman" pitchFamily="18" charset="0"/>
              </a:rPr>
              <a:t>tại </a:t>
            </a:r>
            <a:r>
              <a:rPr lang="en-US" sz="3200" b="1" dirty="0">
                <a:solidFill>
                  <a:prstClr val="black"/>
                </a:solidFill>
                <a:latin typeface="Times New Roman" pitchFamily="18" charset="0"/>
                <a:cs typeface="Times New Roman" pitchFamily="18" charset="0"/>
              </a:rPr>
              <a:t>A, </a:t>
            </a:r>
            <a:r>
              <a:rPr lang="en-US" sz="3200" b="1" dirty="0" smtClean="0">
                <a:solidFill>
                  <a:prstClr val="black"/>
                </a:solidFill>
                <a:latin typeface="Times New Roman" pitchFamily="18" charset="0"/>
                <a:cs typeface="Times New Roman" pitchFamily="18" charset="0"/>
              </a:rPr>
              <a:t>điểm </a:t>
            </a:r>
            <a:r>
              <a:rPr lang="en-US" sz="3200" b="1" dirty="0">
                <a:solidFill>
                  <a:prstClr val="black"/>
                </a:solidFill>
                <a:latin typeface="Times New Roman" pitchFamily="18" charset="0"/>
                <a:cs typeface="Times New Roman" pitchFamily="18" charset="0"/>
              </a:rPr>
              <a:t>M thuộc </a:t>
            </a:r>
            <a:r>
              <a:rPr lang="en-US" sz="3200" b="1" dirty="0" smtClean="0">
                <a:solidFill>
                  <a:prstClr val="black"/>
                </a:solidFill>
                <a:latin typeface="Times New Roman" pitchFamily="18" charset="0"/>
                <a:cs typeface="Times New Roman" pitchFamily="18" charset="0"/>
              </a:rPr>
              <a:t>cạnh BC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Gọi</a:t>
            </a:r>
            <a:r>
              <a:rPr lang="en-US" sz="3200" b="1" dirty="0">
                <a:solidFill>
                  <a:prstClr val="black"/>
                </a:solidFill>
                <a:latin typeface="Times New Roman" pitchFamily="18" charset="0"/>
                <a:cs typeface="Times New Roman" pitchFamily="18" charset="0"/>
              </a:rPr>
              <a:t> D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E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chân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đường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vuông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góc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kẻ</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từ</a:t>
            </a:r>
            <a:r>
              <a:rPr lang="en-US" sz="3200" b="1" dirty="0">
                <a:solidFill>
                  <a:prstClr val="black"/>
                </a:solidFill>
                <a:latin typeface="Times New Roman" pitchFamily="18" charset="0"/>
                <a:cs typeface="Times New Roman" pitchFamily="18" charset="0"/>
              </a:rPr>
              <a:t> M </a:t>
            </a:r>
            <a:r>
              <a:rPr lang="en-US" sz="3200" b="1" dirty="0" err="1">
                <a:solidFill>
                  <a:prstClr val="black"/>
                </a:solidFill>
                <a:latin typeface="Times New Roman" pitchFamily="18" charset="0"/>
                <a:cs typeface="Times New Roman" pitchFamily="18" charset="0"/>
              </a:rPr>
              <a:t>đến</a:t>
            </a:r>
            <a:r>
              <a:rPr lang="en-US" sz="3200" b="1" dirty="0">
                <a:solidFill>
                  <a:prstClr val="black"/>
                </a:solidFill>
                <a:latin typeface="Times New Roman" pitchFamily="18" charset="0"/>
                <a:cs typeface="Times New Roman" pitchFamily="18" charset="0"/>
              </a:rPr>
              <a:t> AB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AC.</a:t>
            </a:r>
          </a:p>
          <a:p>
            <a:pPr algn="just"/>
            <a:r>
              <a:rPr lang="en-US" sz="3200" b="1" dirty="0">
                <a:solidFill>
                  <a:prstClr val="black"/>
                </a:solidFill>
                <a:latin typeface="Times New Roman" pitchFamily="18" charset="0"/>
                <a:cs typeface="Times New Roman" pitchFamily="18" charset="0"/>
              </a:rPr>
              <a:t>a) </a:t>
            </a:r>
            <a:r>
              <a:rPr lang="en-US" sz="3200" b="1" dirty="0" err="1" smtClean="0">
                <a:solidFill>
                  <a:prstClr val="black"/>
                </a:solidFill>
                <a:latin typeface="Times New Roman" pitchFamily="18" charset="0"/>
                <a:cs typeface="Times New Roman" pitchFamily="18" charset="0"/>
              </a:rPr>
              <a:t>Chứng</a:t>
            </a:r>
            <a:r>
              <a:rPr lang="en-US" sz="3200" b="1" dirty="0" smtClean="0">
                <a:solidFill>
                  <a:prstClr val="black"/>
                </a:solidFill>
                <a:latin typeface="Times New Roman" pitchFamily="18" charset="0"/>
                <a:cs typeface="Times New Roman" pitchFamily="18" charset="0"/>
              </a:rPr>
              <a:t> minh ADME </a:t>
            </a:r>
            <a:r>
              <a:rPr lang="en-US" sz="3200" b="1" dirty="0" err="1" smtClean="0">
                <a:solidFill>
                  <a:prstClr val="black"/>
                </a:solidFill>
                <a:latin typeface="Times New Roman" pitchFamily="18" charset="0"/>
                <a:cs typeface="Times New Roman" pitchFamily="18" charset="0"/>
              </a:rPr>
              <a:t>là</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hình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chữ</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nhật</a:t>
            </a:r>
            <a:r>
              <a:rPr lang="en-US" sz="3200" b="1" dirty="0" smtClean="0">
                <a:solidFill>
                  <a:prstClr val="black"/>
                </a:solidFill>
                <a:latin typeface="Times New Roman" pitchFamily="18" charset="0"/>
                <a:cs typeface="Times New Roman" pitchFamily="18" charset="0"/>
              </a:rPr>
              <a:t>;</a:t>
            </a:r>
            <a:endParaRPr lang="en-US" sz="3200" b="1" dirty="0">
              <a:solidFill>
                <a:prstClr val="black"/>
              </a:solidFill>
              <a:latin typeface="Times New Roman" pitchFamily="18" charset="0"/>
              <a:cs typeface="Times New Roman" pitchFamily="18" charset="0"/>
            </a:endParaRPr>
          </a:p>
          <a:p>
            <a:pPr algn="just"/>
            <a:r>
              <a:rPr lang="en-US" sz="3200" b="1" dirty="0">
                <a:solidFill>
                  <a:prstClr val="black"/>
                </a:solidFill>
                <a:latin typeface="Times New Roman" pitchFamily="18" charset="0"/>
                <a:cs typeface="Times New Roman" pitchFamily="18" charset="0"/>
              </a:rPr>
              <a:t>b) </a:t>
            </a:r>
            <a:r>
              <a:rPr lang="en-US" sz="3200" b="1" dirty="0" smtClean="0">
                <a:solidFill>
                  <a:prstClr val="black"/>
                </a:solidFill>
                <a:latin typeface="Times New Roman" pitchFamily="18" charset="0"/>
                <a:cs typeface="Times New Roman" pitchFamily="18" charset="0"/>
              </a:rPr>
              <a:t>Biết DM = 3cm, AD = 4cm, tính DE ?</a:t>
            </a:r>
            <a:endParaRPr lang="en-US" sz="3200" b="1" dirty="0">
              <a:solidFill>
                <a:prstClr val="black"/>
              </a:solidFill>
              <a:latin typeface="Times New Roman" pitchFamily="18" charset="0"/>
              <a:cs typeface="Times New Roman" pitchFamily="18" charset="0"/>
            </a:endParaRPr>
          </a:p>
          <a:p>
            <a:pPr algn="just"/>
            <a:endParaRPr lang="en-US" sz="3200" b="1" dirty="0">
              <a:solidFill>
                <a:prstClr val="black"/>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50" y="2895600"/>
            <a:ext cx="37909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48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600" y="162145"/>
            <a:ext cx="3429000" cy="523220"/>
          </a:xfrm>
          <a:prstGeom prst="rect">
            <a:avLst/>
          </a:prstGeom>
          <a:noFill/>
        </p:spPr>
        <p:txBody>
          <a:bodyPr wrap="square" rtlCol="0">
            <a:spAutoFit/>
          </a:bodyPr>
          <a:lstStyle/>
          <a:p>
            <a:r>
              <a:rPr lang="en-US" sz="2800" b="1" dirty="0" err="1" smtClean="0">
                <a:solidFill>
                  <a:prstClr val="black"/>
                </a:solidFill>
                <a:latin typeface="Times New Roman" pitchFamily="18" charset="0"/>
                <a:cs typeface="Times New Roman" pitchFamily="18" charset="0"/>
              </a:rPr>
              <a:t>Giải</a:t>
            </a:r>
            <a:endParaRPr lang="en-US" sz="2800"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54553" y="752478"/>
                <a:ext cx="5431847" cy="3151825"/>
              </a:xfrm>
              <a:prstGeom prst="rect">
                <a:avLst/>
              </a:prstGeom>
              <a:noFill/>
            </p:spPr>
            <p:txBody>
              <a:bodyPr wrap="square" rtlCol="0">
                <a:spAutoFit/>
              </a:bodyPr>
              <a:lstStyle/>
              <a:p>
                <a:pPr marL="342900" indent="-342900">
                  <a:buFontTx/>
                  <a:buAutoNum type="alphaLcParenR"/>
                </a:pPr>
                <a:r>
                  <a:rPr lang="en-US" sz="2800" b="1" dirty="0" smtClean="0">
                    <a:solidFill>
                      <a:prstClr val="black"/>
                    </a:solidFill>
                    <a:latin typeface="Times New Roman" panose="02020603050405020304" pitchFamily="18" charset="0"/>
                    <a:cs typeface="Times New Roman" panose="02020603050405020304" pitchFamily="18" charset="0"/>
                  </a:rPr>
                  <a:t>Xét </a:t>
                </a:r>
                <a:r>
                  <a:rPr lang="en-US" sz="2800" b="1" dirty="0" err="1" smtClean="0">
                    <a:solidFill>
                      <a:prstClr val="black"/>
                    </a:solidFill>
                    <a:latin typeface="Times New Roman" panose="02020603050405020304" pitchFamily="18" charset="0"/>
                    <a:cs typeface="Times New Roman" panose="02020603050405020304" pitchFamily="18" charset="0"/>
                  </a:rPr>
                  <a:t>tứ</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giác</a:t>
                </a:r>
                <a:r>
                  <a:rPr lang="en-US" sz="2800" b="1" dirty="0" smtClean="0">
                    <a:solidFill>
                      <a:prstClr val="black"/>
                    </a:solidFill>
                    <a:latin typeface="Times New Roman" panose="02020603050405020304" pitchFamily="18" charset="0"/>
                    <a:cs typeface="Times New Roman" panose="02020603050405020304" pitchFamily="18" charset="0"/>
                  </a:rPr>
                  <a:t> ADME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a:t>
                </a:r>
              </a:p>
              <a:p>
                <a:r>
                  <a:rPr lang="en-US" sz="2800" b="1"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prstClr val="black"/>
                            </a:solidFill>
                            <a:latin typeface="Cambria Math"/>
                          </a:rPr>
                        </m:ctrlPr>
                      </m:accPr>
                      <m:e>
                        <m:r>
                          <a:rPr lang="en-US" sz="2800" b="1" smtClean="0">
                            <a:solidFill>
                              <a:prstClr val="black"/>
                            </a:solidFill>
                            <a:latin typeface="Cambria Math"/>
                          </a:rPr>
                          <m:t>𝐀</m:t>
                        </m:r>
                      </m:e>
                    </m:acc>
                    <m:r>
                      <a:rPr lang="en-US" sz="2800" b="1" smtClean="0">
                        <a:solidFill>
                          <a:prstClr val="black"/>
                        </a:solidFill>
                        <a:latin typeface="Cambria Math"/>
                      </a:rPr>
                      <m:t>=</m:t>
                    </m:r>
                    <m:sSup>
                      <m:sSupPr>
                        <m:ctrlPr>
                          <a:rPr lang="en-US" sz="2800" b="1" i="1" smtClean="0">
                            <a:solidFill>
                              <a:prstClr val="black"/>
                            </a:solidFill>
                            <a:latin typeface="Cambria Math"/>
                          </a:rPr>
                        </m:ctrlPr>
                      </m:sSupPr>
                      <m:e>
                        <m:r>
                          <a:rPr lang="en-US" sz="2800" b="1" smtClean="0">
                            <a:solidFill>
                              <a:prstClr val="black"/>
                            </a:solidFill>
                            <a:latin typeface="Cambria Math"/>
                          </a:rPr>
                          <m:t>𝟗𝟎</m:t>
                        </m:r>
                      </m:e>
                      <m:sup>
                        <m:r>
                          <a:rPr lang="en-US" sz="2800" b="1" smtClean="0">
                            <a:solidFill>
                              <a:prstClr val="black"/>
                            </a:solidFill>
                            <a:latin typeface="Cambria Math"/>
                          </a:rPr>
                          <m:t>𝟎</m:t>
                        </m:r>
                      </m:sup>
                    </m:sSup>
                    <m:d>
                      <m:dPr>
                        <m:ctrlPr>
                          <a:rPr lang="en-US" sz="2800" b="1" i="1" smtClean="0">
                            <a:solidFill>
                              <a:prstClr val="black"/>
                            </a:solidFill>
                            <a:latin typeface="Cambria Math"/>
                          </a:rPr>
                        </m:ctrlPr>
                      </m:dPr>
                      <m:e>
                        <m:r>
                          <a:rPr lang="en-US" sz="2800" b="1">
                            <a:solidFill>
                              <a:prstClr val="black"/>
                            </a:solidFill>
                            <a:latin typeface="Cambria Math"/>
                            <a:ea typeface="Cambria Math"/>
                          </a:rPr>
                          <m:t>∆ </m:t>
                        </m:r>
                        <m:r>
                          <a:rPr lang="en-US" sz="2800" b="1">
                            <a:solidFill>
                              <a:prstClr val="black"/>
                            </a:solidFill>
                            <a:latin typeface="Cambria Math"/>
                            <a:ea typeface="Cambria Math"/>
                          </a:rPr>
                          <m:t>𝐀𝐁𝐂</m:t>
                        </m:r>
                        <m:r>
                          <a:rPr lang="en-US" sz="2800" b="1">
                            <a:solidFill>
                              <a:prstClr val="black"/>
                            </a:solidFill>
                            <a:latin typeface="Cambria Math"/>
                            <a:ea typeface="Cambria Math"/>
                          </a:rPr>
                          <m:t> </m:t>
                        </m:r>
                        <m:r>
                          <a:rPr lang="en-US" sz="2800" b="1">
                            <a:solidFill>
                              <a:prstClr val="black"/>
                            </a:solidFill>
                            <a:latin typeface="Cambria Math"/>
                            <a:ea typeface="Cambria Math"/>
                          </a:rPr>
                          <m:t>𝐯𝐮</m:t>
                        </m:r>
                        <m:r>
                          <a:rPr lang="en-US" sz="2800" b="1">
                            <a:solidFill>
                              <a:prstClr val="black"/>
                            </a:solidFill>
                            <a:latin typeface="Cambria Math"/>
                            <a:ea typeface="Cambria Math"/>
                          </a:rPr>
                          <m:t>ô</m:t>
                        </m:r>
                        <m:r>
                          <a:rPr lang="en-US" sz="2800" b="1">
                            <a:solidFill>
                              <a:prstClr val="black"/>
                            </a:solidFill>
                            <a:latin typeface="Cambria Math"/>
                            <a:ea typeface="Cambria Math"/>
                          </a:rPr>
                          <m:t>𝐧𝐠</m:t>
                        </m:r>
                        <m:r>
                          <a:rPr lang="en-US" sz="2800" b="1">
                            <a:solidFill>
                              <a:prstClr val="black"/>
                            </a:solidFill>
                            <a:latin typeface="Cambria Math"/>
                            <a:ea typeface="Cambria Math"/>
                          </a:rPr>
                          <m:t> </m:t>
                        </m:r>
                        <m:r>
                          <a:rPr lang="en-US" sz="2800" b="1">
                            <a:solidFill>
                              <a:prstClr val="black"/>
                            </a:solidFill>
                            <a:latin typeface="Cambria Math"/>
                            <a:ea typeface="Cambria Math"/>
                          </a:rPr>
                          <m:t>𝐭</m:t>
                        </m:r>
                        <m:r>
                          <a:rPr lang="en-US" sz="2800" b="1">
                            <a:solidFill>
                              <a:prstClr val="black"/>
                            </a:solidFill>
                            <a:latin typeface="Cambria Math"/>
                            <a:ea typeface="Cambria Math"/>
                          </a:rPr>
                          <m:t>ạ</m:t>
                        </m:r>
                        <m:r>
                          <a:rPr lang="en-US" sz="2800" b="1">
                            <a:solidFill>
                              <a:prstClr val="black"/>
                            </a:solidFill>
                            <a:latin typeface="Cambria Math"/>
                            <a:ea typeface="Cambria Math"/>
                          </a:rPr>
                          <m:t>𝐢</m:t>
                        </m:r>
                        <m:r>
                          <a:rPr lang="en-US" sz="2800" b="1">
                            <a:solidFill>
                              <a:prstClr val="black"/>
                            </a:solidFill>
                            <a:latin typeface="Cambria Math"/>
                            <a:ea typeface="Cambria Math"/>
                          </a:rPr>
                          <m:t> </m:t>
                        </m:r>
                        <m:r>
                          <a:rPr lang="en-US" sz="2800" b="1">
                            <a:solidFill>
                              <a:prstClr val="black"/>
                            </a:solidFill>
                            <a:latin typeface="Cambria Math"/>
                            <a:ea typeface="Cambria Math"/>
                          </a:rPr>
                          <m:t>𝐀</m:t>
                        </m:r>
                      </m:e>
                    </m:d>
                  </m:oMath>
                </a14:m>
                <a:endParaRPr lang="en-US" sz="2800" b="1" dirty="0" smtClean="0">
                  <a:solidFill>
                    <a:prstClr val="black"/>
                  </a:solidFill>
                  <a:latin typeface="Times New Roman" panose="02020603050405020304" pitchFamily="18" charset="0"/>
                  <a:ea typeface="Cambria Math"/>
                  <a:cs typeface="Times New Roman" panose="02020603050405020304" pitchFamily="18" charset="0"/>
                </a:endParaRPr>
              </a:p>
              <a:p>
                <a14:m>
                  <m:oMath xmlns:m="http://schemas.openxmlformats.org/officeDocument/2006/math">
                    <m:acc>
                      <m:accPr>
                        <m:chr m:val="̂"/>
                        <m:ctrlPr>
                          <a:rPr lang="en-US" sz="2800" b="1" i="1">
                            <a:solidFill>
                              <a:prstClr val="black"/>
                            </a:solidFill>
                            <a:latin typeface="Cambria Math"/>
                          </a:rPr>
                        </m:ctrlPr>
                      </m:accPr>
                      <m:e>
                        <m:r>
                          <a:rPr lang="en-US" sz="2800" b="1">
                            <a:solidFill>
                              <a:prstClr val="black"/>
                            </a:solidFill>
                            <a:latin typeface="Cambria Math"/>
                          </a:rPr>
                          <m:t>𝐀</m:t>
                        </m:r>
                        <m:r>
                          <a:rPr lang="en-US" sz="2800" b="1" smtClean="0">
                            <a:solidFill>
                              <a:prstClr val="black"/>
                            </a:solidFill>
                            <a:latin typeface="Cambria Math"/>
                          </a:rPr>
                          <m:t>𝐃𝐌</m:t>
                        </m:r>
                      </m:e>
                    </m:acc>
                    <m:r>
                      <a:rPr lang="en-US" sz="2800" b="1">
                        <a:solidFill>
                          <a:prstClr val="black"/>
                        </a:solidFill>
                        <a:latin typeface="Cambria Math"/>
                      </a:rPr>
                      <m:t>=</m:t>
                    </m:r>
                    <m:sSup>
                      <m:sSupPr>
                        <m:ctrlPr>
                          <a:rPr lang="en-US" sz="2800" b="1" i="1">
                            <a:solidFill>
                              <a:prstClr val="black"/>
                            </a:solidFill>
                            <a:latin typeface="Cambria Math"/>
                          </a:rPr>
                        </m:ctrlPr>
                      </m:sSupPr>
                      <m:e>
                        <m:r>
                          <a:rPr lang="en-US" sz="2800" b="1">
                            <a:solidFill>
                              <a:prstClr val="black"/>
                            </a:solidFill>
                            <a:latin typeface="Cambria Math"/>
                          </a:rPr>
                          <m:t>𝟗𝟎</m:t>
                        </m:r>
                      </m:e>
                      <m:sup>
                        <m:r>
                          <a:rPr lang="en-US" sz="2800" b="1">
                            <a:solidFill>
                              <a:prstClr val="black"/>
                            </a:solidFill>
                            <a:latin typeface="Cambria Math"/>
                          </a:rPr>
                          <m:t>𝟎</m:t>
                        </m:r>
                      </m:sup>
                    </m:sSup>
                    <m:r>
                      <a:rPr lang="en-US" sz="2800" b="1" smtClean="0">
                        <a:solidFill>
                          <a:prstClr val="black"/>
                        </a:solidFill>
                        <a:latin typeface="Cambria Math"/>
                      </a:rPr>
                      <m:t>(</m:t>
                    </m:r>
                    <m:r>
                      <a:rPr lang="en-US" sz="2800" b="1">
                        <a:solidFill>
                          <a:prstClr val="black"/>
                        </a:solidFill>
                        <a:latin typeface="Cambria Math"/>
                        <a:cs typeface="Times New Roman" pitchFamily="18" charset="0"/>
                      </a:rPr>
                      <m:t>𝐌𝐃</m:t>
                    </m:r>
                    <m:r>
                      <a:rPr lang="en-US" sz="2800" b="1">
                        <a:solidFill>
                          <a:prstClr val="black"/>
                        </a:solidFill>
                        <a:latin typeface="Cambria Math"/>
                        <a:ea typeface="Cambria Math"/>
                        <a:cs typeface="Times New Roman" pitchFamily="18" charset="0"/>
                      </a:rPr>
                      <m:t>⊥</m:t>
                    </m:r>
                    <m:r>
                      <a:rPr lang="en-US" sz="2800" b="1">
                        <a:solidFill>
                          <a:prstClr val="black"/>
                        </a:solidFill>
                        <a:latin typeface="Cambria Math"/>
                        <a:ea typeface="Cambria Math"/>
                        <a:cs typeface="Times New Roman" pitchFamily="18" charset="0"/>
                      </a:rPr>
                      <m:t>𝐀𝐁</m:t>
                    </m:r>
                  </m:oMath>
                </a14:m>
                <a:r>
                  <a:rPr lang="en-US" sz="2800" b="1" dirty="0" smtClean="0">
                    <a:solidFill>
                      <a:prstClr val="black"/>
                    </a:solidFill>
                    <a:latin typeface="Times New Roman" panose="02020603050405020304" pitchFamily="18" charset="0"/>
                    <a:cs typeface="Times New Roman" panose="02020603050405020304" pitchFamily="18" charset="0"/>
                  </a:rPr>
                  <a:t>)</a:t>
                </a:r>
              </a:p>
              <a:p>
                <a14:m>
                  <m:oMath xmlns:m="http://schemas.openxmlformats.org/officeDocument/2006/math">
                    <m:acc>
                      <m:accPr>
                        <m:chr m:val="̂"/>
                        <m:ctrlPr>
                          <a:rPr lang="en-US" sz="2800" b="1" i="1">
                            <a:solidFill>
                              <a:prstClr val="black"/>
                            </a:solidFill>
                            <a:latin typeface="Cambria Math"/>
                          </a:rPr>
                        </m:ctrlPr>
                      </m:accPr>
                      <m:e>
                        <m:r>
                          <a:rPr lang="en-US" sz="2800" b="1">
                            <a:solidFill>
                              <a:prstClr val="black"/>
                            </a:solidFill>
                            <a:latin typeface="Cambria Math"/>
                          </a:rPr>
                          <m:t>𝐀</m:t>
                        </m:r>
                        <m:r>
                          <a:rPr lang="en-US" sz="2800" b="1" smtClean="0">
                            <a:solidFill>
                              <a:prstClr val="black"/>
                            </a:solidFill>
                            <a:latin typeface="Cambria Math"/>
                          </a:rPr>
                          <m:t>𝐄</m:t>
                        </m:r>
                        <m:r>
                          <a:rPr lang="en-US" sz="2800" b="1">
                            <a:solidFill>
                              <a:prstClr val="black"/>
                            </a:solidFill>
                            <a:latin typeface="Cambria Math"/>
                          </a:rPr>
                          <m:t>𝐌</m:t>
                        </m:r>
                      </m:e>
                    </m:acc>
                    <m:r>
                      <a:rPr lang="en-US" sz="2800" b="1">
                        <a:solidFill>
                          <a:prstClr val="black"/>
                        </a:solidFill>
                        <a:latin typeface="Cambria Math"/>
                      </a:rPr>
                      <m:t>=</m:t>
                    </m:r>
                    <m:sSup>
                      <m:sSupPr>
                        <m:ctrlPr>
                          <a:rPr lang="en-US" sz="2800" b="1" i="1">
                            <a:solidFill>
                              <a:prstClr val="black"/>
                            </a:solidFill>
                            <a:latin typeface="Cambria Math"/>
                          </a:rPr>
                        </m:ctrlPr>
                      </m:sSupPr>
                      <m:e>
                        <m:r>
                          <a:rPr lang="en-US" sz="2800" b="1">
                            <a:solidFill>
                              <a:prstClr val="black"/>
                            </a:solidFill>
                            <a:latin typeface="Cambria Math"/>
                          </a:rPr>
                          <m:t>𝟗𝟎</m:t>
                        </m:r>
                      </m:e>
                      <m:sup>
                        <m:r>
                          <a:rPr lang="en-US" sz="2800" b="1">
                            <a:solidFill>
                              <a:prstClr val="black"/>
                            </a:solidFill>
                            <a:latin typeface="Cambria Math"/>
                          </a:rPr>
                          <m:t>𝟎</m:t>
                        </m:r>
                      </m:sup>
                    </m:sSup>
                  </m:oMath>
                </a14:m>
                <a:r>
                  <a:rPr lang="en-US" sz="2800" b="1" dirty="0" smtClean="0">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
                      <a:rPr lang="en-US" sz="2800" b="1">
                        <a:solidFill>
                          <a:prstClr val="black"/>
                        </a:solidFill>
                        <a:latin typeface="Cambria Math"/>
                        <a:ea typeface="Cambria Math"/>
                        <a:cs typeface="Times New Roman" pitchFamily="18" charset="0"/>
                      </a:rPr>
                      <m:t>𝐌𝐄</m:t>
                    </m:r>
                    <m:r>
                      <a:rPr lang="en-US" sz="2800" b="1">
                        <a:solidFill>
                          <a:prstClr val="black"/>
                        </a:solidFill>
                        <a:latin typeface="Cambria Math"/>
                        <a:ea typeface="Cambria Math"/>
                        <a:cs typeface="Times New Roman" pitchFamily="18" charset="0"/>
                      </a:rPr>
                      <m:t>⊥</m:t>
                    </m:r>
                    <m:r>
                      <a:rPr lang="en-US" sz="2800" b="1">
                        <a:solidFill>
                          <a:prstClr val="black"/>
                        </a:solidFill>
                        <a:latin typeface="Cambria Math"/>
                        <a:ea typeface="Cambria Math"/>
                        <a:cs typeface="Times New Roman" pitchFamily="18" charset="0"/>
                      </a:rPr>
                      <m:t>𝐀𝐂</m:t>
                    </m:r>
                  </m:oMath>
                </a14:m>
                <a:r>
                  <a:rPr lang="en-US" sz="2800" b="1" dirty="0" smtClean="0">
                    <a:solidFill>
                      <a:prstClr val="black"/>
                    </a:solidFill>
                    <a:latin typeface="Times New Roman" panose="02020603050405020304" pitchFamily="18" charset="0"/>
                    <a:cs typeface="Times New Roman" panose="02020603050405020304" pitchFamily="18" charset="0"/>
                  </a:rPr>
                  <a:t>)</a:t>
                </a:r>
              </a:p>
              <a:p>
                <a:r>
                  <a:rPr lang="en-US" sz="2800" b="1" dirty="0" smtClean="0">
                    <a:solidFill>
                      <a:prstClr val="black"/>
                    </a:solidFill>
                    <a:latin typeface="Times New Roman" panose="02020603050405020304" pitchFamily="18" charset="0"/>
                    <a:cs typeface="Times New Roman" panose="02020603050405020304" pitchFamily="18" charset="0"/>
                  </a:rPr>
                  <a:t>Suy ra tứ giác ADME là hình chữ nhật (</a:t>
                </a:r>
                <a:r>
                  <a:rPr lang="en-US" sz="2800" b="1" dirty="0" err="1" smtClean="0">
                    <a:solidFill>
                      <a:prstClr val="black"/>
                    </a:solidFill>
                    <a:latin typeface="Times New Roman" panose="02020603050405020304" pitchFamily="18" charset="0"/>
                    <a:cs typeface="Times New Roman" panose="02020603050405020304" pitchFamily="18" charset="0"/>
                  </a:rPr>
                  <a:t>dhnb</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a:p>
                <a:endParaRPr lang="en-US" sz="2800" b="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4553" y="752478"/>
                <a:ext cx="5431847" cy="3151825"/>
              </a:xfrm>
              <a:prstGeom prst="rect">
                <a:avLst/>
              </a:prstGeom>
              <a:blipFill rotWithShape="1">
                <a:blip r:embed="rId2"/>
                <a:stretch>
                  <a:fillRect l="-2357" t="-1934" r="-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0" y="3746717"/>
                <a:ext cx="9074727" cy="2256515"/>
              </a:xfrm>
              <a:prstGeom prst="rect">
                <a:avLst/>
              </a:prstGeom>
              <a:noFill/>
            </p:spPr>
            <p:txBody>
              <a:bodyPr wrap="square" rtlCol="0">
                <a:spAutoFit/>
              </a:bodyPr>
              <a:lstStyle/>
              <a:p>
                <a:pPr marL="514350" indent="-514350">
                  <a:buFontTx/>
                  <a:buAutoNum type="alphaLcParenR" startAt="2"/>
                </a:pP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Vì</a:t>
                </a:r>
                <a:r>
                  <a:rPr lang="en-US" sz="2800" b="1" dirty="0" smtClean="0">
                    <a:solidFill>
                      <a:prstClr val="black"/>
                    </a:solidFill>
                    <a:latin typeface="Times New Roman" panose="02020603050405020304" pitchFamily="18" charset="0"/>
                    <a:cs typeface="Times New Roman" panose="02020603050405020304" pitchFamily="18" charset="0"/>
                  </a:rPr>
                  <a:t> ADME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hình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chữ</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nhật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cmt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nên</a:t>
                </a:r>
                <a:endParaRPr lang="en-US" sz="2800" b="1" dirty="0" smtClean="0">
                  <a:solidFill>
                    <a:prstClr val="black"/>
                  </a:solidFill>
                  <a:latin typeface="Times New Roman" panose="02020603050405020304" pitchFamily="18" charset="0"/>
                  <a:cs typeface="Times New Roman" panose="02020603050405020304" pitchFamily="18" charset="0"/>
                </a:endParaRPr>
              </a:p>
              <a:p>
                <a:pPr algn="ctr"/>
                <a:r>
                  <a:rPr lang="en-US" sz="2800" b="1" dirty="0" smtClean="0">
                    <a:solidFill>
                      <a:prstClr val="black"/>
                    </a:solidFill>
                    <a:latin typeface="Times New Roman" panose="02020603050405020304" pitchFamily="18" charset="0"/>
                    <a:cs typeface="Times New Roman" panose="02020603050405020304" pitchFamily="18" charset="0"/>
                  </a:rPr>
                  <a:t> AE = DM = 3cm</a:t>
                </a:r>
              </a:p>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     - Xét </a:t>
                </a:r>
                <a14:m>
                  <m:oMath xmlns:m="http://schemas.openxmlformats.org/officeDocument/2006/math">
                    <m:r>
                      <a:rPr lang="en-US" sz="2800" b="1" i="1">
                        <a:solidFill>
                          <a:prstClr val="black"/>
                        </a:solidFill>
                        <a:latin typeface="Cambria Math"/>
                        <a:ea typeface="Cambria Math"/>
                      </a:rPr>
                      <m:t>∆</m:t>
                    </m:r>
                    <m:r>
                      <a:rPr lang="en-US" sz="2800" b="1" i="1" smtClean="0">
                        <a:solidFill>
                          <a:prstClr val="black"/>
                        </a:solidFill>
                        <a:latin typeface="Cambria Math"/>
                        <a:ea typeface="Cambria Math"/>
                      </a:rPr>
                      <m:t>𝑨𝑫𝑬</m:t>
                    </m:r>
                    <m:r>
                      <a:rPr lang="en-US" sz="2800" b="1" i="1">
                        <a:solidFill>
                          <a:prstClr val="black"/>
                        </a:solidFill>
                        <a:latin typeface="Cambria Math"/>
                        <a:ea typeface="Cambria Math"/>
                      </a:rPr>
                      <m:t> </m:t>
                    </m:r>
                  </m:oMath>
                </a14:m>
                <a:r>
                  <a:rPr lang="en-US" sz="2800" b="1" dirty="0" err="1" smtClean="0">
                    <a:solidFill>
                      <a:prstClr val="black"/>
                    </a:solidFill>
                    <a:latin typeface="Times New Roman" panose="02020603050405020304" pitchFamily="18" charset="0"/>
                    <a:cs typeface="Times New Roman" panose="02020603050405020304" pitchFamily="18" charset="0"/>
                  </a:rPr>
                  <a:t>vuông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tại</a:t>
                </a:r>
                <a:r>
                  <a:rPr lang="en-US" sz="2800" b="1" dirty="0" smtClean="0">
                    <a:solidFill>
                      <a:prstClr val="black"/>
                    </a:solidFill>
                    <a:latin typeface="Times New Roman" panose="02020603050405020304" pitchFamily="18" charset="0"/>
                    <a:cs typeface="Times New Roman" panose="02020603050405020304" pitchFamily="18" charset="0"/>
                  </a:rPr>
                  <a:t> A,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sSup>
                        <m:sSupPr>
                          <m:ctrlPr>
                            <a:rPr lang="en-US" sz="2800" b="1" i="1" smtClean="0">
                              <a:solidFill>
                                <a:prstClr val="black"/>
                              </a:solidFill>
                              <a:latin typeface="Cambria Math"/>
                            </a:rPr>
                          </m:ctrlPr>
                        </m:sSupPr>
                        <m:e>
                          <m:r>
                            <a:rPr lang="en-US" sz="2800" b="1" i="1" smtClean="0">
                              <a:solidFill>
                                <a:prstClr val="black"/>
                              </a:solidFill>
                              <a:latin typeface="Cambria Math"/>
                            </a:rPr>
                            <m:t>𝑫𝑬</m:t>
                          </m:r>
                        </m:e>
                        <m:sup>
                          <m:r>
                            <a:rPr lang="en-US" sz="2800" b="1" i="1" smtClean="0">
                              <a:solidFill>
                                <a:prstClr val="black"/>
                              </a:solidFill>
                              <a:latin typeface="Cambria Math"/>
                            </a:rPr>
                            <m:t>𝟐</m:t>
                          </m:r>
                        </m:sup>
                      </m:sSup>
                      <m:r>
                        <a:rPr lang="en-US" sz="2800" b="1" i="1" smtClean="0">
                          <a:solidFill>
                            <a:prstClr val="black"/>
                          </a:solidFill>
                          <a:latin typeface="Cambria Math"/>
                        </a:rPr>
                        <m:t>=</m:t>
                      </m:r>
                      <m:sSup>
                        <m:sSupPr>
                          <m:ctrlPr>
                            <a:rPr lang="en-US" sz="2800" b="1" i="1" smtClean="0">
                              <a:solidFill>
                                <a:prstClr val="black"/>
                              </a:solidFill>
                              <a:latin typeface="Cambria Math"/>
                            </a:rPr>
                          </m:ctrlPr>
                        </m:sSupPr>
                        <m:e>
                          <m:r>
                            <a:rPr lang="en-US" sz="2800" b="1" i="1" smtClean="0">
                              <a:solidFill>
                                <a:prstClr val="black"/>
                              </a:solidFill>
                              <a:latin typeface="Cambria Math"/>
                            </a:rPr>
                            <m:t>𝑨𝑫</m:t>
                          </m:r>
                        </m:e>
                        <m:sup>
                          <m:r>
                            <a:rPr lang="en-US" sz="2800" b="1" i="1" smtClean="0">
                              <a:solidFill>
                                <a:prstClr val="black"/>
                              </a:solidFill>
                              <a:latin typeface="Cambria Math"/>
                            </a:rPr>
                            <m:t>𝟐</m:t>
                          </m:r>
                        </m:sup>
                      </m:sSup>
                      <m:r>
                        <a:rPr lang="en-US" sz="2800" b="1" i="1" smtClean="0">
                          <a:solidFill>
                            <a:prstClr val="black"/>
                          </a:solidFill>
                          <a:latin typeface="Cambria Math"/>
                        </a:rPr>
                        <m:t>+</m:t>
                      </m:r>
                      <m:sSup>
                        <m:sSupPr>
                          <m:ctrlPr>
                            <a:rPr lang="en-US" sz="2800" b="1" i="1" smtClean="0">
                              <a:solidFill>
                                <a:prstClr val="black"/>
                              </a:solidFill>
                              <a:latin typeface="Cambria Math"/>
                            </a:rPr>
                          </m:ctrlPr>
                        </m:sSupPr>
                        <m:e>
                          <m:r>
                            <a:rPr lang="en-US" sz="2800" b="1" i="1" smtClean="0">
                              <a:solidFill>
                                <a:prstClr val="black"/>
                              </a:solidFill>
                              <a:latin typeface="Cambria Math"/>
                            </a:rPr>
                            <m:t>𝑨𝑬</m:t>
                          </m:r>
                        </m:e>
                        <m:sup>
                          <m:r>
                            <a:rPr lang="en-US" sz="2800" b="1" i="1" smtClean="0">
                              <a:solidFill>
                                <a:prstClr val="black"/>
                              </a:solidFill>
                              <a:latin typeface="Cambria Math"/>
                            </a:rPr>
                            <m:t>𝟐</m:t>
                          </m:r>
                        </m:sup>
                      </m:sSup>
                    </m:oMath>
                  </m:oMathPara>
                </a14:m>
                <a:endParaRPr lang="en-US" sz="2800" b="1" dirty="0" smtClean="0">
                  <a:solidFill>
                    <a:prstClr val="black"/>
                  </a:solidFill>
                  <a:latin typeface="Times New Roman" panose="02020603050405020304" pitchFamily="18" charset="0"/>
                  <a:cs typeface="Times New Roman" panose="02020603050405020304" pitchFamily="18" charset="0"/>
                </a:endParaRPr>
              </a:p>
              <a:p>
                <a:r>
                  <a:rPr lang="en-US" sz="2800" b="1" dirty="0" smtClean="0">
                    <a:solidFill>
                      <a:prstClr val="black"/>
                    </a:solidFill>
                    <a:latin typeface="Times New Roman" panose="02020603050405020304" pitchFamily="18" charset="0"/>
                    <a:cs typeface="Times New Roman" panose="02020603050405020304" pitchFamily="18" charset="0"/>
                  </a:rPr>
                  <a:t>      Thay số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được DE = 5cm.</a:t>
                </a:r>
                <a:endParaRPr lang="en-US" sz="2800" b="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0" y="3746717"/>
                <a:ext cx="9074727" cy="2256515"/>
              </a:xfrm>
              <a:prstGeom prst="rect">
                <a:avLst/>
              </a:prstGeom>
              <a:blipFill rotWithShape="1">
                <a:blip r:embed="rId3"/>
                <a:stretch>
                  <a:fillRect l="-1142" t="-2703" b="-6757"/>
                </a:stretch>
              </a:blipFill>
            </p:spPr>
            <p:txBody>
              <a:bodyPr/>
              <a:lstStyle/>
              <a:p>
                <a:r>
                  <a:rPr lang="en-US">
                    <a:noFill/>
                  </a:rPr>
                  <a:t> </a:t>
                </a:r>
              </a:p>
            </p:txBody>
          </p:sp>
        </mc:Fallback>
      </mc:AlternateContent>
      <p:pic>
        <p:nvPicPr>
          <p:cNvPr id="717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9977" y="41492"/>
            <a:ext cx="37909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1318739"/>
            <a:ext cx="12668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8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arn(inVertical)">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096" y="5433649"/>
            <a:ext cx="4705350" cy="111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098" y="5209444"/>
            <a:ext cx="3673719" cy="4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862" y="4441581"/>
            <a:ext cx="3705957" cy="126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5412" y="3768974"/>
            <a:ext cx="3017226" cy="192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7477" y="3176959"/>
            <a:ext cx="3193074" cy="264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1643" y="2504345"/>
            <a:ext cx="3472962" cy="142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1643" y="2176101"/>
            <a:ext cx="3472962" cy="105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8212" y="1672009"/>
            <a:ext cx="285750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4766" y="904144"/>
            <a:ext cx="3777762" cy="181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7477" y="2224453"/>
            <a:ext cx="2880946" cy="14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92366" y="249914"/>
            <a:ext cx="3320562" cy="84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4031" y="432294"/>
            <a:ext cx="2561492" cy="323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1694" y="2728547"/>
            <a:ext cx="2145323" cy="140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7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53158" y="304800"/>
            <a:ext cx="8368811" cy="1754326"/>
          </a:xfrm>
          <a:prstGeom prst="rect">
            <a:avLst/>
          </a:prstGeom>
          <a:noFill/>
          <a:ln>
            <a:noFill/>
          </a:ln>
          <a:effectLst/>
          <a:extLst>
            <a:ext uri="{909E8E84-426E-40DD-AFC4-6F175D3DCCD1}">
              <a14:hiddenFill xmlns:a14="http://schemas.microsoft.com/office/drawing/2010/main">
                <a:solidFill>
                  <a:srgbClr val="87DFB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a:spcBef>
                <a:spcPct val="0"/>
              </a:spcBef>
              <a:buFontTx/>
              <a:buNone/>
            </a:pPr>
            <a:r>
              <a:rPr lang="en-US" altLang="vi-VN" sz="3600" b="1" dirty="0" err="1">
                <a:solidFill>
                  <a:prstClr val="black"/>
                </a:solidFill>
                <a:latin typeface="Times New Roman" panose="02020603050405020304" pitchFamily="18" charset="0"/>
              </a:rPr>
              <a:t>Với</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một</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chiếc</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compa</a:t>
            </a:r>
            <a:r>
              <a:rPr lang="en-US" altLang="vi-VN" sz="3600" b="1" dirty="0">
                <a:solidFill>
                  <a:prstClr val="black"/>
                </a:solidFill>
                <a:latin typeface="Times New Roman" panose="02020603050405020304" pitchFamily="18" charset="0"/>
              </a:rPr>
              <a:t> ta </a:t>
            </a:r>
            <a:r>
              <a:rPr lang="en-US" altLang="vi-VN" sz="3600" b="1" dirty="0" err="1">
                <a:solidFill>
                  <a:prstClr val="black"/>
                </a:solidFill>
                <a:latin typeface="Times New Roman" panose="02020603050405020304" pitchFamily="18" charset="0"/>
              </a:rPr>
              <a:t>sẽ</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kiểm</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tra</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được</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hai</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đoạn</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thẳng</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bằng</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nhau</a:t>
            </a:r>
            <a:r>
              <a:rPr lang="en-US" altLang="vi-VN" sz="3600" b="1" dirty="0">
                <a:solidFill>
                  <a:prstClr val="black"/>
                </a:solidFill>
                <a:latin typeface="Times New Roman" panose="02020603050405020304" pitchFamily="18" charset="0"/>
              </a:rPr>
              <a:t> hay </a:t>
            </a:r>
            <a:r>
              <a:rPr lang="en-US" altLang="vi-VN" sz="3600" b="1" dirty="0" err="1">
                <a:solidFill>
                  <a:prstClr val="black"/>
                </a:solidFill>
                <a:latin typeface="Times New Roman" panose="02020603050405020304" pitchFamily="18" charset="0"/>
              </a:rPr>
              <a:t>không</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bằng</a:t>
            </a:r>
            <a:r>
              <a:rPr lang="en-US" altLang="vi-VN" sz="3600" b="1" dirty="0">
                <a:solidFill>
                  <a:prstClr val="black"/>
                </a:solidFill>
                <a:latin typeface="Times New Roman" panose="02020603050405020304" pitchFamily="18" charset="0"/>
              </a:rPr>
              <a:t> </a:t>
            </a:r>
            <a:r>
              <a:rPr lang="en-US" altLang="vi-VN" sz="3600" b="1" dirty="0" err="1">
                <a:solidFill>
                  <a:prstClr val="black"/>
                </a:solidFill>
                <a:latin typeface="Times New Roman" panose="02020603050405020304" pitchFamily="18" charset="0"/>
              </a:rPr>
              <a:t>nhau</a:t>
            </a:r>
            <a:r>
              <a:rPr lang="en-US" altLang="vi-VN" sz="3600" b="1" dirty="0">
                <a:solidFill>
                  <a:prstClr val="black"/>
                </a:solidFill>
                <a:latin typeface="Times New Roman" panose="02020603050405020304" pitchFamily="18" charset="0"/>
              </a:rPr>
              <a:t>.</a:t>
            </a:r>
          </a:p>
        </p:txBody>
      </p:sp>
      <p:grpSp>
        <p:nvGrpSpPr>
          <p:cNvPr id="281603" name="Group 3"/>
          <p:cNvGrpSpPr>
            <a:grpSpLocks noChangeAspect="1"/>
          </p:cNvGrpSpPr>
          <p:nvPr/>
        </p:nvGrpSpPr>
        <p:grpSpPr bwMode="auto">
          <a:xfrm>
            <a:off x="3193074" y="1947496"/>
            <a:ext cx="4403480" cy="3081704"/>
            <a:chOff x="-289" y="745"/>
            <a:chExt cx="2841" cy="2793"/>
          </a:xfrm>
        </p:grpSpPr>
        <p:sp>
          <p:nvSpPr>
            <p:cNvPr id="39946" name="Oval 4"/>
            <p:cNvSpPr>
              <a:spLocks noChangeAspect="1" noChangeArrowheads="1"/>
            </p:cNvSpPr>
            <p:nvPr/>
          </p:nvSpPr>
          <p:spPr bwMode="auto">
            <a:xfrm>
              <a:off x="-241" y="745"/>
              <a:ext cx="2793" cy="279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endParaRPr lang="vi-VN" altLang="vi-VN" sz="2215">
                <a:solidFill>
                  <a:prstClr val="black"/>
                </a:solidFill>
                <a:latin typeface="Times New Roman" panose="02020603050405020304" pitchFamily="18" charset="0"/>
              </a:endParaRPr>
            </a:p>
          </p:txBody>
        </p:sp>
        <p:pic>
          <p:nvPicPr>
            <p:cNvPr id="39947" name="Picture 5" descr="c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 y="801"/>
              <a:ext cx="1536"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0" name="Text Box 6"/>
          <p:cNvSpPr txBox="1">
            <a:spLocks noChangeArrowheads="1"/>
          </p:cNvSpPr>
          <p:nvPr/>
        </p:nvSpPr>
        <p:spPr bwMode="auto">
          <a:xfrm>
            <a:off x="2910254" y="3131526"/>
            <a:ext cx="3810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sz="2215" b="1" dirty="0">
                <a:solidFill>
                  <a:srgbClr val="1F497D"/>
                </a:solidFill>
                <a:cs typeface="Arial" panose="020B0604020202020204" pitchFamily="34" charset="0"/>
              </a:rPr>
              <a:t>A</a:t>
            </a:r>
          </a:p>
        </p:txBody>
      </p:sp>
      <p:sp>
        <p:nvSpPr>
          <p:cNvPr id="39941" name="Text Box 7"/>
          <p:cNvSpPr txBox="1">
            <a:spLocks noChangeArrowheads="1"/>
          </p:cNvSpPr>
          <p:nvPr/>
        </p:nvSpPr>
        <p:spPr bwMode="auto">
          <a:xfrm>
            <a:off x="5401408" y="3131526"/>
            <a:ext cx="3810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sz="2215" b="1">
                <a:solidFill>
                  <a:srgbClr val="1F497D"/>
                </a:solidFill>
                <a:cs typeface="Arial" panose="020B0604020202020204" pitchFamily="34" charset="0"/>
              </a:rPr>
              <a:t>B</a:t>
            </a:r>
          </a:p>
        </p:txBody>
      </p:sp>
      <p:sp>
        <p:nvSpPr>
          <p:cNvPr id="39942" name="Text Box 8"/>
          <p:cNvSpPr txBox="1">
            <a:spLocks noChangeArrowheads="1"/>
          </p:cNvSpPr>
          <p:nvPr/>
        </p:nvSpPr>
        <p:spPr bwMode="auto">
          <a:xfrm>
            <a:off x="2897066" y="4155830"/>
            <a:ext cx="3810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sz="2215" b="1">
                <a:solidFill>
                  <a:srgbClr val="1F497D"/>
                </a:solidFill>
                <a:cs typeface="Arial" panose="020B0604020202020204" pitchFamily="34" charset="0"/>
              </a:rPr>
              <a:t>C</a:t>
            </a:r>
          </a:p>
        </p:txBody>
      </p:sp>
      <p:sp>
        <p:nvSpPr>
          <p:cNvPr id="39943" name="Text Box 9"/>
          <p:cNvSpPr txBox="1">
            <a:spLocks noChangeArrowheads="1"/>
          </p:cNvSpPr>
          <p:nvPr/>
        </p:nvSpPr>
        <p:spPr bwMode="auto">
          <a:xfrm>
            <a:off x="5468815" y="4129454"/>
            <a:ext cx="381000" cy="4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sz="2215" b="1">
                <a:solidFill>
                  <a:srgbClr val="1F497D"/>
                </a:solidFill>
                <a:cs typeface="Arial" panose="020B0604020202020204" pitchFamily="34" charset="0"/>
              </a:rPr>
              <a:t>D</a:t>
            </a:r>
          </a:p>
        </p:txBody>
      </p:sp>
      <p:sp>
        <p:nvSpPr>
          <p:cNvPr id="39944" name="Line 10"/>
          <p:cNvSpPr>
            <a:spLocks noChangeShapeType="1"/>
          </p:cNvSpPr>
          <p:nvPr/>
        </p:nvSpPr>
        <p:spPr bwMode="auto">
          <a:xfrm>
            <a:off x="3261946" y="3509595"/>
            <a:ext cx="218049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662">
              <a:solidFill>
                <a:prstClr val="black"/>
              </a:solidFill>
            </a:endParaRPr>
          </a:p>
        </p:txBody>
      </p:sp>
      <p:sp>
        <p:nvSpPr>
          <p:cNvPr id="39945" name="Line 11"/>
          <p:cNvSpPr>
            <a:spLocks noChangeShapeType="1"/>
          </p:cNvSpPr>
          <p:nvPr/>
        </p:nvSpPr>
        <p:spPr bwMode="auto">
          <a:xfrm>
            <a:off x="3261946" y="4270130"/>
            <a:ext cx="218049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662">
              <a:solidFill>
                <a:prstClr val="black"/>
              </a:solidFill>
            </a:endParaRPr>
          </a:p>
        </p:txBody>
      </p:sp>
    </p:spTree>
    <p:extLst>
      <p:ext uri="{BB962C8B-B14F-4D97-AF65-F5344CB8AC3E}">
        <p14:creationId xmlns:p14="http://schemas.microsoft.com/office/powerpoint/2010/main" val="3431761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81603"/>
                                        </p:tgtEl>
                                        <p:attrNameLst>
                                          <p:attrName>style.visibility</p:attrName>
                                        </p:attrNameLst>
                                      </p:cBhvr>
                                      <p:to>
                                        <p:strVal val="visible"/>
                                      </p:to>
                                    </p:set>
                                    <p:anim calcmode="lin" valueType="num">
                                      <p:cBhvr>
                                        <p:cTn id="7" dur="500" fill="hold"/>
                                        <p:tgtEl>
                                          <p:spTgt spid="281603"/>
                                        </p:tgtEl>
                                        <p:attrNameLst>
                                          <p:attrName>ppt_w</p:attrName>
                                        </p:attrNameLst>
                                      </p:cBhvr>
                                      <p:tavLst>
                                        <p:tav tm="0">
                                          <p:val>
                                            <p:fltVal val="0"/>
                                          </p:val>
                                        </p:tav>
                                        <p:tav tm="100000">
                                          <p:val>
                                            <p:strVal val="#ppt_w"/>
                                          </p:val>
                                        </p:tav>
                                      </p:tavLst>
                                    </p:anim>
                                    <p:anim calcmode="lin" valueType="num">
                                      <p:cBhvr>
                                        <p:cTn id="8" dur="500" fill="hold"/>
                                        <p:tgtEl>
                                          <p:spTgt spid="28160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nodeType="clickEffect">
                                  <p:stCondLst>
                                    <p:cond delay="0"/>
                                  </p:stCondLst>
                                  <p:childTnLst>
                                    <p:animMotion origin="layout" path="M -0.00226 -0.00949 L -0.00208 0.11412 " pathEditMode="relative" rAng="0" ptsTypes="AA">
                                      <p:cBhvr>
                                        <p:cTn id="12" dur="2000" fill="hold"/>
                                        <p:tgtEl>
                                          <p:spTgt spid="281603"/>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40680" y="404448"/>
            <a:ext cx="8651631" cy="2250831"/>
          </a:xfrm>
          <a:extLst>
            <a:ext uri="{91240B29-F687-4F45-9708-019B960494DF}">
              <a14:hiddenLine xmlns:a14="http://schemas.microsoft.com/office/drawing/2010/main" w="9525">
                <a:solidFill>
                  <a:schemeClr val="tx2"/>
                </a:solidFill>
                <a:miter lim="800000"/>
                <a:headEnd/>
                <a:tailEnd/>
              </a14:hiddenLine>
            </a:ext>
          </a:extLst>
        </p:spPr>
        <p:txBody>
          <a:bodyPr>
            <a:normAutofit/>
          </a:bodyPr>
          <a:lstStyle/>
          <a:p>
            <a:pPr algn="just" eaLnBrk="1" hangingPunct="1"/>
            <a:r>
              <a:rPr lang="en-US" altLang="vi-VN" sz="3200" b="1" dirty="0" smtClean="0">
                <a:solidFill>
                  <a:srgbClr val="FF0066"/>
                </a:solidFill>
                <a:latin typeface="Times New Roman" panose="02020603050405020304" pitchFamily="18" charset="0"/>
              </a:rPr>
              <a:t>?2</a:t>
            </a:r>
            <a:r>
              <a:rPr lang="en-US" altLang="vi-VN" sz="3200" b="1" dirty="0" smtClean="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Bằng</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compa</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để</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kiểm</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tra</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tứ</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giác</a:t>
            </a:r>
            <a:r>
              <a:rPr lang="en-US" altLang="vi-VN" sz="3200" b="1" dirty="0">
                <a:solidFill>
                  <a:srgbClr val="008000"/>
                </a:solidFill>
                <a:latin typeface="Times New Roman" panose="02020603050405020304" pitchFamily="18" charset="0"/>
              </a:rPr>
              <a:t> ABCD </a:t>
            </a:r>
            <a:r>
              <a:rPr lang="en-US" altLang="vi-VN" sz="3200" b="1" dirty="0" err="1">
                <a:solidFill>
                  <a:srgbClr val="008000"/>
                </a:solidFill>
                <a:latin typeface="Times New Roman" panose="02020603050405020304" pitchFamily="18" charset="0"/>
              </a:rPr>
              <a:t>có</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là</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hình</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chữ</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nhật</a:t>
            </a:r>
            <a:r>
              <a:rPr lang="en-US" altLang="vi-VN" sz="3200" b="1" dirty="0">
                <a:solidFill>
                  <a:srgbClr val="008000"/>
                </a:solidFill>
                <a:latin typeface="Times New Roman" panose="02020603050405020304" pitchFamily="18" charset="0"/>
              </a:rPr>
              <a:t> hay </a:t>
            </a:r>
            <a:r>
              <a:rPr lang="en-US" altLang="vi-VN" sz="3200" b="1" dirty="0" err="1">
                <a:solidFill>
                  <a:srgbClr val="008000"/>
                </a:solidFill>
                <a:latin typeface="Times New Roman" panose="02020603050405020304" pitchFamily="18" charset="0"/>
              </a:rPr>
              <a:t>không</a:t>
            </a:r>
            <a:r>
              <a:rPr lang="en-US" altLang="vi-VN" sz="3200" b="1" dirty="0">
                <a:solidFill>
                  <a:srgbClr val="008000"/>
                </a:solidFill>
                <a:latin typeface="Times New Roman" panose="02020603050405020304" pitchFamily="18" charset="0"/>
              </a:rPr>
              <a:t> ta </a:t>
            </a:r>
            <a:r>
              <a:rPr lang="en-US" altLang="vi-VN" sz="3200" b="1" dirty="0" err="1">
                <a:solidFill>
                  <a:srgbClr val="008000"/>
                </a:solidFill>
                <a:latin typeface="Times New Roman" panose="02020603050405020304" pitchFamily="18" charset="0"/>
              </a:rPr>
              <a:t>làm</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như</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thế</a:t>
            </a:r>
            <a:r>
              <a:rPr lang="en-US" altLang="vi-VN" sz="3200" b="1" dirty="0">
                <a:solidFill>
                  <a:srgbClr val="008000"/>
                </a:solidFill>
                <a:latin typeface="Times New Roman" panose="02020603050405020304" pitchFamily="18" charset="0"/>
              </a:rPr>
              <a:t> </a:t>
            </a:r>
            <a:r>
              <a:rPr lang="en-US" altLang="vi-VN" sz="3200" b="1" dirty="0" err="1">
                <a:solidFill>
                  <a:srgbClr val="008000"/>
                </a:solidFill>
                <a:latin typeface="Times New Roman" panose="02020603050405020304" pitchFamily="18" charset="0"/>
              </a:rPr>
              <a:t>nào</a:t>
            </a:r>
            <a:r>
              <a:rPr lang="en-US" altLang="vi-VN" sz="3200" b="1" dirty="0">
                <a:solidFill>
                  <a:srgbClr val="008000"/>
                </a:solidFill>
                <a:latin typeface="Times New Roman" panose="02020603050405020304" pitchFamily="18" charset="0"/>
              </a:rPr>
              <a:t> ?</a:t>
            </a:r>
          </a:p>
        </p:txBody>
      </p:sp>
      <p:sp>
        <p:nvSpPr>
          <p:cNvPr id="282627" name="Text Box 3"/>
          <p:cNvSpPr txBox="1">
            <a:spLocks noChangeArrowheads="1"/>
          </p:cNvSpPr>
          <p:nvPr/>
        </p:nvSpPr>
        <p:spPr bwMode="auto">
          <a:xfrm>
            <a:off x="-281354" y="2598128"/>
            <a:ext cx="61897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VnTime" panose="020B7200000000000000" pitchFamily="34" charset="0"/>
              </a:defRPr>
            </a:lvl1pPr>
            <a:lvl2pPr marL="800100" indent="-342900">
              <a:spcBef>
                <a:spcPct val="20000"/>
              </a:spcBef>
              <a:buChar char="–"/>
              <a:defRPr sz="2800">
                <a:solidFill>
                  <a:schemeClr val="tx1"/>
                </a:solidFill>
                <a:latin typeface=".VnTime" panose="020B7200000000000000" pitchFamily="34" charset="0"/>
              </a:defRPr>
            </a:lvl2pPr>
            <a:lvl3pPr marL="1257300" indent="-342900">
              <a:spcBef>
                <a:spcPct val="20000"/>
              </a:spcBef>
              <a:buChar char="•"/>
              <a:defRPr sz="2400">
                <a:solidFill>
                  <a:schemeClr val="tx1"/>
                </a:solidFill>
                <a:latin typeface=".VnTime" panose="020B7200000000000000" pitchFamily="34" charset="0"/>
              </a:defRPr>
            </a:lvl3pPr>
            <a:lvl4pPr marL="1714500" indent="-342900">
              <a:spcBef>
                <a:spcPct val="20000"/>
              </a:spcBef>
              <a:buChar char="–"/>
              <a:defRPr sz="2000">
                <a:solidFill>
                  <a:schemeClr val="tx1"/>
                </a:solidFill>
                <a:latin typeface=".VnTime" panose="020B7200000000000000" pitchFamily="34" charset="0"/>
              </a:defRPr>
            </a:lvl4pPr>
            <a:lvl5pPr marL="2171700" indent="-342900">
              <a:spcBef>
                <a:spcPct val="20000"/>
              </a:spcBef>
              <a:buChar char="»"/>
              <a:defRPr sz="2000">
                <a:solidFill>
                  <a:schemeClr val="tx1"/>
                </a:solidFill>
                <a:latin typeface=".VnTime" panose="020B7200000000000000" pitchFamily="34" charset="0"/>
              </a:defRPr>
            </a:lvl5pPr>
            <a:lvl6pPr marL="2628900" indent="-342900" eaLnBrk="0" fontAlgn="base" hangingPunct="0">
              <a:spcBef>
                <a:spcPct val="20000"/>
              </a:spcBef>
              <a:spcAft>
                <a:spcPct val="0"/>
              </a:spcAft>
              <a:buChar char="»"/>
              <a:defRPr sz="2000">
                <a:solidFill>
                  <a:schemeClr val="tx1"/>
                </a:solidFill>
                <a:latin typeface=".VnTime" panose="020B7200000000000000" pitchFamily="34" charset="0"/>
              </a:defRPr>
            </a:lvl6pPr>
            <a:lvl7pPr marL="3086100" indent="-342900" eaLnBrk="0" fontAlgn="base" hangingPunct="0">
              <a:spcBef>
                <a:spcPct val="20000"/>
              </a:spcBef>
              <a:spcAft>
                <a:spcPct val="0"/>
              </a:spcAft>
              <a:buChar char="»"/>
              <a:defRPr sz="2000">
                <a:solidFill>
                  <a:schemeClr val="tx1"/>
                </a:solidFill>
                <a:latin typeface=".VnTime" panose="020B7200000000000000" pitchFamily="34" charset="0"/>
              </a:defRPr>
            </a:lvl7pPr>
            <a:lvl8pPr marL="3543300" indent="-342900" eaLnBrk="0" fontAlgn="base" hangingPunct="0">
              <a:spcBef>
                <a:spcPct val="20000"/>
              </a:spcBef>
              <a:spcAft>
                <a:spcPct val="0"/>
              </a:spcAft>
              <a:buChar char="»"/>
              <a:defRPr sz="2000">
                <a:solidFill>
                  <a:schemeClr val="tx1"/>
                </a:solidFill>
                <a:latin typeface=".VnTime" panose="020B7200000000000000" pitchFamily="34" charset="0"/>
              </a:defRPr>
            </a:lvl8pPr>
            <a:lvl9pPr marL="4000500" indent="-3429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b="1" dirty="0">
                <a:solidFill>
                  <a:prstClr val="black"/>
                </a:solidFill>
                <a:latin typeface="Times New Roman" panose="02020603050405020304" pitchFamily="18" charset="0"/>
              </a:rPr>
              <a:t>	+ </a:t>
            </a:r>
            <a:r>
              <a:rPr lang="en-US" altLang="vi-VN" b="1" dirty="0" err="1">
                <a:solidFill>
                  <a:prstClr val="black"/>
                </a:solidFill>
                <a:latin typeface="Times New Roman" panose="02020603050405020304" pitchFamily="18" charset="0"/>
              </a:rPr>
              <a:t>Kiểm</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tra</a:t>
            </a:r>
            <a:r>
              <a:rPr lang="en-US" altLang="vi-VN" b="1" dirty="0">
                <a:solidFill>
                  <a:prstClr val="black"/>
                </a:solidFill>
                <a:latin typeface="Times New Roman" panose="02020603050405020304" pitchFamily="18" charset="0"/>
              </a:rPr>
              <a:t> AB = CD; AD = BC.</a:t>
            </a:r>
          </a:p>
        </p:txBody>
      </p:sp>
      <p:sp>
        <p:nvSpPr>
          <p:cNvPr id="282628" name="Text Box 4"/>
          <p:cNvSpPr txBox="1">
            <a:spLocks noChangeArrowheads="1"/>
          </p:cNvSpPr>
          <p:nvPr/>
        </p:nvSpPr>
        <p:spPr bwMode="auto">
          <a:xfrm>
            <a:off x="152400" y="4580800"/>
            <a:ext cx="510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nSpc>
                <a:spcPct val="150000"/>
              </a:lnSpc>
              <a:spcBef>
                <a:spcPct val="0"/>
              </a:spcBef>
              <a:buFontTx/>
              <a:buNone/>
            </a:pPr>
            <a:r>
              <a:rPr lang="en-US" altLang="vi-VN" b="1" dirty="0" smtClean="0">
                <a:solidFill>
                  <a:prstClr val="black"/>
                </a:solidFill>
                <a:latin typeface="Times New Roman" panose="02020603050405020304" pitchFamily="18" charset="0"/>
              </a:rPr>
              <a:t>+ </a:t>
            </a:r>
            <a:r>
              <a:rPr lang="en-US" altLang="vi-VN" b="1" dirty="0" err="1" smtClean="0">
                <a:solidFill>
                  <a:prstClr val="black"/>
                </a:solidFill>
                <a:latin typeface="Times New Roman" panose="02020603050405020304" pitchFamily="18" charset="0"/>
              </a:rPr>
              <a:t>Nối</a:t>
            </a:r>
            <a:r>
              <a:rPr lang="en-US" altLang="vi-VN" b="1" dirty="0" smtClean="0">
                <a:solidFill>
                  <a:prstClr val="black"/>
                </a:solidFill>
                <a:latin typeface="Times New Roman" panose="02020603050405020304" pitchFamily="18" charset="0"/>
              </a:rPr>
              <a:t> </a:t>
            </a:r>
            <a:r>
              <a:rPr lang="en-US" altLang="vi-VN" b="1" dirty="0">
                <a:solidFill>
                  <a:prstClr val="black"/>
                </a:solidFill>
                <a:latin typeface="Times New Roman" panose="02020603050405020304" pitchFamily="18" charset="0"/>
              </a:rPr>
              <a:t>AC </a:t>
            </a:r>
            <a:r>
              <a:rPr lang="en-US" altLang="vi-VN" b="1" dirty="0" err="1">
                <a:solidFill>
                  <a:prstClr val="black"/>
                </a:solidFill>
                <a:latin typeface="Times New Roman" panose="02020603050405020304" pitchFamily="18" charset="0"/>
              </a:rPr>
              <a:t>cắt</a:t>
            </a:r>
            <a:r>
              <a:rPr lang="en-US" altLang="vi-VN" b="1" dirty="0">
                <a:solidFill>
                  <a:prstClr val="black"/>
                </a:solidFill>
                <a:latin typeface="Times New Roman" panose="02020603050405020304" pitchFamily="18" charset="0"/>
              </a:rPr>
              <a:t> BD </a:t>
            </a:r>
            <a:r>
              <a:rPr lang="en-US" altLang="vi-VN" b="1" dirty="0" err="1">
                <a:solidFill>
                  <a:prstClr val="black"/>
                </a:solidFill>
                <a:latin typeface="Times New Roman" panose="02020603050405020304" pitchFamily="18" charset="0"/>
              </a:rPr>
              <a:t>tại</a:t>
            </a:r>
            <a:r>
              <a:rPr lang="en-US" altLang="vi-VN" b="1" dirty="0">
                <a:solidFill>
                  <a:prstClr val="black"/>
                </a:solidFill>
                <a:latin typeface="Times New Roman" panose="02020603050405020304" pitchFamily="18" charset="0"/>
              </a:rPr>
              <a:t> M.</a:t>
            </a:r>
          </a:p>
        </p:txBody>
      </p:sp>
      <p:sp>
        <p:nvSpPr>
          <p:cNvPr id="282629" name="Text Box 5"/>
          <p:cNvSpPr txBox="1">
            <a:spLocks noChangeArrowheads="1"/>
          </p:cNvSpPr>
          <p:nvPr/>
        </p:nvSpPr>
        <p:spPr bwMode="auto">
          <a:xfrm>
            <a:off x="152400" y="5310553"/>
            <a:ext cx="6591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b="1" dirty="0" smtClean="0">
                <a:solidFill>
                  <a:prstClr val="black"/>
                </a:solidFill>
                <a:latin typeface="Times New Roman" panose="02020603050405020304" pitchFamily="18" charset="0"/>
              </a:rPr>
              <a:t>+ </a:t>
            </a:r>
            <a:r>
              <a:rPr lang="en-US" altLang="vi-VN" b="1" dirty="0" err="1" smtClean="0">
                <a:solidFill>
                  <a:prstClr val="black"/>
                </a:solidFill>
                <a:latin typeface="Times New Roman" panose="02020603050405020304" pitchFamily="18" charset="0"/>
              </a:rPr>
              <a:t>Kiểm</a:t>
            </a:r>
            <a:r>
              <a:rPr lang="en-US" altLang="vi-VN" b="1" dirty="0" smtClean="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tra</a:t>
            </a:r>
            <a:r>
              <a:rPr lang="en-US" altLang="vi-VN" b="1" dirty="0">
                <a:solidFill>
                  <a:prstClr val="black"/>
                </a:solidFill>
                <a:latin typeface="Times New Roman" panose="02020603050405020304" pitchFamily="18" charset="0"/>
              </a:rPr>
              <a:t> AM = BM = CM = DM</a:t>
            </a:r>
          </a:p>
        </p:txBody>
      </p:sp>
      <p:sp>
        <p:nvSpPr>
          <p:cNvPr id="282649" name="Text Box 25"/>
          <p:cNvSpPr txBox="1">
            <a:spLocks noChangeArrowheads="1"/>
          </p:cNvSpPr>
          <p:nvPr/>
        </p:nvSpPr>
        <p:spPr bwMode="auto">
          <a:xfrm>
            <a:off x="70338" y="3213589"/>
            <a:ext cx="45016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50000"/>
              </a:spcBef>
              <a:buFontTx/>
              <a:buNone/>
            </a:pP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Kiểm</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tra</a:t>
            </a:r>
            <a:r>
              <a:rPr lang="en-US" altLang="vi-VN" b="1" dirty="0">
                <a:solidFill>
                  <a:prstClr val="black"/>
                </a:solidFill>
                <a:latin typeface="Times New Roman" panose="02020603050405020304" pitchFamily="18" charset="0"/>
              </a:rPr>
              <a:t> AC = BD.</a:t>
            </a:r>
          </a:p>
        </p:txBody>
      </p:sp>
      <p:sp>
        <p:nvSpPr>
          <p:cNvPr id="282652" name="Text Box 28"/>
          <p:cNvSpPr txBox="1">
            <a:spLocks noChangeArrowheads="1"/>
          </p:cNvSpPr>
          <p:nvPr/>
        </p:nvSpPr>
        <p:spPr bwMode="auto">
          <a:xfrm>
            <a:off x="2438400" y="304800"/>
            <a:ext cx="4686300" cy="584775"/>
          </a:xfrm>
          <a:prstGeom prst="rect">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b="1" dirty="0" err="1">
                <a:solidFill>
                  <a:srgbClr val="0000FF"/>
                </a:solidFill>
                <a:latin typeface="Times New Roman" panose="02020603050405020304" pitchFamily="18" charset="0"/>
              </a:rPr>
              <a:t>Thảo</a:t>
            </a:r>
            <a:r>
              <a:rPr lang="en-US" altLang="vi-VN" b="1" dirty="0">
                <a:solidFill>
                  <a:srgbClr val="0000FF"/>
                </a:solidFill>
                <a:latin typeface="Times New Roman" panose="02020603050405020304" pitchFamily="18" charset="0"/>
              </a:rPr>
              <a:t> </a:t>
            </a:r>
            <a:r>
              <a:rPr lang="en-US" altLang="vi-VN" b="1" dirty="0" err="1">
                <a:solidFill>
                  <a:srgbClr val="0000FF"/>
                </a:solidFill>
                <a:latin typeface="Times New Roman" panose="02020603050405020304" pitchFamily="18" charset="0"/>
              </a:rPr>
              <a:t>luận</a:t>
            </a:r>
            <a:r>
              <a:rPr lang="en-US" altLang="vi-VN" b="1" dirty="0">
                <a:solidFill>
                  <a:srgbClr val="0000FF"/>
                </a:solidFill>
                <a:latin typeface="Times New Roman" panose="02020603050405020304" pitchFamily="18" charset="0"/>
              </a:rPr>
              <a:t> </a:t>
            </a:r>
            <a:r>
              <a:rPr lang="en-US" altLang="vi-VN" b="1" dirty="0" err="1">
                <a:solidFill>
                  <a:srgbClr val="0000FF"/>
                </a:solidFill>
                <a:latin typeface="Times New Roman" panose="02020603050405020304" pitchFamily="18" charset="0"/>
              </a:rPr>
              <a:t>nhóm</a:t>
            </a:r>
            <a:r>
              <a:rPr lang="en-US" altLang="vi-VN" b="1" dirty="0">
                <a:solidFill>
                  <a:srgbClr val="0000FF"/>
                </a:solidFill>
                <a:latin typeface="Times New Roman" panose="02020603050405020304" pitchFamily="18" charset="0"/>
              </a:rPr>
              <a:t> </a:t>
            </a:r>
            <a:r>
              <a:rPr lang="en-US" altLang="vi-VN" b="1" dirty="0" err="1">
                <a:solidFill>
                  <a:srgbClr val="0000FF"/>
                </a:solidFill>
                <a:latin typeface="Times New Roman" panose="02020603050405020304" pitchFamily="18" charset="0"/>
              </a:rPr>
              <a:t>đôi</a:t>
            </a:r>
            <a:endParaRPr lang="en-US" altLang="vi-VN" b="1" dirty="0">
              <a:solidFill>
                <a:srgbClr val="0000FF"/>
              </a:solidFill>
              <a:latin typeface="Times New Roman" panose="02020603050405020304" pitchFamily="18" charset="0"/>
            </a:endParaRPr>
          </a:p>
        </p:txBody>
      </p:sp>
      <p:sp>
        <p:nvSpPr>
          <p:cNvPr id="282653" name="Rectangle 29"/>
          <p:cNvSpPr>
            <a:spLocks noChangeArrowheads="1"/>
          </p:cNvSpPr>
          <p:nvPr/>
        </p:nvSpPr>
        <p:spPr bwMode="auto">
          <a:xfrm>
            <a:off x="381000" y="2100666"/>
            <a:ext cx="1261884" cy="490134"/>
          </a:xfrm>
          <a:prstGeom prst="rect">
            <a:avLst/>
          </a:prstGeom>
          <a:noFill/>
          <a:ln>
            <a:noFill/>
          </a:ln>
          <a:effectLst/>
          <a:extLst>
            <a:ext uri="{909E8E84-426E-40DD-AFC4-6F175D3DCCD1}">
              <a14:hiddenFill xmlns:a14="http://schemas.microsoft.com/office/drawing/2010/main">
                <a:solidFill>
                  <a:srgbClr val="87DFB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50000"/>
              </a:spcBef>
              <a:buFontTx/>
              <a:buNone/>
            </a:pPr>
            <a:r>
              <a:rPr lang="en-US" altLang="vi-VN" sz="2585" b="1" i="1" u="sng" dirty="0" err="1">
                <a:solidFill>
                  <a:srgbClr val="FF0000"/>
                </a:solidFill>
                <a:latin typeface="Times New Roman" panose="02020603050405020304" pitchFamily="18" charset="0"/>
              </a:rPr>
              <a:t>Cách</a:t>
            </a:r>
            <a:r>
              <a:rPr lang="en-US" altLang="vi-VN" sz="2585" b="1" i="1" u="sng" dirty="0">
                <a:solidFill>
                  <a:srgbClr val="FF0000"/>
                </a:solidFill>
                <a:latin typeface="Times New Roman" panose="02020603050405020304" pitchFamily="18" charset="0"/>
              </a:rPr>
              <a:t> 1:</a:t>
            </a:r>
          </a:p>
        </p:txBody>
      </p:sp>
      <p:sp>
        <p:nvSpPr>
          <p:cNvPr id="282654" name="Rectangle 30"/>
          <p:cNvSpPr>
            <a:spLocks noChangeArrowheads="1"/>
          </p:cNvSpPr>
          <p:nvPr/>
        </p:nvSpPr>
        <p:spPr bwMode="auto">
          <a:xfrm>
            <a:off x="408834" y="3947754"/>
            <a:ext cx="1345240" cy="689035"/>
          </a:xfrm>
          <a:prstGeom prst="rect">
            <a:avLst/>
          </a:prstGeom>
          <a:noFill/>
          <a:ln>
            <a:noFill/>
          </a:ln>
          <a:effectLst/>
          <a:extLst>
            <a:ext uri="{909E8E84-426E-40DD-AFC4-6F175D3DCCD1}">
              <a14:hiddenFill xmlns:a14="http://schemas.microsoft.com/office/drawing/2010/main">
                <a:solidFill>
                  <a:srgbClr val="87DFB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lnSpc>
                <a:spcPct val="150000"/>
              </a:lnSpc>
              <a:spcBef>
                <a:spcPct val="0"/>
              </a:spcBef>
              <a:buFontTx/>
              <a:buNone/>
            </a:pPr>
            <a:r>
              <a:rPr lang="en-US" altLang="vi-VN" sz="2585" b="1" i="1" u="sng" dirty="0" err="1">
                <a:solidFill>
                  <a:srgbClr val="FF0000"/>
                </a:solidFill>
                <a:latin typeface="Times New Roman" panose="02020603050405020304" pitchFamily="18" charset="0"/>
              </a:rPr>
              <a:t>Cách</a:t>
            </a:r>
            <a:r>
              <a:rPr lang="en-US" altLang="vi-VN" sz="2585" b="1" i="1" u="sng" dirty="0">
                <a:solidFill>
                  <a:srgbClr val="FF0000"/>
                </a:solidFill>
                <a:latin typeface="Times New Roman" panose="02020603050405020304" pitchFamily="18" charset="0"/>
              </a:rPr>
              <a:t> 2:</a:t>
            </a:r>
            <a:r>
              <a:rPr lang="en-US" altLang="vi-VN" sz="2585" dirty="0">
                <a:solidFill>
                  <a:prstClr val="black"/>
                </a:solidFill>
                <a:latin typeface="Times New Roman" panose="02020603050405020304" pitchFamily="18" charset="0"/>
              </a:rPr>
              <a:t> </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057400"/>
            <a:ext cx="34385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3374" y="4095752"/>
            <a:ext cx="3238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3662" y="2700336"/>
            <a:ext cx="3238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7624" y="2781300"/>
            <a:ext cx="2857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2262" y="3924300"/>
            <a:ext cx="2857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2286000"/>
            <a:ext cx="26765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37" y="3495675"/>
            <a:ext cx="5810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0012" y="3505200"/>
            <a:ext cx="3238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2262" y="3352800"/>
            <a:ext cx="3238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9462" y="2971800"/>
            <a:ext cx="3238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2812" y="3924300"/>
            <a:ext cx="3238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394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box(in)">
                                      <p:cBhvr>
                                        <p:cTn id="7" dur="500"/>
                                        <p:tgtEl>
                                          <p:spTgt spid="282626"/>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82652"/>
                                        </p:tgtEl>
                                        <p:attrNameLst>
                                          <p:attrName>style.visibility</p:attrName>
                                        </p:attrNameLst>
                                      </p:cBhvr>
                                      <p:to>
                                        <p:strVal val="visible"/>
                                      </p:to>
                                    </p:set>
                                    <p:animEffect transition="in" filter="box(in)">
                                      <p:cBhvr>
                                        <p:cTn id="11" dur="500"/>
                                        <p:tgtEl>
                                          <p:spTgt spid="2826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282653"/>
                                        </p:tgtEl>
                                        <p:attrNameLst>
                                          <p:attrName>style.visibility</p:attrName>
                                        </p:attrNameLst>
                                      </p:cBhvr>
                                      <p:to>
                                        <p:strVal val="visible"/>
                                      </p:to>
                                    </p:set>
                                    <p:animEffect transition="in" filter="box(in)">
                                      <p:cBhvr>
                                        <p:cTn id="16" dur="500"/>
                                        <p:tgtEl>
                                          <p:spTgt spid="28265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2627"/>
                                        </p:tgtEl>
                                        <p:attrNameLst>
                                          <p:attrName>style.visibility</p:attrName>
                                        </p:attrNameLst>
                                      </p:cBhvr>
                                      <p:to>
                                        <p:strVal val="visible"/>
                                      </p:to>
                                    </p:set>
                                    <p:animEffect transition="in" filter="blinds(horizontal)">
                                      <p:cBhvr>
                                        <p:cTn id="21" dur="500"/>
                                        <p:tgtEl>
                                          <p:spTgt spid="2826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82649"/>
                                        </p:tgtEl>
                                        <p:attrNameLst>
                                          <p:attrName>style.visibility</p:attrName>
                                        </p:attrNameLst>
                                      </p:cBhvr>
                                      <p:to>
                                        <p:strVal val="visible"/>
                                      </p:to>
                                    </p:set>
                                    <p:animEffect transition="in" filter="box(in)">
                                      <p:cBhvr>
                                        <p:cTn id="40" dur="500"/>
                                        <p:tgtEl>
                                          <p:spTgt spid="282649"/>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strips(downLeft)">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par>
                          <p:cTn id="65" fill="hold">
                            <p:stCondLst>
                              <p:cond delay="500"/>
                            </p:stCondLst>
                            <p:childTnLst>
                              <p:par>
                                <p:cTn id="66" presetID="4" presetClass="entr" presetSubtype="16" fill="hold" grpId="0" nodeType="afterEffect">
                                  <p:stCondLst>
                                    <p:cond delay="0"/>
                                  </p:stCondLst>
                                  <p:childTnLst>
                                    <p:set>
                                      <p:cBhvr>
                                        <p:cTn id="67" dur="1" fill="hold">
                                          <p:stCondLst>
                                            <p:cond delay="0"/>
                                          </p:stCondLst>
                                        </p:cTn>
                                        <p:tgtEl>
                                          <p:spTgt spid="282654"/>
                                        </p:tgtEl>
                                        <p:attrNameLst>
                                          <p:attrName>style.visibility</p:attrName>
                                        </p:attrNameLst>
                                      </p:cBhvr>
                                      <p:to>
                                        <p:strVal val="visible"/>
                                      </p:to>
                                    </p:set>
                                    <p:animEffect transition="in" filter="box(in)">
                                      <p:cBhvr>
                                        <p:cTn id="68" dur="500"/>
                                        <p:tgtEl>
                                          <p:spTgt spid="282654"/>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82628"/>
                                        </p:tgtEl>
                                        <p:attrNameLst>
                                          <p:attrName>style.visibility</p:attrName>
                                        </p:attrNameLst>
                                      </p:cBhvr>
                                      <p:to>
                                        <p:strVal val="visible"/>
                                      </p:to>
                                    </p:set>
                                    <p:animEffect transition="in" filter="blinds(horizontal)">
                                      <p:cBhvr>
                                        <p:cTn id="73" dur="500"/>
                                        <p:tgtEl>
                                          <p:spTgt spid="282628"/>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82629"/>
                                        </p:tgtEl>
                                        <p:attrNameLst>
                                          <p:attrName>style.visibility</p:attrName>
                                        </p:attrNameLst>
                                      </p:cBhvr>
                                      <p:to>
                                        <p:strVal val="visible"/>
                                      </p:to>
                                    </p:set>
                                    <p:animEffect transition="in" filter="box(in)">
                                      <p:cBhvr>
                                        <p:cTn id="78" dur="500"/>
                                        <p:tgtEl>
                                          <p:spTgt spid="28262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barn(inVertical)">
                                      <p:cBhvr>
                                        <p:cTn id="83" dur="500"/>
                                        <p:tgtEl>
                                          <p:spTgt spid="37"/>
                                        </p:tgtEl>
                                      </p:cBhvr>
                                    </p:animEffect>
                                  </p:childTnLst>
                                </p:cTn>
                              </p:par>
                              <p:par>
                                <p:cTn id="84" presetID="16" presetClass="entr" presetSubtype="21"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barn(inVertical)">
                                      <p:cBhvr>
                                        <p:cTn id="86" dur="500"/>
                                        <p:tgtEl>
                                          <p:spTgt spid="40"/>
                                        </p:tgtEl>
                                      </p:cBhvr>
                                    </p:animEffect>
                                  </p:childTnLst>
                                </p:cTn>
                              </p:par>
                              <p:par>
                                <p:cTn id="87" presetID="16" presetClass="entr" presetSubtype="21"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barn(inVertical)">
                                      <p:cBhvr>
                                        <p:cTn id="89" dur="500"/>
                                        <p:tgtEl>
                                          <p:spTgt spid="39"/>
                                        </p:tgtEl>
                                      </p:cBhvr>
                                    </p:animEffect>
                                  </p:childTnLst>
                                </p:cTn>
                              </p:par>
                              <p:par>
                                <p:cTn id="90" presetID="16" presetClass="entr" presetSubtype="21"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arn(inVertical)">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6" grpId="0"/>
      <p:bldP spid="282627" grpId="0"/>
      <p:bldP spid="282628" grpId="0"/>
      <p:bldP spid="282629" grpId="0"/>
      <p:bldP spid="282649" grpId="0"/>
      <p:bldP spid="282652" grpId="0" animBg="1"/>
      <p:bldP spid="282653" grpId="0"/>
      <p:bldP spid="2826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icture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2"/>
          <p:cNvSpPr txBox="1">
            <a:spLocks noChangeArrowheads="1"/>
          </p:cNvSpPr>
          <p:nvPr/>
        </p:nvSpPr>
        <p:spPr bwMode="auto">
          <a:xfrm>
            <a:off x="2813543" y="896816"/>
            <a:ext cx="6330457" cy="41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a:buFontTx/>
              <a:buNone/>
            </a:pPr>
            <a:r>
              <a:rPr lang="vi-VN" b="1" dirty="0" smtClean="0">
                <a:solidFill>
                  <a:prstClr val="black"/>
                </a:solidFill>
                <a:latin typeface="Times New Roman"/>
              </a:rPr>
              <a:t>Hướng </a:t>
            </a:r>
            <a:r>
              <a:rPr lang="vi-VN" b="1" dirty="0">
                <a:solidFill>
                  <a:prstClr val="black"/>
                </a:solidFill>
                <a:latin typeface="Times New Roman"/>
              </a:rPr>
              <a:t>dẫn về nhà</a:t>
            </a:r>
            <a:r>
              <a:rPr lang="vi-VN" b="1" dirty="0" smtClean="0">
                <a:solidFill>
                  <a:prstClr val="black"/>
                </a:solidFill>
                <a:latin typeface="Times New Roman"/>
              </a:rPr>
              <a:t>:</a:t>
            </a:r>
            <a:endParaRPr lang="en-US" b="1" dirty="0" smtClean="0">
              <a:solidFill>
                <a:prstClr val="black"/>
              </a:solidFill>
              <a:latin typeface="Calibri"/>
            </a:endParaRPr>
          </a:p>
          <a:p>
            <a:pPr algn="just">
              <a:buFontTx/>
              <a:buNone/>
            </a:pPr>
            <a:r>
              <a:rPr lang="en-US" sz="2900" b="1" dirty="0" smtClean="0">
                <a:solidFill>
                  <a:srgbClr val="002060"/>
                </a:solidFill>
                <a:latin typeface="Calibri"/>
              </a:rPr>
              <a:t>- </a:t>
            </a:r>
            <a:r>
              <a:rPr lang="en-US" sz="2900" b="1" dirty="0" err="1" smtClean="0">
                <a:solidFill>
                  <a:srgbClr val="002060"/>
                </a:solidFill>
                <a:latin typeface="Times New Roman" pitchFamily="18" charset="0"/>
                <a:cs typeface="Times New Roman" pitchFamily="18" charset="0"/>
              </a:rPr>
              <a:t>Vẽ</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sơ</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đồ</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tư</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duy</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với</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từ</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khóa</a:t>
            </a:r>
            <a:r>
              <a:rPr lang="en-US" sz="2900" b="1" dirty="0">
                <a:solidFill>
                  <a:srgbClr val="002060"/>
                </a:solidFill>
                <a:latin typeface="Times New Roman" pitchFamily="18" charset="0"/>
                <a:cs typeface="Times New Roman" pitchFamily="18" charset="0"/>
              </a:rPr>
              <a:t> </a:t>
            </a:r>
            <a:r>
              <a:rPr lang="en-US" sz="2900" b="1" dirty="0" smtClean="0">
                <a:solidFill>
                  <a:srgbClr val="002060"/>
                </a:solidFill>
                <a:latin typeface="Times New Roman" pitchFamily="18" charset="0"/>
                <a:cs typeface="Times New Roman" pitchFamily="18" charset="0"/>
              </a:rPr>
              <a:t>“</a:t>
            </a:r>
            <a:r>
              <a:rPr lang="en-US" sz="2900" b="1" dirty="0" err="1" smtClean="0">
                <a:solidFill>
                  <a:srgbClr val="002060"/>
                </a:solidFill>
                <a:latin typeface="Times New Roman" pitchFamily="18" charset="0"/>
                <a:cs typeface="Times New Roman" pitchFamily="18" charset="0"/>
              </a:rPr>
              <a:t>hình</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chữ</a:t>
            </a:r>
            <a:r>
              <a:rPr lang="en-US" sz="2900" b="1" dirty="0" smtClean="0">
                <a:solidFill>
                  <a:srgbClr val="002060"/>
                </a:solidFill>
                <a:latin typeface="Times New Roman" pitchFamily="18" charset="0"/>
                <a:cs typeface="Times New Roman" pitchFamily="18" charset="0"/>
              </a:rPr>
              <a:t> </a:t>
            </a:r>
            <a:r>
              <a:rPr lang="en-US" sz="2900" b="1" dirty="0" err="1" smtClean="0">
                <a:solidFill>
                  <a:srgbClr val="002060"/>
                </a:solidFill>
                <a:latin typeface="Times New Roman" pitchFamily="18" charset="0"/>
                <a:cs typeface="Times New Roman" pitchFamily="18" charset="0"/>
              </a:rPr>
              <a:t>nhật</a:t>
            </a:r>
            <a:r>
              <a:rPr lang="en-US" sz="2900" b="1" dirty="0" smtClean="0">
                <a:solidFill>
                  <a:srgbClr val="002060"/>
                </a:solidFill>
                <a:latin typeface="Times New Roman" pitchFamily="18" charset="0"/>
                <a:cs typeface="Times New Roman" pitchFamily="18" charset="0"/>
              </a:rPr>
              <a:t>”</a:t>
            </a:r>
            <a:endParaRPr lang="vi-VN" sz="2900" b="1" dirty="0">
              <a:solidFill>
                <a:srgbClr val="002060"/>
              </a:solidFill>
              <a:latin typeface="Times New Roman" pitchFamily="18" charset="0"/>
              <a:cs typeface="Times New Roman" pitchFamily="18" charset="0"/>
            </a:endParaRPr>
          </a:p>
          <a:p>
            <a:pPr algn="just">
              <a:spcBef>
                <a:spcPct val="50000"/>
              </a:spcBef>
              <a:buFontTx/>
              <a:buChar char="-"/>
            </a:pPr>
            <a:r>
              <a:rPr lang="en-US" altLang="vi-VN" sz="2954" b="1" dirty="0" smtClean="0">
                <a:solidFill>
                  <a:srgbClr val="000066"/>
                </a:solidFill>
              </a:rPr>
              <a:t> </a:t>
            </a:r>
            <a:r>
              <a:rPr lang="en-US" altLang="vi-VN" sz="2954" b="1" dirty="0">
                <a:solidFill>
                  <a:srgbClr val="000066"/>
                </a:solidFill>
              </a:rPr>
              <a:t>¤n l¹i </a:t>
            </a:r>
            <a:r>
              <a:rPr lang="en-US" altLang="vi-VN" sz="2954" b="1" dirty="0" err="1">
                <a:solidFill>
                  <a:srgbClr val="000066"/>
                </a:solidFill>
              </a:rPr>
              <a:t>c¸c</a:t>
            </a:r>
            <a:r>
              <a:rPr lang="en-US" altLang="vi-VN" sz="2954" b="1" dirty="0">
                <a:solidFill>
                  <a:srgbClr val="000066"/>
                </a:solidFill>
              </a:rPr>
              <a:t> </a:t>
            </a:r>
            <a:r>
              <a:rPr lang="en-US" altLang="vi-VN" sz="2954" b="1" dirty="0" err="1">
                <a:solidFill>
                  <a:srgbClr val="000066"/>
                </a:solidFill>
              </a:rPr>
              <a:t>néi</a:t>
            </a:r>
            <a:r>
              <a:rPr lang="en-US" altLang="vi-VN" sz="2954" b="1" dirty="0">
                <a:solidFill>
                  <a:srgbClr val="000066"/>
                </a:solidFill>
              </a:rPr>
              <a:t> dung ®· </a:t>
            </a:r>
            <a:r>
              <a:rPr lang="en-US" altLang="vi-VN" sz="2954" b="1" dirty="0" err="1">
                <a:solidFill>
                  <a:srgbClr val="000066"/>
                </a:solidFill>
              </a:rPr>
              <a:t>häc</a:t>
            </a:r>
            <a:r>
              <a:rPr lang="en-US" altLang="vi-VN" sz="2954" b="1" dirty="0">
                <a:solidFill>
                  <a:srgbClr val="000066"/>
                </a:solidFill>
              </a:rPr>
              <a:t>.</a:t>
            </a:r>
          </a:p>
          <a:p>
            <a:pPr algn="just">
              <a:spcBef>
                <a:spcPct val="50000"/>
              </a:spcBef>
              <a:buFontTx/>
              <a:buChar char="-"/>
            </a:pPr>
            <a:r>
              <a:rPr lang="en-US" altLang="vi-VN" sz="2954" b="1" dirty="0">
                <a:solidFill>
                  <a:srgbClr val="000066"/>
                </a:solidFill>
              </a:rPr>
              <a:t> </a:t>
            </a:r>
            <a:r>
              <a:rPr lang="en-US" altLang="vi-VN" sz="2954" b="1" dirty="0" err="1">
                <a:solidFill>
                  <a:srgbClr val="000066"/>
                </a:solidFill>
              </a:rPr>
              <a:t>Häc</a:t>
            </a:r>
            <a:r>
              <a:rPr lang="en-US" altLang="vi-VN" sz="2954" b="1" dirty="0">
                <a:solidFill>
                  <a:srgbClr val="000066"/>
                </a:solidFill>
              </a:rPr>
              <a:t> </a:t>
            </a:r>
            <a:r>
              <a:rPr lang="en-US" altLang="vi-VN" sz="2954" b="1" dirty="0" err="1">
                <a:solidFill>
                  <a:srgbClr val="000066"/>
                </a:solidFill>
              </a:rPr>
              <a:t>thuéc</a:t>
            </a:r>
            <a:r>
              <a:rPr lang="en-US" altLang="vi-VN" sz="2954" b="1" dirty="0">
                <a:solidFill>
                  <a:srgbClr val="000066"/>
                </a:solidFill>
              </a:rPr>
              <a:t> ®</a:t>
            </a:r>
            <a:r>
              <a:rPr lang="en-US" altLang="vi-VN" sz="2954" b="1" dirty="0" err="1">
                <a:solidFill>
                  <a:srgbClr val="000066"/>
                </a:solidFill>
              </a:rPr>
              <a:t>Þnh</a:t>
            </a:r>
            <a:r>
              <a:rPr lang="en-US" altLang="vi-VN" sz="2954" b="1" dirty="0">
                <a:solidFill>
                  <a:srgbClr val="000066"/>
                </a:solidFill>
              </a:rPr>
              <a:t> </a:t>
            </a:r>
            <a:r>
              <a:rPr lang="en-US" altLang="vi-VN" sz="2954" b="1" dirty="0" err="1">
                <a:solidFill>
                  <a:srgbClr val="000066"/>
                </a:solidFill>
              </a:rPr>
              <a:t>nghÜa</a:t>
            </a:r>
            <a:r>
              <a:rPr lang="en-US" altLang="vi-VN" sz="2954" b="1" dirty="0">
                <a:solidFill>
                  <a:srgbClr val="000066"/>
                </a:solidFill>
              </a:rPr>
              <a:t>, </a:t>
            </a:r>
            <a:r>
              <a:rPr lang="en-US" altLang="vi-VN" sz="2954" b="1" dirty="0" err="1">
                <a:solidFill>
                  <a:srgbClr val="000066"/>
                </a:solidFill>
              </a:rPr>
              <a:t>tÝnh</a:t>
            </a:r>
            <a:r>
              <a:rPr lang="en-US" altLang="vi-VN" sz="2954" b="1" dirty="0">
                <a:solidFill>
                  <a:srgbClr val="000066"/>
                </a:solidFill>
              </a:rPr>
              <a:t> </a:t>
            </a:r>
            <a:r>
              <a:rPr lang="en-US" altLang="vi-VN" sz="2954" b="1" dirty="0" err="1">
                <a:solidFill>
                  <a:srgbClr val="000066"/>
                </a:solidFill>
              </a:rPr>
              <a:t>chÊt</a:t>
            </a:r>
            <a:r>
              <a:rPr lang="en-US" altLang="vi-VN" sz="2954" b="1" dirty="0">
                <a:solidFill>
                  <a:srgbClr val="000066"/>
                </a:solidFill>
              </a:rPr>
              <a:t>, </a:t>
            </a:r>
            <a:r>
              <a:rPr lang="en-US" altLang="vi-VN" sz="2954" b="1" dirty="0" err="1">
                <a:solidFill>
                  <a:srgbClr val="000066"/>
                </a:solidFill>
              </a:rPr>
              <a:t>dÊu</a:t>
            </a:r>
            <a:r>
              <a:rPr lang="en-US" altLang="vi-VN" sz="2954" b="1" dirty="0">
                <a:solidFill>
                  <a:srgbClr val="000066"/>
                </a:solidFill>
              </a:rPr>
              <a:t> </a:t>
            </a:r>
            <a:r>
              <a:rPr lang="en-US" altLang="vi-VN" sz="2954" b="1" dirty="0" err="1">
                <a:solidFill>
                  <a:srgbClr val="000066"/>
                </a:solidFill>
              </a:rPr>
              <a:t>hiÖu</a:t>
            </a:r>
            <a:r>
              <a:rPr lang="en-US" altLang="vi-VN" sz="2954" b="1" dirty="0">
                <a:solidFill>
                  <a:srgbClr val="000066"/>
                </a:solidFill>
              </a:rPr>
              <a:t> </a:t>
            </a:r>
            <a:r>
              <a:rPr lang="en-US" altLang="vi-VN" sz="2954" b="1" dirty="0" err="1">
                <a:solidFill>
                  <a:srgbClr val="000066"/>
                </a:solidFill>
              </a:rPr>
              <a:t>nhËn</a:t>
            </a:r>
            <a:r>
              <a:rPr lang="en-US" altLang="vi-VN" sz="2954" b="1" dirty="0">
                <a:solidFill>
                  <a:srgbClr val="000066"/>
                </a:solidFill>
              </a:rPr>
              <a:t> </a:t>
            </a:r>
            <a:r>
              <a:rPr lang="en-US" altLang="vi-VN" sz="2954" b="1" dirty="0" err="1">
                <a:solidFill>
                  <a:srgbClr val="000066"/>
                </a:solidFill>
              </a:rPr>
              <a:t>biÕt</a:t>
            </a:r>
            <a:r>
              <a:rPr lang="en-US" altLang="vi-VN" sz="2954" b="1" dirty="0">
                <a:solidFill>
                  <a:srgbClr val="000066"/>
                </a:solidFill>
              </a:rPr>
              <a:t> </a:t>
            </a:r>
            <a:r>
              <a:rPr lang="en-US" altLang="vi-VN" sz="2954" b="1" dirty="0" err="1">
                <a:solidFill>
                  <a:srgbClr val="000066"/>
                </a:solidFill>
              </a:rPr>
              <a:t>h×nh</a:t>
            </a:r>
            <a:r>
              <a:rPr lang="en-US" altLang="vi-VN" sz="2954" b="1" dirty="0">
                <a:solidFill>
                  <a:srgbClr val="000066"/>
                </a:solidFill>
              </a:rPr>
              <a:t> </a:t>
            </a:r>
            <a:r>
              <a:rPr lang="en-US" altLang="vi-VN" sz="2954" b="1" dirty="0" err="1">
                <a:solidFill>
                  <a:srgbClr val="000066"/>
                </a:solidFill>
              </a:rPr>
              <a:t>ch</a:t>
            </a:r>
            <a:r>
              <a:rPr lang="en-US" altLang="vi-VN" sz="2954" b="1" dirty="0">
                <a:solidFill>
                  <a:srgbClr val="000066"/>
                </a:solidFill>
              </a:rPr>
              <a:t>÷ </a:t>
            </a:r>
            <a:r>
              <a:rPr lang="en-US" altLang="vi-VN" sz="2954" b="1" dirty="0" err="1">
                <a:solidFill>
                  <a:srgbClr val="000066"/>
                </a:solidFill>
              </a:rPr>
              <a:t>nhËt</a:t>
            </a:r>
            <a:r>
              <a:rPr lang="en-US" altLang="vi-VN" sz="2954" b="1" dirty="0">
                <a:solidFill>
                  <a:srgbClr val="000066"/>
                </a:solidFill>
              </a:rPr>
              <a:t>.</a:t>
            </a:r>
          </a:p>
          <a:p>
            <a:pPr algn="just">
              <a:spcBef>
                <a:spcPct val="50000"/>
              </a:spcBef>
              <a:buFontTx/>
              <a:buChar char="-"/>
            </a:pPr>
            <a:r>
              <a:rPr lang="en-US" altLang="vi-VN" sz="2954" b="1" dirty="0">
                <a:solidFill>
                  <a:srgbClr val="000066"/>
                </a:solidFill>
              </a:rPr>
              <a:t> </a:t>
            </a:r>
            <a:r>
              <a:rPr lang="en-US" altLang="vi-VN" sz="2954" b="1" dirty="0" err="1">
                <a:solidFill>
                  <a:srgbClr val="000066"/>
                </a:solidFill>
              </a:rPr>
              <a:t>Lµm</a:t>
            </a:r>
            <a:r>
              <a:rPr lang="en-US" altLang="vi-VN" sz="2954" b="1" dirty="0">
                <a:solidFill>
                  <a:srgbClr val="000066"/>
                </a:solidFill>
              </a:rPr>
              <a:t> </a:t>
            </a:r>
            <a:r>
              <a:rPr lang="en-US" altLang="vi-VN" sz="2954" b="1" dirty="0" err="1">
                <a:solidFill>
                  <a:srgbClr val="000066"/>
                </a:solidFill>
              </a:rPr>
              <a:t>bµi</a:t>
            </a:r>
            <a:r>
              <a:rPr lang="en-US" altLang="vi-VN" sz="2954" b="1" dirty="0">
                <a:solidFill>
                  <a:srgbClr val="000066"/>
                </a:solidFill>
              </a:rPr>
              <a:t> 58, 59, </a:t>
            </a:r>
            <a:r>
              <a:rPr lang="en-US" altLang="vi-VN" sz="2954" b="1" dirty="0" smtClean="0">
                <a:solidFill>
                  <a:srgbClr val="000066"/>
                </a:solidFill>
              </a:rPr>
              <a:t>61 </a:t>
            </a:r>
            <a:r>
              <a:rPr lang="en-US" altLang="vi-VN" sz="2954" b="1" dirty="0">
                <a:solidFill>
                  <a:srgbClr val="000066"/>
                </a:solidFill>
              </a:rPr>
              <a:t>/ 99 SGK.</a:t>
            </a:r>
          </a:p>
        </p:txBody>
      </p:sp>
      <p:sp>
        <p:nvSpPr>
          <p:cNvPr id="45060" name="Oval 3">
            <a:hlinkClick r:id="" action="ppaction://noaction"/>
          </p:cNvPr>
          <p:cNvSpPr>
            <a:spLocks noChangeArrowheads="1"/>
          </p:cNvSpPr>
          <p:nvPr/>
        </p:nvSpPr>
        <p:spPr bwMode="auto">
          <a:xfrm>
            <a:off x="7315200" y="5890847"/>
            <a:ext cx="562708" cy="351692"/>
          </a:xfrm>
          <a:prstGeom prst="ellipse">
            <a:avLst/>
          </a:prstGeom>
          <a:solidFill>
            <a:srgbClr val="87DF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endParaRPr lang="vi-VN" altLang="vi-VN" sz="2215">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150079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mới nhất - Tìm với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47648"/>
            <a:ext cx="9144000" cy="753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Phuong\Downloads\ảnh-cảm-ơn-đẹ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6583"/>
            <a:ext cx="4614244" cy="41042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6800" y="4749800"/>
            <a:ext cx="7738144" cy="707886"/>
          </a:xfrm>
          <a:prstGeom prst="rect">
            <a:avLst/>
          </a:prstGeom>
          <a:noFill/>
        </p:spPr>
        <p:txBody>
          <a:bodyPr wrap="none" lIns="91440" tIns="45720" rIns="91440" bIns="45720">
            <a:spAutoFit/>
          </a:bodyPr>
          <a:lstStyle/>
          <a:p>
            <a:pPr algn="ctr" defTabSz="685250"/>
            <a:r>
              <a:rPr lang="en-US" sz="4000" b="1" dirty="0" err="1" smtClean="0">
                <a:ln w="10541" cmpd="sng">
                  <a:solidFill>
                    <a:srgbClr val="EEECE1">
                      <a:lumMod val="10000"/>
                    </a:srgbClr>
                  </a:solidFill>
                  <a:prstDash val="solid"/>
                </a:ln>
                <a:solidFill>
                  <a:srgbClr val="F79646">
                    <a:lumMod val="75000"/>
                  </a:srgbClr>
                </a:solidFill>
              </a:rPr>
              <a:t>Cảm</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ơn</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thầy</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cô</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và</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các</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em</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học</a:t>
            </a:r>
            <a:r>
              <a:rPr lang="en-US" sz="4000" b="1" dirty="0" smtClean="0">
                <a:ln w="10541" cmpd="sng">
                  <a:solidFill>
                    <a:srgbClr val="EEECE1">
                      <a:lumMod val="10000"/>
                    </a:srgbClr>
                  </a:solidFill>
                  <a:prstDash val="solid"/>
                </a:ln>
                <a:solidFill>
                  <a:srgbClr val="F79646">
                    <a:lumMod val="75000"/>
                  </a:srgbClr>
                </a:solidFill>
              </a:rPr>
              <a:t> </a:t>
            </a:r>
            <a:r>
              <a:rPr lang="en-US" sz="4000" b="1" dirty="0" err="1" smtClean="0">
                <a:ln w="10541" cmpd="sng">
                  <a:solidFill>
                    <a:srgbClr val="EEECE1">
                      <a:lumMod val="10000"/>
                    </a:srgbClr>
                  </a:solidFill>
                  <a:prstDash val="solid"/>
                </a:ln>
                <a:solidFill>
                  <a:srgbClr val="F79646">
                    <a:lumMod val="75000"/>
                  </a:srgbClr>
                </a:solidFill>
              </a:rPr>
              <a:t>sinh</a:t>
            </a:r>
            <a:r>
              <a:rPr lang="en-US" sz="4000" b="1" dirty="0" smtClean="0">
                <a:ln w="10541" cmpd="sng">
                  <a:solidFill>
                    <a:srgbClr val="EEECE1">
                      <a:lumMod val="10000"/>
                    </a:srgbClr>
                  </a:solidFill>
                  <a:prstDash val="solid"/>
                </a:ln>
                <a:solidFill>
                  <a:srgbClr val="F79646">
                    <a:lumMod val="75000"/>
                  </a:srgbClr>
                </a:solidFill>
              </a:rPr>
              <a:t>!</a:t>
            </a:r>
            <a:endParaRPr lang="en-US" sz="4000" b="1" dirty="0">
              <a:ln w="10541" cmpd="sng">
                <a:solidFill>
                  <a:srgbClr val="EEECE1">
                    <a:lumMod val="10000"/>
                  </a:srgbClr>
                </a:solidFill>
                <a:prstDash val="solid"/>
              </a:ln>
              <a:solidFill>
                <a:srgbClr val="F79646">
                  <a:lumMod val="75000"/>
                </a:srgbClr>
              </a:solidFill>
            </a:endParaRPr>
          </a:p>
        </p:txBody>
      </p:sp>
    </p:spTree>
    <p:extLst>
      <p:ext uri="{BB962C8B-B14F-4D97-AF65-F5344CB8AC3E}">
        <p14:creationId xmlns:p14="http://schemas.microsoft.com/office/powerpoint/2010/main" val="491543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solidFill>
                  <a:srgbClr val="FF0000"/>
                </a:solidFill>
                <a:latin typeface="Times New Roman" pitchFamily="18" charset="0"/>
                <a:cs typeface="Times New Roman" pitchFamily="18" charset="0"/>
              </a:rPr>
              <a:t>Luật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chơi</a:t>
            </a:r>
            <a:endParaRPr lang="en-US" sz="4800" b="1" dirty="0">
              <a:solidFill>
                <a:srgbClr val="FF0000"/>
              </a:solidFill>
              <a:latin typeface="Times New Roman" pitchFamily="18" charset="0"/>
              <a:cs typeface="Times New Roman" pitchFamily="18" charset="0"/>
            </a:endParaRPr>
          </a:p>
        </p:txBody>
      </p:sp>
      <p:sp>
        <p:nvSpPr>
          <p:cNvPr id="4" name="TextBox 3"/>
          <p:cNvSpPr txBox="1"/>
          <p:nvPr/>
        </p:nvSpPr>
        <p:spPr>
          <a:xfrm>
            <a:off x="381000" y="1676400"/>
            <a:ext cx="8458200" cy="3970318"/>
          </a:xfrm>
          <a:prstGeom prst="rect">
            <a:avLst/>
          </a:prstGeom>
          <a:noFill/>
        </p:spPr>
        <p:txBody>
          <a:bodyPr wrap="square" rtlCol="0">
            <a:spAutoFit/>
          </a:bodyPr>
          <a:lstStyle/>
          <a:p>
            <a:pPr algn="just"/>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a:t>
            </a:r>
            <a:r>
              <a:rPr lang="vi-VN" sz="3600" b="1" dirty="0" smtClean="0">
                <a:latin typeface="Times New Roman" pitchFamily="18" charset="0"/>
                <a:cs typeface="Times New Roman" pitchFamily="18" charset="0"/>
              </a:rPr>
              <a:t>một </a:t>
            </a:r>
            <a:r>
              <a:rPr lang="vi-VN" sz="3600" b="1" dirty="0">
                <a:latin typeface="Times New Roman" pitchFamily="18" charset="0"/>
                <a:cs typeface="Times New Roman" pitchFamily="18" charset="0"/>
              </a:rPr>
              <a:t>bức tranh chứa từ khóa. Bức tranh này bị ẩn sau 4 mảnh ghép. Nhiệm vụ của người chơi là trả lời các câu hỏi ẩn trong mỗi mảnh ghép và đoán từ khóa liên quan đến bức tranh. Với mỗi câu trả lời đúng, người chơi được mở một mảnh ghép và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nhận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một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phần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quà</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67507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304800" y="457200"/>
            <a:ext cx="3048000" cy="3416320"/>
          </a:xfrm>
          <a:prstGeom prst="rect">
            <a:avLst/>
          </a:prstGeom>
          <a:noFill/>
        </p:spPr>
        <p:txBody>
          <a:bodyPr wrap="square" lIns="91440" tIns="45720" rIns="91440" bIns="45720">
            <a:spAutoFit/>
          </a:bodyPr>
          <a:lstStyle/>
          <a:p>
            <a:pPr algn="ctr"/>
            <a:r>
              <a:rPr lang="en-US" sz="7200" b="1" cap="all"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Mảnh</a:t>
            </a:r>
            <a:r>
              <a:rPr lang="en-US" sz="72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7200" b="1" cap="all"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ghép</a:t>
            </a:r>
            <a:r>
              <a:rPr lang="en-US" sz="72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7200" b="1" cap="all"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bí</a:t>
            </a:r>
            <a:r>
              <a:rPr lang="en-US" sz="72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r>
              <a:rPr lang="en-US" sz="7200" b="1" cap="all" dirty="0" err="1"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ẩn</a:t>
            </a:r>
            <a:endParaRPr lang="en-US" sz="72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p:txBody>
      </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200" y="1600203"/>
            <a:ext cx="5527886" cy="33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Process 12">
            <a:hlinkClick r:id="rId5" action="ppaction://hlinksldjump"/>
          </p:cNvPr>
          <p:cNvSpPr/>
          <p:nvPr/>
        </p:nvSpPr>
        <p:spPr>
          <a:xfrm>
            <a:off x="6213694" y="775854"/>
            <a:ext cx="2654255" cy="2533651"/>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hlinkClick r:id="rId5" action="ppaction://hlinksldjump"/>
              </a:rPr>
              <a:t>2</a:t>
            </a:r>
            <a:endParaRPr lang="en-US" sz="16600" dirty="0"/>
          </a:p>
        </p:txBody>
      </p:sp>
      <p:sp>
        <p:nvSpPr>
          <p:cNvPr id="14" name="Flowchart: Process 13">
            <a:hlinkClick r:id="rId6" action="ppaction://hlinksldjump"/>
          </p:cNvPr>
          <p:cNvSpPr/>
          <p:nvPr/>
        </p:nvSpPr>
        <p:spPr>
          <a:xfrm>
            <a:off x="6206760" y="3313741"/>
            <a:ext cx="2661185" cy="2521547"/>
          </a:xfrm>
          <a:prstGeom prst="flowChart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solidFill>
                  <a:srgbClr val="002060"/>
                </a:solidFill>
                <a:hlinkClick r:id="rId6" action="ppaction://hlinksldjump"/>
              </a:rPr>
              <a:t>4</a:t>
            </a:r>
            <a:endParaRPr lang="en-US" sz="16600" dirty="0">
              <a:solidFill>
                <a:srgbClr val="002060"/>
              </a:solidFill>
            </a:endParaRPr>
          </a:p>
        </p:txBody>
      </p:sp>
      <p:sp>
        <p:nvSpPr>
          <p:cNvPr id="15" name="Flowchart: Process 14">
            <a:hlinkClick r:id="rId7" action="ppaction://hlinksldjump"/>
          </p:cNvPr>
          <p:cNvSpPr/>
          <p:nvPr/>
        </p:nvSpPr>
        <p:spPr>
          <a:xfrm>
            <a:off x="3505200" y="3295652"/>
            <a:ext cx="2701556" cy="2539637"/>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solidFill>
                  <a:srgbClr val="00B050"/>
                </a:solidFill>
                <a:hlinkClick r:id="rId7" action="ppaction://hlinksldjump"/>
              </a:rPr>
              <a:t>3</a:t>
            </a:r>
            <a:endParaRPr lang="en-US" sz="16600" dirty="0">
              <a:solidFill>
                <a:srgbClr val="00B050"/>
              </a:solidFill>
            </a:endParaRPr>
          </a:p>
        </p:txBody>
      </p:sp>
      <p:sp>
        <p:nvSpPr>
          <p:cNvPr id="16" name="Flowchart: Process 15">
            <a:hlinkClick r:id="rId8" action="ppaction://hlinksldjump"/>
          </p:cNvPr>
          <p:cNvSpPr/>
          <p:nvPr/>
        </p:nvSpPr>
        <p:spPr>
          <a:xfrm>
            <a:off x="3505200" y="781051"/>
            <a:ext cx="2708486" cy="2514600"/>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solidFill>
                  <a:srgbClr val="00B0F0"/>
                </a:solidFill>
                <a:hlinkClick r:id="rId8" action="ppaction://hlinksldjump"/>
              </a:rPr>
              <a:t>1</a:t>
            </a:r>
            <a:endParaRPr lang="en-US" sz="16600" dirty="0">
              <a:solidFill>
                <a:srgbClr val="00B0F0"/>
              </a:solidFill>
            </a:endParaRPr>
          </a:p>
        </p:txBody>
      </p:sp>
      <p:pic>
        <p:nvPicPr>
          <p:cNvPr id="1027" name="Picture 3" descr="C:\Users\Phuong\Downloads\597356.png"/>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543300" y="895349"/>
            <a:ext cx="552450" cy="552451"/>
          </a:xfrm>
          <a:prstGeom prst="rect">
            <a:avLst/>
          </a:prstGeom>
          <a:noFill/>
        </p:spPr>
      </p:pic>
      <p:pic>
        <p:nvPicPr>
          <p:cNvPr id="11" name="Picture 3" descr="C:\Users\Phuong\Downloads\597356.png"/>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286750" y="895349"/>
            <a:ext cx="552450" cy="552451"/>
          </a:xfrm>
          <a:prstGeom prst="rect">
            <a:avLst/>
          </a:prstGeom>
          <a:noFill/>
        </p:spPr>
      </p:pic>
      <p:pic>
        <p:nvPicPr>
          <p:cNvPr id="12" name="Picture 3" descr="C:\Users\Phuong\Downloads\597356.png"/>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543300" y="5181601"/>
            <a:ext cx="552450" cy="552451"/>
          </a:xfrm>
          <a:prstGeom prst="rect">
            <a:avLst/>
          </a:prstGeom>
          <a:noFill/>
        </p:spPr>
      </p:pic>
      <p:pic>
        <p:nvPicPr>
          <p:cNvPr id="17" name="Picture 3" descr="C:\Users\Phuong\Downloads\597356.png"/>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270875" y="5181601"/>
            <a:ext cx="552450" cy="552451"/>
          </a:xfrm>
          <a:prstGeom prst="rect">
            <a:avLst/>
          </a:prstGeom>
          <a:noFill/>
        </p:spPr>
      </p:pic>
      <p:sp>
        <p:nvSpPr>
          <p:cNvPr id="3" name="Right Arrow 2">
            <a:hlinkClick r:id="rId11" action="ppaction://hlinksldjump"/>
          </p:cNvPr>
          <p:cNvSpPr/>
          <p:nvPr/>
        </p:nvSpPr>
        <p:spPr>
          <a:xfrm>
            <a:off x="8629650" y="6324600"/>
            <a:ext cx="51435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6394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027"/>
                                        </p:tgtEl>
                                      </p:cBhvr>
                                    </p:animEffect>
                                    <p:set>
                                      <p:cBhvr>
                                        <p:cTn id="10"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indefinite"/>
                      </p:stCondLst>
                      <p:childTnLst>
                        <p:par>
                          <p:cTn id="13" fill="hold">
                            <p:stCondLst>
                              <p:cond delay="0"/>
                            </p:stCondLst>
                            <p:childTnLst>
                              <p:par>
                                <p:cTn id="14" presetID="4" presetClass="exit" presetSubtype="16" fill="hold" grpId="0" nodeType="clickEffect">
                                  <p:stCondLst>
                                    <p:cond delay="0"/>
                                  </p:stCondLst>
                                  <p:childTnLst>
                                    <p:animEffect transition="out" filter="box(in)">
                                      <p:cBhvr>
                                        <p:cTn id="15" dur="2000"/>
                                        <p:tgtEl>
                                          <p:spTgt spid="13"/>
                                        </p:tgtEl>
                                      </p:cBhvr>
                                    </p:animEffect>
                                    <p:set>
                                      <p:cBhvr>
                                        <p:cTn id="16" dur="1" fill="hold">
                                          <p:stCondLst>
                                            <p:cond delay="1999"/>
                                          </p:stCondLst>
                                        </p:cTn>
                                        <p:tgtEl>
                                          <p:spTgt spid="13"/>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indefinite"/>
                      </p:stCondLst>
                      <p:childTnLst>
                        <p:par>
                          <p:cTn id="31" fill="hold">
                            <p:stCondLst>
                              <p:cond delay="0"/>
                            </p:stCondLst>
                            <p:childTnLst>
                              <p:par>
                                <p:cTn id="32" presetID="4" presetClass="exit" presetSubtype="16" fill="hold" grpId="0" nodeType="clickEffect">
                                  <p:stCondLst>
                                    <p:cond delay="0"/>
                                  </p:stCondLst>
                                  <p:childTnLst>
                                    <p:animEffect transition="out" filter="box(in)">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8" y="1333503"/>
            <a:ext cx="29241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3" y="3866138"/>
            <a:ext cx="3500437" cy="2144143"/>
          </a:xfrm>
          <a:prstGeom prst="rect">
            <a:avLst/>
          </a:prstGeom>
          <a:solidFill>
            <a:srgbClr val="FFFF00"/>
          </a:solidFill>
          <a:ln>
            <a:noFill/>
          </a:ln>
          <a:effectLst/>
          <a:extLst/>
        </p:spPr>
      </p:pic>
      <p:sp>
        <p:nvSpPr>
          <p:cNvPr id="4" name="Right Arrow 3">
            <a:hlinkClick r:id="rId5" action="ppaction://hlinksldjump"/>
          </p:cNvPr>
          <p:cNvSpPr/>
          <p:nvPr/>
        </p:nvSpPr>
        <p:spPr>
          <a:xfrm>
            <a:off x="8203712" y="6172203"/>
            <a:ext cx="685800" cy="6477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a:spLocks noChangeArrowheads="1"/>
          </p:cNvSpPr>
          <p:nvPr/>
        </p:nvSpPr>
        <p:spPr bwMode="auto">
          <a:xfrm>
            <a:off x="419100" y="259140"/>
            <a:ext cx="84201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200" b="1">
                <a:latin typeface="Times New Roman" pitchFamily="18" charset="0"/>
                <a:cs typeface="Times New Roman" pitchFamily="18" charset="0"/>
              </a:rPr>
              <a:t>Câu 1. Trong các hình sau: Hình nào là hình thang </a:t>
            </a:r>
            <a:r>
              <a:rPr lang="en-US" sz="3200" b="1" smtClean="0">
                <a:latin typeface="Times New Roman" pitchFamily="18" charset="0"/>
                <a:cs typeface="Times New Roman" pitchFamily="18" charset="0"/>
              </a:rPr>
              <a:t>cân?</a:t>
            </a:r>
            <a:endParaRPr lang="en-US" sz="3200" b="1" dirty="0" err="1">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48DB7184-5B25-4D78-4DA5-9EF347C5D7AA}"/>
              </a:ext>
            </a:extLst>
          </p:cNvPr>
          <p:cNvSpPr/>
          <p:nvPr/>
        </p:nvSpPr>
        <p:spPr>
          <a:xfrm>
            <a:off x="922020" y="1371600"/>
            <a:ext cx="3810000" cy="2286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E0D8BE9-3228-55C0-AD94-332AC40A8443}"/>
              </a:ext>
            </a:extLst>
          </p:cNvPr>
          <p:cNvSpPr/>
          <p:nvPr/>
        </p:nvSpPr>
        <p:spPr>
          <a:xfrm>
            <a:off x="5429251" y="3866139"/>
            <a:ext cx="3460261" cy="23060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078"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4410" y="1371600"/>
            <a:ext cx="3633790" cy="221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8236" y="3813188"/>
            <a:ext cx="3427164" cy="24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76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19100" y="259140"/>
            <a:ext cx="84201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2</a:t>
            </a:r>
            <a:r>
              <a:rPr lang="vi-VN"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bình</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hành</a:t>
            </a:r>
            <a:r>
              <a:rPr lang="en-US" sz="3200" b="1">
                <a:latin typeface="Times New Roman" pitchFamily="18" charset="0"/>
                <a:cs typeface="Times New Roman" pitchFamily="18" charset="0"/>
              </a:rPr>
              <a:t> </a:t>
            </a:r>
            <a:r>
              <a:rPr lang="en-US" sz="3200" b="1"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8" y="1333503"/>
            <a:ext cx="29241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8203712" y="6172203"/>
            <a:ext cx="685800" cy="6477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9A030A7-AA8C-55C2-7420-4225CEFE64CD}"/>
              </a:ext>
            </a:extLst>
          </p:cNvPr>
          <p:cNvSpPr/>
          <p:nvPr/>
        </p:nvSpPr>
        <p:spPr>
          <a:xfrm>
            <a:off x="838200" y="3886200"/>
            <a:ext cx="3657600" cy="2286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14" name="Picture 6">
            <a:extLst>
              <a:ext uri="{FF2B5EF4-FFF2-40B4-BE49-F238E27FC236}">
                <a16:creationId xmlns:a16="http://schemas.microsoft.com/office/drawing/2014/main" xmlns="" id="{4F044C77-FA52-2738-4436-02E59DAFB899}"/>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1000"/>
                    </a14:imgEffect>
                  </a14:imgLayer>
                </a14:imgProps>
              </a:ext>
              <a:ext uri="{28A0092B-C50C-407E-A947-70E740481C1C}">
                <a14:useLocalDpi xmlns:a14="http://schemas.microsoft.com/office/drawing/2010/main" val="0"/>
              </a:ext>
            </a:extLst>
          </a:blip>
          <a:srcRect t="1628" b="1"/>
          <a:stretch/>
        </p:blipFill>
        <p:spPr bwMode="auto">
          <a:xfrm>
            <a:off x="914400" y="3969897"/>
            <a:ext cx="3343275" cy="2014537"/>
          </a:xfrm>
          <a:prstGeom prst="rect">
            <a:avLst/>
          </a:prstGeom>
          <a:noFill/>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xmlns="" id="{22925092-21F2-726E-95A9-7C04D6B79605}"/>
              </a:ext>
            </a:extLst>
          </p:cNvPr>
          <p:cNvSpPr/>
          <p:nvPr/>
        </p:nvSpPr>
        <p:spPr>
          <a:xfrm>
            <a:off x="5334000" y="3886201"/>
            <a:ext cx="3505200" cy="2286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4098"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14" y="3793273"/>
            <a:ext cx="3158686" cy="245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1371600"/>
            <a:ext cx="3790950" cy="230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43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4"/>
            <a:ext cx="8458200" cy="4031873"/>
          </a:xfrm>
          <a:prstGeom prst="rect">
            <a:avLst/>
          </a:prstGeom>
        </p:spPr>
        <p:txBody>
          <a:bodyPr wrap="square">
            <a:spAutoFit/>
          </a:bodyPr>
          <a:lstStyle/>
          <a:p>
            <a:pPr algn="just"/>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3: </a:t>
            </a:r>
            <a:r>
              <a:rPr lang="vi-VN" sz="3200" b="1" dirty="0" smtClean="0">
                <a:latin typeface="Times New Roman" pitchFamily="18" charset="0"/>
                <a:cs typeface="Times New Roman" pitchFamily="18" charset="0"/>
              </a:rPr>
              <a:t>Chọn </a:t>
            </a:r>
            <a:r>
              <a:rPr lang="vi-VN" sz="3200" b="1" dirty="0">
                <a:latin typeface="Times New Roman" pitchFamily="18" charset="0"/>
                <a:cs typeface="Times New Roman" pitchFamily="18" charset="0"/>
              </a:rPr>
              <a:t>câu đúng nhất.</a:t>
            </a:r>
          </a:p>
          <a:p>
            <a:pPr algn="just"/>
            <a:r>
              <a:rPr lang="vi-VN" sz="3200" b="1" dirty="0">
                <a:latin typeface="Times New Roman" pitchFamily="18" charset="0"/>
                <a:cs typeface="Times New Roman" pitchFamily="18" charset="0"/>
              </a:rPr>
              <a:t>A. Hình thang cân là hình thang có hai góc kề một đáy bằng nhau.</a:t>
            </a:r>
          </a:p>
          <a:p>
            <a:pPr algn="just"/>
            <a:r>
              <a:rPr lang="vi-VN" sz="3200" b="1" dirty="0">
                <a:latin typeface="Times New Roman" pitchFamily="18" charset="0"/>
                <a:cs typeface="Times New Roman" pitchFamily="18" charset="0"/>
              </a:rPr>
              <a:t>B. Trong hình thang cân, hai cạnh bên bằng nhau.</a:t>
            </a:r>
          </a:p>
          <a:p>
            <a:pPr algn="just"/>
            <a:r>
              <a:rPr lang="vi-VN" sz="3200" b="1" dirty="0">
                <a:latin typeface="Times New Roman" pitchFamily="18" charset="0"/>
                <a:cs typeface="Times New Roman" pitchFamily="18" charset="0"/>
              </a:rPr>
              <a:t>C. Trong hình thang cân, hai đường chéo bằng nhau</a:t>
            </a:r>
          </a:p>
          <a:p>
            <a:pPr algn="just"/>
            <a:r>
              <a:rPr lang="vi-VN" sz="3200" b="1" dirty="0">
                <a:latin typeface="Times New Roman" pitchFamily="18" charset="0"/>
                <a:cs typeface="Times New Roman" pitchFamily="18" charset="0"/>
              </a:rPr>
              <a:t>D. Cả A, B, C đều đúng</a:t>
            </a:r>
          </a:p>
        </p:txBody>
      </p:sp>
      <p:sp>
        <p:nvSpPr>
          <p:cNvPr id="2" name="Oval 1"/>
          <p:cNvSpPr/>
          <p:nvPr/>
        </p:nvSpPr>
        <p:spPr>
          <a:xfrm>
            <a:off x="228600" y="4190999"/>
            <a:ext cx="612000" cy="61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2" action="ppaction://hlinksldjump"/>
          </p:cNvPr>
          <p:cNvSpPr/>
          <p:nvPr/>
        </p:nvSpPr>
        <p:spPr>
          <a:xfrm>
            <a:off x="8203712" y="6172203"/>
            <a:ext cx="685800" cy="6477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4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540131"/>
            <a:ext cx="8305800" cy="4031873"/>
          </a:xfrm>
          <a:prstGeom prst="rect">
            <a:avLst/>
          </a:prstGeom>
        </p:spPr>
        <p:txBody>
          <a:bodyPr wrap="square">
            <a:spAutoFit/>
          </a:bodyPr>
          <a:lstStyle/>
          <a:p>
            <a:pPr algn="just"/>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4: </a:t>
            </a:r>
            <a:r>
              <a:rPr lang="vi-VN" sz="3200" b="1" dirty="0" smtClean="0">
                <a:latin typeface="Times New Roman" pitchFamily="18" charset="0"/>
                <a:cs typeface="Times New Roman" pitchFamily="18" charset="0"/>
              </a:rPr>
              <a:t>Hãy </a:t>
            </a:r>
            <a:r>
              <a:rPr lang="vi-VN" sz="3200" b="1" dirty="0">
                <a:latin typeface="Times New Roman" pitchFamily="18" charset="0"/>
                <a:cs typeface="Times New Roman" pitchFamily="18" charset="0"/>
              </a:rPr>
              <a:t>chọn câu sai.</a:t>
            </a:r>
          </a:p>
          <a:p>
            <a:pPr algn="just"/>
            <a:r>
              <a:rPr lang="vi-VN" sz="3200" b="1" dirty="0">
                <a:latin typeface="Times New Roman" pitchFamily="18" charset="0"/>
                <a:cs typeface="Times New Roman" pitchFamily="18" charset="0"/>
              </a:rPr>
              <a:t>A. Hình bình hành có hai đường chéo cắt nhau tại trung điểm mỗi đường</a:t>
            </a:r>
          </a:p>
          <a:p>
            <a:pPr algn="just"/>
            <a:r>
              <a:rPr lang="vi-VN" sz="3200" b="1" dirty="0">
                <a:latin typeface="Times New Roman" pitchFamily="18" charset="0"/>
                <a:cs typeface="Times New Roman" pitchFamily="18" charset="0"/>
              </a:rPr>
              <a:t>B. Hình bình hành có hai góc đối bằng nhau</a:t>
            </a:r>
          </a:p>
          <a:p>
            <a:pPr algn="just"/>
            <a:r>
              <a:rPr lang="vi-VN" sz="3200" b="1" dirty="0">
                <a:latin typeface="Times New Roman" pitchFamily="18" charset="0"/>
                <a:cs typeface="Times New Roman" pitchFamily="18" charset="0"/>
              </a:rPr>
              <a:t>C. Hình bình hành có hai đường chéo vuông góc với nhau</a:t>
            </a:r>
          </a:p>
          <a:p>
            <a:pPr algn="just"/>
            <a:r>
              <a:rPr lang="vi-VN" sz="3200" b="1" dirty="0">
                <a:latin typeface="Times New Roman" pitchFamily="18" charset="0"/>
                <a:cs typeface="Times New Roman" pitchFamily="18" charset="0"/>
              </a:rPr>
              <a:t>D. Hai bình hành có hai cặp cạnh đối song song</a:t>
            </a:r>
          </a:p>
        </p:txBody>
      </p:sp>
      <p:sp>
        <p:nvSpPr>
          <p:cNvPr id="2" name="Oval 1"/>
          <p:cNvSpPr/>
          <p:nvPr/>
        </p:nvSpPr>
        <p:spPr>
          <a:xfrm>
            <a:off x="533400" y="2512200"/>
            <a:ext cx="612000" cy="61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2" action="ppaction://hlinksldjump"/>
          </p:cNvPr>
          <p:cNvSpPr/>
          <p:nvPr/>
        </p:nvSpPr>
        <p:spPr>
          <a:xfrm>
            <a:off x="8203712" y="6172203"/>
            <a:ext cx="685800" cy="6477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55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 name="Text Box 20"/>
          <p:cNvSpPr txBox="1">
            <a:spLocks noChangeArrowheads="1"/>
          </p:cNvSpPr>
          <p:nvPr/>
        </p:nvSpPr>
        <p:spPr bwMode="auto">
          <a:xfrm>
            <a:off x="533400" y="4015159"/>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3600" b="1" dirty="0" err="1">
                <a:latin typeface="Times New Roman" panose="02020603050405020304" pitchFamily="18" charset="0"/>
              </a:rPr>
              <a:t>Hình</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chữ</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nhật</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là</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tứ</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giác</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có</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bốn</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góc</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vuông</a:t>
            </a:r>
            <a:r>
              <a:rPr lang="en-US" altLang="vi-VN" sz="3600" b="1" dirty="0">
                <a:latin typeface="Times New Roman" panose="02020603050405020304" pitchFamily="18" charset="0"/>
              </a:rPr>
              <a:t>.</a:t>
            </a:r>
          </a:p>
        </p:txBody>
      </p:sp>
      <p:grpSp>
        <p:nvGrpSpPr>
          <p:cNvPr id="9219" name="Group 38"/>
          <p:cNvGrpSpPr>
            <a:grpSpLocks/>
          </p:cNvGrpSpPr>
          <p:nvPr/>
        </p:nvGrpSpPr>
        <p:grpSpPr bwMode="auto">
          <a:xfrm>
            <a:off x="1371600" y="971819"/>
            <a:ext cx="4148503" cy="2403135"/>
            <a:chOff x="1488" y="288"/>
            <a:chExt cx="2496" cy="1447"/>
          </a:xfrm>
        </p:grpSpPr>
        <p:sp>
          <p:nvSpPr>
            <p:cNvPr id="2" name="Rectangle 39"/>
            <p:cNvSpPr>
              <a:spLocks noChangeArrowheads="1"/>
            </p:cNvSpPr>
            <p:nvPr/>
          </p:nvSpPr>
          <p:spPr bwMode="auto">
            <a:xfrm>
              <a:off x="1728" y="528"/>
              <a:ext cx="1968" cy="9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9228" name="Text Box 40"/>
            <p:cNvSpPr txBox="1">
              <a:spLocks noChangeArrowheads="1"/>
            </p:cNvSpPr>
            <p:nvPr/>
          </p:nvSpPr>
          <p:spPr bwMode="auto">
            <a:xfrm>
              <a:off x="1536" y="288"/>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A</a:t>
              </a:r>
            </a:p>
          </p:txBody>
        </p:sp>
        <p:sp>
          <p:nvSpPr>
            <p:cNvPr id="9229" name="Text Box 41"/>
            <p:cNvSpPr txBox="1">
              <a:spLocks noChangeArrowheads="1"/>
            </p:cNvSpPr>
            <p:nvPr/>
          </p:nvSpPr>
          <p:spPr bwMode="auto">
            <a:xfrm>
              <a:off x="3648" y="288"/>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B</a:t>
              </a:r>
            </a:p>
          </p:txBody>
        </p:sp>
        <p:sp>
          <p:nvSpPr>
            <p:cNvPr id="9230" name="Text Box 42"/>
            <p:cNvSpPr txBox="1">
              <a:spLocks noChangeArrowheads="1"/>
            </p:cNvSpPr>
            <p:nvPr/>
          </p:nvSpPr>
          <p:spPr bwMode="auto">
            <a:xfrm>
              <a:off x="3623" y="1440"/>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C</a:t>
              </a:r>
            </a:p>
          </p:txBody>
        </p:sp>
        <p:sp>
          <p:nvSpPr>
            <p:cNvPr id="9231" name="Text Box 43"/>
            <p:cNvSpPr txBox="1">
              <a:spLocks noChangeArrowheads="1"/>
            </p:cNvSpPr>
            <p:nvPr/>
          </p:nvSpPr>
          <p:spPr bwMode="auto">
            <a:xfrm>
              <a:off x="1488" y="1392"/>
              <a:ext cx="33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eaLnBrk="1" hangingPunct="1">
                <a:spcBef>
                  <a:spcPct val="50000"/>
                </a:spcBef>
                <a:buFontTx/>
                <a:buNone/>
              </a:pPr>
              <a:r>
                <a:rPr lang="en-US" altLang="vi-VN" sz="2585" b="1">
                  <a:latin typeface="Times New Roman" panose="02020603050405020304" pitchFamily="18" charset="0"/>
                </a:rPr>
                <a:t>D</a:t>
              </a:r>
            </a:p>
          </p:txBody>
        </p:sp>
      </p:grpSp>
      <p:sp>
        <p:nvSpPr>
          <p:cNvPr id="9224" name="Rectangle 44"/>
          <p:cNvSpPr>
            <a:spLocks noChangeArrowheads="1"/>
          </p:cNvSpPr>
          <p:nvPr/>
        </p:nvSpPr>
        <p:spPr bwMode="auto">
          <a:xfrm>
            <a:off x="1776046" y="1367206"/>
            <a:ext cx="159726" cy="174380"/>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9225" name="Rectangle 45"/>
          <p:cNvSpPr>
            <a:spLocks noChangeArrowheads="1"/>
          </p:cNvSpPr>
          <p:nvPr/>
        </p:nvSpPr>
        <p:spPr bwMode="auto">
          <a:xfrm>
            <a:off x="1776046" y="2794494"/>
            <a:ext cx="159726" cy="167055"/>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9226" name="Rectangle 46"/>
          <p:cNvSpPr>
            <a:spLocks noChangeArrowheads="1"/>
          </p:cNvSpPr>
          <p:nvPr/>
        </p:nvSpPr>
        <p:spPr bwMode="auto">
          <a:xfrm>
            <a:off x="4879072" y="1376002"/>
            <a:ext cx="159727" cy="168519"/>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9227" name="Rectangle 47"/>
          <p:cNvSpPr>
            <a:spLocks noChangeArrowheads="1"/>
          </p:cNvSpPr>
          <p:nvPr/>
        </p:nvSpPr>
        <p:spPr bwMode="auto">
          <a:xfrm>
            <a:off x="4887065" y="2773975"/>
            <a:ext cx="159727" cy="181708"/>
          </a:xfrm>
          <a:prstGeom prst="rect">
            <a:avLst/>
          </a:prstGeom>
          <a:solidFill>
            <a:srgbClr val="85D6E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vi-VN" altLang="vi-VN" sz="2215"/>
          </a:p>
        </p:txBody>
      </p:sp>
      <p:sp>
        <p:nvSpPr>
          <p:cNvPr id="14384" name="Rectangle 48"/>
          <p:cNvSpPr>
            <a:spLocks noChangeArrowheads="1"/>
          </p:cNvSpPr>
          <p:nvPr/>
        </p:nvSpPr>
        <p:spPr bwMode="auto">
          <a:xfrm>
            <a:off x="344835" y="399545"/>
            <a:ext cx="2361544" cy="546945"/>
          </a:xfrm>
          <a:prstGeom prst="rect">
            <a:avLst/>
          </a:prstGeom>
          <a:noFill/>
          <a:ln>
            <a:noFill/>
          </a:ln>
          <a:effectLst/>
          <a:extLst>
            <a:ext uri="{909E8E84-426E-40DD-AFC4-6F175D3DCCD1}">
              <a14:hiddenFill xmlns:a14="http://schemas.microsoft.com/office/drawing/2010/main">
                <a:solidFill>
                  <a:srgbClr val="87DFB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vi-VN" sz="2954" b="1" dirty="0" smtClean="0">
                <a:solidFill>
                  <a:srgbClr val="FF0000"/>
                </a:solidFill>
                <a:latin typeface="Times New Roman" panose="02020603050405020304" pitchFamily="18" charset="0"/>
              </a:rPr>
              <a:t>1. </a:t>
            </a:r>
            <a:r>
              <a:rPr lang="en-US" altLang="vi-VN" sz="2954" b="1" dirty="0" err="1" smtClean="0">
                <a:solidFill>
                  <a:srgbClr val="FF0000"/>
                </a:solidFill>
                <a:latin typeface="Times New Roman" panose="02020603050405020304" pitchFamily="18" charset="0"/>
              </a:rPr>
              <a:t>Định</a:t>
            </a:r>
            <a:r>
              <a:rPr lang="en-US" altLang="vi-VN" sz="2954" b="1" dirty="0" smtClean="0">
                <a:solidFill>
                  <a:srgbClr val="FF0000"/>
                </a:solidFill>
                <a:latin typeface="Times New Roman" panose="02020603050405020304" pitchFamily="18" charset="0"/>
              </a:rPr>
              <a:t> </a:t>
            </a:r>
            <a:r>
              <a:rPr lang="en-US" altLang="vi-VN" sz="2954" b="1" dirty="0" err="1" smtClean="0">
                <a:solidFill>
                  <a:srgbClr val="FF0000"/>
                </a:solidFill>
                <a:latin typeface="Times New Roman" panose="02020603050405020304" pitchFamily="18" charset="0"/>
              </a:rPr>
              <a:t>nghĩa</a:t>
            </a:r>
            <a:endParaRPr lang="en-US" altLang="vi-VN" sz="2954" b="1" dirty="0">
              <a:solidFill>
                <a:srgbClr val="FF0000"/>
              </a:solidFill>
              <a:latin typeface="Times New Roman" panose="02020603050405020304" pitchFamily="18" charset="0"/>
            </a:endParaRPr>
          </a:p>
        </p:txBody>
      </p:sp>
      <p:sp>
        <p:nvSpPr>
          <p:cNvPr id="3" name="Rectangle 2"/>
          <p:cNvSpPr>
            <a:spLocks noChangeArrowheads="1"/>
          </p:cNvSpPr>
          <p:nvPr/>
        </p:nvSpPr>
        <p:spPr bwMode="auto">
          <a:xfrm>
            <a:off x="3953514" y="4016625"/>
            <a:ext cx="16417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0"/>
              </a:spcBef>
              <a:buFontTx/>
              <a:buNone/>
            </a:pPr>
            <a:r>
              <a:rPr lang="en-US" altLang="vi-VN" sz="3600" b="1" dirty="0" err="1">
                <a:solidFill>
                  <a:srgbClr val="FF0000"/>
                </a:solidFill>
                <a:latin typeface="Times New Roman" panose="02020603050405020304" pitchFamily="18" charset="0"/>
              </a:rPr>
              <a:t>tứ</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giác</a:t>
            </a:r>
            <a:r>
              <a:rPr lang="en-US" altLang="vi-VN" sz="3600" b="1" dirty="0">
                <a:solidFill>
                  <a:srgbClr val="FF0000"/>
                </a:solidFill>
                <a:latin typeface="Times New Roman" panose="02020603050405020304" pitchFamily="18" charset="0"/>
              </a:rPr>
              <a:t> </a:t>
            </a:r>
            <a:endParaRPr lang="vi-VN" altLang="vi-VN" sz="3600" dirty="0">
              <a:solidFill>
                <a:srgbClr val="FF0000"/>
              </a:solidFill>
              <a:latin typeface="Times New Roman" panose="02020603050405020304" pitchFamily="18" charset="0"/>
            </a:endParaRPr>
          </a:p>
        </p:txBody>
      </p:sp>
      <p:sp>
        <p:nvSpPr>
          <p:cNvPr id="4" name="Rectangle 3"/>
          <p:cNvSpPr>
            <a:spLocks noChangeArrowheads="1"/>
          </p:cNvSpPr>
          <p:nvPr/>
        </p:nvSpPr>
        <p:spPr bwMode="auto">
          <a:xfrm>
            <a:off x="5946146" y="4011200"/>
            <a:ext cx="3031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spcBef>
                <a:spcPct val="0"/>
              </a:spcBef>
              <a:buFontTx/>
              <a:buNone/>
            </a:pPr>
            <a:r>
              <a:rPr lang="en-US" altLang="vi-VN" sz="3600" b="1" dirty="0" err="1">
                <a:solidFill>
                  <a:srgbClr val="FF0000"/>
                </a:solidFill>
                <a:latin typeface="Times New Roman" panose="02020603050405020304" pitchFamily="18" charset="0"/>
              </a:rPr>
              <a:t>bốn</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góc</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vuông</a:t>
            </a:r>
            <a:endParaRPr lang="vi-VN" altLang="vi-VN" sz="3600" dirty="0">
              <a:solidFill>
                <a:srgbClr val="FF0000"/>
              </a:solidFill>
              <a:latin typeface="Times New Roman" panose="02020603050405020304" pitchFamily="18" charset="0"/>
            </a:endParaRPr>
          </a:p>
        </p:txBody>
      </p:sp>
      <p:sp>
        <p:nvSpPr>
          <p:cNvPr id="5" name="Cloud Callout 4"/>
          <p:cNvSpPr/>
          <p:nvPr/>
        </p:nvSpPr>
        <p:spPr>
          <a:xfrm>
            <a:off x="5562600" y="304800"/>
            <a:ext cx="3505200" cy="3200400"/>
          </a:xfrm>
          <a:prstGeom prst="cloudCallou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16774" y="762000"/>
            <a:ext cx="3251026" cy="2062103"/>
          </a:xfrm>
          <a:prstGeom prst="rect">
            <a:avLst/>
          </a:prstGeom>
          <a:noFill/>
        </p:spPr>
        <p:txBody>
          <a:bodyPr wrap="square" rtlCol="0">
            <a:spAutoFit/>
          </a:bodyPr>
          <a:lstStyle/>
          <a:p>
            <a:pPr algn="just"/>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hỏi</a:t>
            </a:r>
            <a:r>
              <a:rPr lang="en-US" sz="3200" b="1" dirty="0" smtClean="0">
                <a:latin typeface="Times New Roman" pitchFamily="18" charset="0"/>
                <a:cs typeface="Times New Roman" pitchFamily="18" charset="0"/>
              </a:rPr>
              <a:t> 1: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4 </a:t>
            </a:r>
            <a:r>
              <a:rPr lang="en-US" sz="3200" b="1" dirty="0" err="1" smtClean="0">
                <a:latin typeface="Times New Roman" pitchFamily="18" charset="0"/>
                <a:cs typeface="Times New Roman" pitchFamily="18" charset="0"/>
              </a:rPr>
              <a:t>góc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vuông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phải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chữ</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không</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6106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56"/>
                                        </p:tgtEl>
                                        <p:attrNameLst>
                                          <p:attrName>style.visibility</p:attrName>
                                        </p:attrNameLst>
                                      </p:cBhvr>
                                      <p:to>
                                        <p:strVal val="visible"/>
                                      </p:to>
                                    </p:set>
                                    <p:animEffect transition="in" filter="blinds(horizontal)">
                                      <p:cBhvr>
                                        <p:cTn id="7" dur="500"/>
                                        <p:tgtEl>
                                          <p:spTgt spid="14356"/>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384"/>
                                        </p:tgtEl>
                                        <p:attrNameLst>
                                          <p:attrName>style.visibility</p:attrName>
                                        </p:attrNameLst>
                                      </p:cBhvr>
                                      <p:to>
                                        <p:strVal val="visible"/>
                                      </p:to>
                                    </p:set>
                                    <p:animEffect transition="in" filter="box(in)">
                                      <p:cBhvr>
                                        <p:cTn id="11" dur="500"/>
                                        <p:tgtEl>
                                          <p:spTgt spid="1438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7" presetClass="emph" presetSubtype="0" repeatCount="10000" fill="remove" grpId="0" nodeType="clickEffect">
                                  <p:stCondLst>
                                    <p:cond delay="1000"/>
                                  </p:stCondLst>
                                  <p:childTnLst>
                                    <p:animClr clrSpc="rgb" dir="cw">
                                      <p:cBhvr override="childStyle">
                                        <p:cTn id="41" dur="250" autoRev="1" fill="remove"/>
                                        <p:tgtEl>
                                          <p:spTgt spid="9224"/>
                                        </p:tgtEl>
                                        <p:attrNameLst>
                                          <p:attrName>style.color</p:attrName>
                                        </p:attrNameLst>
                                      </p:cBhvr>
                                      <p:to>
                                        <a:schemeClr val="bg1"/>
                                      </p:to>
                                    </p:animClr>
                                    <p:animClr clrSpc="rgb" dir="cw">
                                      <p:cBhvr>
                                        <p:cTn id="42" dur="250" autoRev="1" fill="remove"/>
                                        <p:tgtEl>
                                          <p:spTgt spid="9224"/>
                                        </p:tgtEl>
                                        <p:attrNameLst>
                                          <p:attrName>fillcolor</p:attrName>
                                        </p:attrNameLst>
                                      </p:cBhvr>
                                      <p:to>
                                        <a:schemeClr val="bg1"/>
                                      </p:to>
                                    </p:animClr>
                                    <p:set>
                                      <p:cBhvr>
                                        <p:cTn id="43" dur="250" autoRev="1" fill="remove"/>
                                        <p:tgtEl>
                                          <p:spTgt spid="9224"/>
                                        </p:tgtEl>
                                        <p:attrNameLst>
                                          <p:attrName>fill.type</p:attrName>
                                        </p:attrNameLst>
                                      </p:cBhvr>
                                      <p:to>
                                        <p:strVal val="solid"/>
                                      </p:to>
                                    </p:set>
                                    <p:set>
                                      <p:cBhvr>
                                        <p:cTn id="44" dur="250" autoRev="1" fill="remove"/>
                                        <p:tgtEl>
                                          <p:spTgt spid="9224"/>
                                        </p:tgtEl>
                                        <p:attrNameLst>
                                          <p:attrName>fill.on</p:attrName>
                                        </p:attrNameLst>
                                      </p:cBhvr>
                                      <p:to>
                                        <p:strVal val="true"/>
                                      </p:to>
                                    </p:set>
                                  </p:childTnLst>
                                </p:cTn>
                              </p:par>
                              <p:par>
                                <p:cTn id="45" presetID="27" presetClass="emph" presetSubtype="0" repeatCount="10000" fill="remove" grpId="0" nodeType="withEffect">
                                  <p:stCondLst>
                                    <p:cond delay="0"/>
                                  </p:stCondLst>
                                  <p:childTnLst>
                                    <p:animClr clrSpc="rgb" dir="cw">
                                      <p:cBhvr override="childStyle">
                                        <p:cTn id="46" dur="250" autoRev="1" fill="remove"/>
                                        <p:tgtEl>
                                          <p:spTgt spid="9226"/>
                                        </p:tgtEl>
                                        <p:attrNameLst>
                                          <p:attrName>style.color</p:attrName>
                                        </p:attrNameLst>
                                      </p:cBhvr>
                                      <p:to>
                                        <a:schemeClr val="bg1"/>
                                      </p:to>
                                    </p:animClr>
                                    <p:animClr clrSpc="rgb" dir="cw">
                                      <p:cBhvr>
                                        <p:cTn id="47" dur="250" autoRev="1" fill="remove"/>
                                        <p:tgtEl>
                                          <p:spTgt spid="9226"/>
                                        </p:tgtEl>
                                        <p:attrNameLst>
                                          <p:attrName>fillcolor</p:attrName>
                                        </p:attrNameLst>
                                      </p:cBhvr>
                                      <p:to>
                                        <a:schemeClr val="bg1"/>
                                      </p:to>
                                    </p:animClr>
                                    <p:set>
                                      <p:cBhvr>
                                        <p:cTn id="48" dur="250" autoRev="1" fill="remove"/>
                                        <p:tgtEl>
                                          <p:spTgt spid="9226"/>
                                        </p:tgtEl>
                                        <p:attrNameLst>
                                          <p:attrName>fill.type</p:attrName>
                                        </p:attrNameLst>
                                      </p:cBhvr>
                                      <p:to>
                                        <p:strVal val="solid"/>
                                      </p:to>
                                    </p:set>
                                    <p:set>
                                      <p:cBhvr>
                                        <p:cTn id="49" dur="250" autoRev="1" fill="remove"/>
                                        <p:tgtEl>
                                          <p:spTgt spid="9226"/>
                                        </p:tgtEl>
                                        <p:attrNameLst>
                                          <p:attrName>fill.on</p:attrName>
                                        </p:attrNameLst>
                                      </p:cBhvr>
                                      <p:to>
                                        <p:strVal val="true"/>
                                      </p:to>
                                    </p:set>
                                  </p:childTnLst>
                                </p:cTn>
                              </p:par>
                              <p:par>
                                <p:cTn id="50" presetID="27" presetClass="emph" presetSubtype="0" repeatCount="10000" fill="remove" grpId="0" nodeType="withEffect">
                                  <p:stCondLst>
                                    <p:cond delay="0"/>
                                  </p:stCondLst>
                                  <p:childTnLst>
                                    <p:animClr clrSpc="rgb" dir="cw">
                                      <p:cBhvr override="childStyle">
                                        <p:cTn id="51" dur="250" autoRev="1" fill="remove"/>
                                        <p:tgtEl>
                                          <p:spTgt spid="9227"/>
                                        </p:tgtEl>
                                        <p:attrNameLst>
                                          <p:attrName>style.color</p:attrName>
                                        </p:attrNameLst>
                                      </p:cBhvr>
                                      <p:to>
                                        <a:schemeClr val="bg1"/>
                                      </p:to>
                                    </p:animClr>
                                    <p:animClr clrSpc="rgb" dir="cw">
                                      <p:cBhvr>
                                        <p:cTn id="52" dur="250" autoRev="1" fill="remove"/>
                                        <p:tgtEl>
                                          <p:spTgt spid="9227"/>
                                        </p:tgtEl>
                                        <p:attrNameLst>
                                          <p:attrName>fillcolor</p:attrName>
                                        </p:attrNameLst>
                                      </p:cBhvr>
                                      <p:to>
                                        <a:schemeClr val="bg1"/>
                                      </p:to>
                                    </p:animClr>
                                    <p:set>
                                      <p:cBhvr>
                                        <p:cTn id="53" dur="250" autoRev="1" fill="remove"/>
                                        <p:tgtEl>
                                          <p:spTgt spid="9227"/>
                                        </p:tgtEl>
                                        <p:attrNameLst>
                                          <p:attrName>fill.type</p:attrName>
                                        </p:attrNameLst>
                                      </p:cBhvr>
                                      <p:to>
                                        <p:strVal val="solid"/>
                                      </p:to>
                                    </p:set>
                                    <p:set>
                                      <p:cBhvr>
                                        <p:cTn id="54" dur="250" autoRev="1" fill="remove"/>
                                        <p:tgtEl>
                                          <p:spTgt spid="9227"/>
                                        </p:tgtEl>
                                        <p:attrNameLst>
                                          <p:attrName>fill.on</p:attrName>
                                        </p:attrNameLst>
                                      </p:cBhvr>
                                      <p:to>
                                        <p:strVal val="true"/>
                                      </p:to>
                                    </p:set>
                                  </p:childTnLst>
                                </p:cTn>
                              </p:par>
                              <p:par>
                                <p:cTn id="55" presetID="27" presetClass="emph" presetSubtype="0" repeatCount="10000" fill="remove" grpId="0" nodeType="withEffect">
                                  <p:stCondLst>
                                    <p:cond delay="0"/>
                                  </p:stCondLst>
                                  <p:childTnLst>
                                    <p:animClr clrSpc="rgb" dir="cw">
                                      <p:cBhvr override="childStyle">
                                        <p:cTn id="56" dur="250" autoRev="1" fill="remove"/>
                                        <p:tgtEl>
                                          <p:spTgt spid="9225"/>
                                        </p:tgtEl>
                                        <p:attrNameLst>
                                          <p:attrName>style.color</p:attrName>
                                        </p:attrNameLst>
                                      </p:cBhvr>
                                      <p:to>
                                        <a:schemeClr val="bg1"/>
                                      </p:to>
                                    </p:animClr>
                                    <p:animClr clrSpc="rgb" dir="cw">
                                      <p:cBhvr>
                                        <p:cTn id="57" dur="250" autoRev="1" fill="remove"/>
                                        <p:tgtEl>
                                          <p:spTgt spid="9225"/>
                                        </p:tgtEl>
                                        <p:attrNameLst>
                                          <p:attrName>fillcolor</p:attrName>
                                        </p:attrNameLst>
                                      </p:cBhvr>
                                      <p:to>
                                        <a:schemeClr val="bg1"/>
                                      </p:to>
                                    </p:animClr>
                                    <p:set>
                                      <p:cBhvr>
                                        <p:cTn id="58" dur="250" autoRev="1" fill="remove"/>
                                        <p:tgtEl>
                                          <p:spTgt spid="9225"/>
                                        </p:tgtEl>
                                        <p:attrNameLst>
                                          <p:attrName>fill.type</p:attrName>
                                        </p:attrNameLst>
                                      </p:cBhvr>
                                      <p:to>
                                        <p:strVal val="solid"/>
                                      </p:to>
                                    </p:set>
                                    <p:set>
                                      <p:cBhvr>
                                        <p:cTn id="59" dur="250" autoRev="1" fill="remove"/>
                                        <p:tgtEl>
                                          <p:spTgt spid="92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9224" grpId="0" animBg="1"/>
      <p:bldP spid="9225" grpId="0" animBg="1"/>
      <p:bldP spid="9226" grpId="0" animBg="1"/>
      <p:bldP spid="9227" grpId="0" animBg="1"/>
      <p:bldP spid="14384" grpId="0"/>
      <p:bldP spid="3" grpId="0"/>
      <p:bldP spid="4" grpId="0"/>
      <p:bldP spid="5" grpId="0" animBg="1"/>
      <p:bldP spid="5" grpId="1" animBg="1"/>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1475</TotalTime>
  <Words>2261</Words>
  <Application>Microsoft Office PowerPoint</Application>
  <PresentationFormat>On-screen Show (4:3)</PresentationFormat>
  <Paragraphs>759</Paragraphs>
  <Slides>28</Slides>
  <Notes>19</Notes>
  <HiddenSlides>0</HiddenSlides>
  <MMClips>2</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28</vt:i4>
      </vt:variant>
    </vt:vector>
  </HeadingPairs>
  <TitlesOfParts>
    <vt:vector size="36" baseType="lpstr">
      <vt:lpstr>Office Theme</vt:lpstr>
      <vt:lpstr>1_Office Theme</vt:lpstr>
      <vt:lpstr>2_Office Theme</vt:lpstr>
      <vt:lpstr>Office 主题​​</vt:lpstr>
      <vt:lpstr>3_Office Theme</vt:lpstr>
      <vt:lpstr>4_Office Theme</vt:lpstr>
      <vt:lpstr>5_Office Theme</vt:lpstr>
      <vt:lpstr>Equation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1: Các câu sau đúng hay sai?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Bằng compa, để kiểm tra tứ giác ABCD có là hình chữ nhật hay không ta làm như thế nào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102</cp:revision>
  <cp:lastPrinted>2022-10-09T15:34:23Z</cp:lastPrinted>
  <dcterms:created xsi:type="dcterms:W3CDTF">2022-10-05T22:07:48Z</dcterms:created>
  <dcterms:modified xsi:type="dcterms:W3CDTF">2022-10-11T00:50:31Z</dcterms:modified>
</cp:coreProperties>
</file>