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audio3.wav" ContentType="audio/wav"/>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5.xml" ContentType="application/vnd.openxmlformats-officedocument.presentationml.tag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371" r:id="rId2"/>
    <p:sldId id="343" r:id="rId3"/>
    <p:sldId id="357" r:id="rId4"/>
    <p:sldId id="359" r:id="rId5"/>
    <p:sldId id="407" r:id="rId6"/>
    <p:sldId id="411" r:id="rId7"/>
    <p:sldId id="358" r:id="rId8"/>
    <p:sldId id="290" r:id="rId9"/>
    <p:sldId id="375" r:id="rId10"/>
    <p:sldId id="362" r:id="rId11"/>
    <p:sldId id="408" r:id="rId12"/>
    <p:sldId id="295" r:id="rId13"/>
    <p:sldId id="266" r:id="rId14"/>
    <p:sldId id="350" r:id="rId15"/>
    <p:sldId id="351" r:id="rId16"/>
    <p:sldId id="352" r:id="rId17"/>
    <p:sldId id="396" r:id="rId18"/>
    <p:sldId id="397" r:id="rId19"/>
    <p:sldId id="399" r:id="rId20"/>
    <p:sldId id="398" r:id="rId21"/>
    <p:sldId id="400" r:id="rId22"/>
    <p:sldId id="356" r:id="rId23"/>
    <p:sldId id="376" r:id="rId24"/>
    <p:sldId id="409" r:id="rId25"/>
    <p:sldId id="377" r:id="rId26"/>
    <p:sldId id="378" r:id="rId27"/>
    <p:sldId id="379" r:id="rId28"/>
    <p:sldId id="380" r:id="rId29"/>
    <p:sldId id="381" r:id="rId30"/>
    <p:sldId id="382" r:id="rId31"/>
    <p:sldId id="383" r:id="rId32"/>
    <p:sldId id="385" r:id="rId33"/>
    <p:sldId id="387" r:id="rId34"/>
    <p:sldId id="384" r:id="rId35"/>
    <p:sldId id="401" r:id="rId36"/>
    <p:sldId id="402" r:id="rId37"/>
    <p:sldId id="403" r:id="rId38"/>
    <p:sldId id="404" r:id="rId39"/>
    <p:sldId id="405" r:id="rId40"/>
    <p:sldId id="410" r:id="rId41"/>
    <p:sldId id="388" r:id="rId42"/>
    <p:sldId id="390" r:id="rId43"/>
    <p:sldId id="391" r:id="rId44"/>
    <p:sldId id="318" r:id="rId4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nh Phuong" initials="HP"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FF"/>
    <a:srgbClr val="FFCCFF"/>
    <a:srgbClr val="CC99FF"/>
    <a:srgbClr val="4B9C76"/>
    <a:srgbClr val="71BD8A"/>
    <a:srgbClr val="529E72"/>
    <a:srgbClr val="3F88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26" autoAdjust="0"/>
    <p:restoredTop sz="94660"/>
  </p:normalViewPr>
  <p:slideViewPr>
    <p:cSldViewPr snapToGrid="0">
      <p:cViewPr varScale="1">
        <p:scale>
          <a:sx n="63" d="100"/>
          <a:sy n="63" d="100"/>
        </p:scale>
        <p:origin x="708" y="-5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08-22T21:22:21.149" idx="2">
    <p:pos x="7241" y="165"/>
    <p:text> số phận thế nên ms đỏi tên thành đoạn trg tân thanh rồi nhưng người VN khó khớ tên hàn lâm quá nên đổi thành truyện kiều</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73A6B-BB26-4B12-BFB8-2B873AE12267}" type="datetimeFigureOut">
              <a:rPr lang="zh-CN" altLang="en-US" smtClean="0"/>
              <a:t>2022/10/10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701FA-A99B-4EA7-BD9A-49A04217BC0C}" type="slidenum">
              <a:rPr lang="zh-CN" altLang="en-US" smtClean="0"/>
              <a:t>‹#›</a:t>
            </a:fld>
            <a:endParaRPr lang="zh-CN" altLang="en-US"/>
          </a:p>
        </p:txBody>
      </p:sp>
    </p:spTree>
    <p:extLst>
      <p:ext uri="{BB962C8B-B14F-4D97-AF65-F5344CB8AC3E}">
        <p14:creationId xmlns:p14="http://schemas.microsoft.com/office/powerpoint/2010/main" val="4265223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vi-VN" altLang="en-US" smtClean="0">
              <a:latin typeface="Calibri" pitchFamily="34" charset="0"/>
            </a:endParaRPr>
          </a:p>
        </p:txBody>
      </p:sp>
      <p:sp>
        <p:nvSpPr>
          <p:cNvPr id="378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VnTime" pitchFamily="34" charset="0"/>
              </a:defRPr>
            </a:lvl1pPr>
            <a:lvl2pPr marL="742950" indent="-285750">
              <a:defRPr sz="2800">
                <a:solidFill>
                  <a:schemeClr val="tx1"/>
                </a:solidFill>
                <a:latin typeface=".VnTime" pitchFamily="34" charset="0"/>
              </a:defRPr>
            </a:lvl2pPr>
            <a:lvl3pPr marL="1143000" indent="-228600">
              <a:defRPr sz="2800">
                <a:solidFill>
                  <a:schemeClr val="tx1"/>
                </a:solidFill>
                <a:latin typeface=".VnTime" pitchFamily="34" charset="0"/>
              </a:defRPr>
            </a:lvl3pPr>
            <a:lvl4pPr marL="1600200" indent="-228600">
              <a:defRPr sz="2800">
                <a:solidFill>
                  <a:schemeClr val="tx1"/>
                </a:solidFill>
                <a:latin typeface=".VnTime" pitchFamily="34" charset="0"/>
              </a:defRPr>
            </a:lvl4pPr>
            <a:lvl5pPr marL="2057400" indent="-228600">
              <a:defRPr sz="2800">
                <a:solidFill>
                  <a:schemeClr val="tx1"/>
                </a:solidFill>
                <a:latin typeface=".VnTime" pitchFamily="34" charset="0"/>
              </a:defRPr>
            </a:lvl5pPr>
            <a:lvl6pPr marL="2514600" indent="-228600" eaLnBrk="0" fontAlgn="base" hangingPunct="0">
              <a:spcBef>
                <a:spcPct val="0"/>
              </a:spcBef>
              <a:spcAft>
                <a:spcPct val="0"/>
              </a:spcAft>
              <a:defRPr sz="2800">
                <a:solidFill>
                  <a:schemeClr val="tx1"/>
                </a:solidFill>
                <a:latin typeface=".VnTime" pitchFamily="34" charset="0"/>
              </a:defRPr>
            </a:lvl6pPr>
            <a:lvl7pPr marL="2971800" indent="-228600" eaLnBrk="0" fontAlgn="base" hangingPunct="0">
              <a:spcBef>
                <a:spcPct val="0"/>
              </a:spcBef>
              <a:spcAft>
                <a:spcPct val="0"/>
              </a:spcAft>
              <a:defRPr sz="2800">
                <a:solidFill>
                  <a:schemeClr val="tx1"/>
                </a:solidFill>
                <a:latin typeface=".VnTime" pitchFamily="34" charset="0"/>
              </a:defRPr>
            </a:lvl7pPr>
            <a:lvl8pPr marL="3429000" indent="-228600" eaLnBrk="0" fontAlgn="base" hangingPunct="0">
              <a:spcBef>
                <a:spcPct val="0"/>
              </a:spcBef>
              <a:spcAft>
                <a:spcPct val="0"/>
              </a:spcAft>
              <a:defRPr sz="2800">
                <a:solidFill>
                  <a:schemeClr val="tx1"/>
                </a:solidFill>
                <a:latin typeface=".VnTime" pitchFamily="34" charset="0"/>
              </a:defRPr>
            </a:lvl8pPr>
            <a:lvl9pPr marL="3886200" indent="-228600" eaLnBrk="0" fontAlgn="base" hangingPunct="0">
              <a:spcBef>
                <a:spcPct val="0"/>
              </a:spcBef>
              <a:spcAft>
                <a:spcPct val="0"/>
              </a:spcAft>
              <a:defRPr sz="2800">
                <a:solidFill>
                  <a:schemeClr val="tx1"/>
                </a:solidFill>
                <a:latin typeface=".VnTime" pitchFamily="34" charset="0"/>
              </a:defRPr>
            </a:lvl9pPr>
          </a:lstStyle>
          <a:p>
            <a:pPr eaLnBrk="1" hangingPunct="1"/>
            <a:fld id="{AB380F53-6602-404D-A59F-FE4853A10039}" type="slidenum">
              <a:rPr lang="vi-VN" altLang="en-US" sz="1200" smtClean="0">
                <a:latin typeface="Arial" charset="0"/>
              </a:rPr>
              <a:pPr eaLnBrk="1" hangingPunct="1"/>
              <a:t>1</a:t>
            </a:fld>
            <a:endParaRPr lang="vi-VN" altLang="en-US" sz="1200" smtClean="0">
              <a:latin typeface="Arial" charset="0"/>
            </a:endParaRPr>
          </a:p>
        </p:txBody>
      </p:sp>
    </p:spTree>
    <p:extLst>
      <p:ext uri="{BB962C8B-B14F-4D97-AF65-F5344CB8AC3E}">
        <p14:creationId xmlns:p14="http://schemas.microsoft.com/office/powerpoint/2010/main" val="3586169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4CFF104-FAF1-46E5-99D9-41DD4FD666AE}" type="slidenum">
              <a:rPr lang="zh-CN" altLang="en-US" smtClean="0"/>
              <a:t>14</a:t>
            </a:fld>
            <a:endParaRPr lang="zh-CN" altLang="en-US"/>
          </a:p>
        </p:txBody>
      </p:sp>
    </p:spTree>
    <p:extLst>
      <p:ext uri="{BB962C8B-B14F-4D97-AF65-F5344CB8AC3E}">
        <p14:creationId xmlns:p14="http://schemas.microsoft.com/office/powerpoint/2010/main" val="1806879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F3A1EC7-69F3-4752-BC1B-FA5AEE4D79EC}" type="slidenum">
              <a:rPr lang="zh-CN" altLang="en-US" smtClean="0"/>
              <a:t>15</a:t>
            </a:fld>
            <a:endParaRPr lang="zh-CN" altLang="en-US"/>
          </a:p>
        </p:txBody>
      </p:sp>
    </p:spTree>
    <p:extLst>
      <p:ext uri="{BB962C8B-B14F-4D97-AF65-F5344CB8AC3E}">
        <p14:creationId xmlns:p14="http://schemas.microsoft.com/office/powerpoint/2010/main" val="3960091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F3A1EC7-69F3-4752-BC1B-FA5AEE4D79EC}" type="slidenum">
              <a:rPr lang="zh-CN" altLang="en-US" smtClean="0"/>
              <a:t>16</a:t>
            </a:fld>
            <a:endParaRPr lang="zh-CN" altLang="en-US"/>
          </a:p>
        </p:txBody>
      </p:sp>
    </p:spTree>
    <p:extLst>
      <p:ext uri="{BB962C8B-B14F-4D97-AF65-F5344CB8AC3E}">
        <p14:creationId xmlns:p14="http://schemas.microsoft.com/office/powerpoint/2010/main" val="3033360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F3A1EC7-69F3-4752-BC1B-FA5AEE4D79EC}" type="slidenum">
              <a:rPr lang="zh-CN" altLang="en-US" smtClean="0"/>
              <a:t>22</a:t>
            </a:fld>
            <a:endParaRPr lang="zh-CN" altLang="en-US"/>
          </a:p>
        </p:txBody>
      </p:sp>
    </p:spTree>
    <p:extLst>
      <p:ext uri="{BB962C8B-B14F-4D97-AF65-F5344CB8AC3E}">
        <p14:creationId xmlns:p14="http://schemas.microsoft.com/office/powerpoint/2010/main" val="388710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pPr>
                <a:defRPr/>
              </a:pPr>
              <a:t>25</a:t>
            </a:fld>
            <a:endParaRPr lang="en-US"/>
          </a:p>
        </p:txBody>
      </p:sp>
    </p:spTree>
    <p:extLst>
      <p:ext uri="{BB962C8B-B14F-4D97-AF65-F5344CB8AC3E}">
        <p14:creationId xmlns:p14="http://schemas.microsoft.com/office/powerpoint/2010/main" val="972003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pPr>
                <a:defRPr/>
              </a:pPr>
              <a:t>26</a:t>
            </a:fld>
            <a:endParaRPr lang="en-US"/>
          </a:p>
        </p:txBody>
      </p:sp>
    </p:spTree>
    <p:extLst>
      <p:ext uri="{BB962C8B-B14F-4D97-AF65-F5344CB8AC3E}">
        <p14:creationId xmlns:p14="http://schemas.microsoft.com/office/powerpoint/2010/main" val="3857213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pPr>
                <a:defRPr/>
              </a:pPr>
              <a:t>27</a:t>
            </a:fld>
            <a:endParaRPr lang="en-US"/>
          </a:p>
        </p:txBody>
      </p:sp>
    </p:spTree>
    <p:extLst>
      <p:ext uri="{BB962C8B-B14F-4D97-AF65-F5344CB8AC3E}">
        <p14:creationId xmlns:p14="http://schemas.microsoft.com/office/powerpoint/2010/main" val="1597249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pPr>
                <a:defRPr/>
              </a:pPr>
              <a:t>28</a:t>
            </a:fld>
            <a:endParaRPr lang="en-US"/>
          </a:p>
        </p:txBody>
      </p:sp>
    </p:spTree>
    <p:extLst>
      <p:ext uri="{BB962C8B-B14F-4D97-AF65-F5344CB8AC3E}">
        <p14:creationId xmlns:p14="http://schemas.microsoft.com/office/powerpoint/2010/main" val="303436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pPr>
                <a:defRPr/>
              </a:pPr>
              <a:t>29</a:t>
            </a:fld>
            <a:endParaRPr lang="en-US"/>
          </a:p>
        </p:txBody>
      </p:sp>
    </p:spTree>
    <p:extLst>
      <p:ext uri="{BB962C8B-B14F-4D97-AF65-F5344CB8AC3E}">
        <p14:creationId xmlns:p14="http://schemas.microsoft.com/office/powerpoint/2010/main" val="13215255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pPr>
                <a:defRPr/>
              </a:pPr>
              <a:t>30</a:t>
            </a:fld>
            <a:endParaRPr lang="en-US"/>
          </a:p>
        </p:txBody>
      </p:sp>
    </p:spTree>
    <p:extLst>
      <p:ext uri="{BB962C8B-B14F-4D97-AF65-F5344CB8AC3E}">
        <p14:creationId xmlns:p14="http://schemas.microsoft.com/office/powerpoint/2010/main" val="1793025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F3A1EC7-69F3-4752-BC1B-FA5AEE4D79EC}" type="slidenum">
              <a:rPr lang="zh-CN" altLang="en-US" smtClean="0"/>
              <a:t>2</a:t>
            </a:fld>
            <a:endParaRPr lang="zh-CN" altLang="en-US"/>
          </a:p>
        </p:txBody>
      </p:sp>
    </p:spTree>
    <p:extLst>
      <p:ext uri="{BB962C8B-B14F-4D97-AF65-F5344CB8AC3E}">
        <p14:creationId xmlns:p14="http://schemas.microsoft.com/office/powerpoint/2010/main" val="6589764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pPr>
                <a:defRPr/>
              </a:pPr>
              <a:t>31</a:t>
            </a:fld>
            <a:endParaRPr lang="en-US"/>
          </a:p>
        </p:txBody>
      </p:sp>
    </p:spTree>
    <p:extLst>
      <p:ext uri="{BB962C8B-B14F-4D97-AF65-F5344CB8AC3E}">
        <p14:creationId xmlns:p14="http://schemas.microsoft.com/office/powerpoint/2010/main" val="3250492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pPr>
                <a:defRPr/>
              </a:pPr>
              <a:t>32</a:t>
            </a:fld>
            <a:endParaRPr lang="en-US"/>
          </a:p>
        </p:txBody>
      </p:sp>
    </p:spTree>
    <p:extLst>
      <p:ext uri="{BB962C8B-B14F-4D97-AF65-F5344CB8AC3E}">
        <p14:creationId xmlns:p14="http://schemas.microsoft.com/office/powerpoint/2010/main" val="6778865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pPr>
                <a:defRPr/>
              </a:pPr>
              <a:t>33</a:t>
            </a:fld>
            <a:endParaRPr lang="en-US"/>
          </a:p>
        </p:txBody>
      </p:sp>
    </p:spTree>
    <p:extLst>
      <p:ext uri="{BB962C8B-B14F-4D97-AF65-F5344CB8AC3E}">
        <p14:creationId xmlns:p14="http://schemas.microsoft.com/office/powerpoint/2010/main" val="34994520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pPr>
                <a:defRPr/>
              </a:pPr>
              <a:t>34</a:t>
            </a:fld>
            <a:endParaRPr lang="en-US"/>
          </a:p>
        </p:txBody>
      </p:sp>
    </p:spTree>
    <p:extLst>
      <p:ext uri="{BB962C8B-B14F-4D97-AF65-F5344CB8AC3E}">
        <p14:creationId xmlns:p14="http://schemas.microsoft.com/office/powerpoint/2010/main" val="15742216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pPr>
                <a:defRPr/>
              </a:pPr>
              <a:t>35</a:t>
            </a:fld>
            <a:endParaRPr lang="en-US"/>
          </a:p>
        </p:txBody>
      </p:sp>
    </p:spTree>
    <p:extLst>
      <p:ext uri="{BB962C8B-B14F-4D97-AF65-F5344CB8AC3E}">
        <p14:creationId xmlns:p14="http://schemas.microsoft.com/office/powerpoint/2010/main" val="18606819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pPr>
                <a:defRPr/>
              </a:pPr>
              <a:t>36</a:t>
            </a:fld>
            <a:endParaRPr lang="en-US"/>
          </a:p>
        </p:txBody>
      </p:sp>
    </p:spTree>
    <p:extLst>
      <p:ext uri="{BB962C8B-B14F-4D97-AF65-F5344CB8AC3E}">
        <p14:creationId xmlns:p14="http://schemas.microsoft.com/office/powerpoint/2010/main" val="31477628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pPr>
                <a:defRPr/>
              </a:pPr>
              <a:t>37</a:t>
            </a:fld>
            <a:endParaRPr lang="en-US"/>
          </a:p>
        </p:txBody>
      </p:sp>
    </p:spTree>
    <p:extLst>
      <p:ext uri="{BB962C8B-B14F-4D97-AF65-F5344CB8AC3E}">
        <p14:creationId xmlns:p14="http://schemas.microsoft.com/office/powerpoint/2010/main" val="15165497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pPr>
                <a:defRPr/>
              </a:pPr>
              <a:t>38</a:t>
            </a:fld>
            <a:endParaRPr lang="en-US"/>
          </a:p>
        </p:txBody>
      </p:sp>
    </p:spTree>
    <p:extLst>
      <p:ext uri="{BB962C8B-B14F-4D97-AF65-F5344CB8AC3E}">
        <p14:creationId xmlns:p14="http://schemas.microsoft.com/office/powerpoint/2010/main" val="26090121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pPr>
                <a:defRPr/>
              </a:pPr>
              <a:t>39</a:t>
            </a:fld>
            <a:endParaRPr lang="en-US"/>
          </a:p>
        </p:txBody>
      </p:sp>
    </p:spTree>
    <p:extLst>
      <p:ext uri="{BB962C8B-B14F-4D97-AF65-F5344CB8AC3E}">
        <p14:creationId xmlns:p14="http://schemas.microsoft.com/office/powerpoint/2010/main" val="9027655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866A184-405A-4F9D-ABA5-48C7D5C33EC6}" type="slidenum">
              <a:rPr lang="zh-CN" altLang="en-US" smtClean="0"/>
              <a:t>44</a:t>
            </a:fld>
            <a:endParaRPr lang="zh-CN" altLang="en-US"/>
          </a:p>
        </p:txBody>
      </p:sp>
    </p:spTree>
    <p:extLst>
      <p:ext uri="{BB962C8B-B14F-4D97-AF65-F5344CB8AC3E}">
        <p14:creationId xmlns:p14="http://schemas.microsoft.com/office/powerpoint/2010/main" val="903178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4CFF104-FAF1-46E5-99D9-41DD4FD666AE}" type="slidenum">
              <a:rPr lang="zh-CN" altLang="en-US" smtClean="0"/>
              <a:t>3</a:t>
            </a:fld>
            <a:endParaRPr lang="zh-CN" altLang="en-US"/>
          </a:p>
        </p:txBody>
      </p:sp>
    </p:spTree>
    <p:extLst>
      <p:ext uri="{BB962C8B-B14F-4D97-AF65-F5344CB8AC3E}">
        <p14:creationId xmlns:p14="http://schemas.microsoft.com/office/powerpoint/2010/main" val="2171850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866A184-405A-4F9D-ABA5-48C7D5C33EC6}" type="slidenum">
              <a:rPr lang="zh-CN" altLang="en-US" smtClean="0"/>
              <a:t>7</a:t>
            </a:fld>
            <a:endParaRPr lang="zh-CN" altLang="en-US"/>
          </a:p>
        </p:txBody>
      </p:sp>
    </p:spTree>
    <p:extLst>
      <p:ext uri="{BB962C8B-B14F-4D97-AF65-F5344CB8AC3E}">
        <p14:creationId xmlns:p14="http://schemas.microsoft.com/office/powerpoint/2010/main" val="2230143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866A184-405A-4F9D-ABA5-48C7D5C33EC6}" type="slidenum">
              <a:rPr lang="zh-CN" altLang="en-US" smtClean="0"/>
              <a:t>8</a:t>
            </a:fld>
            <a:endParaRPr lang="zh-CN" altLang="en-US"/>
          </a:p>
        </p:txBody>
      </p:sp>
    </p:spTree>
    <p:extLst>
      <p:ext uri="{BB962C8B-B14F-4D97-AF65-F5344CB8AC3E}">
        <p14:creationId xmlns:p14="http://schemas.microsoft.com/office/powerpoint/2010/main" val="456077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9</a:t>
            </a:fld>
            <a:endParaRPr lang="zh-CN" altLang="en-US"/>
          </a:p>
        </p:txBody>
      </p:sp>
    </p:spTree>
    <p:extLst>
      <p:ext uri="{BB962C8B-B14F-4D97-AF65-F5344CB8AC3E}">
        <p14:creationId xmlns:p14="http://schemas.microsoft.com/office/powerpoint/2010/main" val="3498333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11</a:t>
            </a:fld>
            <a:endParaRPr lang="zh-CN" altLang="en-US"/>
          </a:p>
        </p:txBody>
      </p:sp>
    </p:spTree>
    <p:extLst>
      <p:ext uri="{BB962C8B-B14F-4D97-AF65-F5344CB8AC3E}">
        <p14:creationId xmlns:p14="http://schemas.microsoft.com/office/powerpoint/2010/main" val="1195174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866A184-405A-4F9D-ABA5-48C7D5C33EC6}" type="slidenum">
              <a:rPr lang="zh-CN" altLang="en-US" smtClean="0"/>
              <a:t>12</a:t>
            </a:fld>
            <a:endParaRPr lang="zh-CN" altLang="en-US"/>
          </a:p>
        </p:txBody>
      </p:sp>
    </p:spTree>
    <p:extLst>
      <p:ext uri="{BB962C8B-B14F-4D97-AF65-F5344CB8AC3E}">
        <p14:creationId xmlns:p14="http://schemas.microsoft.com/office/powerpoint/2010/main" val="2450218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13</a:t>
            </a:fld>
            <a:endParaRPr lang="zh-CN" altLang="en-US"/>
          </a:p>
        </p:txBody>
      </p:sp>
    </p:spTree>
    <p:extLst>
      <p:ext uri="{BB962C8B-B14F-4D97-AF65-F5344CB8AC3E}">
        <p14:creationId xmlns:p14="http://schemas.microsoft.com/office/powerpoint/2010/main" val="3744900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2022/10/10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04290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2022/10/10</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41515817"/>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2022/10/10</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54763146"/>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321290"/>
      </p:ext>
    </p:extLst>
  </p:cSld>
  <p:clrMapOvr>
    <a:masterClrMapping/>
  </p:clrMapOvr>
  <p:transition spd="slow">
    <p:push dir="u"/>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bg>
      <p:bgPr>
        <a:solidFill>
          <a:schemeClr val="dk2"/>
        </a:solidFill>
        <a:effectLst/>
      </p:bgPr>
    </p:bg>
    <p:spTree>
      <p:nvGrpSpPr>
        <p:cNvPr id="1" name="Shape 12911"/>
        <p:cNvGrpSpPr/>
        <p:nvPr/>
      </p:nvGrpSpPr>
      <p:grpSpPr>
        <a:xfrm>
          <a:off x="0" y="0"/>
          <a:ext cx="0" cy="0"/>
          <a:chOff x="0" y="0"/>
          <a:chExt cx="0" cy="0"/>
        </a:xfrm>
      </p:grpSpPr>
      <p:grpSp>
        <p:nvGrpSpPr>
          <p:cNvPr id="12912" name="Google Shape;12912;p19"/>
          <p:cNvGrpSpPr/>
          <p:nvPr/>
        </p:nvGrpSpPr>
        <p:grpSpPr>
          <a:xfrm>
            <a:off x="-26733" y="-6491"/>
            <a:ext cx="12227873" cy="6889649"/>
            <a:chOff x="232500" y="742400"/>
            <a:chExt cx="6901125" cy="3999100"/>
          </a:xfrm>
        </p:grpSpPr>
        <p:sp>
          <p:nvSpPr>
            <p:cNvPr id="12913" name="Google Shape;12913;p19"/>
            <p:cNvSpPr/>
            <p:nvPr/>
          </p:nvSpPr>
          <p:spPr>
            <a:xfrm>
              <a:off x="4983800" y="1582375"/>
              <a:ext cx="128900" cy="22875"/>
            </a:xfrm>
            <a:custGeom>
              <a:avLst/>
              <a:gdLst/>
              <a:ahLst/>
              <a:cxnLst/>
              <a:rect l="l" t="t" r="r" b="b"/>
              <a:pathLst>
                <a:path w="5156" h="915" extrusionOk="0">
                  <a:moveTo>
                    <a:pt x="3722" y="0"/>
                  </a:moveTo>
                  <a:cubicBezTo>
                    <a:pt x="2242" y="0"/>
                    <a:pt x="321" y="115"/>
                    <a:pt x="1" y="915"/>
                  </a:cubicBezTo>
                  <a:cubicBezTo>
                    <a:pt x="1345" y="467"/>
                    <a:pt x="3362" y="243"/>
                    <a:pt x="5155" y="18"/>
                  </a:cubicBezTo>
                  <a:cubicBezTo>
                    <a:pt x="4835" y="18"/>
                    <a:pt x="4314" y="0"/>
                    <a:pt x="37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4" name="Google Shape;12914;p19"/>
            <p:cNvSpPr/>
            <p:nvPr/>
          </p:nvSpPr>
          <p:spPr>
            <a:xfrm>
              <a:off x="6037150" y="1596400"/>
              <a:ext cx="4700" cy="6500"/>
            </a:xfrm>
            <a:custGeom>
              <a:avLst/>
              <a:gdLst/>
              <a:ahLst/>
              <a:cxnLst/>
              <a:rect l="l" t="t" r="r" b="b"/>
              <a:pathLst>
                <a:path w="188" h="260" extrusionOk="0">
                  <a:moveTo>
                    <a:pt x="113" y="0"/>
                  </a:moveTo>
                  <a:cubicBezTo>
                    <a:pt x="85" y="0"/>
                    <a:pt x="48" y="35"/>
                    <a:pt x="1" y="130"/>
                  </a:cubicBezTo>
                  <a:cubicBezTo>
                    <a:pt x="48" y="225"/>
                    <a:pt x="85" y="259"/>
                    <a:pt x="113" y="259"/>
                  </a:cubicBezTo>
                  <a:cubicBezTo>
                    <a:pt x="188" y="259"/>
                    <a:pt x="188" y="0"/>
                    <a:pt x="1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5" name="Google Shape;12915;p19"/>
            <p:cNvSpPr/>
            <p:nvPr/>
          </p:nvSpPr>
          <p:spPr>
            <a:xfrm>
              <a:off x="6059575" y="1610850"/>
              <a:ext cx="11225" cy="4225"/>
            </a:xfrm>
            <a:custGeom>
              <a:avLst/>
              <a:gdLst/>
              <a:ahLst/>
              <a:cxnLst/>
              <a:rect l="l" t="t" r="r" b="b"/>
              <a:pathLst>
                <a:path w="449" h="169" extrusionOk="0">
                  <a:moveTo>
                    <a:pt x="0" y="0"/>
                  </a:moveTo>
                  <a:cubicBezTo>
                    <a:pt x="0" y="112"/>
                    <a:pt x="112" y="168"/>
                    <a:pt x="224" y="168"/>
                  </a:cubicBezTo>
                  <a:cubicBezTo>
                    <a:pt x="336" y="168"/>
                    <a:pt x="448" y="112"/>
                    <a:pt x="4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6" name="Google Shape;12916;p19"/>
            <p:cNvSpPr/>
            <p:nvPr/>
          </p:nvSpPr>
          <p:spPr>
            <a:xfrm>
              <a:off x="5073450" y="1615275"/>
              <a:ext cx="8625" cy="7950"/>
            </a:xfrm>
            <a:custGeom>
              <a:avLst/>
              <a:gdLst/>
              <a:ahLst/>
              <a:cxnLst/>
              <a:rect l="l" t="t" r="r" b="b"/>
              <a:pathLst>
                <a:path w="345" h="318" extrusionOk="0">
                  <a:moveTo>
                    <a:pt x="156" y="1"/>
                  </a:moveTo>
                  <a:cubicBezTo>
                    <a:pt x="117" y="1"/>
                    <a:pt x="66" y="14"/>
                    <a:pt x="1" y="47"/>
                  </a:cubicBezTo>
                  <a:cubicBezTo>
                    <a:pt x="1" y="47"/>
                    <a:pt x="1" y="271"/>
                    <a:pt x="1" y="271"/>
                  </a:cubicBezTo>
                  <a:cubicBezTo>
                    <a:pt x="33" y="304"/>
                    <a:pt x="66" y="318"/>
                    <a:pt x="97" y="318"/>
                  </a:cubicBezTo>
                  <a:cubicBezTo>
                    <a:pt x="245" y="318"/>
                    <a:pt x="344" y="1"/>
                    <a:pt x="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7" name="Google Shape;12917;p19"/>
            <p:cNvSpPr/>
            <p:nvPr/>
          </p:nvSpPr>
          <p:spPr>
            <a:xfrm>
              <a:off x="4967000" y="1619850"/>
              <a:ext cx="39250" cy="13425"/>
            </a:xfrm>
            <a:custGeom>
              <a:avLst/>
              <a:gdLst/>
              <a:ahLst/>
              <a:cxnLst/>
              <a:rect l="l" t="t" r="r" b="b"/>
              <a:pathLst>
                <a:path w="1570" h="537" extrusionOk="0">
                  <a:moveTo>
                    <a:pt x="1098" y="0"/>
                  </a:moveTo>
                  <a:cubicBezTo>
                    <a:pt x="601" y="0"/>
                    <a:pt x="0" y="208"/>
                    <a:pt x="0" y="537"/>
                  </a:cubicBezTo>
                  <a:cubicBezTo>
                    <a:pt x="673" y="312"/>
                    <a:pt x="1121" y="312"/>
                    <a:pt x="1569" y="88"/>
                  </a:cubicBezTo>
                  <a:cubicBezTo>
                    <a:pt x="1449" y="28"/>
                    <a:pt x="1281" y="0"/>
                    <a:pt x="10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8" name="Google Shape;12918;p19"/>
            <p:cNvSpPr/>
            <p:nvPr/>
          </p:nvSpPr>
          <p:spPr>
            <a:xfrm>
              <a:off x="5028700" y="1630075"/>
              <a:ext cx="16750" cy="9725"/>
            </a:xfrm>
            <a:custGeom>
              <a:avLst/>
              <a:gdLst/>
              <a:ahLst/>
              <a:cxnLst/>
              <a:rect l="l" t="t" r="r" b="b"/>
              <a:pathLst>
                <a:path w="670" h="389" extrusionOk="0">
                  <a:moveTo>
                    <a:pt x="406" y="0"/>
                  </a:moveTo>
                  <a:cubicBezTo>
                    <a:pt x="139" y="0"/>
                    <a:pt x="1" y="388"/>
                    <a:pt x="413" y="388"/>
                  </a:cubicBezTo>
                  <a:cubicBezTo>
                    <a:pt x="482" y="388"/>
                    <a:pt x="567" y="377"/>
                    <a:pt x="670" y="352"/>
                  </a:cubicBezTo>
                  <a:lnTo>
                    <a:pt x="670" y="128"/>
                  </a:lnTo>
                  <a:cubicBezTo>
                    <a:pt x="578" y="36"/>
                    <a:pt x="486" y="0"/>
                    <a:pt x="4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9" name="Google Shape;12919;p19"/>
            <p:cNvSpPr/>
            <p:nvPr/>
          </p:nvSpPr>
          <p:spPr>
            <a:xfrm>
              <a:off x="1336300" y="1644450"/>
              <a:ext cx="5625" cy="2525"/>
            </a:xfrm>
            <a:custGeom>
              <a:avLst/>
              <a:gdLst/>
              <a:ahLst/>
              <a:cxnLst/>
              <a:rect l="l" t="t" r="r" b="b"/>
              <a:pathLst>
                <a:path w="225" h="101" extrusionOk="0">
                  <a:moveTo>
                    <a:pt x="0" y="1"/>
                  </a:moveTo>
                  <a:cubicBezTo>
                    <a:pt x="0" y="1"/>
                    <a:pt x="100" y="100"/>
                    <a:pt x="166" y="100"/>
                  </a:cubicBezTo>
                  <a:cubicBezTo>
                    <a:pt x="199" y="100"/>
                    <a:pt x="224" y="75"/>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0" name="Google Shape;12920;p19"/>
            <p:cNvSpPr/>
            <p:nvPr/>
          </p:nvSpPr>
          <p:spPr>
            <a:xfrm>
              <a:off x="4384300" y="1664550"/>
              <a:ext cx="5625" cy="7950"/>
            </a:xfrm>
            <a:custGeom>
              <a:avLst/>
              <a:gdLst/>
              <a:ahLst/>
              <a:cxnLst/>
              <a:rect l="l" t="t" r="r" b="b"/>
              <a:pathLst>
                <a:path w="225" h="318" extrusionOk="0">
                  <a:moveTo>
                    <a:pt x="178" y="0"/>
                  </a:moveTo>
                  <a:cubicBezTo>
                    <a:pt x="112" y="0"/>
                    <a:pt x="0" y="159"/>
                    <a:pt x="0" y="317"/>
                  </a:cubicBezTo>
                  <a:cubicBezTo>
                    <a:pt x="0" y="317"/>
                    <a:pt x="224" y="317"/>
                    <a:pt x="224" y="93"/>
                  </a:cubicBezTo>
                  <a:cubicBezTo>
                    <a:pt x="224" y="28"/>
                    <a:pt x="205" y="0"/>
                    <a:pt x="1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1" name="Google Shape;12921;p19"/>
            <p:cNvSpPr/>
            <p:nvPr/>
          </p:nvSpPr>
          <p:spPr>
            <a:xfrm>
              <a:off x="5975525" y="1678075"/>
              <a:ext cx="14975" cy="7500"/>
            </a:xfrm>
            <a:custGeom>
              <a:avLst/>
              <a:gdLst/>
              <a:ahLst/>
              <a:cxnLst/>
              <a:rect l="l" t="t" r="r" b="b"/>
              <a:pathLst>
                <a:path w="599" h="300" extrusionOk="0">
                  <a:moveTo>
                    <a:pt x="0" y="0"/>
                  </a:moveTo>
                  <a:cubicBezTo>
                    <a:pt x="0" y="225"/>
                    <a:pt x="100" y="299"/>
                    <a:pt x="200" y="299"/>
                  </a:cubicBezTo>
                  <a:cubicBezTo>
                    <a:pt x="399" y="299"/>
                    <a:pt x="598"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2" name="Google Shape;12922;p19"/>
            <p:cNvSpPr/>
            <p:nvPr/>
          </p:nvSpPr>
          <p:spPr>
            <a:xfrm>
              <a:off x="5992325" y="1678075"/>
              <a:ext cx="22450" cy="11225"/>
            </a:xfrm>
            <a:custGeom>
              <a:avLst/>
              <a:gdLst/>
              <a:ahLst/>
              <a:cxnLst/>
              <a:rect l="l" t="t" r="r" b="b"/>
              <a:pathLst>
                <a:path w="898" h="449" extrusionOk="0">
                  <a:moveTo>
                    <a:pt x="225" y="0"/>
                  </a:moveTo>
                  <a:cubicBezTo>
                    <a:pt x="225" y="225"/>
                    <a:pt x="1" y="449"/>
                    <a:pt x="225" y="449"/>
                  </a:cubicBezTo>
                  <a:cubicBezTo>
                    <a:pt x="225" y="225"/>
                    <a:pt x="897" y="0"/>
                    <a:pt x="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3" name="Google Shape;12923;p19"/>
            <p:cNvSpPr/>
            <p:nvPr/>
          </p:nvSpPr>
          <p:spPr>
            <a:xfrm>
              <a:off x="6121200" y="1680450"/>
              <a:ext cx="4700" cy="6475"/>
            </a:xfrm>
            <a:custGeom>
              <a:avLst/>
              <a:gdLst/>
              <a:ahLst/>
              <a:cxnLst/>
              <a:rect l="l" t="t" r="r" b="b"/>
              <a:pathLst>
                <a:path w="188" h="259" extrusionOk="0">
                  <a:moveTo>
                    <a:pt x="113" y="0"/>
                  </a:moveTo>
                  <a:cubicBezTo>
                    <a:pt x="85" y="0"/>
                    <a:pt x="48" y="35"/>
                    <a:pt x="1" y="130"/>
                  </a:cubicBezTo>
                  <a:cubicBezTo>
                    <a:pt x="48" y="224"/>
                    <a:pt x="85" y="259"/>
                    <a:pt x="113" y="259"/>
                  </a:cubicBezTo>
                  <a:cubicBezTo>
                    <a:pt x="187" y="259"/>
                    <a:pt x="187" y="0"/>
                    <a:pt x="1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4" name="Google Shape;12924;p19"/>
            <p:cNvSpPr/>
            <p:nvPr/>
          </p:nvSpPr>
          <p:spPr>
            <a:xfrm>
              <a:off x="6001300" y="1682525"/>
              <a:ext cx="20450" cy="15525"/>
            </a:xfrm>
            <a:custGeom>
              <a:avLst/>
              <a:gdLst/>
              <a:ahLst/>
              <a:cxnLst/>
              <a:rect l="l" t="t" r="r" b="b"/>
              <a:pathLst>
                <a:path w="818" h="621" extrusionOk="0">
                  <a:moveTo>
                    <a:pt x="668" y="1"/>
                  </a:moveTo>
                  <a:cubicBezTo>
                    <a:pt x="644" y="1"/>
                    <a:pt x="602" y="15"/>
                    <a:pt x="538" y="47"/>
                  </a:cubicBezTo>
                  <a:cubicBezTo>
                    <a:pt x="0" y="47"/>
                    <a:pt x="323" y="620"/>
                    <a:pt x="589" y="620"/>
                  </a:cubicBezTo>
                  <a:cubicBezTo>
                    <a:pt x="655" y="620"/>
                    <a:pt x="718" y="584"/>
                    <a:pt x="762" y="495"/>
                  </a:cubicBezTo>
                  <a:cubicBezTo>
                    <a:pt x="378" y="495"/>
                    <a:pt x="817" y="1"/>
                    <a:pt x="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5" name="Google Shape;12925;p19"/>
            <p:cNvSpPr/>
            <p:nvPr/>
          </p:nvSpPr>
          <p:spPr>
            <a:xfrm>
              <a:off x="6104400" y="1683675"/>
              <a:ext cx="11225" cy="25"/>
            </a:xfrm>
            <a:custGeom>
              <a:avLst/>
              <a:gdLst/>
              <a:ahLst/>
              <a:cxnLst/>
              <a:rect l="l" t="t" r="r" b="b"/>
              <a:pathLst>
                <a:path w="449" h="1" extrusionOk="0">
                  <a:moveTo>
                    <a:pt x="448" y="1"/>
                  </a:moveTo>
                  <a:lnTo>
                    <a:pt x="0" y="1"/>
                  </a:lnTo>
                  <a:cubicBezTo>
                    <a:pt x="0" y="1"/>
                    <a:pt x="448" y="1"/>
                    <a:pt x="4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6" name="Google Shape;12926;p19"/>
            <p:cNvSpPr/>
            <p:nvPr/>
          </p:nvSpPr>
          <p:spPr>
            <a:xfrm>
              <a:off x="6154825" y="1691650"/>
              <a:ext cx="4675" cy="6500"/>
            </a:xfrm>
            <a:custGeom>
              <a:avLst/>
              <a:gdLst/>
              <a:ahLst/>
              <a:cxnLst/>
              <a:rect l="l" t="t" r="r" b="b"/>
              <a:pathLst>
                <a:path w="187" h="260" extrusionOk="0">
                  <a:moveTo>
                    <a:pt x="112" y="0"/>
                  </a:moveTo>
                  <a:cubicBezTo>
                    <a:pt x="85" y="0"/>
                    <a:pt x="48" y="35"/>
                    <a:pt x="0" y="130"/>
                  </a:cubicBezTo>
                  <a:cubicBezTo>
                    <a:pt x="48" y="225"/>
                    <a:pt x="85" y="259"/>
                    <a:pt x="112" y="259"/>
                  </a:cubicBezTo>
                  <a:cubicBezTo>
                    <a:pt x="187" y="259"/>
                    <a:pt x="187" y="0"/>
                    <a:pt x="1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7" name="Google Shape;12927;p19"/>
            <p:cNvSpPr/>
            <p:nvPr/>
          </p:nvSpPr>
          <p:spPr>
            <a:xfrm>
              <a:off x="5975525" y="1694875"/>
              <a:ext cx="11225" cy="2525"/>
            </a:xfrm>
            <a:custGeom>
              <a:avLst/>
              <a:gdLst/>
              <a:ahLst/>
              <a:cxnLst/>
              <a:rect l="l" t="t" r="r" b="b"/>
              <a:pathLst>
                <a:path w="449" h="101" extrusionOk="0">
                  <a:moveTo>
                    <a:pt x="0" y="1"/>
                  </a:moveTo>
                  <a:cubicBezTo>
                    <a:pt x="0" y="1"/>
                    <a:pt x="200" y="100"/>
                    <a:pt x="333" y="100"/>
                  </a:cubicBezTo>
                  <a:cubicBezTo>
                    <a:pt x="399" y="100"/>
                    <a:pt x="449" y="76"/>
                    <a:pt x="4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8" name="Google Shape;12928;p19"/>
            <p:cNvSpPr/>
            <p:nvPr/>
          </p:nvSpPr>
          <p:spPr>
            <a:xfrm>
              <a:off x="6025950" y="1700475"/>
              <a:ext cx="15325" cy="13450"/>
            </a:xfrm>
            <a:custGeom>
              <a:avLst/>
              <a:gdLst/>
              <a:ahLst/>
              <a:cxnLst/>
              <a:rect l="l" t="t" r="r" b="b"/>
              <a:pathLst>
                <a:path w="613" h="538" extrusionOk="0">
                  <a:moveTo>
                    <a:pt x="449" y="1"/>
                  </a:moveTo>
                  <a:cubicBezTo>
                    <a:pt x="225" y="1"/>
                    <a:pt x="1" y="1"/>
                    <a:pt x="225" y="449"/>
                  </a:cubicBezTo>
                  <a:cubicBezTo>
                    <a:pt x="225" y="509"/>
                    <a:pt x="257" y="537"/>
                    <a:pt x="300" y="537"/>
                  </a:cubicBezTo>
                  <a:cubicBezTo>
                    <a:pt x="417" y="537"/>
                    <a:pt x="613" y="329"/>
                    <a:pt x="4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9" name="Google Shape;12929;p19"/>
            <p:cNvSpPr/>
            <p:nvPr/>
          </p:nvSpPr>
          <p:spPr>
            <a:xfrm>
              <a:off x="1291475" y="1711700"/>
              <a:ext cx="25" cy="22425"/>
            </a:xfrm>
            <a:custGeom>
              <a:avLst/>
              <a:gdLst/>
              <a:ahLst/>
              <a:cxnLst/>
              <a:rect l="l" t="t" r="r" b="b"/>
              <a:pathLst>
                <a:path w="1" h="897" extrusionOk="0">
                  <a:moveTo>
                    <a:pt x="0" y="448"/>
                  </a:moveTo>
                  <a:cubicBezTo>
                    <a:pt x="0" y="897"/>
                    <a:pt x="0" y="0"/>
                    <a:pt x="0" y="44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0" name="Google Shape;12930;p19"/>
            <p:cNvSpPr/>
            <p:nvPr/>
          </p:nvSpPr>
          <p:spPr>
            <a:xfrm>
              <a:off x="5913900" y="1711700"/>
              <a:ext cx="25" cy="22425"/>
            </a:xfrm>
            <a:custGeom>
              <a:avLst/>
              <a:gdLst/>
              <a:ahLst/>
              <a:cxnLst/>
              <a:rect l="l" t="t" r="r" b="b"/>
              <a:pathLst>
                <a:path w="1" h="897" extrusionOk="0">
                  <a:moveTo>
                    <a:pt x="0" y="448"/>
                  </a:moveTo>
                  <a:cubicBezTo>
                    <a:pt x="0" y="897"/>
                    <a:pt x="0" y="0"/>
                    <a:pt x="0" y="44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1" name="Google Shape;12931;p19"/>
            <p:cNvSpPr/>
            <p:nvPr/>
          </p:nvSpPr>
          <p:spPr>
            <a:xfrm>
              <a:off x="6149225" y="1727325"/>
              <a:ext cx="7750" cy="5150"/>
            </a:xfrm>
            <a:custGeom>
              <a:avLst/>
              <a:gdLst/>
              <a:ahLst/>
              <a:cxnLst/>
              <a:rect l="l" t="t" r="r" b="b"/>
              <a:pathLst>
                <a:path w="310" h="206" extrusionOk="0">
                  <a:moveTo>
                    <a:pt x="99" y="0"/>
                  </a:moveTo>
                  <a:cubicBezTo>
                    <a:pt x="68" y="0"/>
                    <a:pt x="34" y="14"/>
                    <a:pt x="0" y="48"/>
                  </a:cubicBezTo>
                  <a:cubicBezTo>
                    <a:pt x="117" y="165"/>
                    <a:pt x="189" y="205"/>
                    <a:pt x="226" y="205"/>
                  </a:cubicBezTo>
                  <a:cubicBezTo>
                    <a:pt x="310" y="205"/>
                    <a:pt x="222" y="0"/>
                    <a:pt x="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2" name="Google Shape;12932;p19"/>
            <p:cNvSpPr/>
            <p:nvPr/>
          </p:nvSpPr>
          <p:spPr>
            <a:xfrm>
              <a:off x="6085725" y="1728500"/>
              <a:ext cx="13100" cy="7500"/>
            </a:xfrm>
            <a:custGeom>
              <a:avLst/>
              <a:gdLst/>
              <a:ahLst/>
              <a:cxnLst/>
              <a:rect l="l" t="t" r="r" b="b"/>
              <a:pathLst>
                <a:path w="524" h="300" extrusionOk="0">
                  <a:moveTo>
                    <a:pt x="75" y="1"/>
                  </a:moveTo>
                  <a:cubicBezTo>
                    <a:pt x="0" y="225"/>
                    <a:pt x="50" y="299"/>
                    <a:pt x="125" y="299"/>
                  </a:cubicBezTo>
                  <a:cubicBezTo>
                    <a:pt x="274" y="299"/>
                    <a:pt x="523" y="1"/>
                    <a:pt x="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3" name="Google Shape;12933;p19"/>
            <p:cNvSpPr/>
            <p:nvPr/>
          </p:nvSpPr>
          <p:spPr>
            <a:xfrm>
              <a:off x="2529725" y="1737225"/>
              <a:ext cx="5625" cy="6700"/>
            </a:xfrm>
            <a:custGeom>
              <a:avLst/>
              <a:gdLst/>
              <a:ahLst/>
              <a:cxnLst/>
              <a:rect l="l" t="t" r="r" b="b"/>
              <a:pathLst>
                <a:path w="225" h="268" extrusionOk="0">
                  <a:moveTo>
                    <a:pt x="58" y="0"/>
                  </a:moveTo>
                  <a:cubicBezTo>
                    <a:pt x="25" y="0"/>
                    <a:pt x="0" y="25"/>
                    <a:pt x="0" y="100"/>
                  </a:cubicBezTo>
                  <a:cubicBezTo>
                    <a:pt x="0" y="212"/>
                    <a:pt x="56" y="268"/>
                    <a:pt x="112" y="268"/>
                  </a:cubicBezTo>
                  <a:cubicBezTo>
                    <a:pt x="168" y="268"/>
                    <a:pt x="224" y="212"/>
                    <a:pt x="224" y="100"/>
                  </a:cubicBezTo>
                  <a:cubicBezTo>
                    <a:pt x="224" y="100"/>
                    <a:pt x="125" y="0"/>
                    <a:pt x="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4" name="Google Shape;12934;p19"/>
            <p:cNvSpPr/>
            <p:nvPr/>
          </p:nvSpPr>
          <p:spPr>
            <a:xfrm>
              <a:off x="5969925" y="1734100"/>
              <a:ext cx="11225" cy="2525"/>
            </a:xfrm>
            <a:custGeom>
              <a:avLst/>
              <a:gdLst/>
              <a:ahLst/>
              <a:cxnLst/>
              <a:rect l="l" t="t" r="r" b="b"/>
              <a:pathLst>
                <a:path w="449" h="101" extrusionOk="0">
                  <a:moveTo>
                    <a:pt x="0" y="1"/>
                  </a:moveTo>
                  <a:cubicBezTo>
                    <a:pt x="0" y="1"/>
                    <a:pt x="200" y="100"/>
                    <a:pt x="332" y="100"/>
                  </a:cubicBezTo>
                  <a:cubicBezTo>
                    <a:pt x="399" y="100"/>
                    <a:pt x="449" y="75"/>
                    <a:pt x="4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5" name="Google Shape;12935;p19"/>
            <p:cNvSpPr/>
            <p:nvPr/>
          </p:nvSpPr>
          <p:spPr>
            <a:xfrm>
              <a:off x="6059575" y="1728500"/>
              <a:ext cx="25" cy="22425"/>
            </a:xfrm>
            <a:custGeom>
              <a:avLst/>
              <a:gdLst/>
              <a:ahLst/>
              <a:cxnLst/>
              <a:rect l="l" t="t" r="r" b="b"/>
              <a:pathLst>
                <a:path w="1" h="897" extrusionOk="0">
                  <a:moveTo>
                    <a:pt x="0" y="449"/>
                  </a:moveTo>
                  <a:cubicBezTo>
                    <a:pt x="0" y="897"/>
                    <a:pt x="0" y="1"/>
                    <a:pt x="0" y="44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6" name="Google Shape;12936;p19"/>
            <p:cNvSpPr/>
            <p:nvPr/>
          </p:nvSpPr>
          <p:spPr>
            <a:xfrm>
              <a:off x="6042750" y="1736975"/>
              <a:ext cx="4800" cy="8275"/>
            </a:xfrm>
            <a:custGeom>
              <a:avLst/>
              <a:gdLst/>
              <a:ahLst/>
              <a:cxnLst/>
              <a:rect l="l" t="t" r="r" b="b"/>
              <a:pathLst>
                <a:path w="192" h="331" extrusionOk="0">
                  <a:moveTo>
                    <a:pt x="98" y="1"/>
                  </a:moveTo>
                  <a:cubicBezTo>
                    <a:pt x="73" y="1"/>
                    <a:pt x="40" y="31"/>
                    <a:pt x="1" y="110"/>
                  </a:cubicBezTo>
                  <a:cubicBezTo>
                    <a:pt x="55" y="273"/>
                    <a:pt x="96" y="331"/>
                    <a:pt x="124" y="331"/>
                  </a:cubicBezTo>
                  <a:cubicBezTo>
                    <a:pt x="191" y="331"/>
                    <a:pt x="183" y="1"/>
                    <a:pt x="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7" name="Google Shape;12937;p19"/>
            <p:cNvSpPr/>
            <p:nvPr/>
          </p:nvSpPr>
          <p:spPr>
            <a:xfrm>
              <a:off x="5852250" y="1745300"/>
              <a:ext cx="11250" cy="7950"/>
            </a:xfrm>
            <a:custGeom>
              <a:avLst/>
              <a:gdLst/>
              <a:ahLst/>
              <a:cxnLst/>
              <a:rect l="l" t="t" r="r" b="b"/>
              <a:pathLst>
                <a:path w="450" h="318" extrusionOk="0">
                  <a:moveTo>
                    <a:pt x="449" y="1"/>
                  </a:moveTo>
                  <a:cubicBezTo>
                    <a:pt x="1" y="1"/>
                    <a:pt x="1" y="1"/>
                    <a:pt x="1" y="225"/>
                  </a:cubicBezTo>
                  <a:cubicBezTo>
                    <a:pt x="67" y="291"/>
                    <a:pt x="132" y="318"/>
                    <a:pt x="192" y="318"/>
                  </a:cubicBezTo>
                  <a:cubicBezTo>
                    <a:pt x="337" y="318"/>
                    <a:pt x="449" y="159"/>
                    <a:pt x="4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8" name="Google Shape;12938;p19"/>
            <p:cNvSpPr/>
            <p:nvPr/>
          </p:nvSpPr>
          <p:spPr>
            <a:xfrm>
              <a:off x="6003550" y="1745400"/>
              <a:ext cx="4775" cy="8275"/>
            </a:xfrm>
            <a:custGeom>
              <a:avLst/>
              <a:gdLst/>
              <a:ahLst/>
              <a:cxnLst/>
              <a:rect l="l" t="t" r="r" b="b"/>
              <a:pathLst>
                <a:path w="191" h="331" extrusionOk="0">
                  <a:moveTo>
                    <a:pt x="124" y="0"/>
                  </a:moveTo>
                  <a:cubicBezTo>
                    <a:pt x="96" y="0"/>
                    <a:pt x="54" y="58"/>
                    <a:pt x="0" y="221"/>
                  </a:cubicBezTo>
                  <a:cubicBezTo>
                    <a:pt x="40" y="300"/>
                    <a:pt x="72" y="330"/>
                    <a:pt x="98" y="330"/>
                  </a:cubicBezTo>
                  <a:cubicBezTo>
                    <a:pt x="182" y="330"/>
                    <a:pt x="191" y="0"/>
                    <a:pt x="1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9" name="Google Shape;12939;p19"/>
            <p:cNvSpPr/>
            <p:nvPr/>
          </p:nvSpPr>
          <p:spPr>
            <a:xfrm>
              <a:off x="5975525" y="1753275"/>
              <a:ext cx="4700" cy="6500"/>
            </a:xfrm>
            <a:custGeom>
              <a:avLst/>
              <a:gdLst/>
              <a:ahLst/>
              <a:cxnLst/>
              <a:rect l="l" t="t" r="r" b="b"/>
              <a:pathLst>
                <a:path w="188" h="260" extrusionOk="0">
                  <a:moveTo>
                    <a:pt x="113" y="1"/>
                  </a:moveTo>
                  <a:cubicBezTo>
                    <a:pt x="85" y="1"/>
                    <a:pt x="48" y="35"/>
                    <a:pt x="0" y="130"/>
                  </a:cubicBezTo>
                  <a:cubicBezTo>
                    <a:pt x="48" y="225"/>
                    <a:pt x="85" y="259"/>
                    <a:pt x="113" y="259"/>
                  </a:cubicBezTo>
                  <a:cubicBezTo>
                    <a:pt x="187" y="259"/>
                    <a:pt x="187" y="1"/>
                    <a:pt x="1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0" name="Google Shape;12940;p19"/>
            <p:cNvSpPr/>
            <p:nvPr/>
          </p:nvSpPr>
          <p:spPr>
            <a:xfrm>
              <a:off x="6261275" y="1755650"/>
              <a:ext cx="23300" cy="6500"/>
            </a:xfrm>
            <a:custGeom>
              <a:avLst/>
              <a:gdLst/>
              <a:ahLst/>
              <a:cxnLst/>
              <a:rect l="l" t="t" r="r" b="b"/>
              <a:pathLst>
                <a:path w="932" h="260" extrusionOk="0">
                  <a:moveTo>
                    <a:pt x="398" y="0"/>
                  </a:moveTo>
                  <a:cubicBezTo>
                    <a:pt x="201" y="0"/>
                    <a:pt x="0" y="70"/>
                    <a:pt x="0" y="259"/>
                  </a:cubicBezTo>
                  <a:lnTo>
                    <a:pt x="673" y="259"/>
                  </a:lnTo>
                  <a:cubicBezTo>
                    <a:pt x="932" y="130"/>
                    <a:pt x="667" y="0"/>
                    <a:pt x="3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1" name="Google Shape;12941;p19"/>
            <p:cNvSpPr/>
            <p:nvPr/>
          </p:nvSpPr>
          <p:spPr>
            <a:xfrm>
              <a:off x="5745800" y="1756525"/>
              <a:ext cx="16825" cy="7950"/>
            </a:xfrm>
            <a:custGeom>
              <a:avLst/>
              <a:gdLst/>
              <a:ahLst/>
              <a:cxnLst/>
              <a:rect l="l" t="t" r="r" b="b"/>
              <a:pathLst>
                <a:path w="673" h="318" extrusionOk="0">
                  <a:moveTo>
                    <a:pt x="673" y="0"/>
                  </a:moveTo>
                  <a:cubicBezTo>
                    <a:pt x="225" y="0"/>
                    <a:pt x="1" y="0"/>
                    <a:pt x="1" y="224"/>
                  </a:cubicBezTo>
                  <a:cubicBezTo>
                    <a:pt x="66" y="290"/>
                    <a:pt x="151" y="317"/>
                    <a:pt x="238" y="317"/>
                  </a:cubicBezTo>
                  <a:cubicBezTo>
                    <a:pt x="449" y="317"/>
                    <a:pt x="673" y="159"/>
                    <a:pt x="6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2" name="Google Shape;12942;p19"/>
            <p:cNvSpPr/>
            <p:nvPr/>
          </p:nvSpPr>
          <p:spPr>
            <a:xfrm>
              <a:off x="5807425" y="1758875"/>
              <a:ext cx="4700" cy="6500"/>
            </a:xfrm>
            <a:custGeom>
              <a:avLst/>
              <a:gdLst/>
              <a:ahLst/>
              <a:cxnLst/>
              <a:rect l="l" t="t" r="r" b="b"/>
              <a:pathLst>
                <a:path w="188" h="260" extrusionOk="0">
                  <a:moveTo>
                    <a:pt x="113" y="1"/>
                  </a:moveTo>
                  <a:cubicBezTo>
                    <a:pt x="86" y="1"/>
                    <a:pt x="48" y="35"/>
                    <a:pt x="1" y="130"/>
                  </a:cubicBezTo>
                  <a:cubicBezTo>
                    <a:pt x="48" y="225"/>
                    <a:pt x="86" y="260"/>
                    <a:pt x="113" y="260"/>
                  </a:cubicBezTo>
                  <a:cubicBezTo>
                    <a:pt x="188" y="260"/>
                    <a:pt x="188" y="1"/>
                    <a:pt x="1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3" name="Google Shape;12943;p19"/>
            <p:cNvSpPr/>
            <p:nvPr/>
          </p:nvSpPr>
          <p:spPr>
            <a:xfrm>
              <a:off x="6022000" y="1754200"/>
              <a:ext cx="20775" cy="7950"/>
            </a:xfrm>
            <a:custGeom>
              <a:avLst/>
              <a:gdLst/>
              <a:ahLst/>
              <a:cxnLst/>
              <a:rect l="l" t="t" r="r" b="b"/>
              <a:pathLst>
                <a:path w="831" h="318" extrusionOk="0">
                  <a:moveTo>
                    <a:pt x="473" y="0"/>
                  </a:moveTo>
                  <a:cubicBezTo>
                    <a:pt x="290" y="0"/>
                    <a:pt x="0" y="159"/>
                    <a:pt x="159" y="317"/>
                  </a:cubicBezTo>
                  <a:cubicBezTo>
                    <a:pt x="607" y="317"/>
                    <a:pt x="831" y="317"/>
                    <a:pt x="607" y="93"/>
                  </a:cubicBezTo>
                  <a:cubicBezTo>
                    <a:pt x="607" y="27"/>
                    <a:pt x="549" y="0"/>
                    <a:pt x="4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4" name="Google Shape;12944;p19"/>
            <p:cNvSpPr/>
            <p:nvPr/>
          </p:nvSpPr>
          <p:spPr>
            <a:xfrm>
              <a:off x="5521675" y="1762125"/>
              <a:ext cx="28050" cy="34525"/>
            </a:xfrm>
            <a:custGeom>
              <a:avLst/>
              <a:gdLst/>
              <a:ahLst/>
              <a:cxnLst/>
              <a:rect l="l" t="t" r="r" b="b"/>
              <a:pathLst>
                <a:path w="1122" h="1381" extrusionOk="0">
                  <a:moveTo>
                    <a:pt x="1" y="0"/>
                  </a:moveTo>
                  <a:cubicBezTo>
                    <a:pt x="1" y="601"/>
                    <a:pt x="180" y="1380"/>
                    <a:pt x="857" y="1380"/>
                  </a:cubicBezTo>
                  <a:cubicBezTo>
                    <a:pt x="938" y="1380"/>
                    <a:pt x="1026" y="1369"/>
                    <a:pt x="1122" y="1345"/>
                  </a:cubicBezTo>
                  <a:cubicBezTo>
                    <a:pt x="673" y="897"/>
                    <a:pt x="897"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5" name="Google Shape;12945;p19"/>
            <p:cNvSpPr/>
            <p:nvPr/>
          </p:nvSpPr>
          <p:spPr>
            <a:xfrm>
              <a:off x="5986725" y="1767725"/>
              <a:ext cx="25" cy="25"/>
            </a:xfrm>
            <a:custGeom>
              <a:avLst/>
              <a:gdLst/>
              <a:ahLst/>
              <a:cxnLst/>
              <a:rect l="l" t="t" r="r" b="b"/>
              <a:pathLst>
                <a:path w="1" h="1" extrusionOk="0">
                  <a:moveTo>
                    <a:pt x="1"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6" name="Google Shape;12946;p19"/>
            <p:cNvSpPr/>
            <p:nvPr/>
          </p:nvSpPr>
          <p:spPr>
            <a:xfrm>
              <a:off x="5981125" y="1767725"/>
              <a:ext cx="5625" cy="16825"/>
            </a:xfrm>
            <a:custGeom>
              <a:avLst/>
              <a:gdLst/>
              <a:ahLst/>
              <a:cxnLst/>
              <a:rect l="l" t="t" r="r" b="b"/>
              <a:pathLst>
                <a:path w="225" h="673" extrusionOk="0">
                  <a:moveTo>
                    <a:pt x="225" y="0"/>
                  </a:moveTo>
                  <a:lnTo>
                    <a:pt x="225" y="0"/>
                  </a:lnTo>
                  <a:cubicBezTo>
                    <a:pt x="1" y="673"/>
                    <a:pt x="225" y="0"/>
                    <a:pt x="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7" name="Google Shape;12947;p19"/>
            <p:cNvSpPr/>
            <p:nvPr/>
          </p:nvSpPr>
          <p:spPr>
            <a:xfrm>
              <a:off x="5947500" y="1770600"/>
              <a:ext cx="4800" cy="8275"/>
            </a:xfrm>
            <a:custGeom>
              <a:avLst/>
              <a:gdLst/>
              <a:ahLst/>
              <a:cxnLst/>
              <a:rect l="l" t="t" r="r" b="b"/>
              <a:pathLst>
                <a:path w="192" h="331" extrusionOk="0">
                  <a:moveTo>
                    <a:pt x="98" y="0"/>
                  </a:moveTo>
                  <a:cubicBezTo>
                    <a:pt x="73" y="0"/>
                    <a:pt x="40" y="31"/>
                    <a:pt x="1" y="109"/>
                  </a:cubicBezTo>
                  <a:cubicBezTo>
                    <a:pt x="55" y="273"/>
                    <a:pt x="96" y="330"/>
                    <a:pt x="124" y="330"/>
                  </a:cubicBezTo>
                  <a:cubicBezTo>
                    <a:pt x="191" y="330"/>
                    <a:pt x="183" y="0"/>
                    <a:pt x="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8" name="Google Shape;12948;p19"/>
            <p:cNvSpPr/>
            <p:nvPr/>
          </p:nvSpPr>
          <p:spPr>
            <a:xfrm>
              <a:off x="6003550" y="1770600"/>
              <a:ext cx="4775" cy="8275"/>
            </a:xfrm>
            <a:custGeom>
              <a:avLst/>
              <a:gdLst/>
              <a:ahLst/>
              <a:cxnLst/>
              <a:rect l="l" t="t" r="r" b="b"/>
              <a:pathLst>
                <a:path w="191" h="331" extrusionOk="0">
                  <a:moveTo>
                    <a:pt x="98" y="0"/>
                  </a:moveTo>
                  <a:cubicBezTo>
                    <a:pt x="72" y="0"/>
                    <a:pt x="40" y="31"/>
                    <a:pt x="0" y="109"/>
                  </a:cubicBezTo>
                  <a:cubicBezTo>
                    <a:pt x="54" y="273"/>
                    <a:pt x="96" y="330"/>
                    <a:pt x="124" y="330"/>
                  </a:cubicBezTo>
                  <a:cubicBezTo>
                    <a:pt x="191" y="330"/>
                    <a:pt x="182" y="0"/>
                    <a:pt x="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9" name="Google Shape;12949;p19"/>
            <p:cNvSpPr/>
            <p:nvPr/>
          </p:nvSpPr>
          <p:spPr>
            <a:xfrm>
              <a:off x="5818650" y="1776600"/>
              <a:ext cx="11225" cy="7950"/>
            </a:xfrm>
            <a:custGeom>
              <a:avLst/>
              <a:gdLst/>
              <a:ahLst/>
              <a:cxnLst/>
              <a:rect l="l" t="t" r="r" b="b"/>
              <a:pathLst>
                <a:path w="449" h="318" extrusionOk="0">
                  <a:moveTo>
                    <a:pt x="257" y="1"/>
                  </a:moveTo>
                  <a:cubicBezTo>
                    <a:pt x="112" y="1"/>
                    <a:pt x="0" y="159"/>
                    <a:pt x="0" y="318"/>
                  </a:cubicBezTo>
                  <a:cubicBezTo>
                    <a:pt x="448" y="318"/>
                    <a:pt x="448" y="318"/>
                    <a:pt x="448" y="94"/>
                  </a:cubicBezTo>
                  <a:cubicBezTo>
                    <a:pt x="383" y="28"/>
                    <a:pt x="317" y="1"/>
                    <a:pt x="2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0" name="Google Shape;12950;p19"/>
            <p:cNvSpPr/>
            <p:nvPr/>
          </p:nvSpPr>
          <p:spPr>
            <a:xfrm>
              <a:off x="5869075" y="1778925"/>
              <a:ext cx="5625" cy="25"/>
            </a:xfrm>
            <a:custGeom>
              <a:avLst/>
              <a:gdLst/>
              <a:ahLst/>
              <a:cxnLst/>
              <a:rect l="l" t="t" r="r" b="b"/>
              <a:pathLst>
                <a:path w="225" h="1" extrusionOk="0">
                  <a:moveTo>
                    <a:pt x="224" y="1"/>
                  </a:moveTo>
                  <a:lnTo>
                    <a:pt x="0" y="1"/>
                  </a:lnTo>
                  <a:cubicBezTo>
                    <a:pt x="0" y="1"/>
                    <a:pt x="224"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1" name="Google Shape;12951;p19"/>
            <p:cNvSpPr/>
            <p:nvPr/>
          </p:nvSpPr>
          <p:spPr>
            <a:xfrm>
              <a:off x="5745800" y="1783750"/>
              <a:ext cx="7700" cy="7325"/>
            </a:xfrm>
            <a:custGeom>
              <a:avLst/>
              <a:gdLst/>
              <a:ahLst/>
              <a:cxnLst/>
              <a:rect l="l" t="t" r="r" b="b"/>
              <a:pathLst>
                <a:path w="308" h="293" extrusionOk="0">
                  <a:moveTo>
                    <a:pt x="235" y="1"/>
                  </a:moveTo>
                  <a:cubicBezTo>
                    <a:pt x="200" y="1"/>
                    <a:pt x="127" y="66"/>
                    <a:pt x="1" y="256"/>
                  </a:cubicBezTo>
                  <a:cubicBezTo>
                    <a:pt x="27" y="282"/>
                    <a:pt x="53" y="293"/>
                    <a:pt x="78" y="293"/>
                  </a:cubicBezTo>
                  <a:cubicBezTo>
                    <a:pt x="207" y="293"/>
                    <a:pt x="308" y="1"/>
                    <a:pt x="2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2" name="Google Shape;12952;p19"/>
            <p:cNvSpPr/>
            <p:nvPr/>
          </p:nvSpPr>
          <p:spPr>
            <a:xfrm>
              <a:off x="5848975" y="1786450"/>
              <a:ext cx="14525" cy="9300"/>
            </a:xfrm>
            <a:custGeom>
              <a:avLst/>
              <a:gdLst/>
              <a:ahLst/>
              <a:cxnLst/>
              <a:rect l="l" t="t" r="r" b="b"/>
              <a:pathLst>
                <a:path w="581" h="372" extrusionOk="0">
                  <a:moveTo>
                    <a:pt x="205" y="1"/>
                  </a:moveTo>
                  <a:cubicBezTo>
                    <a:pt x="100" y="1"/>
                    <a:pt x="1" y="109"/>
                    <a:pt x="132" y="372"/>
                  </a:cubicBezTo>
                  <a:cubicBezTo>
                    <a:pt x="356" y="372"/>
                    <a:pt x="580" y="372"/>
                    <a:pt x="356" y="148"/>
                  </a:cubicBezTo>
                  <a:cubicBezTo>
                    <a:pt x="356" y="55"/>
                    <a:pt x="279" y="1"/>
                    <a:pt x="2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3" name="Google Shape;12953;p19"/>
            <p:cNvSpPr/>
            <p:nvPr/>
          </p:nvSpPr>
          <p:spPr>
            <a:xfrm>
              <a:off x="5219125" y="1795725"/>
              <a:ext cx="11225" cy="5650"/>
            </a:xfrm>
            <a:custGeom>
              <a:avLst/>
              <a:gdLst/>
              <a:ahLst/>
              <a:cxnLst/>
              <a:rect l="l" t="t" r="r" b="b"/>
              <a:pathLst>
                <a:path w="449" h="226" extrusionOk="0">
                  <a:moveTo>
                    <a:pt x="449" y="1"/>
                  </a:moveTo>
                  <a:cubicBezTo>
                    <a:pt x="225" y="1"/>
                    <a:pt x="225" y="225"/>
                    <a:pt x="1" y="225"/>
                  </a:cubicBezTo>
                  <a:cubicBezTo>
                    <a:pt x="225" y="225"/>
                    <a:pt x="449" y="225"/>
                    <a:pt x="4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4" name="Google Shape;12954;p19"/>
            <p:cNvSpPr/>
            <p:nvPr/>
          </p:nvSpPr>
          <p:spPr>
            <a:xfrm>
              <a:off x="5729000" y="1793425"/>
              <a:ext cx="11225" cy="7950"/>
            </a:xfrm>
            <a:custGeom>
              <a:avLst/>
              <a:gdLst/>
              <a:ahLst/>
              <a:cxnLst/>
              <a:rect l="l" t="t" r="r" b="b"/>
              <a:pathLst>
                <a:path w="449" h="318" extrusionOk="0">
                  <a:moveTo>
                    <a:pt x="257" y="0"/>
                  </a:moveTo>
                  <a:cubicBezTo>
                    <a:pt x="112" y="0"/>
                    <a:pt x="0" y="159"/>
                    <a:pt x="0" y="317"/>
                  </a:cubicBezTo>
                  <a:cubicBezTo>
                    <a:pt x="449" y="317"/>
                    <a:pt x="449" y="317"/>
                    <a:pt x="449" y="93"/>
                  </a:cubicBezTo>
                  <a:cubicBezTo>
                    <a:pt x="383" y="27"/>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5" name="Google Shape;12955;p19"/>
            <p:cNvSpPr/>
            <p:nvPr/>
          </p:nvSpPr>
          <p:spPr>
            <a:xfrm>
              <a:off x="5745800" y="1795725"/>
              <a:ext cx="28050" cy="11250"/>
            </a:xfrm>
            <a:custGeom>
              <a:avLst/>
              <a:gdLst/>
              <a:ahLst/>
              <a:cxnLst/>
              <a:rect l="l" t="t" r="r" b="b"/>
              <a:pathLst>
                <a:path w="1122" h="450" extrusionOk="0">
                  <a:moveTo>
                    <a:pt x="225" y="1"/>
                  </a:moveTo>
                  <a:cubicBezTo>
                    <a:pt x="1" y="449"/>
                    <a:pt x="225" y="449"/>
                    <a:pt x="673" y="449"/>
                  </a:cubicBezTo>
                  <a:cubicBezTo>
                    <a:pt x="673" y="225"/>
                    <a:pt x="1121" y="1"/>
                    <a:pt x="2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6" name="Google Shape;12956;p19"/>
            <p:cNvSpPr/>
            <p:nvPr/>
          </p:nvSpPr>
          <p:spPr>
            <a:xfrm>
              <a:off x="5846650" y="1823750"/>
              <a:ext cx="11225" cy="25"/>
            </a:xfrm>
            <a:custGeom>
              <a:avLst/>
              <a:gdLst/>
              <a:ahLst/>
              <a:cxnLst/>
              <a:rect l="l" t="t" r="r" b="b"/>
              <a:pathLst>
                <a:path w="449" h="1" extrusionOk="0">
                  <a:moveTo>
                    <a:pt x="1" y="0"/>
                  </a:moveTo>
                  <a:lnTo>
                    <a:pt x="225" y="0"/>
                  </a:lnTo>
                  <a:cubicBezTo>
                    <a:pt x="449" y="0"/>
                    <a:pt x="1"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7" name="Google Shape;12957;p19"/>
            <p:cNvSpPr/>
            <p:nvPr/>
          </p:nvSpPr>
          <p:spPr>
            <a:xfrm>
              <a:off x="5913900" y="1798850"/>
              <a:ext cx="5625" cy="2525"/>
            </a:xfrm>
            <a:custGeom>
              <a:avLst/>
              <a:gdLst/>
              <a:ahLst/>
              <a:cxnLst/>
              <a:rect l="l" t="t" r="r" b="b"/>
              <a:pathLst>
                <a:path w="225" h="101" extrusionOk="0">
                  <a:moveTo>
                    <a:pt x="166" y="0"/>
                  </a:moveTo>
                  <a:cubicBezTo>
                    <a:pt x="100" y="0"/>
                    <a:pt x="0" y="100"/>
                    <a:pt x="0" y="100"/>
                  </a:cubicBezTo>
                  <a:lnTo>
                    <a:pt x="224" y="100"/>
                  </a:lnTo>
                  <a:cubicBezTo>
                    <a:pt x="224" y="25"/>
                    <a:pt x="199"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8" name="Google Shape;12958;p19"/>
            <p:cNvSpPr/>
            <p:nvPr/>
          </p:nvSpPr>
          <p:spPr>
            <a:xfrm>
              <a:off x="5930700" y="1801350"/>
              <a:ext cx="11225" cy="2500"/>
            </a:xfrm>
            <a:custGeom>
              <a:avLst/>
              <a:gdLst/>
              <a:ahLst/>
              <a:cxnLst/>
              <a:rect l="l" t="t" r="r" b="b"/>
              <a:pathLst>
                <a:path w="449" h="100" extrusionOk="0">
                  <a:moveTo>
                    <a:pt x="1" y="0"/>
                  </a:moveTo>
                  <a:cubicBezTo>
                    <a:pt x="1" y="75"/>
                    <a:pt x="50" y="100"/>
                    <a:pt x="117" y="100"/>
                  </a:cubicBezTo>
                  <a:cubicBezTo>
                    <a:pt x="250" y="100"/>
                    <a:pt x="449"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9" name="Google Shape;12959;p19"/>
            <p:cNvSpPr/>
            <p:nvPr/>
          </p:nvSpPr>
          <p:spPr>
            <a:xfrm>
              <a:off x="5824250" y="1810050"/>
              <a:ext cx="5625" cy="2525"/>
            </a:xfrm>
            <a:custGeom>
              <a:avLst/>
              <a:gdLst/>
              <a:ahLst/>
              <a:cxnLst/>
              <a:rect l="l" t="t" r="r" b="b"/>
              <a:pathLst>
                <a:path w="225" h="101" extrusionOk="0">
                  <a:moveTo>
                    <a:pt x="58" y="1"/>
                  </a:moveTo>
                  <a:cubicBezTo>
                    <a:pt x="25" y="1"/>
                    <a:pt x="0" y="26"/>
                    <a:pt x="0" y="100"/>
                  </a:cubicBezTo>
                  <a:lnTo>
                    <a:pt x="224" y="100"/>
                  </a:lnTo>
                  <a:cubicBezTo>
                    <a:pt x="224" y="100"/>
                    <a:pt x="12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0" name="Google Shape;12960;p19"/>
            <p:cNvSpPr/>
            <p:nvPr/>
          </p:nvSpPr>
          <p:spPr>
            <a:xfrm>
              <a:off x="5521675" y="1811425"/>
              <a:ext cx="37700" cy="17950"/>
            </a:xfrm>
            <a:custGeom>
              <a:avLst/>
              <a:gdLst/>
              <a:ahLst/>
              <a:cxnLst/>
              <a:rect l="l" t="t" r="r" b="b"/>
              <a:pathLst>
                <a:path w="1508" h="718" extrusionOk="0">
                  <a:moveTo>
                    <a:pt x="152" y="0"/>
                  </a:moveTo>
                  <a:cubicBezTo>
                    <a:pt x="85" y="0"/>
                    <a:pt x="32" y="14"/>
                    <a:pt x="1" y="45"/>
                  </a:cubicBezTo>
                  <a:cubicBezTo>
                    <a:pt x="449" y="45"/>
                    <a:pt x="673" y="718"/>
                    <a:pt x="1122" y="718"/>
                  </a:cubicBezTo>
                  <a:cubicBezTo>
                    <a:pt x="1507" y="525"/>
                    <a:pt x="566" y="0"/>
                    <a:pt x="1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1" name="Google Shape;12961;p19"/>
            <p:cNvSpPr/>
            <p:nvPr/>
          </p:nvSpPr>
          <p:spPr>
            <a:xfrm>
              <a:off x="5566500" y="1812550"/>
              <a:ext cx="11250" cy="11225"/>
            </a:xfrm>
            <a:custGeom>
              <a:avLst/>
              <a:gdLst/>
              <a:ahLst/>
              <a:cxnLst/>
              <a:rect l="l" t="t" r="r" b="b"/>
              <a:pathLst>
                <a:path w="450" h="449" extrusionOk="0">
                  <a:moveTo>
                    <a:pt x="1" y="0"/>
                  </a:moveTo>
                  <a:lnTo>
                    <a:pt x="449" y="448"/>
                  </a:lnTo>
                  <a:cubicBezTo>
                    <a:pt x="449" y="224"/>
                    <a:pt x="449" y="224"/>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2" name="Google Shape;12962;p19"/>
            <p:cNvSpPr/>
            <p:nvPr/>
          </p:nvSpPr>
          <p:spPr>
            <a:xfrm>
              <a:off x="5729000" y="1818150"/>
              <a:ext cx="11225" cy="2500"/>
            </a:xfrm>
            <a:custGeom>
              <a:avLst/>
              <a:gdLst/>
              <a:ahLst/>
              <a:cxnLst/>
              <a:rect l="l" t="t" r="r" b="b"/>
              <a:pathLst>
                <a:path w="449" h="100" extrusionOk="0">
                  <a:moveTo>
                    <a:pt x="0" y="0"/>
                  </a:moveTo>
                  <a:cubicBezTo>
                    <a:pt x="0" y="0"/>
                    <a:pt x="200" y="100"/>
                    <a:pt x="332" y="100"/>
                  </a:cubicBezTo>
                  <a:cubicBezTo>
                    <a:pt x="399" y="100"/>
                    <a:pt x="449" y="75"/>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3" name="Google Shape;12963;p19"/>
            <p:cNvSpPr/>
            <p:nvPr/>
          </p:nvSpPr>
          <p:spPr>
            <a:xfrm>
              <a:off x="6278075" y="1829350"/>
              <a:ext cx="84075" cy="50450"/>
            </a:xfrm>
            <a:custGeom>
              <a:avLst/>
              <a:gdLst/>
              <a:ahLst/>
              <a:cxnLst/>
              <a:rect l="l" t="t" r="r" b="b"/>
              <a:pathLst>
                <a:path w="3363" h="2018" extrusionOk="0">
                  <a:moveTo>
                    <a:pt x="1" y="1"/>
                  </a:moveTo>
                  <a:lnTo>
                    <a:pt x="3363" y="2018"/>
                  </a:lnTo>
                  <a:cubicBezTo>
                    <a:pt x="2242" y="1121"/>
                    <a:pt x="1121" y="449"/>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4" name="Google Shape;12964;p19"/>
            <p:cNvSpPr/>
            <p:nvPr/>
          </p:nvSpPr>
          <p:spPr>
            <a:xfrm>
              <a:off x="5569300" y="1829350"/>
              <a:ext cx="16850" cy="4225"/>
            </a:xfrm>
            <a:custGeom>
              <a:avLst/>
              <a:gdLst/>
              <a:ahLst/>
              <a:cxnLst/>
              <a:rect l="l" t="t" r="r" b="b"/>
              <a:pathLst>
                <a:path w="674" h="169" extrusionOk="0">
                  <a:moveTo>
                    <a:pt x="337" y="1"/>
                  </a:moveTo>
                  <a:cubicBezTo>
                    <a:pt x="1" y="113"/>
                    <a:pt x="169" y="169"/>
                    <a:pt x="337" y="169"/>
                  </a:cubicBezTo>
                  <a:cubicBezTo>
                    <a:pt x="505" y="169"/>
                    <a:pt x="673" y="113"/>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5" name="Google Shape;12965;p19"/>
            <p:cNvSpPr/>
            <p:nvPr/>
          </p:nvSpPr>
          <p:spPr>
            <a:xfrm>
              <a:off x="5880275" y="1827025"/>
              <a:ext cx="11225" cy="7950"/>
            </a:xfrm>
            <a:custGeom>
              <a:avLst/>
              <a:gdLst/>
              <a:ahLst/>
              <a:cxnLst/>
              <a:rect l="l" t="t" r="r" b="b"/>
              <a:pathLst>
                <a:path w="449" h="318" extrusionOk="0">
                  <a:moveTo>
                    <a:pt x="159" y="1"/>
                  </a:moveTo>
                  <a:cubicBezTo>
                    <a:pt x="0" y="1"/>
                    <a:pt x="0" y="159"/>
                    <a:pt x="0" y="318"/>
                  </a:cubicBezTo>
                  <a:lnTo>
                    <a:pt x="449" y="94"/>
                  </a:lnTo>
                  <a:cubicBezTo>
                    <a:pt x="317" y="28"/>
                    <a:pt x="225" y="1"/>
                    <a:pt x="1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6" name="Google Shape;12966;p19"/>
            <p:cNvSpPr/>
            <p:nvPr/>
          </p:nvSpPr>
          <p:spPr>
            <a:xfrm>
              <a:off x="4429125" y="1831725"/>
              <a:ext cx="4675" cy="6500"/>
            </a:xfrm>
            <a:custGeom>
              <a:avLst/>
              <a:gdLst/>
              <a:ahLst/>
              <a:cxnLst/>
              <a:rect l="l" t="t" r="r" b="b"/>
              <a:pathLst>
                <a:path w="187" h="260" extrusionOk="0">
                  <a:moveTo>
                    <a:pt x="112" y="0"/>
                  </a:moveTo>
                  <a:cubicBezTo>
                    <a:pt x="85" y="0"/>
                    <a:pt x="47" y="35"/>
                    <a:pt x="0" y="130"/>
                  </a:cubicBezTo>
                  <a:cubicBezTo>
                    <a:pt x="47" y="224"/>
                    <a:pt x="85" y="259"/>
                    <a:pt x="112" y="259"/>
                  </a:cubicBezTo>
                  <a:cubicBezTo>
                    <a:pt x="187" y="259"/>
                    <a:pt x="187" y="0"/>
                    <a:pt x="1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7" name="Google Shape;12967;p19"/>
            <p:cNvSpPr/>
            <p:nvPr/>
          </p:nvSpPr>
          <p:spPr>
            <a:xfrm>
              <a:off x="4434725" y="1851775"/>
              <a:ext cx="11225" cy="25"/>
            </a:xfrm>
            <a:custGeom>
              <a:avLst/>
              <a:gdLst/>
              <a:ahLst/>
              <a:cxnLst/>
              <a:rect l="l" t="t" r="r" b="b"/>
              <a:pathLst>
                <a:path w="449" h="1" extrusionOk="0">
                  <a:moveTo>
                    <a:pt x="0" y="0"/>
                  </a:moveTo>
                  <a:lnTo>
                    <a:pt x="448" y="0"/>
                  </a:lnTo>
                  <a:cubicBezTo>
                    <a:pt x="448" y="0"/>
                    <a:pt x="0"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8" name="Google Shape;12968;p19"/>
            <p:cNvSpPr/>
            <p:nvPr/>
          </p:nvSpPr>
          <p:spPr>
            <a:xfrm>
              <a:off x="5504875" y="1861825"/>
              <a:ext cx="26450" cy="12375"/>
            </a:xfrm>
            <a:custGeom>
              <a:avLst/>
              <a:gdLst/>
              <a:ahLst/>
              <a:cxnLst/>
              <a:rect l="l" t="t" r="r" b="b"/>
              <a:pathLst>
                <a:path w="1058" h="495" extrusionOk="0">
                  <a:moveTo>
                    <a:pt x="273" y="1"/>
                  </a:moveTo>
                  <a:cubicBezTo>
                    <a:pt x="188" y="1"/>
                    <a:pt x="97" y="14"/>
                    <a:pt x="1" y="46"/>
                  </a:cubicBezTo>
                  <a:cubicBezTo>
                    <a:pt x="1" y="270"/>
                    <a:pt x="1" y="495"/>
                    <a:pt x="673" y="495"/>
                  </a:cubicBezTo>
                  <a:cubicBezTo>
                    <a:pt x="1057" y="495"/>
                    <a:pt x="783" y="1"/>
                    <a:pt x="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9" name="Google Shape;12969;p19"/>
            <p:cNvSpPr/>
            <p:nvPr/>
          </p:nvSpPr>
          <p:spPr>
            <a:xfrm>
              <a:off x="5527300" y="1866275"/>
              <a:ext cx="22425" cy="19775"/>
            </a:xfrm>
            <a:custGeom>
              <a:avLst/>
              <a:gdLst/>
              <a:ahLst/>
              <a:cxnLst/>
              <a:rect l="l" t="t" r="r" b="b"/>
              <a:pathLst>
                <a:path w="897" h="791" extrusionOk="0">
                  <a:moveTo>
                    <a:pt x="473" y="0"/>
                  </a:moveTo>
                  <a:cubicBezTo>
                    <a:pt x="405" y="0"/>
                    <a:pt x="321" y="28"/>
                    <a:pt x="224" y="92"/>
                  </a:cubicBezTo>
                  <a:cubicBezTo>
                    <a:pt x="897" y="317"/>
                    <a:pt x="0" y="541"/>
                    <a:pt x="0" y="765"/>
                  </a:cubicBezTo>
                  <a:cubicBezTo>
                    <a:pt x="70" y="782"/>
                    <a:pt x="134" y="790"/>
                    <a:pt x="193" y="790"/>
                  </a:cubicBezTo>
                  <a:cubicBezTo>
                    <a:pt x="783" y="790"/>
                    <a:pt x="841" y="0"/>
                    <a:pt x="4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0" name="Google Shape;12970;p19"/>
            <p:cNvSpPr/>
            <p:nvPr/>
          </p:nvSpPr>
          <p:spPr>
            <a:xfrm>
              <a:off x="4451525" y="1874175"/>
              <a:ext cx="16825" cy="11225"/>
            </a:xfrm>
            <a:custGeom>
              <a:avLst/>
              <a:gdLst/>
              <a:ahLst/>
              <a:cxnLst/>
              <a:rect l="l" t="t" r="r" b="b"/>
              <a:pathLst>
                <a:path w="673" h="449" extrusionOk="0">
                  <a:moveTo>
                    <a:pt x="0" y="1"/>
                  </a:moveTo>
                  <a:cubicBezTo>
                    <a:pt x="0" y="225"/>
                    <a:pt x="0" y="449"/>
                    <a:pt x="225" y="449"/>
                  </a:cubicBezTo>
                  <a:cubicBezTo>
                    <a:pt x="673" y="449"/>
                    <a:pt x="225"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1" name="Google Shape;12971;p19"/>
            <p:cNvSpPr/>
            <p:nvPr/>
          </p:nvSpPr>
          <p:spPr>
            <a:xfrm>
              <a:off x="5193525" y="1873025"/>
              <a:ext cx="20025" cy="12375"/>
            </a:xfrm>
            <a:custGeom>
              <a:avLst/>
              <a:gdLst/>
              <a:ahLst/>
              <a:cxnLst/>
              <a:rect l="l" t="t" r="r" b="b"/>
              <a:pathLst>
                <a:path w="801" h="495" extrusionOk="0">
                  <a:moveTo>
                    <a:pt x="682" y="1"/>
                  </a:moveTo>
                  <a:cubicBezTo>
                    <a:pt x="412" y="1"/>
                    <a:pt x="0" y="495"/>
                    <a:pt x="576" y="495"/>
                  </a:cubicBezTo>
                  <a:cubicBezTo>
                    <a:pt x="576" y="271"/>
                    <a:pt x="800" y="271"/>
                    <a:pt x="800" y="47"/>
                  </a:cubicBezTo>
                  <a:cubicBezTo>
                    <a:pt x="768" y="15"/>
                    <a:pt x="727" y="1"/>
                    <a:pt x="6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2" name="Google Shape;12972;p19"/>
            <p:cNvSpPr/>
            <p:nvPr/>
          </p:nvSpPr>
          <p:spPr>
            <a:xfrm>
              <a:off x="5163100" y="1881175"/>
              <a:ext cx="28025" cy="10700"/>
            </a:xfrm>
            <a:custGeom>
              <a:avLst/>
              <a:gdLst/>
              <a:ahLst/>
              <a:cxnLst/>
              <a:rect l="l" t="t" r="r" b="b"/>
              <a:pathLst>
                <a:path w="1121" h="428" extrusionOk="0">
                  <a:moveTo>
                    <a:pt x="477" y="1"/>
                  </a:moveTo>
                  <a:cubicBezTo>
                    <a:pt x="281" y="1"/>
                    <a:pt x="112" y="57"/>
                    <a:pt x="0" y="169"/>
                  </a:cubicBezTo>
                  <a:cubicBezTo>
                    <a:pt x="0" y="358"/>
                    <a:pt x="201" y="428"/>
                    <a:pt x="432" y="428"/>
                  </a:cubicBezTo>
                  <a:cubicBezTo>
                    <a:pt x="747" y="428"/>
                    <a:pt x="1121" y="298"/>
                    <a:pt x="1121" y="169"/>
                  </a:cubicBezTo>
                  <a:cubicBezTo>
                    <a:pt x="897" y="57"/>
                    <a:pt x="673" y="1"/>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3" name="Google Shape;12973;p19"/>
            <p:cNvSpPr/>
            <p:nvPr/>
          </p:nvSpPr>
          <p:spPr>
            <a:xfrm>
              <a:off x="5191125" y="1890975"/>
              <a:ext cx="39225" cy="11250"/>
            </a:xfrm>
            <a:custGeom>
              <a:avLst/>
              <a:gdLst/>
              <a:ahLst/>
              <a:cxnLst/>
              <a:rect l="l" t="t" r="r" b="b"/>
              <a:pathLst>
                <a:path w="1569" h="450" extrusionOk="0">
                  <a:moveTo>
                    <a:pt x="1569" y="1"/>
                  </a:moveTo>
                  <a:cubicBezTo>
                    <a:pt x="896" y="1"/>
                    <a:pt x="224" y="1"/>
                    <a:pt x="0" y="449"/>
                  </a:cubicBezTo>
                  <a:cubicBezTo>
                    <a:pt x="448" y="225"/>
                    <a:pt x="1345" y="449"/>
                    <a:pt x="15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4" name="Google Shape;12974;p19"/>
            <p:cNvSpPr/>
            <p:nvPr/>
          </p:nvSpPr>
          <p:spPr>
            <a:xfrm>
              <a:off x="5527300" y="1888250"/>
              <a:ext cx="4775" cy="8275"/>
            </a:xfrm>
            <a:custGeom>
              <a:avLst/>
              <a:gdLst/>
              <a:ahLst/>
              <a:cxnLst/>
              <a:rect l="l" t="t" r="r" b="b"/>
              <a:pathLst>
                <a:path w="191" h="331" extrusionOk="0">
                  <a:moveTo>
                    <a:pt x="98" y="1"/>
                  </a:moveTo>
                  <a:cubicBezTo>
                    <a:pt x="72" y="1"/>
                    <a:pt x="40" y="31"/>
                    <a:pt x="0" y="110"/>
                  </a:cubicBezTo>
                  <a:cubicBezTo>
                    <a:pt x="54" y="273"/>
                    <a:pt x="96" y="331"/>
                    <a:pt x="124" y="331"/>
                  </a:cubicBezTo>
                  <a:cubicBezTo>
                    <a:pt x="191" y="331"/>
                    <a:pt x="182" y="1"/>
                    <a:pt x="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5" name="Google Shape;12975;p19"/>
            <p:cNvSpPr/>
            <p:nvPr/>
          </p:nvSpPr>
          <p:spPr>
            <a:xfrm>
              <a:off x="5129475" y="1904550"/>
              <a:ext cx="7850" cy="6500"/>
            </a:xfrm>
            <a:custGeom>
              <a:avLst/>
              <a:gdLst/>
              <a:ahLst/>
              <a:cxnLst/>
              <a:rect l="l" t="t" r="r" b="b"/>
              <a:pathLst>
                <a:path w="314" h="260" extrusionOk="0">
                  <a:moveTo>
                    <a:pt x="136" y="1"/>
                  </a:moveTo>
                  <a:cubicBezTo>
                    <a:pt x="95" y="1"/>
                    <a:pt x="48" y="36"/>
                    <a:pt x="1" y="130"/>
                  </a:cubicBezTo>
                  <a:cubicBezTo>
                    <a:pt x="95" y="225"/>
                    <a:pt x="160" y="260"/>
                    <a:pt x="201" y="260"/>
                  </a:cubicBezTo>
                  <a:cubicBezTo>
                    <a:pt x="313" y="260"/>
                    <a:pt x="249" y="1"/>
                    <a:pt x="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6" name="Google Shape;12976;p19"/>
            <p:cNvSpPr/>
            <p:nvPr/>
          </p:nvSpPr>
          <p:spPr>
            <a:xfrm>
              <a:off x="5572125" y="1915775"/>
              <a:ext cx="4675" cy="6475"/>
            </a:xfrm>
            <a:custGeom>
              <a:avLst/>
              <a:gdLst/>
              <a:ahLst/>
              <a:cxnLst/>
              <a:rect l="l" t="t" r="r" b="b"/>
              <a:pathLst>
                <a:path w="187" h="259" extrusionOk="0">
                  <a:moveTo>
                    <a:pt x="112" y="0"/>
                  </a:moveTo>
                  <a:cubicBezTo>
                    <a:pt x="85" y="0"/>
                    <a:pt x="47" y="35"/>
                    <a:pt x="0" y="129"/>
                  </a:cubicBezTo>
                  <a:cubicBezTo>
                    <a:pt x="47" y="224"/>
                    <a:pt x="85" y="259"/>
                    <a:pt x="112" y="259"/>
                  </a:cubicBezTo>
                  <a:cubicBezTo>
                    <a:pt x="187" y="259"/>
                    <a:pt x="187" y="0"/>
                    <a:pt x="1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7" name="Google Shape;12977;p19"/>
            <p:cNvSpPr/>
            <p:nvPr/>
          </p:nvSpPr>
          <p:spPr>
            <a:xfrm>
              <a:off x="5510475" y="1914800"/>
              <a:ext cx="16850" cy="4225"/>
            </a:xfrm>
            <a:custGeom>
              <a:avLst/>
              <a:gdLst/>
              <a:ahLst/>
              <a:cxnLst/>
              <a:rect l="l" t="t" r="r" b="b"/>
              <a:pathLst>
                <a:path w="674" h="169" extrusionOk="0">
                  <a:moveTo>
                    <a:pt x="393" y="0"/>
                  </a:moveTo>
                  <a:cubicBezTo>
                    <a:pt x="225" y="0"/>
                    <a:pt x="1" y="56"/>
                    <a:pt x="1" y="168"/>
                  </a:cubicBezTo>
                  <a:lnTo>
                    <a:pt x="449" y="168"/>
                  </a:lnTo>
                  <a:cubicBezTo>
                    <a:pt x="673" y="56"/>
                    <a:pt x="561"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8" name="Google Shape;12978;p19"/>
            <p:cNvSpPr/>
            <p:nvPr/>
          </p:nvSpPr>
          <p:spPr>
            <a:xfrm>
              <a:off x="5566500" y="1980625"/>
              <a:ext cx="16850" cy="11225"/>
            </a:xfrm>
            <a:custGeom>
              <a:avLst/>
              <a:gdLst/>
              <a:ahLst/>
              <a:cxnLst/>
              <a:rect l="l" t="t" r="r" b="b"/>
              <a:pathLst>
                <a:path w="674" h="449" extrusionOk="0">
                  <a:moveTo>
                    <a:pt x="1" y="1"/>
                  </a:moveTo>
                  <a:cubicBezTo>
                    <a:pt x="1" y="225"/>
                    <a:pt x="225" y="449"/>
                    <a:pt x="673" y="449"/>
                  </a:cubicBezTo>
                  <a:cubicBezTo>
                    <a:pt x="673" y="225"/>
                    <a:pt x="225"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9" name="Google Shape;12979;p19"/>
            <p:cNvSpPr/>
            <p:nvPr/>
          </p:nvSpPr>
          <p:spPr>
            <a:xfrm>
              <a:off x="5291975" y="2008650"/>
              <a:ext cx="11225" cy="7950"/>
            </a:xfrm>
            <a:custGeom>
              <a:avLst/>
              <a:gdLst/>
              <a:ahLst/>
              <a:cxnLst/>
              <a:rect l="l" t="t" r="r" b="b"/>
              <a:pathLst>
                <a:path w="449" h="318" extrusionOk="0">
                  <a:moveTo>
                    <a:pt x="448" y="0"/>
                  </a:moveTo>
                  <a:cubicBezTo>
                    <a:pt x="448" y="0"/>
                    <a:pt x="0" y="0"/>
                    <a:pt x="0" y="224"/>
                  </a:cubicBezTo>
                  <a:cubicBezTo>
                    <a:pt x="0" y="290"/>
                    <a:pt x="39" y="317"/>
                    <a:pt x="93" y="317"/>
                  </a:cubicBezTo>
                  <a:cubicBezTo>
                    <a:pt x="224" y="317"/>
                    <a:pt x="448" y="159"/>
                    <a:pt x="4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0" name="Google Shape;12980;p19"/>
            <p:cNvSpPr/>
            <p:nvPr/>
          </p:nvSpPr>
          <p:spPr>
            <a:xfrm>
              <a:off x="4675650" y="2019850"/>
              <a:ext cx="28025" cy="5625"/>
            </a:xfrm>
            <a:custGeom>
              <a:avLst/>
              <a:gdLst/>
              <a:ahLst/>
              <a:cxnLst/>
              <a:rect l="l" t="t" r="r" b="b"/>
              <a:pathLst>
                <a:path w="1121" h="225" extrusionOk="0">
                  <a:moveTo>
                    <a:pt x="0" y="1"/>
                  </a:moveTo>
                  <a:cubicBezTo>
                    <a:pt x="0" y="225"/>
                    <a:pt x="1121" y="225"/>
                    <a:pt x="1121" y="225"/>
                  </a:cubicBezTo>
                  <a:cubicBezTo>
                    <a:pt x="1009" y="113"/>
                    <a:pt x="841" y="113"/>
                    <a:pt x="645" y="113"/>
                  </a:cubicBezTo>
                  <a:cubicBezTo>
                    <a:pt x="448" y="113"/>
                    <a:pt x="224" y="113"/>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1" name="Google Shape;12981;p19"/>
            <p:cNvSpPr/>
            <p:nvPr/>
          </p:nvSpPr>
          <p:spPr>
            <a:xfrm>
              <a:off x="5286375" y="2033425"/>
              <a:ext cx="4675" cy="6500"/>
            </a:xfrm>
            <a:custGeom>
              <a:avLst/>
              <a:gdLst/>
              <a:ahLst/>
              <a:cxnLst/>
              <a:rect l="l" t="t" r="r" b="b"/>
              <a:pathLst>
                <a:path w="187" h="260" extrusionOk="0">
                  <a:moveTo>
                    <a:pt x="112" y="1"/>
                  </a:moveTo>
                  <a:cubicBezTo>
                    <a:pt x="85" y="1"/>
                    <a:pt x="47" y="35"/>
                    <a:pt x="0" y="130"/>
                  </a:cubicBezTo>
                  <a:cubicBezTo>
                    <a:pt x="47" y="225"/>
                    <a:pt x="85" y="259"/>
                    <a:pt x="112" y="259"/>
                  </a:cubicBezTo>
                  <a:cubicBezTo>
                    <a:pt x="187" y="259"/>
                    <a:pt x="187" y="1"/>
                    <a:pt x="1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2" name="Google Shape;12982;p19"/>
            <p:cNvSpPr/>
            <p:nvPr/>
          </p:nvSpPr>
          <p:spPr>
            <a:xfrm>
              <a:off x="5583325" y="2045375"/>
              <a:ext cx="11225" cy="2525"/>
            </a:xfrm>
            <a:custGeom>
              <a:avLst/>
              <a:gdLst/>
              <a:ahLst/>
              <a:cxnLst/>
              <a:rect l="l" t="t" r="r" b="b"/>
              <a:pathLst>
                <a:path w="449" h="101" extrusionOk="0">
                  <a:moveTo>
                    <a:pt x="116" y="1"/>
                  </a:moveTo>
                  <a:cubicBezTo>
                    <a:pt x="50" y="1"/>
                    <a:pt x="0" y="25"/>
                    <a:pt x="0" y="100"/>
                  </a:cubicBezTo>
                  <a:lnTo>
                    <a:pt x="448" y="100"/>
                  </a:lnTo>
                  <a:cubicBezTo>
                    <a:pt x="448" y="100"/>
                    <a:pt x="249"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3" name="Google Shape;12983;p19"/>
            <p:cNvSpPr/>
            <p:nvPr/>
          </p:nvSpPr>
          <p:spPr>
            <a:xfrm>
              <a:off x="5473950" y="2067925"/>
              <a:ext cx="2925" cy="10275"/>
            </a:xfrm>
            <a:custGeom>
              <a:avLst/>
              <a:gdLst/>
              <a:ahLst/>
              <a:cxnLst/>
              <a:rect l="l" t="t" r="r" b="b"/>
              <a:pathLst>
                <a:path w="117" h="411" extrusionOk="0">
                  <a:moveTo>
                    <a:pt x="104" y="0"/>
                  </a:moveTo>
                  <a:cubicBezTo>
                    <a:pt x="73" y="0"/>
                    <a:pt x="0" y="410"/>
                    <a:pt x="21" y="410"/>
                  </a:cubicBezTo>
                  <a:cubicBezTo>
                    <a:pt x="30" y="410"/>
                    <a:pt x="58" y="329"/>
                    <a:pt x="117" y="95"/>
                  </a:cubicBezTo>
                  <a:cubicBezTo>
                    <a:pt x="117" y="27"/>
                    <a:pt x="112" y="0"/>
                    <a:pt x="1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4" name="Google Shape;12984;p19"/>
            <p:cNvSpPr/>
            <p:nvPr/>
          </p:nvSpPr>
          <p:spPr>
            <a:xfrm>
              <a:off x="3381375" y="2077275"/>
              <a:ext cx="16825" cy="8425"/>
            </a:xfrm>
            <a:custGeom>
              <a:avLst/>
              <a:gdLst/>
              <a:ahLst/>
              <a:cxnLst/>
              <a:rect l="l" t="t" r="r" b="b"/>
              <a:pathLst>
                <a:path w="673" h="337" extrusionOk="0">
                  <a:moveTo>
                    <a:pt x="336" y="1"/>
                  </a:moveTo>
                  <a:cubicBezTo>
                    <a:pt x="224" y="1"/>
                    <a:pt x="112" y="57"/>
                    <a:pt x="0" y="169"/>
                  </a:cubicBezTo>
                  <a:cubicBezTo>
                    <a:pt x="0" y="281"/>
                    <a:pt x="168" y="337"/>
                    <a:pt x="336" y="337"/>
                  </a:cubicBezTo>
                  <a:cubicBezTo>
                    <a:pt x="504" y="337"/>
                    <a:pt x="672" y="281"/>
                    <a:pt x="672" y="169"/>
                  </a:cubicBezTo>
                  <a:cubicBezTo>
                    <a:pt x="560" y="57"/>
                    <a:pt x="448" y="1"/>
                    <a:pt x="3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5" name="Google Shape;12985;p19"/>
            <p:cNvSpPr/>
            <p:nvPr/>
          </p:nvSpPr>
          <p:spPr>
            <a:xfrm>
              <a:off x="5258350" y="2081475"/>
              <a:ext cx="11225" cy="2525"/>
            </a:xfrm>
            <a:custGeom>
              <a:avLst/>
              <a:gdLst/>
              <a:ahLst/>
              <a:cxnLst/>
              <a:rect l="l" t="t" r="r" b="b"/>
              <a:pathLst>
                <a:path w="449" h="101" extrusionOk="0">
                  <a:moveTo>
                    <a:pt x="0" y="1"/>
                  </a:moveTo>
                  <a:cubicBezTo>
                    <a:pt x="0" y="1"/>
                    <a:pt x="200" y="100"/>
                    <a:pt x="332" y="100"/>
                  </a:cubicBezTo>
                  <a:cubicBezTo>
                    <a:pt x="399" y="100"/>
                    <a:pt x="449" y="76"/>
                    <a:pt x="4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6" name="Google Shape;12986;p19"/>
            <p:cNvSpPr/>
            <p:nvPr/>
          </p:nvSpPr>
          <p:spPr>
            <a:xfrm>
              <a:off x="5034225" y="2089450"/>
              <a:ext cx="4700" cy="6500"/>
            </a:xfrm>
            <a:custGeom>
              <a:avLst/>
              <a:gdLst/>
              <a:ahLst/>
              <a:cxnLst/>
              <a:rect l="l" t="t" r="r" b="b"/>
              <a:pathLst>
                <a:path w="188" h="260" extrusionOk="0">
                  <a:moveTo>
                    <a:pt x="113" y="1"/>
                  </a:moveTo>
                  <a:cubicBezTo>
                    <a:pt x="85" y="1"/>
                    <a:pt x="48" y="35"/>
                    <a:pt x="1" y="130"/>
                  </a:cubicBezTo>
                  <a:cubicBezTo>
                    <a:pt x="48" y="225"/>
                    <a:pt x="85" y="259"/>
                    <a:pt x="113" y="259"/>
                  </a:cubicBezTo>
                  <a:cubicBezTo>
                    <a:pt x="187" y="259"/>
                    <a:pt x="187" y="1"/>
                    <a:pt x="1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7" name="Google Shape;12987;p19"/>
            <p:cNvSpPr/>
            <p:nvPr/>
          </p:nvSpPr>
          <p:spPr>
            <a:xfrm>
              <a:off x="5471250" y="2103975"/>
              <a:ext cx="4800" cy="8275"/>
            </a:xfrm>
            <a:custGeom>
              <a:avLst/>
              <a:gdLst/>
              <a:ahLst/>
              <a:cxnLst/>
              <a:rect l="l" t="t" r="r" b="b"/>
              <a:pathLst>
                <a:path w="192" h="331" extrusionOk="0">
                  <a:moveTo>
                    <a:pt x="124" y="1"/>
                  </a:moveTo>
                  <a:cubicBezTo>
                    <a:pt x="96" y="1"/>
                    <a:pt x="55" y="58"/>
                    <a:pt x="1" y="221"/>
                  </a:cubicBezTo>
                  <a:cubicBezTo>
                    <a:pt x="40" y="300"/>
                    <a:pt x="73" y="331"/>
                    <a:pt x="98" y="331"/>
                  </a:cubicBezTo>
                  <a:cubicBezTo>
                    <a:pt x="183" y="331"/>
                    <a:pt x="191" y="1"/>
                    <a:pt x="1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8" name="Google Shape;12988;p19"/>
            <p:cNvSpPr/>
            <p:nvPr/>
          </p:nvSpPr>
          <p:spPr>
            <a:xfrm>
              <a:off x="5919500" y="2131900"/>
              <a:ext cx="22425" cy="11250"/>
            </a:xfrm>
            <a:custGeom>
              <a:avLst/>
              <a:gdLst/>
              <a:ahLst/>
              <a:cxnLst/>
              <a:rect l="l" t="t" r="r" b="b"/>
              <a:pathLst>
                <a:path w="897" h="450" extrusionOk="0">
                  <a:moveTo>
                    <a:pt x="449" y="1"/>
                  </a:moveTo>
                  <a:cubicBezTo>
                    <a:pt x="0" y="1"/>
                    <a:pt x="0" y="449"/>
                    <a:pt x="449" y="449"/>
                  </a:cubicBezTo>
                  <a:cubicBezTo>
                    <a:pt x="449" y="449"/>
                    <a:pt x="897" y="1"/>
                    <a:pt x="4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9" name="Google Shape;12989;p19"/>
            <p:cNvSpPr/>
            <p:nvPr/>
          </p:nvSpPr>
          <p:spPr>
            <a:xfrm>
              <a:off x="3431800" y="2139875"/>
              <a:ext cx="7825" cy="6500"/>
            </a:xfrm>
            <a:custGeom>
              <a:avLst/>
              <a:gdLst/>
              <a:ahLst/>
              <a:cxnLst/>
              <a:rect l="l" t="t" r="r" b="b"/>
              <a:pathLst>
                <a:path w="313" h="260" extrusionOk="0">
                  <a:moveTo>
                    <a:pt x="201" y="1"/>
                  </a:moveTo>
                  <a:cubicBezTo>
                    <a:pt x="159" y="1"/>
                    <a:pt x="95" y="35"/>
                    <a:pt x="0" y="130"/>
                  </a:cubicBezTo>
                  <a:cubicBezTo>
                    <a:pt x="47" y="225"/>
                    <a:pt x="95" y="260"/>
                    <a:pt x="136" y="260"/>
                  </a:cubicBezTo>
                  <a:cubicBezTo>
                    <a:pt x="248" y="260"/>
                    <a:pt x="313"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0" name="Google Shape;12990;p19"/>
            <p:cNvSpPr/>
            <p:nvPr/>
          </p:nvSpPr>
          <p:spPr>
            <a:xfrm>
              <a:off x="5992325" y="2143750"/>
              <a:ext cx="44850" cy="7475"/>
            </a:xfrm>
            <a:custGeom>
              <a:avLst/>
              <a:gdLst/>
              <a:ahLst/>
              <a:cxnLst/>
              <a:rect l="l" t="t" r="r" b="b"/>
              <a:pathLst>
                <a:path w="1794" h="299" extrusionOk="0">
                  <a:moveTo>
                    <a:pt x="466" y="0"/>
                  </a:moveTo>
                  <a:cubicBezTo>
                    <a:pt x="300" y="0"/>
                    <a:pt x="150" y="50"/>
                    <a:pt x="1" y="199"/>
                  </a:cubicBezTo>
                  <a:cubicBezTo>
                    <a:pt x="300" y="199"/>
                    <a:pt x="798" y="299"/>
                    <a:pt x="1229" y="299"/>
                  </a:cubicBezTo>
                  <a:cubicBezTo>
                    <a:pt x="1445" y="299"/>
                    <a:pt x="1644" y="274"/>
                    <a:pt x="1794" y="199"/>
                  </a:cubicBezTo>
                  <a:cubicBezTo>
                    <a:pt x="1196" y="199"/>
                    <a:pt x="798"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1" name="Google Shape;12991;p19"/>
            <p:cNvSpPr/>
            <p:nvPr/>
          </p:nvSpPr>
          <p:spPr>
            <a:xfrm>
              <a:off x="3527050" y="2151825"/>
              <a:ext cx="5625" cy="2525"/>
            </a:xfrm>
            <a:custGeom>
              <a:avLst/>
              <a:gdLst/>
              <a:ahLst/>
              <a:cxnLst/>
              <a:rect l="l" t="t" r="r" b="b"/>
              <a:pathLst>
                <a:path w="225" h="101" extrusionOk="0">
                  <a:moveTo>
                    <a:pt x="58" y="1"/>
                  </a:moveTo>
                  <a:cubicBezTo>
                    <a:pt x="25" y="1"/>
                    <a:pt x="0" y="26"/>
                    <a:pt x="0" y="100"/>
                  </a:cubicBezTo>
                  <a:lnTo>
                    <a:pt x="224" y="100"/>
                  </a:lnTo>
                  <a:cubicBezTo>
                    <a:pt x="224" y="100"/>
                    <a:pt x="12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2" name="Google Shape;12992;p19"/>
            <p:cNvSpPr/>
            <p:nvPr/>
          </p:nvSpPr>
          <p:spPr>
            <a:xfrm>
              <a:off x="6056000" y="2153150"/>
              <a:ext cx="8125" cy="5150"/>
            </a:xfrm>
            <a:custGeom>
              <a:avLst/>
              <a:gdLst/>
              <a:ahLst/>
              <a:cxnLst/>
              <a:rect l="l" t="t" r="r" b="b"/>
              <a:pathLst>
                <a:path w="325" h="206" extrusionOk="0">
                  <a:moveTo>
                    <a:pt x="263" y="0"/>
                  </a:moveTo>
                  <a:cubicBezTo>
                    <a:pt x="248" y="0"/>
                    <a:pt x="211" y="14"/>
                    <a:pt x="143" y="47"/>
                  </a:cubicBezTo>
                  <a:cubicBezTo>
                    <a:pt x="26" y="165"/>
                    <a:pt x="1" y="205"/>
                    <a:pt x="19" y="205"/>
                  </a:cubicBezTo>
                  <a:cubicBezTo>
                    <a:pt x="61" y="205"/>
                    <a:pt x="325"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3" name="Google Shape;12993;p19"/>
            <p:cNvSpPr/>
            <p:nvPr/>
          </p:nvSpPr>
          <p:spPr>
            <a:xfrm>
              <a:off x="6065175" y="2151075"/>
              <a:ext cx="4700" cy="6500"/>
            </a:xfrm>
            <a:custGeom>
              <a:avLst/>
              <a:gdLst/>
              <a:ahLst/>
              <a:cxnLst/>
              <a:rect l="l" t="t" r="r" b="b"/>
              <a:pathLst>
                <a:path w="188" h="260" extrusionOk="0">
                  <a:moveTo>
                    <a:pt x="112" y="1"/>
                  </a:moveTo>
                  <a:cubicBezTo>
                    <a:pt x="85" y="1"/>
                    <a:pt x="48" y="36"/>
                    <a:pt x="0" y="130"/>
                  </a:cubicBezTo>
                  <a:cubicBezTo>
                    <a:pt x="48" y="225"/>
                    <a:pt x="85" y="260"/>
                    <a:pt x="112" y="260"/>
                  </a:cubicBezTo>
                  <a:cubicBezTo>
                    <a:pt x="187" y="260"/>
                    <a:pt x="187" y="1"/>
                    <a:pt x="1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4" name="Google Shape;12994;p19"/>
            <p:cNvSpPr/>
            <p:nvPr/>
          </p:nvSpPr>
          <p:spPr>
            <a:xfrm>
              <a:off x="3381375" y="2156700"/>
              <a:ext cx="9350" cy="6475"/>
            </a:xfrm>
            <a:custGeom>
              <a:avLst/>
              <a:gdLst/>
              <a:ahLst/>
              <a:cxnLst/>
              <a:rect l="l" t="t" r="r" b="b"/>
              <a:pathLst>
                <a:path w="374" h="259" extrusionOk="0">
                  <a:moveTo>
                    <a:pt x="224" y="0"/>
                  </a:moveTo>
                  <a:cubicBezTo>
                    <a:pt x="169" y="0"/>
                    <a:pt x="95" y="35"/>
                    <a:pt x="0" y="129"/>
                  </a:cubicBezTo>
                  <a:cubicBezTo>
                    <a:pt x="95" y="224"/>
                    <a:pt x="169" y="259"/>
                    <a:pt x="224" y="259"/>
                  </a:cubicBezTo>
                  <a:cubicBezTo>
                    <a:pt x="374" y="259"/>
                    <a:pt x="3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5" name="Google Shape;12995;p19"/>
            <p:cNvSpPr/>
            <p:nvPr/>
          </p:nvSpPr>
          <p:spPr>
            <a:xfrm>
              <a:off x="6104400" y="2159925"/>
              <a:ext cx="16825" cy="4225"/>
            </a:xfrm>
            <a:custGeom>
              <a:avLst/>
              <a:gdLst/>
              <a:ahLst/>
              <a:cxnLst/>
              <a:rect l="l" t="t" r="r" b="b"/>
              <a:pathLst>
                <a:path w="673" h="169" extrusionOk="0">
                  <a:moveTo>
                    <a:pt x="224" y="0"/>
                  </a:moveTo>
                  <a:cubicBezTo>
                    <a:pt x="0" y="113"/>
                    <a:pt x="112" y="169"/>
                    <a:pt x="280" y="169"/>
                  </a:cubicBezTo>
                  <a:cubicBezTo>
                    <a:pt x="448" y="169"/>
                    <a:pt x="673" y="113"/>
                    <a:pt x="6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6" name="Google Shape;12996;p19"/>
            <p:cNvSpPr/>
            <p:nvPr/>
          </p:nvSpPr>
          <p:spPr>
            <a:xfrm>
              <a:off x="6136725" y="2162300"/>
              <a:ext cx="12525" cy="6475"/>
            </a:xfrm>
            <a:custGeom>
              <a:avLst/>
              <a:gdLst/>
              <a:ahLst/>
              <a:cxnLst/>
              <a:rect l="l" t="t" r="r" b="b"/>
              <a:pathLst>
                <a:path w="501" h="259" extrusionOk="0">
                  <a:moveTo>
                    <a:pt x="188" y="0"/>
                  </a:moveTo>
                  <a:cubicBezTo>
                    <a:pt x="1" y="0"/>
                    <a:pt x="66" y="259"/>
                    <a:pt x="252" y="259"/>
                  </a:cubicBezTo>
                  <a:cubicBezTo>
                    <a:pt x="321" y="259"/>
                    <a:pt x="405" y="224"/>
                    <a:pt x="500" y="130"/>
                  </a:cubicBezTo>
                  <a:cubicBezTo>
                    <a:pt x="358" y="35"/>
                    <a:pt x="256" y="0"/>
                    <a:pt x="1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7" name="Google Shape;12997;p19"/>
            <p:cNvSpPr/>
            <p:nvPr/>
          </p:nvSpPr>
          <p:spPr>
            <a:xfrm>
              <a:off x="6506175" y="2193550"/>
              <a:ext cx="22425" cy="7950"/>
            </a:xfrm>
            <a:custGeom>
              <a:avLst/>
              <a:gdLst/>
              <a:ahLst/>
              <a:cxnLst/>
              <a:rect l="l" t="t" r="r" b="b"/>
              <a:pathLst>
                <a:path w="897" h="318" extrusionOk="0">
                  <a:moveTo>
                    <a:pt x="738" y="0"/>
                  </a:moveTo>
                  <a:cubicBezTo>
                    <a:pt x="290" y="0"/>
                    <a:pt x="66" y="0"/>
                    <a:pt x="66" y="224"/>
                  </a:cubicBezTo>
                  <a:cubicBezTo>
                    <a:pt x="0" y="290"/>
                    <a:pt x="50" y="317"/>
                    <a:pt x="147" y="317"/>
                  </a:cubicBezTo>
                  <a:cubicBezTo>
                    <a:pt x="383" y="317"/>
                    <a:pt x="896" y="159"/>
                    <a:pt x="7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8" name="Google Shape;12998;p19"/>
            <p:cNvSpPr/>
            <p:nvPr/>
          </p:nvSpPr>
          <p:spPr>
            <a:xfrm>
              <a:off x="3549450" y="2198000"/>
              <a:ext cx="21625" cy="12375"/>
            </a:xfrm>
            <a:custGeom>
              <a:avLst/>
              <a:gdLst/>
              <a:ahLst/>
              <a:cxnLst/>
              <a:rect l="l" t="t" r="r" b="b"/>
              <a:pathLst>
                <a:path w="865" h="495" extrusionOk="0">
                  <a:moveTo>
                    <a:pt x="120" y="1"/>
                  </a:moveTo>
                  <a:cubicBezTo>
                    <a:pt x="74" y="1"/>
                    <a:pt x="33" y="14"/>
                    <a:pt x="1" y="46"/>
                  </a:cubicBezTo>
                  <a:cubicBezTo>
                    <a:pt x="225" y="46"/>
                    <a:pt x="449" y="270"/>
                    <a:pt x="673" y="495"/>
                  </a:cubicBezTo>
                  <a:cubicBezTo>
                    <a:pt x="865" y="495"/>
                    <a:pt x="398"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9" name="Google Shape;12999;p19"/>
            <p:cNvSpPr/>
            <p:nvPr/>
          </p:nvSpPr>
          <p:spPr>
            <a:xfrm>
              <a:off x="3398175" y="2196950"/>
              <a:ext cx="22425" cy="13425"/>
            </a:xfrm>
            <a:custGeom>
              <a:avLst/>
              <a:gdLst/>
              <a:ahLst/>
              <a:cxnLst/>
              <a:rect l="l" t="t" r="r" b="b"/>
              <a:pathLst>
                <a:path w="897" h="537" extrusionOk="0">
                  <a:moveTo>
                    <a:pt x="738" y="0"/>
                  </a:moveTo>
                  <a:cubicBezTo>
                    <a:pt x="481" y="0"/>
                    <a:pt x="0" y="208"/>
                    <a:pt x="0" y="537"/>
                  </a:cubicBezTo>
                  <a:cubicBezTo>
                    <a:pt x="224" y="537"/>
                    <a:pt x="897" y="537"/>
                    <a:pt x="897" y="88"/>
                  </a:cubicBezTo>
                  <a:cubicBezTo>
                    <a:pt x="897" y="28"/>
                    <a:pt x="832" y="0"/>
                    <a:pt x="7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0" name="Google Shape;13000;p19"/>
            <p:cNvSpPr/>
            <p:nvPr/>
          </p:nvSpPr>
          <p:spPr>
            <a:xfrm>
              <a:off x="6496600" y="2208475"/>
              <a:ext cx="37375" cy="7500"/>
            </a:xfrm>
            <a:custGeom>
              <a:avLst/>
              <a:gdLst/>
              <a:ahLst/>
              <a:cxnLst/>
              <a:rect l="l" t="t" r="r" b="b"/>
              <a:pathLst>
                <a:path w="1495" h="300" extrusionOk="0">
                  <a:moveTo>
                    <a:pt x="698" y="1"/>
                  </a:moveTo>
                  <a:cubicBezTo>
                    <a:pt x="449" y="1"/>
                    <a:pt x="150" y="76"/>
                    <a:pt x="0" y="300"/>
                  </a:cubicBezTo>
                  <a:cubicBezTo>
                    <a:pt x="1495" y="300"/>
                    <a:pt x="1196" y="1"/>
                    <a:pt x="6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1" name="Google Shape;13001;p19"/>
            <p:cNvSpPr/>
            <p:nvPr/>
          </p:nvSpPr>
          <p:spPr>
            <a:xfrm>
              <a:off x="3431800" y="2215950"/>
              <a:ext cx="11225" cy="25"/>
            </a:xfrm>
            <a:custGeom>
              <a:avLst/>
              <a:gdLst/>
              <a:ahLst/>
              <a:cxnLst/>
              <a:rect l="l" t="t" r="r" b="b"/>
              <a:pathLst>
                <a:path w="449" h="1" extrusionOk="0">
                  <a:moveTo>
                    <a:pt x="448" y="1"/>
                  </a:move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2" name="Google Shape;13002;p19"/>
            <p:cNvSpPr/>
            <p:nvPr/>
          </p:nvSpPr>
          <p:spPr>
            <a:xfrm>
              <a:off x="3381375" y="2217350"/>
              <a:ext cx="5625" cy="4225"/>
            </a:xfrm>
            <a:custGeom>
              <a:avLst/>
              <a:gdLst/>
              <a:ahLst/>
              <a:cxnLst/>
              <a:rect l="l" t="t" r="r" b="b"/>
              <a:pathLst>
                <a:path w="225" h="169" extrusionOk="0">
                  <a:moveTo>
                    <a:pt x="112" y="1"/>
                  </a:moveTo>
                  <a:cubicBezTo>
                    <a:pt x="56" y="1"/>
                    <a:pt x="0" y="57"/>
                    <a:pt x="0" y="169"/>
                  </a:cubicBezTo>
                  <a:lnTo>
                    <a:pt x="224" y="169"/>
                  </a:lnTo>
                  <a:cubicBezTo>
                    <a:pt x="224" y="57"/>
                    <a:pt x="168" y="1"/>
                    <a:pt x="1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3" name="Google Shape;13003;p19"/>
            <p:cNvSpPr/>
            <p:nvPr/>
          </p:nvSpPr>
          <p:spPr>
            <a:xfrm>
              <a:off x="3394150" y="2220375"/>
              <a:ext cx="9650" cy="5150"/>
            </a:xfrm>
            <a:custGeom>
              <a:avLst/>
              <a:gdLst/>
              <a:ahLst/>
              <a:cxnLst/>
              <a:rect l="l" t="t" r="r" b="b"/>
              <a:pathLst>
                <a:path w="386" h="206" extrusionOk="0">
                  <a:moveTo>
                    <a:pt x="214" y="1"/>
                  </a:moveTo>
                  <a:cubicBezTo>
                    <a:pt x="29" y="1"/>
                    <a:pt x="0" y="206"/>
                    <a:pt x="126" y="206"/>
                  </a:cubicBezTo>
                  <a:cubicBezTo>
                    <a:pt x="182" y="206"/>
                    <a:pt x="268" y="165"/>
                    <a:pt x="385" y="48"/>
                  </a:cubicBezTo>
                  <a:cubicBezTo>
                    <a:pt x="318" y="14"/>
                    <a:pt x="261" y="1"/>
                    <a:pt x="2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4" name="Google Shape;13004;p19"/>
            <p:cNvSpPr/>
            <p:nvPr/>
          </p:nvSpPr>
          <p:spPr>
            <a:xfrm>
              <a:off x="3392575" y="2229075"/>
              <a:ext cx="11225" cy="20525"/>
            </a:xfrm>
            <a:custGeom>
              <a:avLst/>
              <a:gdLst/>
              <a:ahLst/>
              <a:cxnLst/>
              <a:rect l="l" t="t" r="r" b="b"/>
              <a:pathLst>
                <a:path w="449" h="821" extrusionOk="0">
                  <a:moveTo>
                    <a:pt x="246" y="0"/>
                  </a:moveTo>
                  <a:cubicBezTo>
                    <a:pt x="184" y="0"/>
                    <a:pt x="104" y="44"/>
                    <a:pt x="0" y="148"/>
                  </a:cubicBezTo>
                  <a:cubicBezTo>
                    <a:pt x="448" y="148"/>
                    <a:pt x="0" y="820"/>
                    <a:pt x="448" y="820"/>
                  </a:cubicBezTo>
                  <a:cubicBezTo>
                    <a:pt x="448" y="476"/>
                    <a:pt x="448" y="0"/>
                    <a:pt x="2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5" name="Google Shape;13005;p19"/>
            <p:cNvSpPr/>
            <p:nvPr/>
          </p:nvSpPr>
          <p:spPr>
            <a:xfrm>
              <a:off x="2423250" y="2231225"/>
              <a:ext cx="22450" cy="12775"/>
            </a:xfrm>
            <a:custGeom>
              <a:avLst/>
              <a:gdLst/>
              <a:ahLst/>
              <a:cxnLst/>
              <a:rect l="l" t="t" r="r" b="b"/>
              <a:pathLst>
                <a:path w="898" h="511" extrusionOk="0">
                  <a:moveTo>
                    <a:pt x="171" y="1"/>
                  </a:moveTo>
                  <a:cubicBezTo>
                    <a:pt x="103" y="1"/>
                    <a:pt x="44" y="19"/>
                    <a:pt x="1" y="62"/>
                  </a:cubicBezTo>
                  <a:cubicBezTo>
                    <a:pt x="225" y="286"/>
                    <a:pt x="673" y="286"/>
                    <a:pt x="897" y="510"/>
                  </a:cubicBezTo>
                  <a:cubicBezTo>
                    <a:pt x="897" y="329"/>
                    <a:pt x="457" y="1"/>
                    <a:pt x="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6" name="Google Shape;13006;p19"/>
            <p:cNvSpPr/>
            <p:nvPr/>
          </p:nvSpPr>
          <p:spPr>
            <a:xfrm>
              <a:off x="3398175" y="2215950"/>
              <a:ext cx="124450" cy="280175"/>
            </a:xfrm>
            <a:custGeom>
              <a:avLst/>
              <a:gdLst/>
              <a:ahLst/>
              <a:cxnLst/>
              <a:rect l="l" t="t" r="r" b="b"/>
              <a:pathLst>
                <a:path w="4978" h="11207" extrusionOk="0">
                  <a:moveTo>
                    <a:pt x="2242" y="1"/>
                  </a:moveTo>
                  <a:lnTo>
                    <a:pt x="2242" y="1"/>
                  </a:lnTo>
                  <a:cubicBezTo>
                    <a:pt x="2084" y="402"/>
                    <a:pt x="1971" y="805"/>
                    <a:pt x="1892" y="1207"/>
                  </a:cubicBezTo>
                  <a:lnTo>
                    <a:pt x="1892" y="1207"/>
                  </a:lnTo>
                  <a:cubicBezTo>
                    <a:pt x="2098" y="1163"/>
                    <a:pt x="2242" y="761"/>
                    <a:pt x="2242" y="1"/>
                  </a:cubicBezTo>
                  <a:close/>
                  <a:moveTo>
                    <a:pt x="0" y="9862"/>
                  </a:moveTo>
                  <a:cubicBezTo>
                    <a:pt x="0" y="10124"/>
                    <a:pt x="77" y="10233"/>
                    <a:pt x="141" y="10233"/>
                  </a:cubicBezTo>
                  <a:cubicBezTo>
                    <a:pt x="186" y="10233"/>
                    <a:pt x="224" y="10179"/>
                    <a:pt x="224" y="10086"/>
                  </a:cubicBezTo>
                  <a:cubicBezTo>
                    <a:pt x="449" y="10086"/>
                    <a:pt x="224" y="9862"/>
                    <a:pt x="0" y="9862"/>
                  </a:cubicBezTo>
                  <a:close/>
                  <a:moveTo>
                    <a:pt x="1345" y="673"/>
                  </a:moveTo>
                  <a:cubicBezTo>
                    <a:pt x="1121" y="673"/>
                    <a:pt x="449" y="10310"/>
                    <a:pt x="224" y="11206"/>
                  </a:cubicBezTo>
                  <a:cubicBezTo>
                    <a:pt x="4978" y="10587"/>
                    <a:pt x="965" y="5965"/>
                    <a:pt x="1892" y="1207"/>
                  </a:cubicBezTo>
                  <a:lnTo>
                    <a:pt x="1892" y="1207"/>
                  </a:lnTo>
                  <a:cubicBezTo>
                    <a:pt x="1880" y="1210"/>
                    <a:pt x="1867" y="1211"/>
                    <a:pt x="1854" y="1211"/>
                  </a:cubicBezTo>
                  <a:cubicBezTo>
                    <a:pt x="1704" y="1211"/>
                    <a:pt x="1524" y="1032"/>
                    <a:pt x="1345" y="67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7" name="Google Shape;13007;p19"/>
            <p:cNvSpPr/>
            <p:nvPr/>
          </p:nvSpPr>
          <p:spPr>
            <a:xfrm>
              <a:off x="1857375" y="2319175"/>
              <a:ext cx="4675" cy="6500"/>
            </a:xfrm>
            <a:custGeom>
              <a:avLst/>
              <a:gdLst/>
              <a:ahLst/>
              <a:cxnLst/>
              <a:rect l="l" t="t" r="r" b="b"/>
              <a:pathLst>
                <a:path w="187" h="260" extrusionOk="0">
                  <a:moveTo>
                    <a:pt x="112" y="0"/>
                  </a:moveTo>
                  <a:cubicBezTo>
                    <a:pt x="85" y="0"/>
                    <a:pt x="47" y="35"/>
                    <a:pt x="0" y="130"/>
                  </a:cubicBezTo>
                  <a:cubicBezTo>
                    <a:pt x="47" y="225"/>
                    <a:pt x="85" y="259"/>
                    <a:pt x="112" y="259"/>
                  </a:cubicBezTo>
                  <a:cubicBezTo>
                    <a:pt x="187" y="259"/>
                    <a:pt x="187" y="0"/>
                    <a:pt x="1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8" name="Google Shape;13008;p19"/>
            <p:cNvSpPr/>
            <p:nvPr/>
          </p:nvSpPr>
          <p:spPr>
            <a:xfrm>
              <a:off x="1857375" y="2282450"/>
              <a:ext cx="20500" cy="28775"/>
            </a:xfrm>
            <a:custGeom>
              <a:avLst/>
              <a:gdLst/>
              <a:ahLst/>
              <a:cxnLst/>
              <a:rect l="l" t="t" r="r" b="b"/>
              <a:pathLst>
                <a:path w="820" h="1151" extrusionOk="0">
                  <a:moveTo>
                    <a:pt x="549" y="1"/>
                  </a:moveTo>
                  <a:cubicBezTo>
                    <a:pt x="522" y="1"/>
                    <a:pt x="489" y="10"/>
                    <a:pt x="448" y="30"/>
                  </a:cubicBezTo>
                  <a:cubicBezTo>
                    <a:pt x="672" y="478"/>
                    <a:pt x="0" y="927"/>
                    <a:pt x="448" y="1151"/>
                  </a:cubicBezTo>
                  <a:cubicBezTo>
                    <a:pt x="448" y="947"/>
                    <a:pt x="819" y="1"/>
                    <a:pt x="5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9" name="Google Shape;13009;p19"/>
            <p:cNvSpPr/>
            <p:nvPr/>
          </p:nvSpPr>
          <p:spPr>
            <a:xfrm>
              <a:off x="3409375" y="2232775"/>
              <a:ext cx="11225" cy="2500"/>
            </a:xfrm>
            <a:custGeom>
              <a:avLst/>
              <a:gdLst/>
              <a:ahLst/>
              <a:cxnLst/>
              <a:rect l="l" t="t" r="r" b="b"/>
              <a:pathLst>
                <a:path w="449" h="100" extrusionOk="0">
                  <a:moveTo>
                    <a:pt x="1" y="0"/>
                  </a:moveTo>
                  <a:cubicBezTo>
                    <a:pt x="1" y="0"/>
                    <a:pt x="200" y="100"/>
                    <a:pt x="333" y="100"/>
                  </a:cubicBezTo>
                  <a:cubicBezTo>
                    <a:pt x="399" y="100"/>
                    <a:pt x="449" y="75"/>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0" name="Google Shape;13010;p19"/>
            <p:cNvSpPr/>
            <p:nvPr/>
          </p:nvSpPr>
          <p:spPr>
            <a:xfrm>
              <a:off x="3588675" y="2249650"/>
              <a:ext cx="4775" cy="8275"/>
            </a:xfrm>
            <a:custGeom>
              <a:avLst/>
              <a:gdLst/>
              <a:ahLst/>
              <a:cxnLst/>
              <a:rect l="l" t="t" r="r" b="b"/>
              <a:pathLst>
                <a:path w="191" h="331" extrusionOk="0">
                  <a:moveTo>
                    <a:pt x="124" y="1"/>
                  </a:moveTo>
                  <a:cubicBezTo>
                    <a:pt x="96" y="1"/>
                    <a:pt x="55" y="58"/>
                    <a:pt x="0" y="221"/>
                  </a:cubicBezTo>
                  <a:cubicBezTo>
                    <a:pt x="40" y="300"/>
                    <a:pt x="72" y="331"/>
                    <a:pt x="98" y="331"/>
                  </a:cubicBezTo>
                  <a:cubicBezTo>
                    <a:pt x="182" y="331"/>
                    <a:pt x="191" y="1"/>
                    <a:pt x="1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1" name="Google Shape;13011;p19"/>
            <p:cNvSpPr/>
            <p:nvPr/>
          </p:nvSpPr>
          <p:spPr>
            <a:xfrm>
              <a:off x="3381375" y="2283200"/>
              <a:ext cx="11225" cy="25"/>
            </a:xfrm>
            <a:custGeom>
              <a:avLst/>
              <a:gdLst/>
              <a:ahLst/>
              <a:cxnLst/>
              <a:rect l="l" t="t" r="r" b="b"/>
              <a:pathLst>
                <a:path w="449" h="1" extrusionOk="0">
                  <a:moveTo>
                    <a:pt x="0" y="0"/>
                  </a:moveTo>
                  <a:lnTo>
                    <a:pt x="4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2" name="Google Shape;13012;p19"/>
            <p:cNvSpPr/>
            <p:nvPr/>
          </p:nvSpPr>
          <p:spPr>
            <a:xfrm>
              <a:off x="5392825" y="2294400"/>
              <a:ext cx="28025" cy="11725"/>
            </a:xfrm>
            <a:custGeom>
              <a:avLst/>
              <a:gdLst/>
              <a:ahLst/>
              <a:cxnLst/>
              <a:rect l="l" t="t" r="r" b="b"/>
              <a:pathLst>
                <a:path w="1121" h="469" extrusionOk="0">
                  <a:moveTo>
                    <a:pt x="0" y="0"/>
                  </a:moveTo>
                  <a:cubicBezTo>
                    <a:pt x="139" y="277"/>
                    <a:pt x="363" y="469"/>
                    <a:pt x="620" y="469"/>
                  </a:cubicBezTo>
                  <a:cubicBezTo>
                    <a:pt x="778" y="469"/>
                    <a:pt x="950" y="396"/>
                    <a:pt x="1121" y="224"/>
                  </a:cubicBezTo>
                  <a:cubicBezTo>
                    <a:pt x="673" y="0"/>
                    <a:pt x="224"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3" name="Google Shape;13013;p19"/>
            <p:cNvSpPr/>
            <p:nvPr/>
          </p:nvSpPr>
          <p:spPr>
            <a:xfrm>
              <a:off x="5174300" y="2297275"/>
              <a:ext cx="4800" cy="8275"/>
            </a:xfrm>
            <a:custGeom>
              <a:avLst/>
              <a:gdLst/>
              <a:ahLst/>
              <a:cxnLst/>
              <a:rect l="l" t="t" r="r" b="b"/>
              <a:pathLst>
                <a:path w="192" h="331" extrusionOk="0">
                  <a:moveTo>
                    <a:pt x="98" y="0"/>
                  </a:moveTo>
                  <a:cubicBezTo>
                    <a:pt x="73" y="0"/>
                    <a:pt x="40" y="30"/>
                    <a:pt x="1" y="109"/>
                  </a:cubicBezTo>
                  <a:cubicBezTo>
                    <a:pt x="55" y="273"/>
                    <a:pt x="96" y="330"/>
                    <a:pt x="124" y="330"/>
                  </a:cubicBezTo>
                  <a:cubicBezTo>
                    <a:pt x="191" y="330"/>
                    <a:pt x="183" y="0"/>
                    <a:pt x="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4" name="Google Shape;13014;p19"/>
            <p:cNvSpPr/>
            <p:nvPr/>
          </p:nvSpPr>
          <p:spPr>
            <a:xfrm>
              <a:off x="5325575" y="2297675"/>
              <a:ext cx="16850" cy="7950"/>
            </a:xfrm>
            <a:custGeom>
              <a:avLst/>
              <a:gdLst/>
              <a:ahLst/>
              <a:cxnLst/>
              <a:rect l="l" t="t" r="r" b="b"/>
              <a:pathLst>
                <a:path w="674" h="318" extrusionOk="0">
                  <a:moveTo>
                    <a:pt x="534" y="1"/>
                  </a:moveTo>
                  <a:cubicBezTo>
                    <a:pt x="337" y="1"/>
                    <a:pt x="1" y="159"/>
                    <a:pt x="1" y="318"/>
                  </a:cubicBezTo>
                  <a:cubicBezTo>
                    <a:pt x="449" y="318"/>
                    <a:pt x="673" y="318"/>
                    <a:pt x="673" y="93"/>
                  </a:cubicBezTo>
                  <a:cubicBezTo>
                    <a:pt x="673" y="28"/>
                    <a:pt x="616" y="1"/>
                    <a:pt x="5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5" name="Google Shape;13015;p19"/>
            <p:cNvSpPr/>
            <p:nvPr/>
          </p:nvSpPr>
          <p:spPr>
            <a:xfrm>
              <a:off x="5345675" y="2303275"/>
              <a:ext cx="19150" cy="7950"/>
            </a:xfrm>
            <a:custGeom>
              <a:avLst/>
              <a:gdLst/>
              <a:ahLst/>
              <a:cxnLst/>
              <a:rect l="l" t="t" r="r" b="b"/>
              <a:pathLst>
                <a:path w="766" h="318" extrusionOk="0">
                  <a:moveTo>
                    <a:pt x="493" y="1"/>
                  </a:moveTo>
                  <a:cubicBezTo>
                    <a:pt x="244" y="1"/>
                    <a:pt x="0" y="159"/>
                    <a:pt x="317" y="318"/>
                  </a:cubicBezTo>
                  <a:cubicBezTo>
                    <a:pt x="766" y="318"/>
                    <a:pt x="766" y="318"/>
                    <a:pt x="766" y="94"/>
                  </a:cubicBezTo>
                  <a:cubicBezTo>
                    <a:pt x="700" y="28"/>
                    <a:pt x="596" y="1"/>
                    <a:pt x="4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6" name="Google Shape;13016;p19"/>
            <p:cNvSpPr/>
            <p:nvPr/>
          </p:nvSpPr>
          <p:spPr>
            <a:xfrm>
              <a:off x="5325575" y="2322400"/>
              <a:ext cx="16850" cy="11250"/>
            </a:xfrm>
            <a:custGeom>
              <a:avLst/>
              <a:gdLst/>
              <a:ahLst/>
              <a:cxnLst/>
              <a:rect l="l" t="t" r="r" b="b"/>
              <a:pathLst>
                <a:path w="674" h="450" extrusionOk="0">
                  <a:moveTo>
                    <a:pt x="449" y="1"/>
                  </a:moveTo>
                  <a:cubicBezTo>
                    <a:pt x="1" y="225"/>
                    <a:pt x="225" y="449"/>
                    <a:pt x="673" y="449"/>
                  </a:cubicBezTo>
                  <a:cubicBezTo>
                    <a:pt x="673" y="225"/>
                    <a:pt x="673" y="1"/>
                    <a:pt x="4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7" name="Google Shape;13017;p19"/>
            <p:cNvSpPr/>
            <p:nvPr/>
          </p:nvSpPr>
          <p:spPr>
            <a:xfrm>
              <a:off x="3515825" y="2324775"/>
              <a:ext cx="4700" cy="6500"/>
            </a:xfrm>
            <a:custGeom>
              <a:avLst/>
              <a:gdLst/>
              <a:ahLst/>
              <a:cxnLst/>
              <a:rect l="l" t="t" r="r" b="b"/>
              <a:pathLst>
                <a:path w="188" h="260" extrusionOk="0">
                  <a:moveTo>
                    <a:pt x="113" y="1"/>
                  </a:moveTo>
                  <a:cubicBezTo>
                    <a:pt x="86" y="1"/>
                    <a:pt x="48" y="35"/>
                    <a:pt x="1" y="130"/>
                  </a:cubicBezTo>
                  <a:cubicBezTo>
                    <a:pt x="48" y="225"/>
                    <a:pt x="86" y="259"/>
                    <a:pt x="113" y="259"/>
                  </a:cubicBezTo>
                  <a:cubicBezTo>
                    <a:pt x="188" y="259"/>
                    <a:pt x="188" y="1"/>
                    <a:pt x="1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8" name="Google Shape;13018;p19"/>
            <p:cNvSpPr/>
            <p:nvPr/>
          </p:nvSpPr>
          <p:spPr>
            <a:xfrm>
              <a:off x="5263950" y="2332700"/>
              <a:ext cx="10100" cy="13050"/>
            </a:xfrm>
            <a:custGeom>
              <a:avLst/>
              <a:gdLst/>
              <a:ahLst/>
              <a:cxnLst/>
              <a:rect l="l" t="t" r="r" b="b"/>
              <a:pathLst>
                <a:path w="404" h="522" extrusionOk="0">
                  <a:moveTo>
                    <a:pt x="135" y="1"/>
                  </a:moveTo>
                  <a:cubicBezTo>
                    <a:pt x="96" y="1"/>
                    <a:pt x="51" y="12"/>
                    <a:pt x="1" y="37"/>
                  </a:cubicBezTo>
                  <a:lnTo>
                    <a:pt x="1" y="485"/>
                  </a:lnTo>
                  <a:cubicBezTo>
                    <a:pt x="51" y="511"/>
                    <a:pt x="96" y="522"/>
                    <a:pt x="135" y="522"/>
                  </a:cubicBezTo>
                  <a:cubicBezTo>
                    <a:pt x="404" y="522"/>
                    <a:pt x="404"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9" name="Google Shape;13019;p19"/>
            <p:cNvSpPr/>
            <p:nvPr/>
          </p:nvSpPr>
          <p:spPr>
            <a:xfrm>
              <a:off x="5286375" y="2356025"/>
              <a:ext cx="16825" cy="11225"/>
            </a:xfrm>
            <a:custGeom>
              <a:avLst/>
              <a:gdLst/>
              <a:ahLst/>
              <a:cxnLst/>
              <a:rect l="l" t="t" r="r" b="b"/>
              <a:pathLst>
                <a:path w="673" h="449" extrusionOk="0">
                  <a:moveTo>
                    <a:pt x="0" y="1"/>
                  </a:moveTo>
                  <a:lnTo>
                    <a:pt x="0" y="449"/>
                  </a:lnTo>
                  <a:cubicBezTo>
                    <a:pt x="672" y="449"/>
                    <a:pt x="672"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0" name="Google Shape;13020;p19"/>
            <p:cNvSpPr/>
            <p:nvPr/>
          </p:nvSpPr>
          <p:spPr>
            <a:xfrm>
              <a:off x="5168700" y="2358400"/>
              <a:ext cx="4700" cy="6500"/>
            </a:xfrm>
            <a:custGeom>
              <a:avLst/>
              <a:gdLst/>
              <a:ahLst/>
              <a:cxnLst/>
              <a:rect l="l" t="t" r="r" b="b"/>
              <a:pathLst>
                <a:path w="188" h="260" extrusionOk="0">
                  <a:moveTo>
                    <a:pt x="113" y="0"/>
                  </a:moveTo>
                  <a:cubicBezTo>
                    <a:pt x="85" y="0"/>
                    <a:pt x="48" y="35"/>
                    <a:pt x="1" y="130"/>
                  </a:cubicBezTo>
                  <a:cubicBezTo>
                    <a:pt x="48" y="224"/>
                    <a:pt x="85" y="259"/>
                    <a:pt x="113" y="259"/>
                  </a:cubicBezTo>
                  <a:cubicBezTo>
                    <a:pt x="187" y="259"/>
                    <a:pt x="187" y="0"/>
                    <a:pt x="1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1" name="Google Shape;13021;p19"/>
            <p:cNvSpPr/>
            <p:nvPr/>
          </p:nvSpPr>
          <p:spPr>
            <a:xfrm>
              <a:off x="2714625" y="2363025"/>
              <a:ext cx="14025" cy="4225"/>
            </a:xfrm>
            <a:custGeom>
              <a:avLst/>
              <a:gdLst/>
              <a:ahLst/>
              <a:cxnLst/>
              <a:rect l="l" t="t" r="r" b="b"/>
              <a:pathLst>
                <a:path w="561" h="169" extrusionOk="0">
                  <a:moveTo>
                    <a:pt x="308" y="1"/>
                  </a:moveTo>
                  <a:cubicBezTo>
                    <a:pt x="168" y="1"/>
                    <a:pt x="0" y="57"/>
                    <a:pt x="0" y="169"/>
                  </a:cubicBezTo>
                  <a:lnTo>
                    <a:pt x="448" y="169"/>
                  </a:lnTo>
                  <a:cubicBezTo>
                    <a:pt x="560" y="57"/>
                    <a:pt x="448" y="1"/>
                    <a:pt x="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2" name="Google Shape;13022;p19"/>
            <p:cNvSpPr/>
            <p:nvPr/>
          </p:nvSpPr>
          <p:spPr>
            <a:xfrm>
              <a:off x="4950175" y="2386925"/>
              <a:ext cx="4800" cy="8275"/>
            </a:xfrm>
            <a:custGeom>
              <a:avLst/>
              <a:gdLst/>
              <a:ahLst/>
              <a:cxnLst/>
              <a:rect l="l" t="t" r="r" b="b"/>
              <a:pathLst>
                <a:path w="192" h="331" extrusionOk="0">
                  <a:moveTo>
                    <a:pt x="98" y="0"/>
                  </a:moveTo>
                  <a:cubicBezTo>
                    <a:pt x="73" y="0"/>
                    <a:pt x="40" y="30"/>
                    <a:pt x="1" y="109"/>
                  </a:cubicBezTo>
                  <a:cubicBezTo>
                    <a:pt x="55" y="272"/>
                    <a:pt x="97" y="330"/>
                    <a:pt x="125" y="330"/>
                  </a:cubicBezTo>
                  <a:cubicBezTo>
                    <a:pt x="192" y="330"/>
                    <a:pt x="183" y="0"/>
                    <a:pt x="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3" name="Google Shape;13023;p19"/>
            <p:cNvSpPr/>
            <p:nvPr/>
          </p:nvSpPr>
          <p:spPr>
            <a:xfrm>
              <a:off x="5404025" y="2400850"/>
              <a:ext cx="16825" cy="5625"/>
            </a:xfrm>
            <a:custGeom>
              <a:avLst/>
              <a:gdLst/>
              <a:ahLst/>
              <a:cxnLst/>
              <a:rect l="l" t="t" r="r" b="b"/>
              <a:pathLst>
                <a:path w="673" h="225" extrusionOk="0">
                  <a:moveTo>
                    <a:pt x="449" y="1"/>
                  </a:moveTo>
                  <a:cubicBezTo>
                    <a:pt x="0" y="1"/>
                    <a:pt x="449" y="225"/>
                    <a:pt x="673" y="225"/>
                  </a:cubicBezTo>
                  <a:cubicBezTo>
                    <a:pt x="673" y="1"/>
                    <a:pt x="673" y="1"/>
                    <a:pt x="4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4" name="Google Shape;13024;p19"/>
            <p:cNvSpPr/>
            <p:nvPr/>
          </p:nvSpPr>
          <p:spPr>
            <a:xfrm>
              <a:off x="6244475" y="2399700"/>
              <a:ext cx="16475" cy="12375"/>
            </a:xfrm>
            <a:custGeom>
              <a:avLst/>
              <a:gdLst/>
              <a:ahLst/>
              <a:cxnLst/>
              <a:rect l="l" t="t" r="r" b="b"/>
              <a:pathLst>
                <a:path w="659" h="495" extrusionOk="0">
                  <a:moveTo>
                    <a:pt x="247" y="1"/>
                  </a:moveTo>
                  <a:cubicBezTo>
                    <a:pt x="179" y="1"/>
                    <a:pt x="96" y="14"/>
                    <a:pt x="0" y="47"/>
                  </a:cubicBezTo>
                  <a:lnTo>
                    <a:pt x="0" y="495"/>
                  </a:lnTo>
                  <a:cubicBezTo>
                    <a:pt x="576" y="495"/>
                    <a:pt x="659"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5" name="Google Shape;13025;p19"/>
            <p:cNvSpPr/>
            <p:nvPr/>
          </p:nvSpPr>
          <p:spPr>
            <a:xfrm>
              <a:off x="6218200" y="2401650"/>
              <a:ext cx="15075" cy="10425"/>
            </a:xfrm>
            <a:custGeom>
              <a:avLst/>
              <a:gdLst/>
              <a:ahLst/>
              <a:cxnLst/>
              <a:rect l="l" t="t" r="r" b="b"/>
              <a:pathLst>
                <a:path w="603" h="417" extrusionOk="0">
                  <a:moveTo>
                    <a:pt x="184" y="1"/>
                  </a:moveTo>
                  <a:cubicBezTo>
                    <a:pt x="59" y="1"/>
                    <a:pt x="0" y="262"/>
                    <a:pt x="155" y="417"/>
                  </a:cubicBezTo>
                  <a:cubicBezTo>
                    <a:pt x="379" y="417"/>
                    <a:pt x="603" y="417"/>
                    <a:pt x="379" y="193"/>
                  </a:cubicBezTo>
                  <a:cubicBezTo>
                    <a:pt x="309" y="54"/>
                    <a:pt x="240" y="1"/>
                    <a:pt x="1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6" name="Google Shape;13026;p19"/>
            <p:cNvSpPr/>
            <p:nvPr/>
          </p:nvSpPr>
          <p:spPr>
            <a:xfrm>
              <a:off x="4675650" y="2414425"/>
              <a:ext cx="9350" cy="6500"/>
            </a:xfrm>
            <a:custGeom>
              <a:avLst/>
              <a:gdLst/>
              <a:ahLst/>
              <a:cxnLst/>
              <a:rect l="l" t="t" r="r" b="b"/>
              <a:pathLst>
                <a:path w="374" h="260" extrusionOk="0">
                  <a:moveTo>
                    <a:pt x="224" y="0"/>
                  </a:moveTo>
                  <a:cubicBezTo>
                    <a:pt x="170" y="0"/>
                    <a:pt x="95" y="35"/>
                    <a:pt x="0" y="130"/>
                  </a:cubicBezTo>
                  <a:cubicBezTo>
                    <a:pt x="95" y="225"/>
                    <a:pt x="170" y="259"/>
                    <a:pt x="224" y="259"/>
                  </a:cubicBezTo>
                  <a:cubicBezTo>
                    <a:pt x="374" y="259"/>
                    <a:pt x="3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7" name="Google Shape;13027;p19"/>
            <p:cNvSpPr/>
            <p:nvPr/>
          </p:nvSpPr>
          <p:spPr>
            <a:xfrm>
              <a:off x="3528100" y="2422125"/>
              <a:ext cx="18525" cy="13900"/>
            </a:xfrm>
            <a:custGeom>
              <a:avLst/>
              <a:gdLst/>
              <a:ahLst/>
              <a:cxnLst/>
              <a:rect l="l" t="t" r="r" b="b"/>
              <a:pathLst>
                <a:path w="741" h="556" extrusionOk="0">
                  <a:moveTo>
                    <a:pt x="407" y="0"/>
                  </a:moveTo>
                  <a:cubicBezTo>
                    <a:pt x="351" y="0"/>
                    <a:pt x="278" y="14"/>
                    <a:pt x="182" y="46"/>
                  </a:cubicBezTo>
                  <a:cubicBezTo>
                    <a:pt x="1" y="227"/>
                    <a:pt x="406" y="555"/>
                    <a:pt x="568" y="555"/>
                  </a:cubicBezTo>
                  <a:cubicBezTo>
                    <a:pt x="606" y="555"/>
                    <a:pt x="630" y="537"/>
                    <a:pt x="630" y="494"/>
                  </a:cubicBezTo>
                  <a:cubicBezTo>
                    <a:pt x="438" y="494"/>
                    <a:pt x="740" y="0"/>
                    <a:pt x="4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8" name="Google Shape;13028;p19"/>
            <p:cNvSpPr/>
            <p:nvPr/>
          </p:nvSpPr>
          <p:spPr>
            <a:xfrm>
              <a:off x="6395750" y="2434475"/>
              <a:ext cx="11225" cy="5625"/>
            </a:xfrm>
            <a:custGeom>
              <a:avLst/>
              <a:gdLst/>
              <a:ahLst/>
              <a:cxnLst/>
              <a:rect l="l" t="t" r="r" b="b"/>
              <a:pathLst>
                <a:path w="449" h="225" extrusionOk="0">
                  <a:moveTo>
                    <a:pt x="449" y="0"/>
                  </a:moveTo>
                  <a:cubicBezTo>
                    <a:pt x="445" y="0"/>
                    <a:pt x="441" y="0"/>
                    <a:pt x="437" y="0"/>
                  </a:cubicBezTo>
                  <a:lnTo>
                    <a:pt x="437" y="0"/>
                  </a:lnTo>
                  <a:cubicBezTo>
                    <a:pt x="444" y="0"/>
                    <a:pt x="449" y="0"/>
                    <a:pt x="449" y="0"/>
                  </a:cubicBezTo>
                  <a:close/>
                  <a:moveTo>
                    <a:pt x="437" y="0"/>
                  </a:moveTo>
                  <a:cubicBezTo>
                    <a:pt x="366" y="2"/>
                    <a:pt x="0" y="22"/>
                    <a:pt x="0" y="224"/>
                  </a:cubicBezTo>
                  <a:cubicBezTo>
                    <a:pt x="0" y="224"/>
                    <a:pt x="217" y="8"/>
                    <a:pt x="4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9" name="Google Shape;13029;p19"/>
            <p:cNvSpPr/>
            <p:nvPr/>
          </p:nvSpPr>
          <p:spPr>
            <a:xfrm>
              <a:off x="5135075" y="2437750"/>
              <a:ext cx="20800" cy="10275"/>
            </a:xfrm>
            <a:custGeom>
              <a:avLst/>
              <a:gdLst/>
              <a:ahLst/>
              <a:cxnLst/>
              <a:rect l="l" t="t" r="r" b="b"/>
              <a:pathLst>
                <a:path w="832" h="411" extrusionOk="0">
                  <a:moveTo>
                    <a:pt x="337" y="0"/>
                  </a:moveTo>
                  <a:cubicBezTo>
                    <a:pt x="113" y="0"/>
                    <a:pt x="1" y="159"/>
                    <a:pt x="1" y="317"/>
                  </a:cubicBezTo>
                  <a:cubicBezTo>
                    <a:pt x="198" y="383"/>
                    <a:pt x="356" y="410"/>
                    <a:pt x="476" y="410"/>
                  </a:cubicBezTo>
                  <a:cubicBezTo>
                    <a:pt x="766" y="410"/>
                    <a:pt x="832" y="252"/>
                    <a:pt x="673" y="93"/>
                  </a:cubicBezTo>
                  <a:cubicBezTo>
                    <a:pt x="542" y="28"/>
                    <a:pt x="430"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0" name="Google Shape;13030;p19"/>
            <p:cNvSpPr/>
            <p:nvPr/>
          </p:nvSpPr>
          <p:spPr>
            <a:xfrm>
              <a:off x="3439925" y="2445675"/>
              <a:ext cx="22425" cy="10625"/>
            </a:xfrm>
            <a:custGeom>
              <a:avLst/>
              <a:gdLst/>
              <a:ahLst/>
              <a:cxnLst/>
              <a:rect l="l" t="t" r="r" b="b"/>
              <a:pathLst>
                <a:path w="897" h="425" extrusionOk="0">
                  <a:moveTo>
                    <a:pt x="123" y="0"/>
                  </a:moveTo>
                  <a:cubicBezTo>
                    <a:pt x="0" y="246"/>
                    <a:pt x="282" y="425"/>
                    <a:pt x="525" y="425"/>
                  </a:cubicBezTo>
                  <a:cubicBezTo>
                    <a:pt x="724" y="425"/>
                    <a:pt x="897" y="304"/>
                    <a:pt x="7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1" name="Google Shape;13031;p19"/>
            <p:cNvSpPr/>
            <p:nvPr/>
          </p:nvSpPr>
          <p:spPr>
            <a:xfrm>
              <a:off x="3588675" y="2445675"/>
              <a:ext cx="5625" cy="2525"/>
            </a:xfrm>
            <a:custGeom>
              <a:avLst/>
              <a:gdLst/>
              <a:ahLst/>
              <a:cxnLst/>
              <a:rect l="l" t="t" r="r" b="b"/>
              <a:pathLst>
                <a:path w="225" h="101" extrusionOk="0">
                  <a:moveTo>
                    <a:pt x="0" y="0"/>
                  </a:moveTo>
                  <a:cubicBezTo>
                    <a:pt x="0" y="0"/>
                    <a:pt x="100" y="100"/>
                    <a:pt x="166" y="100"/>
                  </a:cubicBezTo>
                  <a:cubicBezTo>
                    <a:pt x="200" y="100"/>
                    <a:pt x="224" y="75"/>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2" name="Google Shape;13032;p19"/>
            <p:cNvSpPr/>
            <p:nvPr/>
          </p:nvSpPr>
          <p:spPr>
            <a:xfrm>
              <a:off x="3605475" y="2448050"/>
              <a:ext cx="4700" cy="6475"/>
            </a:xfrm>
            <a:custGeom>
              <a:avLst/>
              <a:gdLst/>
              <a:ahLst/>
              <a:cxnLst/>
              <a:rect l="l" t="t" r="r" b="b"/>
              <a:pathLst>
                <a:path w="188" h="259" extrusionOk="0">
                  <a:moveTo>
                    <a:pt x="113" y="0"/>
                  </a:moveTo>
                  <a:cubicBezTo>
                    <a:pt x="85" y="0"/>
                    <a:pt x="48" y="35"/>
                    <a:pt x="1" y="130"/>
                  </a:cubicBezTo>
                  <a:cubicBezTo>
                    <a:pt x="48" y="224"/>
                    <a:pt x="85" y="259"/>
                    <a:pt x="113" y="259"/>
                  </a:cubicBezTo>
                  <a:cubicBezTo>
                    <a:pt x="187" y="259"/>
                    <a:pt x="187" y="0"/>
                    <a:pt x="1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3" name="Google Shape;13033;p19"/>
            <p:cNvSpPr/>
            <p:nvPr/>
          </p:nvSpPr>
          <p:spPr>
            <a:xfrm>
              <a:off x="4854925" y="2445675"/>
              <a:ext cx="15200" cy="7950"/>
            </a:xfrm>
            <a:custGeom>
              <a:avLst/>
              <a:gdLst/>
              <a:ahLst/>
              <a:cxnLst/>
              <a:rect l="l" t="t" r="r" b="b"/>
              <a:pathLst>
                <a:path w="608" h="318" extrusionOk="0">
                  <a:moveTo>
                    <a:pt x="449" y="0"/>
                  </a:moveTo>
                  <a:cubicBezTo>
                    <a:pt x="225" y="0"/>
                    <a:pt x="1" y="0"/>
                    <a:pt x="225" y="225"/>
                  </a:cubicBezTo>
                  <a:cubicBezTo>
                    <a:pt x="225" y="290"/>
                    <a:pt x="264" y="317"/>
                    <a:pt x="312" y="317"/>
                  </a:cubicBezTo>
                  <a:cubicBezTo>
                    <a:pt x="430" y="317"/>
                    <a:pt x="608" y="159"/>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4" name="Google Shape;13034;p19"/>
            <p:cNvSpPr/>
            <p:nvPr/>
          </p:nvSpPr>
          <p:spPr>
            <a:xfrm>
              <a:off x="3542375" y="2466900"/>
              <a:ext cx="10500" cy="5150"/>
            </a:xfrm>
            <a:custGeom>
              <a:avLst/>
              <a:gdLst/>
              <a:ahLst/>
              <a:cxnLst/>
              <a:rect l="l" t="t" r="r" b="b"/>
              <a:pathLst>
                <a:path w="420" h="206" extrusionOk="0">
                  <a:moveTo>
                    <a:pt x="266" y="1"/>
                  </a:moveTo>
                  <a:cubicBezTo>
                    <a:pt x="226" y="1"/>
                    <a:pt x="161" y="14"/>
                    <a:pt x="59" y="48"/>
                  </a:cubicBezTo>
                  <a:cubicBezTo>
                    <a:pt x="1" y="165"/>
                    <a:pt x="19" y="206"/>
                    <a:pt x="65" y="206"/>
                  </a:cubicBezTo>
                  <a:cubicBezTo>
                    <a:pt x="170" y="206"/>
                    <a:pt x="419" y="1"/>
                    <a:pt x="2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5" name="Google Shape;13035;p19"/>
            <p:cNvSpPr/>
            <p:nvPr/>
          </p:nvSpPr>
          <p:spPr>
            <a:xfrm>
              <a:off x="3571875" y="2479300"/>
              <a:ext cx="11225" cy="25"/>
            </a:xfrm>
            <a:custGeom>
              <a:avLst/>
              <a:gdLst/>
              <a:ahLst/>
              <a:cxnLst/>
              <a:rect l="l" t="t" r="r" b="b"/>
              <a:pathLst>
                <a:path w="449" h="1" extrusionOk="0">
                  <a:moveTo>
                    <a:pt x="448" y="0"/>
                  </a:moveTo>
                  <a:lnTo>
                    <a:pt x="0" y="0"/>
                  </a:lnTo>
                  <a:cubicBezTo>
                    <a:pt x="0" y="0"/>
                    <a:pt x="448" y="0"/>
                    <a:pt x="4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6" name="Google Shape;13036;p19"/>
            <p:cNvSpPr/>
            <p:nvPr/>
          </p:nvSpPr>
          <p:spPr>
            <a:xfrm>
              <a:off x="3431800" y="2500825"/>
              <a:ext cx="28025" cy="8125"/>
            </a:xfrm>
            <a:custGeom>
              <a:avLst/>
              <a:gdLst/>
              <a:ahLst/>
              <a:cxnLst/>
              <a:rect l="l" t="t" r="r" b="b"/>
              <a:pathLst>
                <a:path w="1121" h="325" extrusionOk="0">
                  <a:moveTo>
                    <a:pt x="689" y="1"/>
                  </a:moveTo>
                  <a:cubicBezTo>
                    <a:pt x="374" y="1"/>
                    <a:pt x="0" y="130"/>
                    <a:pt x="0" y="260"/>
                  </a:cubicBezTo>
                  <a:cubicBezTo>
                    <a:pt x="142" y="212"/>
                    <a:pt x="254" y="195"/>
                    <a:pt x="347" y="195"/>
                  </a:cubicBezTo>
                  <a:cubicBezTo>
                    <a:pt x="600" y="195"/>
                    <a:pt x="708" y="324"/>
                    <a:pt x="886" y="324"/>
                  </a:cubicBezTo>
                  <a:cubicBezTo>
                    <a:pt x="951" y="324"/>
                    <a:pt x="1026" y="307"/>
                    <a:pt x="1121" y="260"/>
                  </a:cubicBezTo>
                  <a:cubicBezTo>
                    <a:pt x="1121" y="70"/>
                    <a:pt x="920" y="1"/>
                    <a:pt x="6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7" name="Google Shape;13037;p19"/>
            <p:cNvSpPr/>
            <p:nvPr/>
          </p:nvSpPr>
          <p:spPr>
            <a:xfrm>
              <a:off x="6346400" y="2507300"/>
              <a:ext cx="21350" cy="12775"/>
            </a:xfrm>
            <a:custGeom>
              <a:avLst/>
              <a:gdLst/>
              <a:ahLst/>
              <a:cxnLst/>
              <a:rect l="l" t="t" r="r" b="b"/>
              <a:pathLst>
                <a:path w="854" h="511" extrusionOk="0">
                  <a:moveTo>
                    <a:pt x="181" y="1"/>
                  </a:moveTo>
                  <a:cubicBezTo>
                    <a:pt x="0" y="182"/>
                    <a:pt x="405" y="510"/>
                    <a:pt x="686" y="510"/>
                  </a:cubicBezTo>
                  <a:cubicBezTo>
                    <a:pt x="752" y="510"/>
                    <a:pt x="811" y="492"/>
                    <a:pt x="854" y="449"/>
                  </a:cubicBezTo>
                  <a:cubicBezTo>
                    <a:pt x="405" y="449"/>
                    <a:pt x="630" y="1"/>
                    <a:pt x="1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8" name="Google Shape;13038;p19"/>
            <p:cNvSpPr/>
            <p:nvPr/>
          </p:nvSpPr>
          <p:spPr>
            <a:xfrm>
              <a:off x="3437400" y="2514650"/>
              <a:ext cx="15425" cy="9500"/>
            </a:xfrm>
            <a:custGeom>
              <a:avLst/>
              <a:gdLst/>
              <a:ahLst/>
              <a:cxnLst/>
              <a:rect l="l" t="t" r="r" b="b"/>
              <a:pathLst>
                <a:path w="617" h="380" extrusionOk="0">
                  <a:moveTo>
                    <a:pt x="102" y="1"/>
                  </a:moveTo>
                  <a:cubicBezTo>
                    <a:pt x="42" y="1"/>
                    <a:pt x="0" y="43"/>
                    <a:pt x="0" y="155"/>
                  </a:cubicBezTo>
                  <a:cubicBezTo>
                    <a:pt x="224" y="155"/>
                    <a:pt x="224" y="155"/>
                    <a:pt x="448" y="379"/>
                  </a:cubicBezTo>
                  <a:cubicBezTo>
                    <a:pt x="617" y="379"/>
                    <a:pt x="280"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9" name="Google Shape;13039;p19"/>
            <p:cNvSpPr/>
            <p:nvPr/>
          </p:nvSpPr>
          <p:spPr>
            <a:xfrm>
              <a:off x="3504625" y="2525525"/>
              <a:ext cx="25250" cy="4225"/>
            </a:xfrm>
            <a:custGeom>
              <a:avLst/>
              <a:gdLst/>
              <a:ahLst/>
              <a:cxnLst/>
              <a:rect l="l" t="t" r="r" b="b"/>
              <a:pathLst>
                <a:path w="1010" h="169" extrusionOk="0">
                  <a:moveTo>
                    <a:pt x="533" y="0"/>
                  </a:moveTo>
                  <a:cubicBezTo>
                    <a:pt x="281" y="0"/>
                    <a:pt x="1" y="56"/>
                    <a:pt x="1" y="168"/>
                  </a:cubicBezTo>
                  <a:lnTo>
                    <a:pt x="897" y="168"/>
                  </a:lnTo>
                  <a:cubicBezTo>
                    <a:pt x="1009" y="56"/>
                    <a:pt x="785" y="0"/>
                    <a:pt x="5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0" name="Google Shape;13040;p19"/>
            <p:cNvSpPr/>
            <p:nvPr/>
          </p:nvSpPr>
          <p:spPr>
            <a:xfrm>
              <a:off x="6423750" y="2524125"/>
              <a:ext cx="16850" cy="11225"/>
            </a:xfrm>
            <a:custGeom>
              <a:avLst/>
              <a:gdLst/>
              <a:ahLst/>
              <a:cxnLst/>
              <a:rect l="l" t="t" r="r" b="b"/>
              <a:pathLst>
                <a:path w="674" h="449" extrusionOk="0">
                  <a:moveTo>
                    <a:pt x="225" y="0"/>
                  </a:moveTo>
                  <a:cubicBezTo>
                    <a:pt x="1" y="224"/>
                    <a:pt x="225" y="448"/>
                    <a:pt x="673" y="448"/>
                  </a:cubicBezTo>
                  <a:cubicBezTo>
                    <a:pt x="673" y="224"/>
                    <a:pt x="673" y="0"/>
                    <a:pt x="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1" name="Google Shape;13041;p19"/>
            <p:cNvSpPr/>
            <p:nvPr/>
          </p:nvSpPr>
          <p:spPr>
            <a:xfrm>
              <a:off x="6429375" y="2539350"/>
              <a:ext cx="20175" cy="9525"/>
            </a:xfrm>
            <a:custGeom>
              <a:avLst/>
              <a:gdLst/>
              <a:ahLst/>
              <a:cxnLst/>
              <a:rect l="l" t="t" r="r" b="b"/>
              <a:pathLst>
                <a:path w="807" h="381" extrusionOk="0">
                  <a:moveTo>
                    <a:pt x="348" y="1"/>
                  </a:moveTo>
                  <a:cubicBezTo>
                    <a:pt x="251" y="1"/>
                    <a:pt x="134" y="19"/>
                    <a:pt x="0" y="63"/>
                  </a:cubicBezTo>
                  <a:cubicBezTo>
                    <a:pt x="0" y="222"/>
                    <a:pt x="0" y="380"/>
                    <a:pt x="158" y="380"/>
                  </a:cubicBezTo>
                  <a:cubicBezTo>
                    <a:pt x="224" y="380"/>
                    <a:pt x="317" y="353"/>
                    <a:pt x="448" y="288"/>
                  </a:cubicBezTo>
                  <a:cubicBezTo>
                    <a:pt x="807" y="288"/>
                    <a:pt x="735"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2" name="Google Shape;13042;p19"/>
            <p:cNvSpPr/>
            <p:nvPr/>
          </p:nvSpPr>
          <p:spPr>
            <a:xfrm>
              <a:off x="3471000" y="2540925"/>
              <a:ext cx="22450" cy="28025"/>
            </a:xfrm>
            <a:custGeom>
              <a:avLst/>
              <a:gdLst/>
              <a:ahLst/>
              <a:cxnLst/>
              <a:rect l="l" t="t" r="r" b="b"/>
              <a:pathLst>
                <a:path w="898" h="1121" extrusionOk="0">
                  <a:moveTo>
                    <a:pt x="225" y="0"/>
                  </a:moveTo>
                  <a:cubicBezTo>
                    <a:pt x="449" y="449"/>
                    <a:pt x="1" y="1121"/>
                    <a:pt x="897" y="1121"/>
                  </a:cubicBezTo>
                  <a:cubicBezTo>
                    <a:pt x="673" y="897"/>
                    <a:pt x="897" y="225"/>
                    <a:pt x="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3" name="Google Shape;13043;p19"/>
            <p:cNvSpPr/>
            <p:nvPr/>
          </p:nvSpPr>
          <p:spPr>
            <a:xfrm>
              <a:off x="6345325" y="2557725"/>
              <a:ext cx="22425" cy="5625"/>
            </a:xfrm>
            <a:custGeom>
              <a:avLst/>
              <a:gdLst/>
              <a:ahLst/>
              <a:cxnLst/>
              <a:rect l="l" t="t" r="r" b="b"/>
              <a:pathLst>
                <a:path w="897" h="225" extrusionOk="0">
                  <a:moveTo>
                    <a:pt x="897" y="1"/>
                  </a:moveTo>
                  <a:cubicBezTo>
                    <a:pt x="224" y="1"/>
                    <a:pt x="224" y="1"/>
                    <a:pt x="0" y="225"/>
                  </a:cubicBezTo>
                  <a:cubicBezTo>
                    <a:pt x="448" y="225"/>
                    <a:pt x="897" y="225"/>
                    <a:pt x="8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4" name="Google Shape;13044;p19"/>
            <p:cNvSpPr/>
            <p:nvPr/>
          </p:nvSpPr>
          <p:spPr>
            <a:xfrm>
              <a:off x="4852125" y="2559125"/>
              <a:ext cx="8450" cy="8425"/>
            </a:xfrm>
            <a:custGeom>
              <a:avLst/>
              <a:gdLst/>
              <a:ahLst/>
              <a:cxnLst/>
              <a:rect l="l" t="t" r="r" b="b"/>
              <a:pathLst>
                <a:path w="338" h="337" extrusionOk="0">
                  <a:moveTo>
                    <a:pt x="225" y="1"/>
                  </a:moveTo>
                  <a:cubicBezTo>
                    <a:pt x="169" y="1"/>
                    <a:pt x="113" y="57"/>
                    <a:pt x="113" y="169"/>
                  </a:cubicBezTo>
                  <a:cubicBezTo>
                    <a:pt x="1" y="281"/>
                    <a:pt x="1" y="337"/>
                    <a:pt x="57" y="337"/>
                  </a:cubicBezTo>
                  <a:cubicBezTo>
                    <a:pt x="113" y="337"/>
                    <a:pt x="225" y="281"/>
                    <a:pt x="337" y="169"/>
                  </a:cubicBezTo>
                  <a:cubicBezTo>
                    <a:pt x="337" y="57"/>
                    <a:pt x="281" y="1"/>
                    <a:pt x="2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5" name="Google Shape;13045;p19"/>
            <p:cNvSpPr/>
            <p:nvPr/>
          </p:nvSpPr>
          <p:spPr>
            <a:xfrm>
              <a:off x="4950175" y="2574550"/>
              <a:ext cx="20300" cy="11725"/>
            </a:xfrm>
            <a:custGeom>
              <a:avLst/>
              <a:gdLst/>
              <a:ahLst/>
              <a:cxnLst/>
              <a:rect l="l" t="t" r="r" b="b"/>
              <a:pathLst>
                <a:path w="812" h="469" extrusionOk="0">
                  <a:moveTo>
                    <a:pt x="673" y="0"/>
                  </a:moveTo>
                  <a:cubicBezTo>
                    <a:pt x="225" y="0"/>
                    <a:pt x="1" y="0"/>
                    <a:pt x="225" y="224"/>
                  </a:cubicBezTo>
                  <a:cubicBezTo>
                    <a:pt x="311" y="395"/>
                    <a:pt x="429" y="469"/>
                    <a:pt x="530" y="469"/>
                  </a:cubicBezTo>
                  <a:cubicBezTo>
                    <a:pt x="694" y="469"/>
                    <a:pt x="812" y="277"/>
                    <a:pt x="6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6" name="Google Shape;13046;p19"/>
            <p:cNvSpPr/>
            <p:nvPr/>
          </p:nvSpPr>
          <p:spPr>
            <a:xfrm>
              <a:off x="5084650" y="2577425"/>
              <a:ext cx="4800" cy="8250"/>
            </a:xfrm>
            <a:custGeom>
              <a:avLst/>
              <a:gdLst/>
              <a:ahLst/>
              <a:cxnLst/>
              <a:rect l="l" t="t" r="r" b="b"/>
              <a:pathLst>
                <a:path w="192" h="330" extrusionOk="0">
                  <a:moveTo>
                    <a:pt x="98" y="0"/>
                  </a:moveTo>
                  <a:cubicBezTo>
                    <a:pt x="73" y="0"/>
                    <a:pt x="40" y="30"/>
                    <a:pt x="1" y="109"/>
                  </a:cubicBezTo>
                  <a:cubicBezTo>
                    <a:pt x="55" y="272"/>
                    <a:pt x="96" y="330"/>
                    <a:pt x="124" y="330"/>
                  </a:cubicBezTo>
                  <a:cubicBezTo>
                    <a:pt x="191" y="330"/>
                    <a:pt x="183" y="0"/>
                    <a:pt x="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7" name="Google Shape;13047;p19"/>
            <p:cNvSpPr/>
            <p:nvPr/>
          </p:nvSpPr>
          <p:spPr>
            <a:xfrm>
              <a:off x="5151900" y="2577825"/>
              <a:ext cx="16825" cy="7950"/>
            </a:xfrm>
            <a:custGeom>
              <a:avLst/>
              <a:gdLst/>
              <a:ahLst/>
              <a:cxnLst/>
              <a:rect l="l" t="t" r="r" b="b"/>
              <a:pathLst>
                <a:path w="673" h="318" extrusionOk="0">
                  <a:moveTo>
                    <a:pt x="257" y="0"/>
                  </a:moveTo>
                  <a:cubicBezTo>
                    <a:pt x="112" y="0"/>
                    <a:pt x="0" y="159"/>
                    <a:pt x="0" y="317"/>
                  </a:cubicBezTo>
                  <a:cubicBezTo>
                    <a:pt x="448" y="317"/>
                    <a:pt x="673" y="317"/>
                    <a:pt x="448" y="93"/>
                  </a:cubicBezTo>
                  <a:cubicBezTo>
                    <a:pt x="383" y="28"/>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8" name="Google Shape;13048;p19"/>
            <p:cNvSpPr/>
            <p:nvPr/>
          </p:nvSpPr>
          <p:spPr>
            <a:xfrm>
              <a:off x="6378925" y="2596950"/>
              <a:ext cx="22450" cy="22450"/>
            </a:xfrm>
            <a:custGeom>
              <a:avLst/>
              <a:gdLst/>
              <a:ahLst/>
              <a:cxnLst/>
              <a:rect l="l" t="t" r="r" b="b"/>
              <a:pathLst>
                <a:path w="898" h="898" extrusionOk="0">
                  <a:moveTo>
                    <a:pt x="897" y="1"/>
                  </a:moveTo>
                  <a:cubicBezTo>
                    <a:pt x="1" y="1"/>
                    <a:pt x="449" y="449"/>
                    <a:pt x="225" y="897"/>
                  </a:cubicBezTo>
                  <a:cubicBezTo>
                    <a:pt x="897" y="897"/>
                    <a:pt x="897" y="449"/>
                    <a:pt x="8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9" name="Google Shape;13049;p19"/>
            <p:cNvSpPr/>
            <p:nvPr/>
          </p:nvSpPr>
          <p:spPr>
            <a:xfrm>
              <a:off x="5482475" y="2608150"/>
              <a:ext cx="11225" cy="2525"/>
            </a:xfrm>
            <a:custGeom>
              <a:avLst/>
              <a:gdLst/>
              <a:ahLst/>
              <a:cxnLst/>
              <a:rect l="l" t="t" r="r" b="b"/>
              <a:pathLst>
                <a:path w="449" h="101" extrusionOk="0">
                  <a:moveTo>
                    <a:pt x="0" y="1"/>
                  </a:moveTo>
                  <a:cubicBezTo>
                    <a:pt x="0" y="1"/>
                    <a:pt x="199" y="100"/>
                    <a:pt x="332" y="100"/>
                  </a:cubicBezTo>
                  <a:cubicBezTo>
                    <a:pt x="399" y="100"/>
                    <a:pt x="448" y="76"/>
                    <a:pt x="4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0" name="Google Shape;13050;p19"/>
            <p:cNvSpPr/>
            <p:nvPr/>
          </p:nvSpPr>
          <p:spPr>
            <a:xfrm>
              <a:off x="6429375" y="2602550"/>
              <a:ext cx="0" cy="22450"/>
            </a:xfrm>
            <a:custGeom>
              <a:avLst/>
              <a:gdLst/>
              <a:ahLst/>
              <a:cxnLst/>
              <a:rect l="l" t="t" r="r" b="b"/>
              <a:pathLst>
                <a:path h="898" extrusionOk="0">
                  <a:moveTo>
                    <a:pt x="0" y="449"/>
                  </a:moveTo>
                  <a:cubicBezTo>
                    <a:pt x="0" y="897"/>
                    <a:pt x="0" y="1"/>
                    <a:pt x="0" y="44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1" name="Google Shape;13051;p19"/>
            <p:cNvSpPr/>
            <p:nvPr/>
          </p:nvSpPr>
          <p:spPr>
            <a:xfrm>
              <a:off x="6373325" y="2624975"/>
              <a:ext cx="16850" cy="11225"/>
            </a:xfrm>
            <a:custGeom>
              <a:avLst/>
              <a:gdLst/>
              <a:ahLst/>
              <a:cxnLst/>
              <a:rect l="l" t="t" r="r" b="b"/>
              <a:pathLst>
                <a:path w="674" h="449" extrusionOk="0">
                  <a:moveTo>
                    <a:pt x="225" y="0"/>
                  </a:moveTo>
                  <a:cubicBezTo>
                    <a:pt x="225" y="224"/>
                    <a:pt x="1" y="224"/>
                    <a:pt x="1" y="448"/>
                  </a:cubicBezTo>
                  <a:cubicBezTo>
                    <a:pt x="673" y="448"/>
                    <a:pt x="673" y="0"/>
                    <a:pt x="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2" name="Google Shape;13052;p19"/>
            <p:cNvSpPr/>
            <p:nvPr/>
          </p:nvSpPr>
          <p:spPr>
            <a:xfrm>
              <a:off x="6363200" y="2637825"/>
              <a:ext cx="8125" cy="5150"/>
            </a:xfrm>
            <a:custGeom>
              <a:avLst/>
              <a:gdLst/>
              <a:ahLst/>
              <a:cxnLst/>
              <a:rect l="l" t="t" r="r" b="b"/>
              <a:pathLst>
                <a:path w="325" h="206" extrusionOk="0">
                  <a:moveTo>
                    <a:pt x="306" y="1"/>
                  </a:moveTo>
                  <a:cubicBezTo>
                    <a:pt x="264" y="1"/>
                    <a:pt x="0" y="206"/>
                    <a:pt x="62" y="206"/>
                  </a:cubicBezTo>
                  <a:cubicBezTo>
                    <a:pt x="77" y="206"/>
                    <a:pt x="114" y="192"/>
                    <a:pt x="182" y="159"/>
                  </a:cubicBezTo>
                  <a:cubicBezTo>
                    <a:pt x="299" y="41"/>
                    <a:pt x="324" y="1"/>
                    <a:pt x="3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3" name="Google Shape;13053;p19"/>
            <p:cNvSpPr/>
            <p:nvPr/>
          </p:nvSpPr>
          <p:spPr>
            <a:xfrm>
              <a:off x="6395750" y="2641775"/>
              <a:ext cx="11225" cy="25"/>
            </a:xfrm>
            <a:custGeom>
              <a:avLst/>
              <a:gdLst/>
              <a:ahLst/>
              <a:cxnLst/>
              <a:rect l="l" t="t" r="r" b="b"/>
              <a:pathLst>
                <a:path w="449" h="1" extrusionOk="0">
                  <a:moveTo>
                    <a:pt x="449" y="1"/>
                  </a:moveTo>
                  <a:lnTo>
                    <a:pt x="0" y="1"/>
                  </a:lnTo>
                  <a:cubicBezTo>
                    <a:pt x="0" y="1"/>
                    <a:pt x="224" y="1"/>
                    <a:pt x="4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4" name="Google Shape;13054;p19"/>
            <p:cNvSpPr/>
            <p:nvPr/>
          </p:nvSpPr>
          <p:spPr>
            <a:xfrm>
              <a:off x="3190875" y="2664175"/>
              <a:ext cx="16825" cy="11250"/>
            </a:xfrm>
            <a:custGeom>
              <a:avLst/>
              <a:gdLst/>
              <a:ahLst/>
              <a:cxnLst/>
              <a:rect l="l" t="t" r="r" b="b"/>
              <a:pathLst>
                <a:path w="673" h="450" extrusionOk="0">
                  <a:moveTo>
                    <a:pt x="0" y="1"/>
                  </a:moveTo>
                  <a:cubicBezTo>
                    <a:pt x="0" y="225"/>
                    <a:pt x="0" y="225"/>
                    <a:pt x="224" y="449"/>
                  </a:cubicBezTo>
                  <a:cubicBezTo>
                    <a:pt x="672" y="449"/>
                    <a:pt x="224"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5" name="Google Shape;13055;p19"/>
            <p:cNvSpPr/>
            <p:nvPr/>
          </p:nvSpPr>
          <p:spPr>
            <a:xfrm>
              <a:off x="3263700" y="2686600"/>
              <a:ext cx="95275" cy="50450"/>
            </a:xfrm>
            <a:custGeom>
              <a:avLst/>
              <a:gdLst/>
              <a:ahLst/>
              <a:cxnLst/>
              <a:rect l="l" t="t" r="r" b="b"/>
              <a:pathLst>
                <a:path w="3811" h="2018" extrusionOk="0">
                  <a:moveTo>
                    <a:pt x="1" y="0"/>
                  </a:moveTo>
                  <a:cubicBezTo>
                    <a:pt x="673" y="1121"/>
                    <a:pt x="2466" y="1345"/>
                    <a:pt x="3811" y="2017"/>
                  </a:cubicBezTo>
                  <a:cubicBezTo>
                    <a:pt x="2466" y="1121"/>
                    <a:pt x="1345" y="449"/>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6" name="Google Shape;13056;p19"/>
            <p:cNvSpPr/>
            <p:nvPr/>
          </p:nvSpPr>
          <p:spPr>
            <a:xfrm>
              <a:off x="3910850" y="2717425"/>
              <a:ext cx="22425" cy="8425"/>
            </a:xfrm>
            <a:custGeom>
              <a:avLst/>
              <a:gdLst/>
              <a:ahLst/>
              <a:cxnLst/>
              <a:rect l="l" t="t" r="r" b="b"/>
              <a:pathLst>
                <a:path w="897" h="337" extrusionOk="0">
                  <a:moveTo>
                    <a:pt x="448" y="0"/>
                  </a:moveTo>
                  <a:cubicBezTo>
                    <a:pt x="224" y="0"/>
                    <a:pt x="0" y="112"/>
                    <a:pt x="112" y="336"/>
                  </a:cubicBezTo>
                  <a:lnTo>
                    <a:pt x="785" y="336"/>
                  </a:lnTo>
                  <a:cubicBezTo>
                    <a:pt x="897" y="112"/>
                    <a:pt x="672" y="0"/>
                    <a:pt x="4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7" name="Google Shape;13057;p19"/>
            <p:cNvSpPr/>
            <p:nvPr/>
          </p:nvSpPr>
          <p:spPr>
            <a:xfrm>
              <a:off x="3824000" y="2737025"/>
              <a:ext cx="15175" cy="7950"/>
            </a:xfrm>
            <a:custGeom>
              <a:avLst/>
              <a:gdLst/>
              <a:ahLst/>
              <a:cxnLst/>
              <a:rect l="l" t="t" r="r" b="b"/>
              <a:pathLst>
                <a:path w="607" h="318" extrusionOk="0">
                  <a:moveTo>
                    <a:pt x="449" y="0"/>
                  </a:moveTo>
                  <a:cubicBezTo>
                    <a:pt x="224" y="0"/>
                    <a:pt x="0" y="0"/>
                    <a:pt x="224" y="225"/>
                  </a:cubicBezTo>
                  <a:cubicBezTo>
                    <a:pt x="224" y="290"/>
                    <a:pt x="263" y="317"/>
                    <a:pt x="312" y="317"/>
                  </a:cubicBezTo>
                  <a:cubicBezTo>
                    <a:pt x="429" y="317"/>
                    <a:pt x="607" y="159"/>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8" name="Google Shape;13058;p19"/>
            <p:cNvSpPr/>
            <p:nvPr/>
          </p:nvSpPr>
          <p:spPr>
            <a:xfrm>
              <a:off x="3734350" y="2763850"/>
              <a:ext cx="7750" cy="5150"/>
            </a:xfrm>
            <a:custGeom>
              <a:avLst/>
              <a:gdLst/>
              <a:ahLst/>
              <a:cxnLst/>
              <a:rect l="l" t="t" r="r" b="b"/>
              <a:pathLst>
                <a:path w="310" h="206" extrusionOk="0">
                  <a:moveTo>
                    <a:pt x="99" y="1"/>
                  </a:moveTo>
                  <a:cubicBezTo>
                    <a:pt x="68" y="1"/>
                    <a:pt x="34" y="14"/>
                    <a:pt x="0" y="48"/>
                  </a:cubicBezTo>
                  <a:cubicBezTo>
                    <a:pt x="118" y="165"/>
                    <a:pt x="189" y="206"/>
                    <a:pt x="226" y="206"/>
                  </a:cubicBezTo>
                  <a:cubicBezTo>
                    <a:pt x="310" y="206"/>
                    <a:pt x="222" y="1"/>
                    <a:pt x="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9" name="Google Shape;13059;p19"/>
            <p:cNvSpPr/>
            <p:nvPr/>
          </p:nvSpPr>
          <p:spPr>
            <a:xfrm>
              <a:off x="3443000" y="2776250"/>
              <a:ext cx="61650" cy="33650"/>
            </a:xfrm>
            <a:custGeom>
              <a:avLst/>
              <a:gdLst/>
              <a:ahLst/>
              <a:cxnLst/>
              <a:rect l="l" t="t" r="r" b="b"/>
              <a:pathLst>
                <a:path w="2466" h="1346" extrusionOk="0">
                  <a:moveTo>
                    <a:pt x="0" y="0"/>
                  </a:moveTo>
                  <a:lnTo>
                    <a:pt x="0" y="0"/>
                  </a:lnTo>
                  <a:cubicBezTo>
                    <a:pt x="673" y="897"/>
                    <a:pt x="1569" y="1345"/>
                    <a:pt x="2466" y="1345"/>
                  </a:cubicBezTo>
                  <a:cubicBezTo>
                    <a:pt x="1793" y="897"/>
                    <a:pt x="897" y="449"/>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0" name="Google Shape;13060;p19"/>
            <p:cNvSpPr/>
            <p:nvPr/>
          </p:nvSpPr>
          <p:spPr>
            <a:xfrm>
              <a:off x="4938975" y="2781850"/>
              <a:ext cx="16850" cy="16825"/>
            </a:xfrm>
            <a:custGeom>
              <a:avLst/>
              <a:gdLst/>
              <a:ahLst/>
              <a:cxnLst/>
              <a:rect l="l" t="t" r="r" b="b"/>
              <a:pathLst>
                <a:path w="674" h="673" extrusionOk="0">
                  <a:moveTo>
                    <a:pt x="673" y="0"/>
                  </a:moveTo>
                  <a:cubicBezTo>
                    <a:pt x="1" y="225"/>
                    <a:pt x="1" y="673"/>
                    <a:pt x="673" y="673"/>
                  </a:cubicBezTo>
                  <a:lnTo>
                    <a:pt x="6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1" name="Google Shape;13061;p19"/>
            <p:cNvSpPr/>
            <p:nvPr/>
          </p:nvSpPr>
          <p:spPr>
            <a:xfrm>
              <a:off x="2972350" y="2793050"/>
              <a:ext cx="33650" cy="33650"/>
            </a:xfrm>
            <a:custGeom>
              <a:avLst/>
              <a:gdLst/>
              <a:ahLst/>
              <a:cxnLst/>
              <a:rect l="l" t="t" r="r" b="b"/>
              <a:pathLst>
                <a:path w="1346" h="1346" extrusionOk="0">
                  <a:moveTo>
                    <a:pt x="0" y="1"/>
                  </a:moveTo>
                  <a:lnTo>
                    <a:pt x="0" y="1"/>
                  </a:lnTo>
                  <a:cubicBezTo>
                    <a:pt x="225" y="449"/>
                    <a:pt x="673" y="897"/>
                    <a:pt x="1345" y="1345"/>
                  </a:cubicBezTo>
                  <a:cubicBezTo>
                    <a:pt x="897" y="897"/>
                    <a:pt x="673" y="225"/>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2" name="Google Shape;13062;p19"/>
            <p:cNvSpPr/>
            <p:nvPr/>
          </p:nvSpPr>
          <p:spPr>
            <a:xfrm>
              <a:off x="5174300" y="2798650"/>
              <a:ext cx="11225" cy="25"/>
            </a:xfrm>
            <a:custGeom>
              <a:avLst/>
              <a:gdLst/>
              <a:ahLst/>
              <a:cxnLst/>
              <a:rect l="l" t="t" r="r" b="b"/>
              <a:pathLst>
                <a:path w="449" h="1" extrusionOk="0">
                  <a:moveTo>
                    <a:pt x="449" y="1"/>
                  </a:moveTo>
                  <a:lnTo>
                    <a:pt x="1" y="1"/>
                  </a:lnTo>
                  <a:cubicBezTo>
                    <a:pt x="1" y="1"/>
                    <a:pt x="449" y="1"/>
                    <a:pt x="4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3" name="Google Shape;13063;p19"/>
            <p:cNvSpPr/>
            <p:nvPr/>
          </p:nvSpPr>
          <p:spPr>
            <a:xfrm>
              <a:off x="3011575" y="2822900"/>
              <a:ext cx="28025" cy="15000"/>
            </a:xfrm>
            <a:custGeom>
              <a:avLst/>
              <a:gdLst/>
              <a:ahLst/>
              <a:cxnLst/>
              <a:rect l="l" t="t" r="r" b="b"/>
              <a:pathLst>
                <a:path w="1121" h="600" extrusionOk="0">
                  <a:moveTo>
                    <a:pt x="350" y="1"/>
                  </a:moveTo>
                  <a:cubicBezTo>
                    <a:pt x="229" y="1"/>
                    <a:pt x="108" y="44"/>
                    <a:pt x="0" y="151"/>
                  </a:cubicBezTo>
                  <a:cubicBezTo>
                    <a:pt x="0" y="600"/>
                    <a:pt x="224" y="600"/>
                    <a:pt x="1121" y="600"/>
                  </a:cubicBezTo>
                  <a:cubicBezTo>
                    <a:pt x="1121" y="429"/>
                    <a:pt x="733"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4" name="Google Shape;13064;p19"/>
            <p:cNvSpPr/>
            <p:nvPr/>
          </p:nvSpPr>
          <p:spPr>
            <a:xfrm>
              <a:off x="3555050" y="2837875"/>
              <a:ext cx="22450" cy="11225"/>
            </a:xfrm>
            <a:custGeom>
              <a:avLst/>
              <a:gdLst/>
              <a:ahLst/>
              <a:cxnLst/>
              <a:rect l="l" t="t" r="r" b="b"/>
              <a:pathLst>
                <a:path w="898" h="449" extrusionOk="0">
                  <a:moveTo>
                    <a:pt x="1" y="1"/>
                  </a:moveTo>
                  <a:cubicBezTo>
                    <a:pt x="1" y="225"/>
                    <a:pt x="225" y="449"/>
                    <a:pt x="897" y="449"/>
                  </a:cubicBezTo>
                  <a:cubicBezTo>
                    <a:pt x="897" y="1"/>
                    <a:pt x="225" y="225"/>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5" name="Google Shape;13065;p19"/>
            <p:cNvSpPr/>
            <p:nvPr/>
          </p:nvSpPr>
          <p:spPr>
            <a:xfrm>
              <a:off x="3011575" y="2837875"/>
              <a:ext cx="28025" cy="16825"/>
            </a:xfrm>
            <a:custGeom>
              <a:avLst/>
              <a:gdLst/>
              <a:ahLst/>
              <a:cxnLst/>
              <a:rect l="l" t="t" r="r" b="b"/>
              <a:pathLst>
                <a:path w="1121" h="673" extrusionOk="0">
                  <a:moveTo>
                    <a:pt x="0" y="1"/>
                  </a:moveTo>
                  <a:cubicBezTo>
                    <a:pt x="0" y="449"/>
                    <a:pt x="448" y="449"/>
                    <a:pt x="224" y="673"/>
                  </a:cubicBezTo>
                  <a:cubicBezTo>
                    <a:pt x="1121" y="673"/>
                    <a:pt x="673"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6" name="Google Shape;13066;p19"/>
            <p:cNvSpPr/>
            <p:nvPr/>
          </p:nvSpPr>
          <p:spPr>
            <a:xfrm>
              <a:off x="6462975" y="2849075"/>
              <a:ext cx="11225" cy="2525"/>
            </a:xfrm>
            <a:custGeom>
              <a:avLst/>
              <a:gdLst/>
              <a:ahLst/>
              <a:cxnLst/>
              <a:rect l="l" t="t" r="r" b="b"/>
              <a:pathLst>
                <a:path w="449" h="101" extrusionOk="0">
                  <a:moveTo>
                    <a:pt x="1" y="1"/>
                  </a:moveTo>
                  <a:cubicBezTo>
                    <a:pt x="1" y="1"/>
                    <a:pt x="200" y="100"/>
                    <a:pt x="333" y="100"/>
                  </a:cubicBezTo>
                  <a:cubicBezTo>
                    <a:pt x="399" y="100"/>
                    <a:pt x="449" y="76"/>
                    <a:pt x="4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7" name="Google Shape;13067;p19"/>
            <p:cNvSpPr/>
            <p:nvPr/>
          </p:nvSpPr>
          <p:spPr>
            <a:xfrm>
              <a:off x="6552625" y="2854675"/>
              <a:ext cx="11225" cy="11250"/>
            </a:xfrm>
            <a:custGeom>
              <a:avLst/>
              <a:gdLst/>
              <a:ahLst/>
              <a:cxnLst/>
              <a:rect l="l" t="t" r="r" b="b"/>
              <a:pathLst>
                <a:path w="449" h="450" extrusionOk="0">
                  <a:moveTo>
                    <a:pt x="449" y="1"/>
                  </a:moveTo>
                  <a:cubicBezTo>
                    <a:pt x="225" y="1"/>
                    <a:pt x="1" y="225"/>
                    <a:pt x="1" y="449"/>
                  </a:cubicBezTo>
                  <a:cubicBezTo>
                    <a:pt x="225" y="449"/>
                    <a:pt x="449" y="449"/>
                    <a:pt x="4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8" name="Google Shape;13068;p19"/>
            <p:cNvSpPr/>
            <p:nvPr/>
          </p:nvSpPr>
          <p:spPr>
            <a:xfrm>
              <a:off x="3022775" y="2860300"/>
              <a:ext cx="11225" cy="2500"/>
            </a:xfrm>
            <a:custGeom>
              <a:avLst/>
              <a:gdLst/>
              <a:ahLst/>
              <a:cxnLst/>
              <a:rect l="l" t="t" r="r" b="b"/>
              <a:pathLst>
                <a:path w="449" h="100" extrusionOk="0">
                  <a:moveTo>
                    <a:pt x="0" y="0"/>
                  </a:moveTo>
                  <a:cubicBezTo>
                    <a:pt x="0" y="0"/>
                    <a:pt x="200" y="100"/>
                    <a:pt x="333" y="100"/>
                  </a:cubicBezTo>
                  <a:cubicBezTo>
                    <a:pt x="399" y="100"/>
                    <a:pt x="449" y="75"/>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9" name="Google Shape;13069;p19"/>
            <p:cNvSpPr/>
            <p:nvPr/>
          </p:nvSpPr>
          <p:spPr>
            <a:xfrm>
              <a:off x="6502200" y="2871500"/>
              <a:ext cx="5625" cy="25"/>
            </a:xfrm>
            <a:custGeom>
              <a:avLst/>
              <a:gdLst/>
              <a:ahLst/>
              <a:cxnLst/>
              <a:rect l="l" t="t" r="r" b="b"/>
              <a:pathLst>
                <a:path w="225" h="1" extrusionOk="0">
                  <a:moveTo>
                    <a:pt x="1" y="0"/>
                  </a:moveTo>
                  <a:lnTo>
                    <a:pt x="225" y="0"/>
                  </a:lnTo>
                  <a:cubicBezTo>
                    <a:pt x="225" y="0"/>
                    <a:pt x="1"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0" name="Google Shape;13070;p19"/>
            <p:cNvSpPr/>
            <p:nvPr/>
          </p:nvSpPr>
          <p:spPr>
            <a:xfrm>
              <a:off x="3896825" y="2873875"/>
              <a:ext cx="9375" cy="6475"/>
            </a:xfrm>
            <a:custGeom>
              <a:avLst/>
              <a:gdLst/>
              <a:ahLst/>
              <a:cxnLst/>
              <a:rect l="l" t="t" r="r" b="b"/>
              <a:pathLst>
                <a:path w="375" h="259" extrusionOk="0">
                  <a:moveTo>
                    <a:pt x="225" y="0"/>
                  </a:moveTo>
                  <a:cubicBezTo>
                    <a:pt x="170" y="0"/>
                    <a:pt x="96" y="35"/>
                    <a:pt x="1" y="129"/>
                  </a:cubicBezTo>
                  <a:cubicBezTo>
                    <a:pt x="96" y="224"/>
                    <a:pt x="170" y="259"/>
                    <a:pt x="225" y="259"/>
                  </a:cubicBezTo>
                  <a:cubicBezTo>
                    <a:pt x="374" y="259"/>
                    <a:pt x="374" y="0"/>
                    <a:pt x="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1" name="Google Shape;13071;p19"/>
            <p:cNvSpPr/>
            <p:nvPr/>
          </p:nvSpPr>
          <p:spPr>
            <a:xfrm>
              <a:off x="3644700" y="2881525"/>
              <a:ext cx="7775" cy="5150"/>
            </a:xfrm>
            <a:custGeom>
              <a:avLst/>
              <a:gdLst/>
              <a:ahLst/>
              <a:cxnLst/>
              <a:rect l="l" t="t" r="r" b="b"/>
              <a:pathLst>
                <a:path w="311" h="206" extrusionOk="0">
                  <a:moveTo>
                    <a:pt x="99" y="0"/>
                  </a:moveTo>
                  <a:cubicBezTo>
                    <a:pt x="68" y="0"/>
                    <a:pt x="34" y="14"/>
                    <a:pt x="1" y="48"/>
                  </a:cubicBezTo>
                  <a:cubicBezTo>
                    <a:pt x="118" y="165"/>
                    <a:pt x="189" y="205"/>
                    <a:pt x="226" y="205"/>
                  </a:cubicBezTo>
                  <a:cubicBezTo>
                    <a:pt x="310" y="205"/>
                    <a:pt x="222" y="0"/>
                    <a:pt x="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2" name="Google Shape;13072;p19"/>
            <p:cNvSpPr/>
            <p:nvPr/>
          </p:nvSpPr>
          <p:spPr>
            <a:xfrm>
              <a:off x="3700725" y="2944325"/>
              <a:ext cx="11225" cy="2525"/>
            </a:xfrm>
            <a:custGeom>
              <a:avLst/>
              <a:gdLst/>
              <a:ahLst/>
              <a:cxnLst/>
              <a:rect l="l" t="t" r="r" b="b"/>
              <a:pathLst>
                <a:path w="449" h="101" extrusionOk="0">
                  <a:moveTo>
                    <a:pt x="1" y="1"/>
                  </a:moveTo>
                  <a:cubicBezTo>
                    <a:pt x="1" y="1"/>
                    <a:pt x="200" y="100"/>
                    <a:pt x="333" y="100"/>
                  </a:cubicBezTo>
                  <a:cubicBezTo>
                    <a:pt x="399" y="100"/>
                    <a:pt x="449" y="76"/>
                    <a:pt x="4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3" name="Google Shape;13073;p19"/>
            <p:cNvSpPr/>
            <p:nvPr/>
          </p:nvSpPr>
          <p:spPr>
            <a:xfrm>
              <a:off x="3790375" y="2952300"/>
              <a:ext cx="4700" cy="6500"/>
            </a:xfrm>
            <a:custGeom>
              <a:avLst/>
              <a:gdLst/>
              <a:ahLst/>
              <a:cxnLst/>
              <a:rect l="l" t="t" r="r" b="b"/>
              <a:pathLst>
                <a:path w="188" h="260" extrusionOk="0">
                  <a:moveTo>
                    <a:pt x="113" y="1"/>
                  </a:moveTo>
                  <a:cubicBezTo>
                    <a:pt x="85" y="1"/>
                    <a:pt x="48" y="35"/>
                    <a:pt x="1" y="130"/>
                  </a:cubicBezTo>
                  <a:cubicBezTo>
                    <a:pt x="48" y="225"/>
                    <a:pt x="85" y="259"/>
                    <a:pt x="113" y="259"/>
                  </a:cubicBezTo>
                  <a:cubicBezTo>
                    <a:pt x="187" y="259"/>
                    <a:pt x="187" y="1"/>
                    <a:pt x="1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4" name="Google Shape;13074;p19"/>
            <p:cNvSpPr/>
            <p:nvPr/>
          </p:nvSpPr>
          <p:spPr>
            <a:xfrm>
              <a:off x="3168450" y="2976800"/>
              <a:ext cx="14725" cy="7950"/>
            </a:xfrm>
            <a:custGeom>
              <a:avLst/>
              <a:gdLst/>
              <a:ahLst/>
              <a:cxnLst/>
              <a:rect l="l" t="t" r="r" b="b"/>
              <a:pathLst>
                <a:path w="589" h="318" extrusionOk="0">
                  <a:moveTo>
                    <a:pt x="182" y="0"/>
                  </a:moveTo>
                  <a:cubicBezTo>
                    <a:pt x="127" y="0"/>
                    <a:pt x="66" y="14"/>
                    <a:pt x="1" y="47"/>
                  </a:cubicBezTo>
                  <a:cubicBezTo>
                    <a:pt x="1" y="159"/>
                    <a:pt x="113" y="159"/>
                    <a:pt x="225" y="159"/>
                  </a:cubicBezTo>
                  <a:cubicBezTo>
                    <a:pt x="337" y="159"/>
                    <a:pt x="449" y="159"/>
                    <a:pt x="449" y="271"/>
                  </a:cubicBezTo>
                  <a:cubicBezTo>
                    <a:pt x="482" y="303"/>
                    <a:pt x="505" y="317"/>
                    <a:pt x="519" y="317"/>
                  </a:cubicBezTo>
                  <a:cubicBezTo>
                    <a:pt x="588" y="317"/>
                    <a:pt x="449" y="0"/>
                    <a:pt x="1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5" name="Google Shape;13075;p19"/>
            <p:cNvSpPr/>
            <p:nvPr/>
          </p:nvSpPr>
          <p:spPr>
            <a:xfrm>
              <a:off x="6715125" y="2976800"/>
              <a:ext cx="14725" cy="7950"/>
            </a:xfrm>
            <a:custGeom>
              <a:avLst/>
              <a:gdLst/>
              <a:ahLst/>
              <a:cxnLst/>
              <a:rect l="l" t="t" r="r" b="b"/>
              <a:pathLst>
                <a:path w="589" h="318" extrusionOk="0">
                  <a:moveTo>
                    <a:pt x="252" y="0"/>
                  </a:moveTo>
                  <a:cubicBezTo>
                    <a:pt x="183" y="0"/>
                    <a:pt x="98" y="14"/>
                    <a:pt x="0" y="47"/>
                  </a:cubicBezTo>
                  <a:lnTo>
                    <a:pt x="0" y="271"/>
                  </a:lnTo>
                  <a:cubicBezTo>
                    <a:pt x="98" y="303"/>
                    <a:pt x="183" y="317"/>
                    <a:pt x="252" y="317"/>
                  </a:cubicBezTo>
                  <a:cubicBezTo>
                    <a:pt x="588" y="317"/>
                    <a:pt x="588"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6" name="Google Shape;13076;p19"/>
            <p:cNvSpPr/>
            <p:nvPr/>
          </p:nvSpPr>
          <p:spPr>
            <a:xfrm>
              <a:off x="876850" y="2983550"/>
              <a:ext cx="61650" cy="22450"/>
            </a:xfrm>
            <a:custGeom>
              <a:avLst/>
              <a:gdLst/>
              <a:ahLst/>
              <a:cxnLst/>
              <a:rect l="l" t="t" r="r" b="b"/>
              <a:pathLst>
                <a:path w="2466" h="898" extrusionOk="0">
                  <a:moveTo>
                    <a:pt x="0" y="1"/>
                  </a:moveTo>
                  <a:cubicBezTo>
                    <a:pt x="673" y="673"/>
                    <a:pt x="1569" y="897"/>
                    <a:pt x="2466" y="897"/>
                  </a:cubicBezTo>
                  <a:cubicBezTo>
                    <a:pt x="1793" y="449"/>
                    <a:pt x="897"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7" name="Google Shape;13077;p19"/>
            <p:cNvSpPr/>
            <p:nvPr/>
          </p:nvSpPr>
          <p:spPr>
            <a:xfrm>
              <a:off x="4328250" y="2983550"/>
              <a:ext cx="11250" cy="2525"/>
            </a:xfrm>
            <a:custGeom>
              <a:avLst/>
              <a:gdLst/>
              <a:ahLst/>
              <a:cxnLst/>
              <a:rect l="l" t="t" r="r" b="b"/>
              <a:pathLst>
                <a:path w="450" h="101" extrusionOk="0">
                  <a:moveTo>
                    <a:pt x="1" y="1"/>
                  </a:moveTo>
                  <a:cubicBezTo>
                    <a:pt x="1" y="1"/>
                    <a:pt x="200" y="100"/>
                    <a:pt x="333" y="100"/>
                  </a:cubicBezTo>
                  <a:cubicBezTo>
                    <a:pt x="399" y="100"/>
                    <a:pt x="449" y="75"/>
                    <a:pt x="4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8" name="Google Shape;13078;p19"/>
            <p:cNvSpPr/>
            <p:nvPr/>
          </p:nvSpPr>
          <p:spPr>
            <a:xfrm>
              <a:off x="3157250" y="2989150"/>
              <a:ext cx="11225" cy="11225"/>
            </a:xfrm>
            <a:custGeom>
              <a:avLst/>
              <a:gdLst/>
              <a:ahLst/>
              <a:cxnLst/>
              <a:rect l="l" t="t" r="r" b="b"/>
              <a:pathLst>
                <a:path w="449" h="449" extrusionOk="0">
                  <a:moveTo>
                    <a:pt x="0" y="1"/>
                  </a:moveTo>
                  <a:lnTo>
                    <a:pt x="449" y="449"/>
                  </a:lnTo>
                  <a:cubicBezTo>
                    <a:pt x="449" y="225"/>
                    <a:pt x="449"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9" name="Google Shape;13079;p19"/>
            <p:cNvSpPr/>
            <p:nvPr/>
          </p:nvSpPr>
          <p:spPr>
            <a:xfrm>
              <a:off x="4597200" y="2997875"/>
              <a:ext cx="11225" cy="2500"/>
            </a:xfrm>
            <a:custGeom>
              <a:avLst/>
              <a:gdLst/>
              <a:ahLst/>
              <a:cxnLst/>
              <a:rect l="l" t="t" r="r" b="b"/>
              <a:pathLst>
                <a:path w="449" h="100" extrusionOk="0">
                  <a:moveTo>
                    <a:pt x="117" y="0"/>
                  </a:moveTo>
                  <a:cubicBezTo>
                    <a:pt x="50" y="0"/>
                    <a:pt x="1" y="25"/>
                    <a:pt x="1" y="100"/>
                  </a:cubicBezTo>
                  <a:lnTo>
                    <a:pt x="449" y="100"/>
                  </a:lnTo>
                  <a:cubicBezTo>
                    <a:pt x="449" y="100"/>
                    <a:pt x="250" y="0"/>
                    <a:pt x="1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0" name="Google Shape;13080;p19"/>
            <p:cNvSpPr/>
            <p:nvPr/>
          </p:nvSpPr>
          <p:spPr>
            <a:xfrm>
              <a:off x="6709500" y="3014850"/>
              <a:ext cx="16850" cy="7950"/>
            </a:xfrm>
            <a:custGeom>
              <a:avLst/>
              <a:gdLst/>
              <a:ahLst/>
              <a:cxnLst/>
              <a:rect l="l" t="t" r="r" b="b"/>
              <a:pathLst>
                <a:path w="674" h="318" extrusionOk="0">
                  <a:moveTo>
                    <a:pt x="356" y="0"/>
                  </a:moveTo>
                  <a:cubicBezTo>
                    <a:pt x="225" y="0"/>
                    <a:pt x="1" y="159"/>
                    <a:pt x="1" y="317"/>
                  </a:cubicBezTo>
                  <a:cubicBezTo>
                    <a:pt x="225" y="317"/>
                    <a:pt x="673" y="317"/>
                    <a:pt x="449" y="93"/>
                  </a:cubicBezTo>
                  <a:cubicBezTo>
                    <a:pt x="449" y="28"/>
                    <a:pt x="411" y="0"/>
                    <a:pt x="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1" name="Google Shape;13081;p19"/>
            <p:cNvSpPr/>
            <p:nvPr/>
          </p:nvSpPr>
          <p:spPr>
            <a:xfrm>
              <a:off x="5291975" y="3022775"/>
              <a:ext cx="11225" cy="2525"/>
            </a:xfrm>
            <a:custGeom>
              <a:avLst/>
              <a:gdLst/>
              <a:ahLst/>
              <a:cxnLst/>
              <a:rect l="l" t="t" r="r" b="b"/>
              <a:pathLst>
                <a:path w="449" h="101" extrusionOk="0">
                  <a:moveTo>
                    <a:pt x="0" y="0"/>
                  </a:moveTo>
                  <a:cubicBezTo>
                    <a:pt x="0" y="0"/>
                    <a:pt x="199" y="100"/>
                    <a:pt x="332" y="100"/>
                  </a:cubicBezTo>
                  <a:cubicBezTo>
                    <a:pt x="399" y="100"/>
                    <a:pt x="448" y="75"/>
                    <a:pt x="4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2" name="Google Shape;13082;p19"/>
            <p:cNvSpPr/>
            <p:nvPr/>
          </p:nvSpPr>
          <p:spPr>
            <a:xfrm>
              <a:off x="4916575" y="3028375"/>
              <a:ext cx="20800" cy="7950"/>
            </a:xfrm>
            <a:custGeom>
              <a:avLst/>
              <a:gdLst/>
              <a:ahLst/>
              <a:cxnLst/>
              <a:rect l="l" t="t" r="r" b="b"/>
              <a:pathLst>
                <a:path w="832" h="318" extrusionOk="0">
                  <a:moveTo>
                    <a:pt x="673" y="1"/>
                  </a:moveTo>
                  <a:cubicBezTo>
                    <a:pt x="224" y="1"/>
                    <a:pt x="0" y="1"/>
                    <a:pt x="224" y="225"/>
                  </a:cubicBezTo>
                  <a:cubicBezTo>
                    <a:pt x="290" y="290"/>
                    <a:pt x="375" y="318"/>
                    <a:pt x="456" y="318"/>
                  </a:cubicBezTo>
                  <a:cubicBezTo>
                    <a:pt x="653" y="318"/>
                    <a:pt x="831" y="159"/>
                    <a:pt x="6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3" name="Google Shape;13083;p19"/>
            <p:cNvSpPr/>
            <p:nvPr/>
          </p:nvSpPr>
          <p:spPr>
            <a:xfrm>
              <a:off x="4916575" y="3039575"/>
              <a:ext cx="11225" cy="2525"/>
            </a:xfrm>
            <a:custGeom>
              <a:avLst/>
              <a:gdLst/>
              <a:ahLst/>
              <a:cxnLst/>
              <a:rect l="l" t="t" r="r" b="b"/>
              <a:pathLst>
                <a:path w="449" h="101" extrusionOk="0">
                  <a:moveTo>
                    <a:pt x="0" y="1"/>
                  </a:moveTo>
                  <a:cubicBezTo>
                    <a:pt x="0" y="1"/>
                    <a:pt x="100" y="100"/>
                    <a:pt x="233" y="100"/>
                  </a:cubicBezTo>
                  <a:cubicBezTo>
                    <a:pt x="299" y="100"/>
                    <a:pt x="374" y="75"/>
                    <a:pt x="4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4" name="Google Shape;13084;p19"/>
            <p:cNvSpPr/>
            <p:nvPr/>
          </p:nvSpPr>
          <p:spPr>
            <a:xfrm>
              <a:off x="5247150" y="3045175"/>
              <a:ext cx="15325" cy="13450"/>
            </a:xfrm>
            <a:custGeom>
              <a:avLst/>
              <a:gdLst/>
              <a:ahLst/>
              <a:cxnLst/>
              <a:rect l="l" t="t" r="r" b="b"/>
              <a:pathLst>
                <a:path w="613" h="538" extrusionOk="0">
                  <a:moveTo>
                    <a:pt x="448" y="1"/>
                  </a:moveTo>
                  <a:cubicBezTo>
                    <a:pt x="224" y="1"/>
                    <a:pt x="0" y="1"/>
                    <a:pt x="224" y="449"/>
                  </a:cubicBezTo>
                  <a:cubicBezTo>
                    <a:pt x="224" y="509"/>
                    <a:pt x="256" y="537"/>
                    <a:pt x="299" y="537"/>
                  </a:cubicBezTo>
                  <a:cubicBezTo>
                    <a:pt x="416" y="537"/>
                    <a:pt x="612" y="329"/>
                    <a:pt x="4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5" name="Google Shape;13085;p19"/>
            <p:cNvSpPr/>
            <p:nvPr/>
          </p:nvSpPr>
          <p:spPr>
            <a:xfrm>
              <a:off x="5286375" y="3050875"/>
              <a:ext cx="4775" cy="8275"/>
            </a:xfrm>
            <a:custGeom>
              <a:avLst/>
              <a:gdLst/>
              <a:ahLst/>
              <a:cxnLst/>
              <a:rect l="l" t="t" r="r" b="b"/>
              <a:pathLst>
                <a:path w="191" h="331" extrusionOk="0">
                  <a:moveTo>
                    <a:pt x="124" y="0"/>
                  </a:moveTo>
                  <a:cubicBezTo>
                    <a:pt x="96" y="0"/>
                    <a:pt x="54" y="58"/>
                    <a:pt x="0" y="221"/>
                  </a:cubicBezTo>
                  <a:cubicBezTo>
                    <a:pt x="39" y="300"/>
                    <a:pt x="72" y="330"/>
                    <a:pt x="98" y="330"/>
                  </a:cubicBezTo>
                  <a:cubicBezTo>
                    <a:pt x="182" y="330"/>
                    <a:pt x="191" y="0"/>
                    <a:pt x="1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6" name="Google Shape;13086;p19"/>
            <p:cNvSpPr/>
            <p:nvPr/>
          </p:nvSpPr>
          <p:spPr>
            <a:xfrm>
              <a:off x="3129225" y="3062625"/>
              <a:ext cx="28050" cy="9975"/>
            </a:xfrm>
            <a:custGeom>
              <a:avLst/>
              <a:gdLst/>
              <a:ahLst/>
              <a:cxnLst/>
              <a:rect l="l" t="t" r="r" b="b"/>
              <a:pathLst>
                <a:path w="1122" h="399" extrusionOk="0">
                  <a:moveTo>
                    <a:pt x="192" y="0"/>
                  </a:moveTo>
                  <a:cubicBezTo>
                    <a:pt x="75" y="0"/>
                    <a:pt x="1" y="50"/>
                    <a:pt x="1" y="199"/>
                  </a:cubicBezTo>
                  <a:cubicBezTo>
                    <a:pt x="150" y="199"/>
                    <a:pt x="399" y="399"/>
                    <a:pt x="681" y="399"/>
                  </a:cubicBezTo>
                  <a:cubicBezTo>
                    <a:pt x="822" y="399"/>
                    <a:pt x="972" y="349"/>
                    <a:pt x="1121" y="199"/>
                  </a:cubicBezTo>
                  <a:cubicBezTo>
                    <a:pt x="822" y="199"/>
                    <a:pt x="424"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7" name="Google Shape;13087;p19"/>
            <p:cNvSpPr/>
            <p:nvPr/>
          </p:nvSpPr>
          <p:spPr>
            <a:xfrm>
              <a:off x="3213275" y="3067600"/>
              <a:ext cx="33650" cy="16825"/>
            </a:xfrm>
            <a:custGeom>
              <a:avLst/>
              <a:gdLst/>
              <a:ahLst/>
              <a:cxnLst/>
              <a:rect l="l" t="t" r="r" b="b"/>
              <a:pathLst>
                <a:path w="1346" h="673" extrusionOk="0">
                  <a:moveTo>
                    <a:pt x="449" y="0"/>
                  </a:moveTo>
                  <a:cubicBezTo>
                    <a:pt x="0" y="224"/>
                    <a:pt x="897" y="673"/>
                    <a:pt x="1345" y="673"/>
                  </a:cubicBezTo>
                  <a:cubicBezTo>
                    <a:pt x="1121" y="224"/>
                    <a:pt x="1121"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8" name="Google Shape;13088;p19"/>
            <p:cNvSpPr/>
            <p:nvPr/>
          </p:nvSpPr>
          <p:spPr>
            <a:xfrm>
              <a:off x="3975275" y="3079425"/>
              <a:ext cx="22425" cy="6625"/>
            </a:xfrm>
            <a:custGeom>
              <a:avLst/>
              <a:gdLst/>
              <a:ahLst/>
              <a:cxnLst/>
              <a:rect l="l" t="t" r="r" b="b"/>
              <a:pathLst>
                <a:path w="897" h="265" extrusionOk="0">
                  <a:moveTo>
                    <a:pt x="133" y="1"/>
                  </a:moveTo>
                  <a:cubicBezTo>
                    <a:pt x="50" y="1"/>
                    <a:pt x="0" y="50"/>
                    <a:pt x="0" y="200"/>
                  </a:cubicBezTo>
                  <a:cubicBezTo>
                    <a:pt x="48" y="152"/>
                    <a:pt x="105" y="135"/>
                    <a:pt x="168" y="135"/>
                  </a:cubicBezTo>
                  <a:cubicBezTo>
                    <a:pt x="341" y="135"/>
                    <a:pt x="557" y="264"/>
                    <a:pt x="729" y="264"/>
                  </a:cubicBezTo>
                  <a:cubicBezTo>
                    <a:pt x="792" y="264"/>
                    <a:pt x="850" y="247"/>
                    <a:pt x="897" y="200"/>
                  </a:cubicBezTo>
                  <a:cubicBezTo>
                    <a:pt x="598" y="200"/>
                    <a:pt x="299" y="1"/>
                    <a:pt x="1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9" name="Google Shape;13089;p19"/>
            <p:cNvSpPr/>
            <p:nvPr/>
          </p:nvSpPr>
          <p:spPr>
            <a:xfrm>
              <a:off x="4905375" y="3126750"/>
              <a:ext cx="11225" cy="2500"/>
            </a:xfrm>
            <a:custGeom>
              <a:avLst/>
              <a:gdLst/>
              <a:ahLst/>
              <a:cxnLst/>
              <a:rect l="l" t="t" r="r" b="b"/>
              <a:pathLst>
                <a:path w="449" h="100" extrusionOk="0">
                  <a:moveTo>
                    <a:pt x="116" y="0"/>
                  </a:moveTo>
                  <a:cubicBezTo>
                    <a:pt x="50" y="0"/>
                    <a:pt x="0" y="25"/>
                    <a:pt x="0" y="100"/>
                  </a:cubicBezTo>
                  <a:lnTo>
                    <a:pt x="448" y="100"/>
                  </a:lnTo>
                  <a:cubicBezTo>
                    <a:pt x="448" y="100"/>
                    <a:pt x="249" y="0"/>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0" name="Google Shape;13090;p19"/>
            <p:cNvSpPr/>
            <p:nvPr/>
          </p:nvSpPr>
          <p:spPr>
            <a:xfrm>
              <a:off x="4866150" y="3134825"/>
              <a:ext cx="16825" cy="7950"/>
            </a:xfrm>
            <a:custGeom>
              <a:avLst/>
              <a:gdLst/>
              <a:ahLst/>
              <a:cxnLst/>
              <a:rect l="l" t="t" r="r" b="b"/>
              <a:pathLst>
                <a:path w="673" h="318" extrusionOk="0">
                  <a:moveTo>
                    <a:pt x="673" y="1"/>
                  </a:moveTo>
                  <a:cubicBezTo>
                    <a:pt x="224" y="1"/>
                    <a:pt x="0" y="1"/>
                    <a:pt x="0" y="225"/>
                  </a:cubicBezTo>
                  <a:cubicBezTo>
                    <a:pt x="66" y="291"/>
                    <a:pt x="151" y="318"/>
                    <a:pt x="238" y="318"/>
                  </a:cubicBezTo>
                  <a:cubicBezTo>
                    <a:pt x="448" y="318"/>
                    <a:pt x="673" y="159"/>
                    <a:pt x="6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1" name="Google Shape;13091;p19"/>
            <p:cNvSpPr/>
            <p:nvPr/>
          </p:nvSpPr>
          <p:spPr>
            <a:xfrm>
              <a:off x="2884350" y="3154925"/>
              <a:ext cx="19150" cy="10275"/>
            </a:xfrm>
            <a:custGeom>
              <a:avLst/>
              <a:gdLst/>
              <a:ahLst/>
              <a:cxnLst/>
              <a:rect l="l" t="t" r="r" b="b"/>
              <a:pathLst>
                <a:path w="766" h="411" extrusionOk="0">
                  <a:moveTo>
                    <a:pt x="489" y="0"/>
                  </a:moveTo>
                  <a:cubicBezTo>
                    <a:pt x="402" y="0"/>
                    <a:pt x="290" y="28"/>
                    <a:pt x="159" y="93"/>
                  </a:cubicBezTo>
                  <a:cubicBezTo>
                    <a:pt x="0" y="252"/>
                    <a:pt x="66" y="410"/>
                    <a:pt x="276" y="410"/>
                  </a:cubicBezTo>
                  <a:cubicBezTo>
                    <a:pt x="364" y="410"/>
                    <a:pt x="476" y="383"/>
                    <a:pt x="607" y="317"/>
                  </a:cubicBezTo>
                  <a:cubicBezTo>
                    <a:pt x="765" y="159"/>
                    <a:pt x="700" y="0"/>
                    <a:pt x="4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2" name="Google Shape;13092;p19"/>
            <p:cNvSpPr/>
            <p:nvPr/>
          </p:nvSpPr>
          <p:spPr>
            <a:xfrm>
              <a:off x="2933125" y="3174050"/>
              <a:ext cx="22450" cy="22450"/>
            </a:xfrm>
            <a:custGeom>
              <a:avLst/>
              <a:gdLst/>
              <a:ahLst/>
              <a:cxnLst/>
              <a:rect l="l" t="t" r="r" b="b"/>
              <a:pathLst>
                <a:path w="898" h="898" extrusionOk="0">
                  <a:moveTo>
                    <a:pt x="1" y="1"/>
                  </a:moveTo>
                  <a:cubicBezTo>
                    <a:pt x="225" y="449"/>
                    <a:pt x="1" y="673"/>
                    <a:pt x="673" y="897"/>
                  </a:cubicBezTo>
                  <a:cubicBezTo>
                    <a:pt x="897" y="897"/>
                    <a:pt x="449" y="225"/>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3" name="Google Shape;13093;p19"/>
            <p:cNvSpPr/>
            <p:nvPr/>
          </p:nvSpPr>
          <p:spPr>
            <a:xfrm>
              <a:off x="4535575" y="3182775"/>
              <a:ext cx="5625" cy="2500"/>
            </a:xfrm>
            <a:custGeom>
              <a:avLst/>
              <a:gdLst/>
              <a:ahLst/>
              <a:cxnLst/>
              <a:rect l="l" t="t" r="r" b="b"/>
              <a:pathLst>
                <a:path w="225" h="100" extrusionOk="0">
                  <a:moveTo>
                    <a:pt x="58" y="0"/>
                  </a:moveTo>
                  <a:cubicBezTo>
                    <a:pt x="25" y="0"/>
                    <a:pt x="0" y="25"/>
                    <a:pt x="0" y="100"/>
                  </a:cubicBezTo>
                  <a:lnTo>
                    <a:pt x="224" y="100"/>
                  </a:lnTo>
                  <a:cubicBezTo>
                    <a:pt x="224" y="100"/>
                    <a:pt x="125" y="0"/>
                    <a:pt x="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4" name="Google Shape;13094;p19"/>
            <p:cNvSpPr/>
            <p:nvPr/>
          </p:nvSpPr>
          <p:spPr>
            <a:xfrm>
              <a:off x="4843725" y="3182775"/>
              <a:ext cx="5625" cy="2500"/>
            </a:xfrm>
            <a:custGeom>
              <a:avLst/>
              <a:gdLst/>
              <a:ahLst/>
              <a:cxnLst/>
              <a:rect l="l" t="t" r="r" b="b"/>
              <a:pathLst>
                <a:path w="225" h="100" extrusionOk="0">
                  <a:moveTo>
                    <a:pt x="59" y="0"/>
                  </a:moveTo>
                  <a:cubicBezTo>
                    <a:pt x="26" y="0"/>
                    <a:pt x="1" y="25"/>
                    <a:pt x="1" y="100"/>
                  </a:cubicBezTo>
                  <a:lnTo>
                    <a:pt x="225" y="100"/>
                  </a:lnTo>
                  <a:cubicBezTo>
                    <a:pt x="225" y="100"/>
                    <a:pt x="125" y="0"/>
                    <a:pt x="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5" name="Google Shape;13095;p19"/>
            <p:cNvSpPr/>
            <p:nvPr/>
          </p:nvSpPr>
          <p:spPr>
            <a:xfrm>
              <a:off x="5280750" y="3228900"/>
              <a:ext cx="7775" cy="5150"/>
            </a:xfrm>
            <a:custGeom>
              <a:avLst/>
              <a:gdLst/>
              <a:ahLst/>
              <a:cxnLst/>
              <a:rect l="l" t="t" r="r" b="b"/>
              <a:pathLst>
                <a:path w="311" h="206" extrusionOk="0">
                  <a:moveTo>
                    <a:pt x="100" y="1"/>
                  </a:moveTo>
                  <a:cubicBezTo>
                    <a:pt x="68" y="1"/>
                    <a:pt x="35" y="14"/>
                    <a:pt x="1" y="48"/>
                  </a:cubicBezTo>
                  <a:cubicBezTo>
                    <a:pt x="118" y="165"/>
                    <a:pt x="189" y="206"/>
                    <a:pt x="227" y="206"/>
                  </a:cubicBezTo>
                  <a:cubicBezTo>
                    <a:pt x="310" y="206"/>
                    <a:pt x="223" y="1"/>
                    <a:pt x="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6" name="Google Shape;13096;p19"/>
            <p:cNvSpPr/>
            <p:nvPr/>
          </p:nvSpPr>
          <p:spPr>
            <a:xfrm>
              <a:off x="3566250" y="3241275"/>
              <a:ext cx="11250" cy="25"/>
            </a:xfrm>
            <a:custGeom>
              <a:avLst/>
              <a:gdLst/>
              <a:ahLst/>
              <a:cxnLst/>
              <a:rect l="l" t="t" r="r" b="b"/>
              <a:pathLst>
                <a:path w="450" h="1" extrusionOk="0">
                  <a:moveTo>
                    <a:pt x="449" y="1"/>
                  </a:moveTo>
                  <a:lnTo>
                    <a:pt x="1" y="1"/>
                  </a:lnTo>
                  <a:cubicBezTo>
                    <a:pt x="1" y="1"/>
                    <a:pt x="449" y="1"/>
                    <a:pt x="4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7" name="Google Shape;13097;p19"/>
            <p:cNvSpPr/>
            <p:nvPr/>
          </p:nvSpPr>
          <p:spPr>
            <a:xfrm>
              <a:off x="4373075" y="3243650"/>
              <a:ext cx="4700" cy="6500"/>
            </a:xfrm>
            <a:custGeom>
              <a:avLst/>
              <a:gdLst/>
              <a:ahLst/>
              <a:cxnLst/>
              <a:rect l="l" t="t" r="r" b="b"/>
              <a:pathLst>
                <a:path w="188" h="260" extrusionOk="0">
                  <a:moveTo>
                    <a:pt x="113" y="1"/>
                  </a:moveTo>
                  <a:cubicBezTo>
                    <a:pt x="86" y="1"/>
                    <a:pt x="48" y="35"/>
                    <a:pt x="1" y="130"/>
                  </a:cubicBezTo>
                  <a:cubicBezTo>
                    <a:pt x="48" y="225"/>
                    <a:pt x="86" y="259"/>
                    <a:pt x="113" y="259"/>
                  </a:cubicBezTo>
                  <a:cubicBezTo>
                    <a:pt x="188" y="259"/>
                    <a:pt x="188" y="1"/>
                    <a:pt x="1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8" name="Google Shape;13098;p19"/>
            <p:cNvSpPr/>
            <p:nvPr/>
          </p:nvSpPr>
          <p:spPr>
            <a:xfrm>
              <a:off x="3504625" y="3258100"/>
              <a:ext cx="34975" cy="12750"/>
            </a:xfrm>
            <a:custGeom>
              <a:avLst/>
              <a:gdLst/>
              <a:ahLst/>
              <a:cxnLst/>
              <a:rect l="l" t="t" r="r" b="b"/>
              <a:pathLst>
                <a:path w="1399" h="510" extrusionOk="0">
                  <a:moveTo>
                    <a:pt x="673" y="0"/>
                  </a:moveTo>
                  <a:cubicBezTo>
                    <a:pt x="673" y="102"/>
                    <a:pt x="638" y="134"/>
                    <a:pt x="585" y="134"/>
                  </a:cubicBezTo>
                  <a:cubicBezTo>
                    <a:pt x="490" y="134"/>
                    <a:pt x="335" y="31"/>
                    <a:pt x="208" y="31"/>
                  </a:cubicBezTo>
                  <a:cubicBezTo>
                    <a:pt x="92" y="31"/>
                    <a:pt x="1" y="117"/>
                    <a:pt x="1" y="449"/>
                  </a:cubicBezTo>
                  <a:cubicBezTo>
                    <a:pt x="43" y="491"/>
                    <a:pt x="127" y="510"/>
                    <a:pt x="228" y="510"/>
                  </a:cubicBezTo>
                  <a:cubicBezTo>
                    <a:pt x="657" y="510"/>
                    <a:pt x="1398" y="182"/>
                    <a:pt x="6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9" name="Google Shape;13099;p19"/>
            <p:cNvSpPr/>
            <p:nvPr/>
          </p:nvSpPr>
          <p:spPr>
            <a:xfrm>
              <a:off x="4339475" y="3259500"/>
              <a:ext cx="11225" cy="6725"/>
            </a:xfrm>
            <a:custGeom>
              <a:avLst/>
              <a:gdLst/>
              <a:ahLst/>
              <a:cxnLst/>
              <a:rect l="l" t="t" r="r" b="b"/>
              <a:pathLst>
                <a:path w="449" h="269" extrusionOk="0">
                  <a:moveTo>
                    <a:pt x="224" y="0"/>
                  </a:moveTo>
                  <a:cubicBezTo>
                    <a:pt x="112" y="0"/>
                    <a:pt x="0" y="56"/>
                    <a:pt x="0" y="168"/>
                  </a:cubicBezTo>
                  <a:cubicBezTo>
                    <a:pt x="150" y="168"/>
                    <a:pt x="199" y="268"/>
                    <a:pt x="282" y="268"/>
                  </a:cubicBezTo>
                  <a:cubicBezTo>
                    <a:pt x="324" y="268"/>
                    <a:pt x="374" y="243"/>
                    <a:pt x="448" y="168"/>
                  </a:cubicBezTo>
                  <a:cubicBezTo>
                    <a:pt x="448" y="56"/>
                    <a:pt x="336"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0" name="Google Shape;13100;p19"/>
            <p:cNvSpPr/>
            <p:nvPr/>
          </p:nvSpPr>
          <p:spPr>
            <a:xfrm>
              <a:off x="4672075" y="3268125"/>
              <a:ext cx="8125" cy="5150"/>
            </a:xfrm>
            <a:custGeom>
              <a:avLst/>
              <a:gdLst/>
              <a:ahLst/>
              <a:cxnLst/>
              <a:rect l="l" t="t" r="r" b="b"/>
              <a:pathLst>
                <a:path w="325" h="206" extrusionOk="0">
                  <a:moveTo>
                    <a:pt x="263" y="0"/>
                  </a:moveTo>
                  <a:cubicBezTo>
                    <a:pt x="248" y="0"/>
                    <a:pt x="211" y="14"/>
                    <a:pt x="143" y="48"/>
                  </a:cubicBezTo>
                  <a:cubicBezTo>
                    <a:pt x="26" y="165"/>
                    <a:pt x="1" y="205"/>
                    <a:pt x="19" y="205"/>
                  </a:cubicBezTo>
                  <a:cubicBezTo>
                    <a:pt x="61" y="205"/>
                    <a:pt x="325"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1" name="Google Shape;13101;p19"/>
            <p:cNvSpPr/>
            <p:nvPr/>
          </p:nvSpPr>
          <p:spPr>
            <a:xfrm>
              <a:off x="4720475" y="3266800"/>
              <a:ext cx="11225" cy="5025"/>
            </a:xfrm>
            <a:custGeom>
              <a:avLst/>
              <a:gdLst/>
              <a:ahLst/>
              <a:cxnLst/>
              <a:rect l="l" t="t" r="r" b="b"/>
              <a:pathLst>
                <a:path w="449" h="201" extrusionOk="0">
                  <a:moveTo>
                    <a:pt x="116" y="1"/>
                  </a:moveTo>
                  <a:cubicBezTo>
                    <a:pt x="50" y="1"/>
                    <a:pt x="0" y="26"/>
                    <a:pt x="0" y="101"/>
                  </a:cubicBezTo>
                  <a:cubicBezTo>
                    <a:pt x="0" y="175"/>
                    <a:pt x="50" y="200"/>
                    <a:pt x="116" y="200"/>
                  </a:cubicBezTo>
                  <a:cubicBezTo>
                    <a:pt x="249" y="200"/>
                    <a:pt x="448" y="101"/>
                    <a:pt x="448" y="101"/>
                  </a:cubicBezTo>
                  <a:cubicBezTo>
                    <a:pt x="448" y="101"/>
                    <a:pt x="249"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2" name="Google Shape;13102;p19"/>
            <p:cNvSpPr/>
            <p:nvPr/>
          </p:nvSpPr>
          <p:spPr>
            <a:xfrm>
              <a:off x="4059325" y="3274900"/>
              <a:ext cx="15325" cy="13425"/>
            </a:xfrm>
            <a:custGeom>
              <a:avLst/>
              <a:gdLst/>
              <a:ahLst/>
              <a:cxnLst/>
              <a:rect l="l" t="t" r="r" b="b"/>
              <a:pathLst>
                <a:path w="613" h="537" extrusionOk="0">
                  <a:moveTo>
                    <a:pt x="448" y="1"/>
                  </a:moveTo>
                  <a:cubicBezTo>
                    <a:pt x="0" y="1"/>
                    <a:pt x="0" y="1"/>
                    <a:pt x="0" y="449"/>
                  </a:cubicBezTo>
                  <a:cubicBezTo>
                    <a:pt x="60" y="509"/>
                    <a:pt x="136" y="537"/>
                    <a:pt x="211" y="537"/>
                  </a:cubicBezTo>
                  <a:cubicBezTo>
                    <a:pt x="416" y="537"/>
                    <a:pt x="613" y="329"/>
                    <a:pt x="4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3" name="Google Shape;13103;p19"/>
            <p:cNvSpPr/>
            <p:nvPr/>
          </p:nvSpPr>
          <p:spPr>
            <a:xfrm>
              <a:off x="4742875" y="3277275"/>
              <a:ext cx="4700" cy="6500"/>
            </a:xfrm>
            <a:custGeom>
              <a:avLst/>
              <a:gdLst/>
              <a:ahLst/>
              <a:cxnLst/>
              <a:rect l="l" t="t" r="r" b="b"/>
              <a:pathLst>
                <a:path w="188" h="260" extrusionOk="0">
                  <a:moveTo>
                    <a:pt x="113" y="0"/>
                  </a:moveTo>
                  <a:cubicBezTo>
                    <a:pt x="85" y="0"/>
                    <a:pt x="48" y="35"/>
                    <a:pt x="1" y="130"/>
                  </a:cubicBezTo>
                  <a:cubicBezTo>
                    <a:pt x="48" y="225"/>
                    <a:pt x="85" y="259"/>
                    <a:pt x="113" y="259"/>
                  </a:cubicBezTo>
                  <a:cubicBezTo>
                    <a:pt x="187" y="259"/>
                    <a:pt x="187" y="0"/>
                    <a:pt x="1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4" name="Google Shape;13104;p19"/>
            <p:cNvSpPr/>
            <p:nvPr/>
          </p:nvSpPr>
          <p:spPr>
            <a:xfrm>
              <a:off x="6485400" y="3302925"/>
              <a:ext cx="22425" cy="5625"/>
            </a:xfrm>
            <a:custGeom>
              <a:avLst/>
              <a:gdLst/>
              <a:ahLst/>
              <a:cxnLst/>
              <a:rect l="l" t="t" r="r" b="b"/>
              <a:pathLst>
                <a:path w="897" h="225" extrusionOk="0">
                  <a:moveTo>
                    <a:pt x="224" y="0"/>
                  </a:moveTo>
                  <a:cubicBezTo>
                    <a:pt x="0" y="0"/>
                    <a:pt x="673" y="224"/>
                    <a:pt x="897" y="224"/>
                  </a:cubicBezTo>
                  <a:cubicBezTo>
                    <a:pt x="897" y="0"/>
                    <a:pt x="673"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5" name="Google Shape;13105;p19"/>
            <p:cNvSpPr/>
            <p:nvPr/>
          </p:nvSpPr>
          <p:spPr>
            <a:xfrm>
              <a:off x="2697800" y="3305275"/>
              <a:ext cx="9375" cy="6500"/>
            </a:xfrm>
            <a:custGeom>
              <a:avLst/>
              <a:gdLst/>
              <a:ahLst/>
              <a:cxnLst/>
              <a:rect l="l" t="t" r="r" b="b"/>
              <a:pathLst>
                <a:path w="375" h="260" extrusionOk="0">
                  <a:moveTo>
                    <a:pt x="225" y="1"/>
                  </a:moveTo>
                  <a:cubicBezTo>
                    <a:pt x="170" y="1"/>
                    <a:pt x="95" y="36"/>
                    <a:pt x="1" y="130"/>
                  </a:cubicBezTo>
                  <a:cubicBezTo>
                    <a:pt x="95" y="225"/>
                    <a:pt x="170" y="260"/>
                    <a:pt x="225" y="260"/>
                  </a:cubicBezTo>
                  <a:cubicBezTo>
                    <a:pt x="374" y="260"/>
                    <a:pt x="374" y="1"/>
                    <a:pt x="2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6" name="Google Shape;13106;p19"/>
            <p:cNvSpPr/>
            <p:nvPr/>
          </p:nvSpPr>
          <p:spPr>
            <a:xfrm>
              <a:off x="3409375" y="3302925"/>
              <a:ext cx="16825" cy="11225"/>
            </a:xfrm>
            <a:custGeom>
              <a:avLst/>
              <a:gdLst/>
              <a:ahLst/>
              <a:cxnLst/>
              <a:rect l="l" t="t" r="r" b="b"/>
              <a:pathLst>
                <a:path w="673" h="449" extrusionOk="0">
                  <a:moveTo>
                    <a:pt x="673" y="0"/>
                  </a:moveTo>
                  <a:lnTo>
                    <a:pt x="673" y="0"/>
                  </a:lnTo>
                  <a:cubicBezTo>
                    <a:pt x="449" y="224"/>
                    <a:pt x="1" y="0"/>
                    <a:pt x="1" y="449"/>
                  </a:cubicBezTo>
                  <a:cubicBezTo>
                    <a:pt x="449" y="449"/>
                    <a:pt x="673" y="224"/>
                    <a:pt x="6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7" name="Google Shape;13107;p19"/>
            <p:cNvSpPr/>
            <p:nvPr/>
          </p:nvSpPr>
          <p:spPr>
            <a:xfrm>
              <a:off x="4655175" y="3302925"/>
              <a:ext cx="9275" cy="12750"/>
            </a:xfrm>
            <a:custGeom>
              <a:avLst/>
              <a:gdLst/>
              <a:ahLst/>
              <a:cxnLst/>
              <a:rect l="l" t="t" r="r" b="b"/>
              <a:pathLst>
                <a:path w="371" h="510" extrusionOk="0">
                  <a:moveTo>
                    <a:pt x="147" y="0"/>
                  </a:moveTo>
                  <a:cubicBezTo>
                    <a:pt x="147" y="182"/>
                    <a:pt x="0" y="510"/>
                    <a:pt x="181" y="510"/>
                  </a:cubicBezTo>
                  <a:cubicBezTo>
                    <a:pt x="224" y="510"/>
                    <a:pt x="285" y="491"/>
                    <a:pt x="371" y="449"/>
                  </a:cubicBezTo>
                  <a:cubicBezTo>
                    <a:pt x="371" y="224"/>
                    <a:pt x="371" y="0"/>
                    <a:pt x="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8" name="Google Shape;13108;p19"/>
            <p:cNvSpPr/>
            <p:nvPr/>
          </p:nvSpPr>
          <p:spPr>
            <a:xfrm>
              <a:off x="6519000" y="3308525"/>
              <a:ext cx="11250" cy="5625"/>
            </a:xfrm>
            <a:custGeom>
              <a:avLst/>
              <a:gdLst/>
              <a:ahLst/>
              <a:cxnLst/>
              <a:rect l="l" t="t" r="r" b="b"/>
              <a:pathLst>
                <a:path w="450" h="225" extrusionOk="0">
                  <a:moveTo>
                    <a:pt x="449" y="0"/>
                  </a:moveTo>
                  <a:cubicBezTo>
                    <a:pt x="449" y="0"/>
                    <a:pt x="1" y="0"/>
                    <a:pt x="1" y="225"/>
                  </a:cubicBezTo>
                  <a:cubicBezTo>
                    <a:pt x="1" y="225"/>
                    <a:pt x="449" y="225"/>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9" name="Google Shape;13109;p19"/>
            <p:cNvSpPr/>
            <p:nvPr/>
          </p:nvSpPr>
          <p:spPr>
            <a:xfrm>
              <a:off x="6552625" y="3314125"/>
              <a:ext cx="25" cy="28050"/>
            </a:xfrm>
            <a:custGeom>
              <a:avLst/>
              <a:gdLst/>
              <a:ahLst/>
              <a:cxnLst/>
              <a:rect l="l" t="t" r="r" b="b"/>
              <a:pathLst>
                <a:path w="1" h="1122" extrusionOk="0">
                  <a:moveTo>
                    <a:pt x="1" y="673"/>
                  </a:moveTo>
                  <a:cubicBezTo>
                    <a:pt x="1" y="1121"/>
                    <a:pt x="1" y="1"/>
                    <a:pt x="1" y="67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0" name="Google Shape;13110;p19"/>
            <p:cNvSpPr/>
            <p:nvPr/>
          </p:nvSpPr>
          <p:spPr>
            <a:xfrm>
              <a:off x="6576375" y="3327000"/>
              <a:ext cx="15500" cy="5125"/>
            </a:xfrm>
            <a:custGeom>
              <a:avLst/>
              <a:gdLst/>
              <a:ahLst/>
              <a:cxnLst/>
              <a:rect l="l" t="t" r="r" b="b"/>
              <a:pathLst>
                <a:path w="620" h="205" extrusionOk="0">
                  <a:moveTo>
                    <a:pt x="168" y="0"/>
                  </a:moveTo>
                  <a:cubicBezTo>
                    <a:pt x="0" y="0"/>
                    <a:pt x="176" y="205"/>
                    <a:pt x="422" y="205"/>
                  </a:cubicBezTo>
                  <a:cubicBezTo>
                    <a:pt x="485" y="205"/>
                    <a:pt x="552" y="192"/>
                    <a:pt x="619" y="158"/>
                  </a:cubicBezTo>
                  <a:cubicBezTo>
                    <a:pt x="385" y="41"/>
                    <a:pt x="242" y="0"/>
                    <a:pt x="1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1" name="Google Shape;13111;p19"/>
            <p:cNvSpPr/>
            <p:nvPr/>
          </p:nvSpPr>
          <p:spPr>
            <a:xfrm>
              <a:off x="2905125" y="3330925"/>
              <a:ext cx="22425" cy="2525"/>
            </a:xfrm>
            <a:custGeom>
              <a:avLst/>
              <a:gdLst/>
              <a:ahLst/>
              <a:cxnLst/>
              <a:rect l="l" t="t" r="r" b="b"/>
              <a:pathLst>
                <a:path w="897" h="101" extrusionOk="0">
                  <a:moveTo>
                    <a:pt x="0" y="1"/>
                  </a:moveTo>
                  <a:cubicBezTo>
                    <a:pt x="0" y="1"/>
                    <a:pt x="299" y="100"/>
                    <a:pt x="564" y="100"/>
                  </a:cubicBezTo>
                  <a:cubicBezTo>
                    <a:pt x="697" y="100"/>
                    <a:pt x="822" y="76"/>
                    <a:pt x="8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2" name="Google Shape;13112;p19"/>
            <p:cNvSpPr/>
            <p:nvPr/>
          </p:nvSpPr>
          <p:spPr>
            <a:xfrm>
              <a:off x="4305850" y="3331025"/>
              <a:ext cx="4800" cy="8275"/>
            </a:xfrm>
            <a:custGeom>
              <a:avLst/>
              <a:gdLst/>
              <a:ahLst/>
              <a:cxnLst/>
              <a:rect l="l" t="t" r="r" b="b"/>
              <a:pathLst>
                <a:path w="192" h="331" extrusionOk="0">
                  <a:moveTo>
                    <a:pt x="124" y="0"/>
                  </a:moveTo>
                  <a:cubicBezTo>
                    <a:pt x="96" y="0"/>
                    <a:pt x="55" y="58"/>
                    <a:pt x="0" y="221"/>
                  </a:cubicBezTo>
                  <a:cubicBezTo>
                    <a:pt x="40" y="300"/>
                    <a:pt x="72" y="330"/>
                    <a:pt x="98" y="330"/>
                  </a:cubicBezTo>
                  <a:cubicBezTo>
                    <a:pt x="182" y="330"/>
                    <a:pt x="191" y="0"/>
                    <a:pt x="1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3" name="Google Shape;13113;p19"/>
            <p:cNvSpPr/>
            <p:nvPr/>
          </p:nvSpPr>
          <p:spPr>
            <a:xfrm>
              <a:off x="6470750" y="3332600"/>
              <a:ext cx="9200" cy="5150"/>
            </a:xfrm>
            <a:custGeom>
              <a:avLst/>
              <a:gdLst/>
              <a:ahLst/>
              <a:cxnLst/>
              <a:rect l="l" t="t" r="r" b="b"/>
              <a:pathLst>
                <a:path w="368" h="206" extrusionOk="0">
                  <a:moveTo>
                    <a:pt x="358" y="0"/>
                  </a:moveTo>
                  <a:cubicBezTo>
                    <a:pt x="337" y="0"/>
                    <a:pt x="0" y="205"/>
                    <a:pt x="31" y="205"/>
                  </a:cubicBezTo>
                  <a:cubicBezTo>
                    <a:pt x="39" y="205"/>
                    <a:pt x="71" y="192"/>
                    <a:pt x="138" y="158"/>
                  </a:cubicBezTo>
                  <a:cubicBezTo>
                    <a:pt x="314" y="41"/>
                    <a:pt x="367" y="0"/>
                    <a:pt x="3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4" name="Google Shape;13114;p19"/>
            <p:cNvSpPr/>
            <p:nvPr/>
          </p:nvSpPr>
          <p:spPr>
            <a:xfrm>
              <a:off x="6614250" y="3337150"/>
              <a:ext cx="33650" cy="8950"/>
            </a:xfrm>
            <a:custGeom>
              <a:avLst/>
              <a:gdLst/>
              <a:ahLst/>
              <a:cxnLst/>
              <a:rect l="l" t="t" r="r" b="b"/>
              <a:pathLst>
                <a:path w="1346" h="358" extrusionOk="0">
                  <a:moveTo>
                    <a:pt x="499" y="1"/>
                  </a:moveTo>
                  <a:cubicBezTo>
                    <a:pt x="325" y="1"/>
                    <a:pt x="150" y="51"/>
                    <a:pt x="1" y="200"/>
                  </a:cubicBezTo>
                  <a:cubicBezTo>
                    <a:pt x="102" y="166"/>
                    <a:pt x="193" y="153"/>
                    <a:pt x="276" y="153"/>
                  </a:cubicBezTo>
                  <a:cubicBezTo>
                    <a:pt x="601" y="153"/>
                    <a:pt x="806" y="358"/>
                    <a:pt x="1028" y="358"/>
                  </a:cubicBezTo>
                  <a:cubicBezTo>
                    <a:pt x="1126" y="358"/>
                    <a:pt x="1228" y="317"/>
                    <a:pt x="1346" y="200"/>
                  </a:cubicBezTo>
                  <a:cubicBezTo>
                    <a:pt x="1196" y="200"/>
                    <a:pt x="848" y="1"/>
                    <a:pt x="4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5" name="Google Shape;13115;p19"/>
            <p:cNvSpPr/>
            <p:nvPr/>
          </p:nvSpPr>
          <p:spPr>
            <a:xfrm>
              <a:off x="6660275" y="3344500"/>
              <a:ext cx="15650" cy="6500"/>
            </a:xfrm>
            <a:custGeom>
              <a:avLst/>
              <a:gdLst/>
              <a:ahLst/>
              <a:cxnLst/>
              <a:rect l="l" t="t" r="r" b="b"/>
              <a:pathLst>
                <a:path w="626" h="260" extrusionOk="0">
                  <a:moveTo>
                    <a:pt x="224" y="1"/>
                  </a:moveTo>
                  <a:cubicBezTo>
                    <a:pt x="0" y="1"/>
                    <a:pt x="130" y="260"/>
                    <a:pt x="354" y="260"/>
                  </a:cubicBezTo>
                  <a:cubicBezTo>
                    <a:pt x="436" y="260"/>
                    <a:pt x="530" y="225"/>
                    <a:pt x="625" y="130"/>
                  </a:cubicBezTo>
                  <a:cubicBezTo>
                    <a:pt x="436" y="35"/>
                    <a:pt x="306"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6" name="Google Shape;13116;p19"/>
            <p:cNvSpPr/>
            <p:nvPr/>
          </p:nvSpPr>
          <p:spPr>
            <a:xfrm>
              <a:off x="3432850" y="3363025"/>
              <a:ext cx="15775" cy="12750"/>
            </a:xfrm>
            <a:custGeom>
              <a:avLst/>
              <a:gdLst/>
              <a:ahLst/>
              <a:cxnLst/>
              <a:rect l="l" t="t" r="r" b="b"/>
              <a:pathLst>
                <a:path w="631" h="510" extrusionOk="0">
                  <a:moveTo>
                    <a:pt x="365" y="0"/>
                  </a:moveTo>
                  <a:cubicBezTo>
                    <a:pt x="260" y="0"/>
                    <a:pt x="1" y="328"/>
                    <a:pt x="182" y="510"/>
                  </a:cubicBezTo>
                  <a:cubicBezTo>
                    <a:pt x="406" y="510"/>
                    <a:pt x="630" y="510"/>
                    <a:pt x="406" y="62"/>
                  </a:cubicBezTo>
                  <a:cubicBezTo>
                    <a:pt x="406" y="19"/>
                    <a:pt x="390" y="0"/>
                    <a:pt x="3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7" name="Google Shape;13117;p19"/>
            <p:cNvSpPr/>
            <p:nvPr/>
          </p:nvSpPr>
          <p:spPr>
            <a:xfrm>
              <a:off x="4328250" y="3375750"/>
              <a:ext cx="16850" cy="2525"/>
            </a:xfrm>
            <a:custGeom>
              <a:avLst/>
              <a:gdLst/>
              <a:ahLst/>
              <a:cxnLst/>
              <a:rect l="l" t="t" r="r" b="b"/>
              <a:pathLst>
                <a:path w="674" h="101" extrusionOk="0">
                  <a:moveTo>
                    <a:pt x="1" y="1"/>
                  </a:moveTo>
                  <a:cubicBezTo>
                    <a:pt x="1" y="1"/>
                    <a:pt x="300" y="100"/>
                    <a:pt x="499" y="100"/>
                  </a:cubicBezTo>
                  <a:cubicBezTo>
                    <a:pt x="599" y="100"/>
                    <a:pt x="673" y="75"/>
                    <a:pt x="6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8" name="Google Shape;13118;p19"/>
            <p:cNvSpPr/>
            <p:nvPr/>
          </p:nvSpPr>
          <p:spPr>
            <a:xfrm>
              <a:off x="4361875" y="3384225"/>
              <a:ext cx="4800" cy="8275"/>
            </a:xfrm>
            <a:custGeom>
              <a:avLst/>
              <a:gdLst/>
              <a:ahLst/>
              <a:cxnLst/>
              <a:rect l="l" t="t" r="r" b="b"/>
              <a:pathLst>
                <a:path w="192" h="331" extrusionOk="0">
                  <a:moveTo>
                    <a:pt x="98" y="1"/>
                  </a:moveTo>
                  <a:cubicBezTo>
                    <a:pt x="73" y="1"/>
                    <a:pt x="40" y="31"/>
                    <a:pt x="1" y="110"/>
                  </a:cubicBezTo>
                  <a:cubicBezTo>
                    <a:pt x="55" y="273"/>
                    <a:pt x="96" y="331"/>
                    <a:pt x="124" y="331"/>
                  </a:cubicBezTo>
                  <a:cubicBezTo>
                    <a:pt x="191" y="331"/>
                    <a:pt x="183" y="1"/>
                    <a:pt x="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9" name="Google Shape;13119;p19"/>
            <p:cNvSpPr/>
            <p:nvPr/>
          </p:nvSpPr>
          <p:spPr>
            <a:xfrm>
              <a:off x="1498775" y="3386975"/>
              <a:ext cx="11225" cy="2500"/>
            </a:xfrm>
            <a:custGeom>
              <a:avLst/>
              <a:gdLst/>
              <a:ahLst/>
              <a:cxnLst/>
              <a:rect l="l" t="t" r="r" b="b"/>
              <a:pathLst>
                <a:path w="449" h="100" extrusionOk="0">
                  <a:moveTo>
                    <a:pt x="0" y="0"/>
                  </a:moveTo>
                  <a:cubicBezTo>
                    <a:pt x="0" y="0"/>
                    <a:pt x="200" y="100"/>
                    <a:pt x="332" y="100"/>
                  </a:cubicBezTo>
                  <a:cubicBezTo>
                    <a:pt x="399" y="100"/>
                    <a:pt x="449" y="75"/>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0" name="Google Shape;13120;p19"/>
            <p:cNvSpPr/>
            <p:nvPr/>
          </p:nvSpPr>
          <p:spPr>
            <a:xfrm>
              <a:off x="1504375" y="3392575"/>
              <a:ext cx="28050" cy="16825"/>
            </a:xfrm>
            <a:custGeom>
              <a:avLst/>
              <a:gdLst/>
              <a:ahLst/>
              <a:cxnLst/>
              <a:rect l="l" t="t" r="r" b="b"/>
              <a:pathLst>
                <a:path w="1122" h="673" extrusionOk="0">
                  <a:moveTo>
                    <a:pt x="225" y="0"/>
                  </a:moveTo>
                  <a:cubicBezTo>
                    <a:pt x="1" y="448"/>
                    <a:pt x="225" y="448"/>
                    <a:pt x="897" y="672"/>
                  </a:cubicBezTo>
                  <a:cubicBezTo>
                    <a:pt x="1121" y="0"/>
                    <a:pt x="1121" y="0"/>
                    <a:pt x="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1" name="Google Shape;13121;p19"/>
            <p:cNvSpPr/>
            <p:nvPr/>
          </p:nvSpPr>
          <p:spPr>
            <a:xfrm>
              <a:off x="1532400" y="3392575"/>
              <a:ext cx="11225" cy="11225"/>
            </a:xfrm>
            <a:custGeom>
              <a:avLst/>
              <a:gdLst/>
              <a:ahLst/>
              <a:cxnLst/>
              <a:rect l="l" t="t" r="r" b="b"/>
              <a:pathLst>
                <a:path w="449" h="449" extrusionOk="0">
                  <a:moveTo>
                    <a:pt x="0" y="0"/>
                  </a:moveTo>
                  <a:lnTo>
                    <a:pt x="448" y="448"/>
                  </a:lnTo>
                  <a:cubicBezTo>
                    <a:pt x="448" y="224"/>
                    <a:pt x="448"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2" name="Google Shape;13122;p19"/>
            <p:cNvSpPr/>
            <p:nvPr/>
          </p:nvSpPr>
          <p:spPr>
            <a:xfrm>
              <a:off x="3824000" y="3394925"/>
              <a:ext cx="4700" cy="6500"/>
            </a:xfrm>
            <a:custGeom>
              <a:avLst/>
              <a:gdLst/>
              <a:ahLst/>
              <a:cxnLst/>
              <a:rect l="l" t="t" r="r" b="b"/>
              <a:pathLst>
                <a:path w="188" h="260" extrusionOk="0">
                  <a:moveTo>
                    <a:pt x="112" y="1"/>
                  </a:moveTo>
                  <a:cubicBezTo>
                    <a:pt x="85" y="1"/>
                    <a:pt x="48" y="36"/>
                    <a:pt x="0" y="130"/>
                  </a:cubicBezTo>
                  <a:cubicBezTo>
                    <a:pt x="48" y="225"/>
                    <a:pt x="85" y="260"/>
                    <a:pt x="112" y="260"/>
                  </a:cubicBezTo>
                  <a:cubicBezTo>
                    <a:pt x="187" y="260"/>
                    <a:pt x="187" y="1"/>
                    <a:pt x="1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3" name="Google Shape;13123;p19"/>
            <p:cNvSpPr/>
            <p:nvPr/>
          </p:nvSpPr>
          <p:spPr>
            <a:xfrm>
              <a:off x="1549200" y="3402200"/>
              <a:ext cx="15725" cy="7200"/>
            </a:xfrm>
            <a:custGeom>
              <a:avLst/>
              <a:gdLst/>
              <a:ahLst/>
              <a:cxnLst/>
              <a:rect l="l" t="t" r="r" b="b"/>
              <a:pathLst>
                <a:path w="629" h="288" extrusionOk="0">
                  <a:moveTo>
                    <a:pt x="69" y="1"/>
                  </a:moveTo>
                  <a:cubicBezTo>
                    <a:pt x="27" y="1"/>
                    <a:pt x="1" y="19"/>
                    <a:pt x="1" y="63"/>
                  </a:cubicBezTo>
                  <a:cubicBezTo>
                    <a:pt x="225" y="63"/>
                    <a:pt x="225" y="287"/>
                    <a:pt x="449" y="287"/>
                  </a:cubicBezTo>
                  <a:cubicBezTo>
                    <a:pt x="628" y="287"/>
                    <a:pt x="234" y="1"/>
                    <a:pt x="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4" name="Google Shape;13124;p19"/>
            <p:cNvSpPr/>
            <p:nvPr/>
          </p:nvSpPr>
          <p:spPr>
            <a:xfrm>
              <a:off x="3465400" y="3411750"/>
              <a:ext cx="7850" cy="6475"/>
            </a:xfrm>
            <a:custGeom>
              <a:avLst/>
              <a:gdLst/>
              <a:ahLst/>
              <a:cxnLst/>
              <a:rect l="l" t="t" r="r" b="b"/>
              <a:pathLst>
                <a:path w="314" h="259" extrusionOk="0">
                  <a:moveTo>
                    <a:pt x="137" y="0"/>
                  </a:moveTo>
                  <a:cubicBezTo>
                    <a:pt x="95" y="0"/>
                    <a:pt x="48" y="35"/>
                    <a:pt x="1" y="130"/>
                  </a:cubicBezTo>
                  <a:cubicBezTo>
                    <a:pt x="95" y="224"/>
                    <a:pt x="160" y="259"/>
                    <a:pt x="201" y="259"/>
                  </a:cubicBezTo>
                  <a:cubicBezTo>
                    <a:pt x="313" y="259"/>
                    <a:pt x="249" y="0"/>
                    <a:pt x="1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5" name="Google Shape;13125;p19"/>
            <p:cNvSpPr/>
            <p:nvPr/>
          </p:nvSpPr>
          <p:spPr>
            <a:xfrm>
              <a:off x="3386975" y="3414975"/>
              <a:ext cx="11225" cy="2525"/>
            </a:xfrm>
            <a:custGeom>
              <a:avLst/>
              <a:gdLst/>
              <a:ahLst/>
              <a:cxnLst/>
              <a:rect l="l" t="t" r="r" b="b"/>
              <a:pathLst>
                <a:path w="449" h="101" extrusionOk="0">
                  <a:moveTo>
                    <a:pt x="0" y="1"/>
                  </a:moveTo>
                  <a:cubicBezTo>
                    <a:pt x="0" y="1"/>
                    <a:pt x="199" y="100"/>
                    <a:pt x="332" y="100"/>
                  </a:cubicBezTo>
                  <a:cubicBezTo>
                    <a:pt x="399" y="100"/>
                    <a:pt x="448" y="75"/>
                    <a:pt x="4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6" name="Google Shape;13126;p19"/>
            <p:cNvSpPr/>
            <p:nvPr/>
          </p:nvSpPr>
          <p:spPr>
            <a:xfrm>
              <a:off x="3482225" y="3416375"/>
              <a:ext cx="8425" cy="6725"/>
            </a:xfrm>
            <a:custGeom>
              <a:avLst/>
              <a:gdLst/>
              <a:ahLst/>
              <a:cxnLst/>
              <a:rect l="l" t="t" r="r" b="b"/>
              <a:pathLst>
                <a:path w="337" h="269" extrusionOk="0">
                  <a:moveTo>
                    <a:pt x="196" y="1"/>
                  </a:moveTo>
                  <a:cubicBezTo>
                    <a:pt x="112" y="1"/>
                    <a:pt x="0" y="57"/>
                    <a:pt x="0" y="169"/>
                  </a:cubicBezTo>
                  <a:cubicBezTo>
                    <a:pt x="150" y="169"/>
                    <a:pt x="199" y="268"/>
                    <a:pt x="216" y="268"/>
                  </a:cubicBezTo>
                  <a:cubicBezTo>
                    <a:pt x="224" y="268"/>
                    <a:pt x="224" y="243"/>
                    <a:pt x="224" y="169"/>
                  </a:cubicBezTo>
                  <a:cubicBezTo>
                    <a:pt x="336" y="57"/>
                    <a:pt x="280"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7" name="Google Shape;13127;p19"/>
            <p:cNvSpPr/>
            <p:nvPr/>
          </p:nvSpPr>
          <p:spPr>
            <a:xfrm>
              <a:off x="1554800" y="3418100"/>
              <a:ext cx="20575" cy="6700"/>
            </a:xfrm>
            <a:custGeom>
              <a:avLst/>
              <a:gdLst/>
              <a:ahLst/>
              <a:cxnLst/>
              <a:rect l="l" t="t" r="r" b="b"/>
              <a:pathLst>
                <a:path w="823" h="268" extrusionOk="0">
                  <a:moveTo>
                    <a:pt x="225" y="0"/>
                  </a:moveTo>
                  <a:cubicBezTo>
                    <a:pt x="100" y="0"/>
                    <a:pt x="1" y="25"/>
                    <a:pt x="1" y="100"/>
                  </a:cubicBezTo>
                  <a:cubicBezTo>
                    <a:pt x="113" y="212"/>
                    <a:pt x="225" y="268"/>
                    <a:pt x="337" y="268"/>
                  </a:cubicBezTo>
                  <a:cubicBezTo>
                    <a:pt x="449" y="268"/>
                    <a:pt x="561" y="212"/>
                    <a:pt x="673" y="100"/>
                  </a:cubicBezTo>
                  <a:cubicBezTo>
                    <a:pt x="822" y="100"/>
                    <a:pt x="474" y="0"/>
                    <a:pt x="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8" name="Google Shape;13128;p19"/>
            <p:cNvSpPr/>
            <p:nvPr/>
          </p:nvSpPr>
          <p:spPr>
            <a:xfrm>
              <a:off x="4922175" y="3448600"/>
              <a:ext cx="33650" cy="11225"/>
            </a:xfrm>
            <a:custGeom>
              <a:avLst/>
              <a:gdLst/>
              <a:ahLst/>
              <a:cxnLst/>
              <a:rect l="l" t="t" r="r" b="b"/>
              <a:pathLst>
                <a:path w="1346" h="449" extrusionOk="0">
                  <a:moveTo>
                    <a:pt x="1345" y="0"/>
                  </a:moveTo>
                  <a:cubicBezTo>
                    <a:pt x="897" y="0"/>
                    <a:pt x="449" y="224"/>
                    <a:pt x="0" y="449"/>
                  </a:cubicBezTo>
                  <a:lnTo>
                    <a:pt x="13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9" name="Google Shape;13129;p19"/>
            <p:cNvSpPr/>
            <p:nvPr/>
          </p:nvSpPr>
          <p:spPr>
            <a:xfrm>
              <a:off x="1577225" y="3437400"/>
              <a:ext cx="11225" cy="2500"/>
            </a:xfrm>
            <a:custGeom>
              <a:avLst/>
              <a:gdLst/>
              <a:ahLst/>
              <a:cxnLst/>
              <a:rect l="l" t="t" r="r" b="b"/>
              <a:pathLst>
                <a:path w="449" h="100" extrusionOk="0">
                  <a:moveTo>
                    <a:pt x="0" y="0"/>
                  </a:moveTo>
                  <a:cubicBezTo>
                    <a:pt x="0" y="0"/>
                    <a:pt x="199" y="100"/>
                    <a:pt x="332" y="100"/>
                  </a:cubicBezTo>
                  <a:cubicBezTo>
                    <a:pt x="399" y="100"/>
                    <a:pt x="448" y="75"/>
                    <a:pt x="4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0" name="Google Shape;13130;p19"/>
            <p:cNvSpPr/>
            <p:nvPr/>
          </p:nvSpPr>
          <p:spPr>
            <a:xfrm>
              <a:off x="3370150" y="3448600"/>
              <a:ext cx="12800" cy="7200"/>
            </a:xfrm>
            <a:custGeom>
              <a:avLst/>
              <a:gdLst/>
              <a:ahLst/>
              <a:cxnLst/>
              <a:rect l="l" t="t" r="r" b="b"/>
              <a:pathLst>
                <a:path w="512" h="288" extrusionOk="0">
                  <a:moveTo>
                    <a:pt x="1" y="0"/>
                  </a:moveTo>
                  <a:cubicBezTo>
                    <a:pt x="1" y="218"/>
                    <a:pt x="212" y="224"/>
                    <a:pt x="430" y="224"/>
                  </a:cubicBezTo>
                  <a:lnTo>
                    <a:pt x="430" y="224"/>
                  </a:lnTo>
                  <a:cubicBezTo>
                    <a:pt x="321" y="140"/>
                    <a:pt x="126" y="0"/>
                    <a:pt x="1" y="0"/>
                  </a:cubicBezTo>
                  <a:close/>
                  <a:moveTo>
                    <a:pt x="430" y="224"/>
                  </a:moveTo>
                  <a:cubicBezTo>
                    <a:pt x="477" y="261"/>
                    <a:pt x="508" y="287"/>
                    <a:pt x="510" y="287"/>
                  </a:cubicBezTo>
                  <a:cubicBezTo>
                    <a:pt x="512" y="287"/>
                    <a:pt x="494" y="269"/>
                    <a:pt x="449" y="224"/>
                  </a:cubicBezTo>
                  <a:cubicBezTo>
                    <a:pt x="443" y="224"/>
                    <a:pt x="436" y="224"/>
                    <a:pt x="430" y="22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1" name="Google Shape;13131;p19"/>
            <p:cNvSpPr/>
            <p:nvPr/>
          </p:nvSpPr>
          <p:spPr>
            <a:xfrm>
              <a:off x="3241300" y="3447825"/>
              <a:ext cx="7700" cy="7325"/>
            </a:xfrm>
            <a:custGeom>
              <a:avLst/>
              <a:gdLst/>
              <a:ahLst/>
              <a:cxnLst/>
              <a:rect l="l" t="t" r="r" b="b"/>
              <a:pathLst>
                <a:path w="308" h="293" extrusionOk="0">
                  <a:moveTo>
                    <a:pt x="234" y="1"/>
                  </a:moveTo>
                  <a:cubicBezTo>
                    <a:pt x="200" y="1"/>
                    <a:pt x="127" y="65"/>
                    <a:pt x="0" y="255"/>
                  </a:cubicBezTo>
                  <a:cubicBezTo>
                    <a:pt x="26" y="281"/>
                    <a:pt x="52" y="292"/>
                    <a:pt x="77" y="292"/>
                  </a:cubicBezTo>
                  <a:cubicBezTo>
                    <a:pt x="206" y="292"/>
                    <a:pt x="307"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2" name="Google Shape;13132;p19"/>
            <p:cNvSpPr/>
            <p:nvPr/>
          </p:nvSpPr>
          <p:spPr>
            <a:xfrm>
              <a:off x="3254225" y="3449400"/>
              <a:ext cx="15100" cy="10425"/>
            </a:xfrm>
            <a:custGeom>
              <a:avLst/>
              <a:gdLst/>
              <a:ahLst/>
              <a:cxnLst/>
              <a:rect l="l" t="t" r="r" b="b"/>
              <a:pathLst>
                <a:path w="604" h="417" extrusionOk="0">
                  <a:moveTo>
                    <a:pt x="284" y="1"/>
                  </a:moveTo>
                  <a:cubicBezTo>
                    <a:pt x="166" y="1"/>
                    <a:pt x="1" y="262"/>
                    <a:pt x="155" y="417"/>
                  </a:cubicBezTo>
                  <a:cubicBezTo>
                    <a:pt x="380" y="417"/>
                    <a:pt x="604" y="417"/>
                    <a:pt x="380" y="192"/>
                  </a:cubicBezTo>
                  <a:cubicBezTo>
                    <a:pt x="380" y="53"/>
                    <a:pt x="336" y="1"/>
                    <a:pt x="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3" name="Google Shape;13133;p19"/>
            <p:cNvSpPr/>
            <p:nvPr/>
          </p:nvSpPr>
          <p:spPr>
            <a:xfrm>
              <a:off x="4882950" y="3470350"/>
              <a:ext cx="12250" cy="11875"/>
            </a:xfrm>
            <a:custGeom>
              <a:avLst/>
              <a:gdLst/>
              <a:ahLst/>
              <a:cxnLst/>
              <a:rect l="l" t="t" r="r" b="b"/>
              <a:pathLst>
                <a:path w="490" h="475" extrusionOk="0">
                  <a:moveTo>
                    <a:pt x="207" y="1"/>
                  </a:moveTo>
                  <a:cubicBezTo>
                    <a:pt x="139" y="1"/>
                    <a:pt x="62" y="68"/>
                    <a:pt x="1" y="251"/>
                  </a:cubicBezTo>
                  <a:cubicBezTo>
                    <a:pt x="225" y="251"/>
                    <a:pt x="1" y="251"/>
                    <a:pt x="1" y="475"/>
                  </a:cubicBezTo>
                  <a:cubicBezTo>
                    <a:pt x="490" y="475"/>
                    <a:pt x="386" y="1"/>
                    <a:pt x="2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4" name="Google Shape;13134;p19"/>
            <p:cNvSpPr/>
            <p:nvPr/>
          </p:nvSpPr>
          <p:spPr>
            <a:xfrm>
              <a:off x="5191125" y="3475450"/>
              <a:ext cx="14725" cy="7950"/>
            </a:xfrm>
            <a:custGeom>
              <a:avLst/>
              <a:gdLst/>
              <a:ahLst/>
              <a:cxnLst/>
              <a:rect l="l" t="t" r="r" b="b"/>
              <a:pathLst>
                <a:path w="589" h="318" extrusionOk="0">
                  <a:moveTo>
                    <a:pt x="252" y="0"/>
                  </a:moveTo>
                  <a:cubicBezTo>
                    <a:pt x="183" y="0"/>
                    <a:pt x="98" y="14"/>
                    <a:pt x="0" y="47"/>
                  </a:cubicBezTo>
                  <a:lnTo>
                    <a:pt x="0" y="271"/>
                  </a:lnTo>
                  <a:cubicBezTo>
                    <a:pt x="98" y="304"/>
                    <a:pt x="183" y="317"/>
                    <a:pt x="252" y="317"/>
                  </a:cubicBezTo>
                  <a:cubicBezTo>
                    <a:pt x="588" y="317"/>
                    <a:pt x="588"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5" name="Google Shape;13135;p19"/>
            <p:cNvSpPr/>
            <p:nvPr/>
          </p:nvSpPr>
          <p:spPr>
            <a:xfrm>
              <a:off x="4176975" y="3482225"/>
              <a:ext cx="11225" cy="5625"/>
            </a:xfrm>
            <a:custGeom>
              <a:avLst/>
              <a:gdLst/>
              <a:ahLst/>
              <a:cxnLst/>
              <a:rect l="l" t="t" r="r" b="b"/>
              <a:pathLst>
                <a:path w="449" h="225" extrusionOk="0">
                  <a:moveTo>
                    <a:pt x="449" y="0"/>
                  </a:moveTo>
                  <a:cubicBezTo>
                    <a:pt x="225" y="0"/>
                    <a:pt x="1" y="0"/>
                    <a:pt x="1" y="224"/>
                  </a:cubicBezTo>
                  <a:cubicBezTo>
                    <a:pt x="225" y="224"/>
                    <a:pt x="449"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6" name="Google Shape;13136;p19"/>
            <p:cNvSpPr/>
            <p:nvPr/>
          </p:nvSpPr>
          <p:spPr>
            <a:xfrm>
              <a:off x="5202325" y="3489225"/>
              <a:ext cx="11225" cy="6700"/>
            </a:xfrm>
            <a:custGeom>
              <a:avLst/>
              <a:gdLst/>
              <a:ahLst/>
              <a:cxnLst/>
              <a:rect l="l" t="t" r="r" b="b"/>
              <a:pathLst>
                <a:path w="449" h="268" extrusionOk="0">
                  <a:moveTo>
                    <a:pt x="224" y="0"/>
                  </a:moveTo>
                  <a:cubicBezTo>
                    <a:pt x="112" y="0"/>
                    <a:pt x="0" y="56"/>
                    <a:pt x="0" y="168"/>
                  </a:cubicBezTo>
                  <a:cubicBezTo>
                    <a:pt x="150" y="168"/>
                    <a:pt x="199" y="268"/>
                    <a:pt x="282" y="268"/>
                  </a:cubicBezTo>
                  <a:cubicBezTo>
                    <a:pt x="324" y="268"/>
                    <a:pt x="374" y="243"/>
                    <a:pt x="448" y="168"/>
                  </a:cubicBezTo>
                  <a:cubicBezTo>
                    <a:pt x="448" y="56"/>
                    <a:pt x="336"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7" name="Google Shape;13137;p19"/>
            <p:cNvSpPr/>
            <p:nvPr/>
          </p:nvSpPr>
          <p:spPr>
            <a:xfrm>
              <a:off x="3332450" y="3493425"/>
              <a:ext cx="20925" cy="13425"/>
            </a:xfrm>
            <a:custGeom>
              <a:avLst/>
              <a:gdLst/>
              <a:ahLst/>
              <a:cxnLst/>
              <a:rect l="l" t="t" r="r" b="b"/>
              <a:pathLst>
                <a:path w="837" h="537" extrusionOk="0">
                  <a:moveTo>
                    <a:pt x="164" y="0"/>
                  </a:moveTo>
                  <a:cubicBezTo>
                    <a:pt x="0" y="328"/>
                    <a:pt x="76" y="536"/>
                    <a:pt x="392" y="536"/>
                  </a:cubicBezTo>
                  <a:cubicBezTo>
                    <a:pt x="508" y="536"/>
                    <a:pt x="656" y="509"/>
                    <a:pt x="836" y="448"/>
                  </a:cubicBezTo>
                  <a:cubicBezTo>
                    <a:pt x="836" y="224"/>
                    <a:pt x="612" y="0"/>
                    <a:pt x="1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8" name="Google Shape;13138;p19"/>
            <p:cNvSpPr/>
            <p:nvPr/>
          </p:nvSpPr>
          <p:spPr>
            <a:xfrm>
              <a:off x="4815725" y="3494825"/>
              <a:ext cx="8425" cy="6700"/>
            </a:xfrm>
            <a:custGeom>
              <a:avLst/>
              <a:gdLst/>
              <a:ahLst/>
              <a:cxnLst/>
              <a:rect l="l" t="t" r="r" b="b"/>
              <a:pathLst>
                <a:path w="337" h="268" extrusionOk="0">
                  <a:moveTo>
                    <a:pt x="196" y="0"/>
                  </a:moveTo>
                  <a:cubicBezTo>
                    <a:pt x="112" y="0"/>
                    <a:pt x="0" y="56"/>
                    <a:pt x="0" y="168"/>
                  </a:cubicBezTo>
                  <a:cubicBezTo>
                    <a:pt x="150" y="168"/>
                    <a:pt x="199" y="268"/>
                    <a:pt x="216" y="268"/>
                  </a:cubicBezTo>
                  <a:cubicBezTo>
                    <a:pt x="224" y="268"/>
                    <a:pt x="224" y="243"/>
                    <a:pt x="224" y="168"/>
                  </a:cubicBezTo>
                  <a:cubicBezTo>
                    <a:pt x="336" y="56"/>
                    <a:pt x="280"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9" name="Google Shape;13139;p19"/>
            <p:cNvSpPr/>
            <p:nvPr/>
          </p:nvSpPr>
          <p:spPr>
            <a:xfrm>
              <a:off x="3174050" y="3499025"/>
              <a:ext cx="5625" cy="2500"/>
            </a:xfrm>
            <a:custGeom>
              <a:avLst/>
              <a:gdLst/>
              <a:ahLst/>
              <a:cxnLst/>
              <a:rect l="l" t="t" r="r" b="b"/>
              <a:pathLst>
                <a:path w="225" h="100" extrusionOk="0">
                  <a:moveTo>
                    <a:pt x="1" y="0"/>
                  </a:moveTo>
                  <a:cubicBezTo>
                    <a:pt x="1" y="0"/>
                    <a:pt x="100" y="100"/>
                    <a:pt x="167" y="100"/>
                  </a:cubicBezTo>
                  <a:cubicBezTo>
                    <a:pt x="200" y="100"/>
                    <a:pt x="225" y="75"/>
                    <a:pt x="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0" name="Google Shape;13140;p19"/>
            <p:cNvSpPr/>
            <p:nvPr/>
          </p:nvSpPr>
          <p:spPr>
            <a:xfrm>
              <a:off x="4580400" y="3502125"/>
              <a:ext cx="11225" cy="2525"/>
            </a:xfrm>
            <a:custGeom>
              <a:avLst/>
              <a:gdLst/>
              <a:ahLst/>
              <a:cxnLst/>
              <a:rect l="l" t="t" r="r" b="b"/>
              <a:pathLst>
                <a:path w="449" h="101" extrusionOk="0">
                  <a:moveTo>
                    <a:pt x="116" y="1"/>
                  </a:moveTo>
                  <a:cubicBezTo>
                    <a:pt x="50" y="1"/>
                    <a:pt x="0" y="26"/>
                    <a:pt x="0" y="100"/>
                  </a:cubicBezTo>
                  <a:lnTo>
                    <a:pt x="448" y="100"/>
                  </a:lnTo>
                  <a:cubicBezTo>
                    <a:pt x="448" y="100"/>
                    <a:pt x="249"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1" name="Google Shape;13141;p19"/>
            <p:cNvSpPr/>
            <p:nvPr/>
          </p:nvSpPr>
          <p:spPr>
            <a:xfrm>
              <a:off x="4899750" y="3499025"/>
              <a:ext cx="5625" cy="2500"/>
            </a:xfrm>
            <a:custGeom>
              <a:avLst/>
              <a:gdLst/>
              <a:ahLst/>
              <a:cxnLst/>
              <a:rect l="l" t="t" r="r" b="b"/>
              <a:pathLst>
                <a:path w="225" h="100" extrusionOk="0">
                  <a:moveTo>
                    <a:pt x="1" y="0"/>
                  </a:moveTo>
                  <a:cubicBezTo>
                    <a:pt x="1" y="0"/>
                    <a:pt x="100" y="100"/>
                    <a:pt x="167" y="100"/>
                  </a:cubicBezTo>
                  <a:cubicBezTo>
                    <a:pt x="200" y="100"/>
                    <a:pt x="225" y="75"/>
                    <a:pt x="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2" name="Google Shape;13142;p19"/>
            <p:cNvSpPr/>
            <p:nvPr/>
          </p:nvSpPr>
          <p:spPr>
            <a:xfrm>
              <a:off x="4766925" y="3515825"/>
              <a:ext cx="20800" cy="7950"/>
            </a:xfrm>
            <a:custGeom>
              <a:avLst/>
              <a:gdLst/>
              <a:ahLst/>
              <a:cxnLst/>
              <a:rect l="l" t="t" r="r" b="b"/>
              <a:pathLst>
                <a:path w="832" h="318" extrusionOk="0">
                  <a:moveTo>
                    <a:pt x="159" y="1"/>
                  </a:moveTo>
                  <a:cubicBezTo>
                    <a:pt x="1" y="159"/>
                    <a:pt x="290" y="318"/>
                    <a:pt x="474" y="318"/>
                  </a:cubicBezTo>
                  <a:cubicBezTo>
                    <a:pt x="550" y="318"/>
                    <a:pt x="607" y="290"/>
                    <a:pt x="607" y="225"/>
                  </a:cubicBezTo>
                  <a:cubicBezTo>
                    <a:pt x="832" y="1"/>
                    <a:pt x="607" y="1"/>
                    <a:pt x="1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3" name="Google Shape;13143;p19"/>
            <p:cNvSpPr/>
            <p:nvPr/>
          </p:nvSpPr>
          <p:spPr>
            <a:xfrm>
              <a:off x="4843725" y="3527025"/>
              <a:ext cx="5625" cy="25"/>
            </a:xfrm>
            <a:custGeom>
              <a:avLst/>
              <a:gdLst/>
              <a:ahLst/>
              <a:cxnLst/>
              <a:rect l="l" t="t" r="r" b="b"/>
              <a:pathLst>
                <a:path w="225" h="1" extrusionOk="0">
                  <a:moveTo>
                    <a:pt x="225" y="1"/>
                  </a:moveTo>
                  <a:lnTo>
                    <a:pt x="1" y="1"/>
                  </a:lnTo>
                  <a:cubicBezTo>
                    <a:pt x="1" y="1"/>
                    <a:pt x="225" y="1"/>
                    <a:pt x="2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4" name="Google Shape;13144;p19"/>
            <p:cNvSpPr/>
            <p:nvPr/>
          </p:nvSpPr>
          <p:spPr>
            <a:xfrm>
              <a:off x="4727700" y="3524725"/>
              <a:ext cx="15200" cy="7950"/>
            </a:xfrm>
            <a:custGeom>
              <a:avLst/>
              <a:gdLst/>
              <a:ahLst/>
              <a:cxnLst/>
              <a:rect l="l" t="t" r="r" b="b"/>
              <a:pathLst>
                <a:path w="608" h="318" extrusionOk="0">
                  <a:moveTo>
                    <a:pt x="376" y="0"/>
                  </a:moveTo>
                  <a:cubicBezTo>
                    <a:pt x="179" y="0"/>
                    <a:pt x="1" y="159"/>
                    <a:pt x="159" y="317"/>
                  </a:cubicBezTo>
                  <a:cubicBezTo>
                    <a:pt x="608" y="317"/>
                    <a:pt x="608" y="317"/>
                    <a:pt x="608" y="93"/>
                  </a:cubicBezTo>
                  <a:cubicBezTo>
                    <a:pt x="542" y="27"/>
                    <a:pt x="457" y="0"/>
                    <a:pt x="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5" name="Google Shape;13145;p19"/>
            <p:cNvSpPr/>
            <p:nvPr/>
          </p:nvSpPr>
          <p:spPr>
            <a:xfrm>
              <a:off x="4720475" y="3538250"/>
              <a:ext cx="20275" cy="12750"/>
            </a:xfrm>
            <a:custGeom>
              <a:avLst/>
              <a:gdLst/>
              <a:ahLst/>
              <a:cxnLst/>
              <a:rect l="l" t="t" r="r" b="b"/>
              <a:pathLst>
                <a:path w="811" h="510" extrusionOk="0">
                  <a:moveTo>
                    <a:pt x="448" y="0"/>
                  </a:moveTo>
                  <a:cubicBezTo>
                    <a:pt x="448" y="224"/>
                    <a:pt x="0" y="224"/>
                    <a:pt x="0" y="448"/>
                  </a:cubicBezTo>
                  <a:cubicBezTo>
                    <a:pt x="43" y="491"/>
                    <a:pt x="102" y="509"/>
                    <a:pt x="167" y="509"/>
                  </a:cubicBezTo>
                  <a:cubicBezTo>
                    <a:pt x="440" y="509"/>
                    <a:pt x="811" y="181"/>
                    <a:pt x="4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6" name="Google Shape;13146;p19"/>
            <p:cNvSpPr/>
            <p:nvPr/>
          </p:nvSpPr>
          <p:spPr>
            <a:xfrm>
              <a:off x="4630825" y="3549450"/>
              <a:ext cx="14025" cy="8425"/>
            </a:xfrm>
            <a:custGeom>
              <a:avLst/>
              <a:gdLst/>
              <a:ahLst/>
              <a:cxnLst/>
              <a:rect l="l" t="t" r="r" b="b"/>
              <a:pathLst>
                <a:path w="561" h="337" extrusionOk="0">
                  <a:moveTo>
                    <a:pt x="224" y="0"/>
                  </a:moveTo>
                  <a:lnTo>
                    <a:pt x="224" y="0"/>
                  </a:lnTo>
                  <a:cubicBezTo>
                    <a:pt x="0" y="225"/>
                    <a:pt x="168" y="337"/>
                    <a:pt x="308" y="337"/>
                  </a:cubicBezTo>
                  <a:cubicBezTo>
                    <a:pt x="448" y="337"/>
                    <a:pt x="561" y="225"/>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7" name="Google Shape;13147;p19"/>
            <p:cNvSpPr/>
            <p:nvPr/>
          </p:nvSpPr>
          <p:spPr>
            <a:xfrm>
              <a:off x="4800775" y="3560650"/>
              <a:ext cx="14975" cy="2525"/>
            </a:xfrm>
            <a:custGeom>
              <a:avLst/>
              <a:gdLst/>
              <a:ahLst/>
              <a:cxnLst/>
              <a:rect l="l" t="t" r="r" b="b"/>
              <a:pathLst>
                <a:path w="599" h="101" extrusionOk="0">
                  <a:moveTo>
                    <a:pt x="598" y="1"/>
                  </a:moveTo>
                  <a:cubicBezTo>
                    <a:pt x="0" y="1"/>
                    <a:pt x="100" y="100"/>
                    <a:pt x="299" y="100"/>
                  </a:cubicBezTo>
                  <a:cubicBezTo>
                    <a:pt x="399" y="100"/>
                    <a:pt x="523" y="75"/>
                    <a:pt x="5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8" name="Google Shape;13148;p19"/>
            <p:cNvSpPr/>
            <p:nvPr/>
          </p:nvSpPr>
          <p:spPr>
            <a:xfrm>
              <a:off x="4776500" y="3559875"/>
              <a:ext cx="7700" cy="7325"/>
            </a:xfrm>
            <a:custGeom>
              <a:avLst/>
              <a:gdLst/>
              <a:ahLst/>
              <a:cxnLst/>
              <a:rect l="l" t="t" r="r" b="b"/>
              <a:pathLst>
                <a:path w="308" h="293" extrusionOk="0">
                  <a:moveTo>
                    <a:pt x="235" y="1"/>
                  </a:moveTo>
                  <a:cubicBezTo>
                    <a:pt x="200" y="1"/>
                    <a:pt x="127" y="66"/>
                    <a:pt x="0" y="256"/>
                  </a:cubicBezTo>
                  <a:cubicBezTo>
                    <a:pt x="26" y="282"/>
                    <a:pt x="52" y="293"/>
                    <a:pt x="77" y="293"/>
                  </a:cubicBezTo>
                  <a:cubicBezTo>
                    <a:pt x="207" y="293"/>
                    <a:pt x="308" y="1"/>
                    <a:pt x="2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9" name="Google Shape;13149;p19"/>
            <p:cNvSpPr/>
            <p:nvPr/>
          </p:nvSpPr>
          <p:spPr>
            <a:xfrm>
              <a:off x="4552375" y="3568625"/>
              <a:ext cx="4700" cy="6500"/>
            </a:xfrm>
            <a:custGeom>
              <a:avLst/>
              <a:gdLst/>
              <a:ahLst/>
              <a:cxnLst/>
              <a:rect l="l" t="t" r="r" b="b"/>
              <a:pathLst>
                <a:path w="188" h="260" extrusionOk="0">
                  <a:moveTo>
                    <a:pt x="113" y="0"/>
                  </a:moveTo>
                  <a:cubicBezTo>
                    <a:pt x="85" y="0"/>
                    <a:pt x="48" y="35"/>
                    <a:pt x="1" y="130"/>
                  </a:cubicBezTo>
                  <a:cubicBezTo>
                    <a:pt x="48" y="225"/>
                    <a:pt x="85" y="259"/>
                    <a:pt x="113" y="259"/>
                  </a:cubicBezTo>
                  <a:cubicBezTo>
                    <a:pt x="187" y="259"/>
                    <a:pt x="187" y="0"/>
                    <a:pt x="1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0" name="Google Shape;13150;p19"/>
            <p:cNvSpPr/>
            <p:nvPr/>
          </p:nvSpPr>
          <p:spPr>
            <a:xfrm>
              <a:off x="4754075" y="3574975"/>
              <a:ext cx="5625" cy="2500"/>
            </a:xfrm>
            <a:custGeom>
              <a:avLst/>
              <a:gdLst/>
              <a:ahLst/>
              <a:cxnLst/>
              <a:rect l="l" t="t" r="r" b="b"/>
              <a:pathLst>
                <a:path w="225" h="100" extrusionOk="0">
                  <a:moveTo>
                    <a:pt x="59" y="0"/>
                  </a:moveTo>
                  <a:cubicBezTo>
                    <a:pt x="26" y="0"/>
                    <a:pt x="1" y="25"/>
                    <a:pt x="1" y="100"/>
                  </a:cubicBezTo>
                  <a:lnTo>
                    <a:pt x="225" y="100"/>
                  </a:lnTo>
                  <a:cubicBezTo>
                    <a:pt x="225" y="100"/>
                    <a:pt x="125" y="0"/>
                    <a:pt x="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1" name="Google Shape;13151;p19"/>
            <p:cNvSpPr/>
            <p:nvPr/>
          </p:nvSpPr>
          <p:spPr>
            <a:xfrm>
              <a:off x="4563575" y="3591775"/>
              <a:ext cx="11250" cy="2525"/>
            </a:xfrm>
            <a:custGeom>
              <a:avLst/>
              <a:gdLst/>
              <a:ahLst/>
              <a:cxnLst/>
              <a:rect l="l" t="t" r="r" b="b"/>
              <a:pathLst>
                <a:path w="450" h="101" extrusionOk="0">
                  <a:moveTo>
                    <a:pt x="117" y="1"/>
                  </a:moveTo>
                  <a:cubicBezTo>
                    <a:pt x="51" y="1"/>
                    <a:pt x="1" y="26"/>
                    <a:pt x="1" y="100"/>
                  </a:cubicBezTo>
                  <a:lnTo>
                    <a:pt x="449" y="100"/>
                  </a:lnTo>
                  <a:cubicBezTo>
                    <a:pt x="449" y="100"/>
                    <a:pt x="250" y="1"/>
                    <a:pt x="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2" name="Google Shape;13152;p19"/>
            <p:cNvSpPr/>
            <p:nvPr/>
          </p:nvSpPr>
          <p:spPr>
            <a:xfrm>
              <a:off x="4742875" y="3588675"/>
              <a:ext cx="5625" cy="2500"/>
            </a:xfrm>
            <a:custGeom>
              <a:avLst/>
              <a:gdLst/>
              <a:ahLst/>
              <a:cxnLst/>
              <a:rect l="l" t="t" r="r" b="b"/>
              <a:pathLst>
                <a:path w="225" h="100" extrusionOk="0">
                  <a:moveTo>
                    <a:pt x="1" y="0"/>
                  </a:moveTo>
                  <a:cubicBezTo>
                    <a:pt x="1" y="0"/>
                    <a:pt x="100" y="100"/>
                    <a:pt x="167" y="100"/>
                  </a:cubicBezTo>
                  <a:cubicBezTo>
                    <a:pt x="200" y="100"/>
                    <a:pt x="225" y="75"/>
                    <a:pt x="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3" name="Google Shape;13153;p19"/>
            <p:cNvSpPr/>
            <p:nvPr/>
          </p:nvSpPr>
          <p:spPr>
            <a:xfrm>
              <a:off x="4681250" y="3605475"/>
              <a:ext cx="24300" cy="9975"/>
            </a:xfrm>
            <a:custGeom>
              <a:avLst/>
              <a:gdLst/>
              <a:ahLst/>
              <a:cxnLst/>
              <a:rect l="l" t="t" r="r" b="b"/>
              <a:pathLst>
                <a:path w="972" h="399" extrusionOk="0">
                  <a:moveTo>
                    <a:pt x="0" y="1"/>
                  </a:moveTo>
                  <a:cubicBezTo>
                    <a:pt x="0" y="1"/>
                    <a:pt x="498" y="399"/>
                    <a:pt x="764" y="399"/>
                  </a:cubicBezTo>
                  <a:cubicBezTo>
                    <a:pt x="897" y="399"/>
                    <a:pt x="971" y="299"/>
                    <a:pt x="8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4" name="Google Shape;13154;p19"/>
            <p:cNvSpPr/>
            <p:nvPr/>
          </p:nvSpPr>
          <p:spPr>
            <a:xfrm>
              <a:off x="4658825" y="3616675"/>
              <a:ext cx="5625" cy="25"/>
            </a:xfrm>
            <a:custGeom>
              <a:avLst/>
              <a:gdLst/>
              <a:ahLst/>
              <a:cxnLst/>
              <a:rect l="l" t="t" r="r" b="b"/>
              <a:pathLst>
                <a:path w="225" h="1" extrusionOk="0">
                  <a:moveTo>
                    <a:pt x="225" y="1"/>
                  </a:moveTo>
                  <a:lnTo>
                    <a:pt x="1" y="1"/>
                  </a:lnTo>
                  <a:cubicBezTo>
                    <a:pt x="1" y="1"/>
                    <a:pt x="225" y="1"/>
                    <a:pt x="2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5" name="Google Shape;13155;p19"/>
            <p:cNvSpPr/>
            <p:nvPr/>
          </p:nvSpPr>
          <p:spPr>
            <a:xfrm>
              <a:off x="4675650" y="3614350"/>
              <a:ext cx="16825" cy="7950"/>
            </a:xfrm>
            <a:custGeom>
              <a:avLst/>
              <a:gdLst/>
              <a:ahLst/>
              <a:cxnLst/>
              <a:rect l="l" t="t" r="r" b="b"/>
              <a:pathLst>
                <a:path w="673" h="318" extrusionOk="0">
                  <a:moveTo>
                    <a:pt x="257" y="1"/>
                  </a:moveTo>
                  <a:cubicBezTo>
                    <a:pt x="112" y="1"/>
                    <a:pt x="0" y="159"/>
                    <a:pt x="0" y="318"/>
                  </a:cubicBezTo>
                  <a:cubicBezTo>
                    <a:pt x="448" y="318"/>
                    <a:pt x="673" y="318"/>
                    <a:pt x="448" y="94"/>
                  </a:cubicBezTo>
                  <a:cubicBezTo>
                    <a:pt x="383" y="28"/>
                    <a:pt x="317" y="1"/>
                    <a:pt x="2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6" name="Google Shape;13156;p19"/>
            <p:cNvSpPr/>
            <p:nvPr/>
          </p:nvSpPr>
          <p:spPr>
            <a:xfrm>
              <a:off x="4653225" y="3621350"/>
              <a:ext cx="4900" cy="7325"/>
            </a:xfrm>
            <a:custGeom>
              <a:avLst/>
              <a:gdLst/>
              <a:ahLst/>
              <a:cxnLst/>
              <a:rect l="l" t="t" r="r" b="b"/>
              <a:pathLst>
                <a:path w="196" h="293" extrusionOk="0">
                  <a:moveTo>
                    <a:pt x="70" y="1"/>
                  </a:moveTo>
                  <a:cubicBezTo>
                    <a:pt x="50" y="1"/>
                    <a:pt x="27" y="12"/>
                    <a:pt x="1" y="38"/>
                  </a:cubicBezTo>
                  <a:cubicBezTo>
                    <a:pt x="64" y="228"/>
                    <a:pt x="110" y="293"/>
                    <a:pt x="137" y="293"/>
                  </a:cubicBezTo>
                  <a:cubicBezTo>
                    <a:pt x="196" y="293"/>
                    <a:pt x="173" y="1"/>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7" name="Google Shape;13157;p19"/>
            <p:cNvSpPr/>
            <p:nvPr/>
          </p:nvSpPr>
          <p:spPr>
            <a:xfrm>
              <a:off x="4630825" y="3622275"/>
              <a:ext cx="5625" cy="7950"/>
            </a:xfrm>
            <a:custGeom>
              <a:avLst/>
              <a:gdLst/>
              <a:ahLst/>
              <a:cxnLst/>
              <a:rect l="l" t="t" r="r" b="b"/>
              <a:pathLst>
                <a:path w="225" h="318" extrusionOk="0">
                  <a:moveTo>
                    <a:pt x="224" y="1"/>
                  </a:moveTo>
                  <a:lnTo>
                    <a:pt x="224" y="1"/>
                  </a:lnTo>
                  <a:cubicBezTo>
                    <a:pt x="224" y="1"/>
                    <a:pt x="0" y="1"/>
                    <a:pt x="0" y="225"/>
                  </a:cubicBezTo>
                  <a:cubicBezTo>
                    <a:pt x="0" y="291"/>
                    <a:pt x="19" y="318"/>
                    <a:pt x="47" y="318"/>
                  </a:cubicBezTo>
                  <a:cubicBezTo>
                    <a:pt x="112" y="318"/>
                    <a:pt x="224" y="159"/>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8" name="Google Shape;13158;p19"/>
            <p:cNvSpPr/>
            <p:nvPr/>
          </p:nvSpPr>
          <p:spPr>
            <a:xfrm>
              <a:off x="4765300" y="3678325"/>
              <a:ext cx="11225" cy="7950"/>
            </a:xfrm>
            <a:custGeom>
              <a:avLst/>
              <a:gdLst/>
              <a:ahLst/>
              <a:cxnLst/>
              <a:rect l="l" t="t" r="r" b="b"/>
              <a:pathLst>
                <a:path w="449" h="318" extrusionOk="0">
                  <a:moveTo>
                    <a:pt x="448" y="0"/>
                  </a:moveTo>
                  <a:cubicBezTo>
                    <a:pt x="0" y="0"/>
                    <a:pt x="0" y="0"/>
                    <a:pt x="0" y="224"/>
                  </a:cubicBezTo>
                  <a:cubicBezTo>
                    <a:pt x="66" y="290"/>
                    <a:pt x="131" y="317"/>
                    <a:pt x="191" y="317"/>
                  </a:cubicBezTo>
                  <a:cubicBezTo>
                    <a:pt x="336" y="317"/>
                    <a:pt x="448" y="159"/>
                    <a:pt x="4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9" name="Google Shape;13159;p19"/>
            <p:cNvSpPr/>
            <p:nvPr/>
          </p:nvSpPr>
          <p:spPr>
            <a:xfrm>
              <a:off x="4798900" y="3678325"/>
              <a:ext cx="5625" cy="25"/>
            </a:xfrm>
            <a:custGeom>
              <a:avLst/>
              <a:gdLst/>
              <a:ahLst/>
              <a:cxnLst/>
              <a:rect l="l" t="t" r="r" b="b"/>
              <a:pathLst>
                <a:path w="225" h="1" extrusionOk="0">
                  <a:moveTo>
                    <a:pt x="225" y="0"/>
                  </a:moveTo>
                  <a:lnTo>
                    <a:pt x="1" y="0"/>
                  </a:lnTo>
                  <a:cubicBezTo>
                    <a:pt x="1" y="0"/>
                    <a:pt x="225" y="0"/>
                    <a:pt x="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0" name="Google Shape;13160;p19"/>
            <p:cNvSpPr/>
            <p:nvPr/>
          </p:nvSpPr>
          <p:spPr>
            <a:xfrm>
              <a:off x="4059325" y="3689525"/>
              <a:ext cx="11225" cy="25"/>
            </a:xfrm>
            <a:custGeom>
              <a:avLst/>
              <a:gdLst/>
              <a:ahLst/>
              <a:cxnLst/>
              <a:rect l="l" t="t" r="r" b="b"/>
              <a:pathLst>
                <a:path w="449" h="1" extrusionOk="0">
                  <a:moveTo>
                    <a:pt x="448" y="0"/>
                  </a:moveTo>
                  <a:lnTo>
                    <a:pt x="0" y="0"/>
                  </a:lnTo>
                  <a:cubicBezTo>
                    <a:pt x="0" y="0"/>
                    <a:pt x="448" y="0"/>
                    <a:pt x="4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1" name="Google Shape;13161;p19"/>
            <p:cNvSpPr/>
            <p:nvPr/>
          </p:nvSpPr>
          <p:spPr>
            <a:xfrm>
              <a:off x="4770900" y="3692400"/>
              <a:ext cx="4775" cy="8275"/>
            </a:xfrm>
            <a:custGeom>
              <a:avLst/>
              <a:gdLst/>
              <a:ahLst/>
              <a:cxnLst/>
              <a:rect l="l" t="t" r="r" b="b"/>
              <a:pathLst>
                <a:path w="191" h="331" extrusionOk="0">
                  <a:moveTo>
                    <a:pt x="98" y="0"/>
                  </a:moveTo>
                  <a:cubicBezTo>
                    <a:pt x="72" y="0"/>
                    <a:pt x="40" y="31"/>
                    <a:pt x="0" y="109"/>
                  </a:cubicBezTo>
                  <a:cubicBezTo>
                    <a:pt x="55" y="273"/>
                    <a:pt x="96" y="330"/>
                    <a:pt x="124" y="330"/>
                  </a:cubicBezTo>
                  <a:cubicBezTo>
                    <a:pt x="191" y="330"/>
                    <a:pt x="182" y="0"/>
                    <a:pt x="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2" name="Google Shape;13162;p19"/>
            <p:cNvSpPr/>
            <p:nvPr/>
          </p:nvSpPr>
          <p:spPr>
            <a:xfrm>
              <a:off x="4748475" y="3700725"/>
              <a:ext cx="11225" cy="25"/>
            </a:xfrm>
            <a:custGeom>
              <a:avLst/>
              <a:gdLst/>
              <a:ahLst/>
              <a:cxnLst/>
              <a:rect l="l" t="t" r="r" b="b"/>
              <a:pathLst>
                <a:path w="449" h="1" extrusionOk="0">
                  <a:moveTo>
                    <a:pt x="449" y="1"/>
                  </a:moveTo>
                  <a:lnTo>
                    <a:pt x="1" y="1"/>
                  </a:lnTo>
                  <a:cubicBezTo>
                    <a:pt x="1" y="1"/>
                    <a:pt x="449" y="1"/>
                    <a:pt x="4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3" name="Google Shape;13163;p19"/>
            <p:cNvSpPr/>
            <p:nvPr/>
          </p:nvSpPr>
          <p:spPr>
            <a:xfrm>
              <a:off x="4714875" y="3705550"/>
              <a:ext cx="7700" cy="7325"/>
            </a:xfrm>
            <a:custGeom>
              <a:avLst/>
              <a:gdLst/>
              <a:ahLst/>
              <a:cxnLst/>
              <a:rect l="l" t="t" r="r" b="b"/>
              <a:pathLst>
                <a:path w="308" h="293" extrusionOk="0">
                  <a:moveTo>
                    <a:pt x="234" y="1"/>
                  </a:moveTo>
                  <a:cubicBezTo>
                    <a:pt x="200" y="1"/>
                    <a:pt x="127" y="66"/>
                    <a:pt x="0" y="256"/>
                  </a:cubicBezTo>
                  <a:cubicBezTo>
                    <a:pt x="26" y="282"/>
                    <a:pt x="52" y="293"/>
                    <a:pt x="77" y="293"/>
                  </a:cubicBezTo>
                  <a:cubicBezTo>
                    <a:pt x="206" y="293"/>
                    <a:pt x="307"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4" name="Google Shape;13164;p19"/>
            <p:cNvSpPr/>
            <p:nvPr/>
          </p:nvSpPr>
          <p:spPr>
            <a:xfrm>
              <a:off x="2232750" y="3714300"/>
              <a:ext cx="4700" cy="6500"/>
            </a:xfrm>
            <a:custGeom>
              <a:avLst/>
              <a:gdLst/>
              <a:ahLst/>
              <a:cxnLst/>
              <a:rect l="l" t="t" r="r" b="b"/>
              <a:pathLst>
                <a:path w="188" h="260" extrusionOk="0">
                  <a:moveTo>
                    <a:pt x="113" y="1"/>
                  </a:moveTo>
                  <a:cubicBezTo>
                    <a:pt x="86" y="1"/>
                    <a:pt x="48" y="35"/>
                    <a:pt x="1" y="130"/>
                  </a:cubicBezTo>
                  <a:cubicBezTo>
                    <a:pt x="48" y="225"/>
                    <a:pt x="86" y="259"/>
                    <a:pt x="113" y="259"/>
                  </a:cubicBezTo>
                  <a:cubicBezTo>
                    <a:pt x="188" y="259"/>
                    <a:pt x="188" y="1"/>
                    <a:pt x="1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5" name="Google Shape;13165;p19"/>
            <p:cNvSpPr/>
            <p:nvPr/>
          </p:nvSpPr>
          <p:spPr>
            <a:xfrm>
              <a:off x="3992075" y="3723150"/>
              <a:ext cx="5625" cy="25"/>
            </a:xfrm>
            <a:custGeom>
              <a:avLst/>
              <a:gdLst/>
              <a:ahLst/>
              <a:cxnLst/>
              <a:rect l="l" t="t" r="r" b="b"/>
              <a:pathLst>
                <a:path w="225" h="1" extrusionOk="0">
                  <a:moveTo>
                    <a:pt x="225" y="0"/>
                  </a:moveTo>
                  <a:lnTo>
                    <a:pt x="1" y="0"/>
                  </a:lnTo>
                  <a:cubicBezTo>
                    <a:pt x="1" y="0"/>
                    <a:pt x="225" y="0"/>
                    <a:pt x="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6" name="Google Shape;13166;p19"/>
            <p:cNvSpPr/>
            <p:nvPr/>
          </p:nvSpPr>
          <p:spPr>
            <a:xfrm>
              <a:off x="4653225" y="3731850"/>
              <a:ext cx="5625" cy="2525"/>
            </a:xfrm>
            <a:custGeom>
              <a:avLst/>
              <a:gdLst/>
              <a:ahLst/>
              <a:cxnLst/>
              <a:rect l="l" t="t" r="r" b="b"/>
              <a:pathLst>
                <a:path w="225" h="101" extrusionOk="0">
                  <a:moveTo>
                    <a:pt x="59" y="1"/>
                  </a:moveTo>
                  <a:cubicBezTo>
                    <a:pt x="26" y="1"/>
                    <a:pt x="1" y="26"/>
                    <a:pt x="1" y="100"/>
                  </a:cubicBezTo>
                  <a:lnTo>
                    <a:pt x="225" y="100"/>
                  </a:lnTo>
                  <a:cubicBezTo>
                    <a:pt x="225" y="100"/>
                    <a:pt x="125" y="1"/>
                    <a:pt x="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7" name="Google Shape;13167;p19"/>
            <p:cNvSpPr/>
            <p:nvPr/>
          </p:nvSpPr>
          <p:spPr>
            <a:xfrm>
              <a:off x="5224725" y="3737450"/>
              <a:ext cx="22450" cy="6725"/>
            </a:xfrm>
            <a:custGeom>
              <a:avLst/>
              <a:gdLst/>
              <a:ahLst/>
              <a:cxnLst/>
              <a:rect l="l" t="t" r="r" b="b"/>
              <a:pathLst>
                <a:path w="898" h="269" extrusionOk="0">
                  <a:moveTo>
                    <a:pt x="449" y="1"/>
                  </a:moveTo>
                  <a:cubicBezTo>
                    <a:pt x="374" y="1"/>
                    <a:pt x="300" y="26"/>
                    <a:pt x="225" y="100"/>
                  </a:cubicBezTo>
                  <a:cubicBezTo>
                    <a:pt x="1" y="212"/>
                    <a:pt x="169" y="268"/>
                    <a:pt x="393" y="268"/>
                  </a:cubicBezTo>
                  <a:cubicBezTo>
                    <a:pt x="617" y="268"/>
                    <a:pt x="897" y="212"/>
                    <a:pt x="897" y="100"/>
                  </a:cubicBezTo>
                  <a:cubicBezTo>
                    <a:pt x="748" y="100"/>
                    <a:pt x="598" y="1"/>
                    <a:pt x="4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8" name="Google Shape;13168;p19"/>
            <p:cNvSpPr/>
            <p:nvPr/>
          </p:nvSpPr>
          <p:spPr>
            <a:xfrm>
              <a:off x="2210350" y="3739950"/>
              <a:ext cx="16825" cy="16825"/>
            </a:xfrm>
            <a:custGeom>
              <a:avLst/>
              <a:gdLst/>
              <a:ahLst/>
              <a:cxnLst/>
              <a:rect l="l" t="t" r="r" b="b"/>
              <a:pathLst>
                <a:path w="673" h="673" extrusionOk="0">
                  <a:moveTo>
                    <a:pt x="673" y="0"/>
                  </a:moveTo>
                  <a:cubicBezTo>
                    <a:pt x="225" y="0"/>
                    <a:pt x="0" y="224"/>
                    <a:pt x="0" y="673"/>
                  </a:cubicBezTo>
                  <a:cubicBezTo>
                    <a:pt x="673" y="673"/>
                    <a:pt x="449" y="224"/>
                    <a:pt x="6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9" name="Google Shape;13169;p19"/>
            <p:cNvSpPr/>
            <p:nvPr/>
          </p:nvSpPr>
          <p:spPr>
            <a:xfrm>
              <a:off x="4283425" y="3739950"/>
              <a:ext cx="5650" cy="25"/>
            </a:xfrm>
            <a:custGeom>
              <a:avLst/>
              <a:gdLst/>
              <a:ahLst/>
              <a:cxnLst/>
              <a:rect l="l" t="t" r="r" b="b"/>
              <a:pathLst>
                <a:path w="226" h="1" extrusionOk="0">
                  <a:moveTo>
                    <a:pt x="225" y="0"/>
                  </a:moveTo>
                  <a:lnTo>
                    <a:pt x="1" y="0"/>
                  </a:lnTo>
                  <a:cubicBezTo>
                    <a:pt x="1" y="0"/>
                    <a:pt x="225" y="0"/>
                    <a:pt x="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0" name="Google Shape;13170;p19"/>
            <p:cNvSpPr/>
            <p:nvPr/>
          </p:nvSpPr>
          <p:spPr>
            <a:xfrm>
              <a:off x="4793300" y="3739950"/>
              <a:ext cx="5625" cy="5625"/>
            </a:xfrm>
            <a:custGeom>
              <a:avLst/>
              <a:gdLst/>
              <a:ahLst/>
              <a:cxnLst/>
              <a:rect l="l" t="t" r="r" b="b"/>
              <a:pathLst>
                <a:path w="225" h="225" extrusionOk="0">
                  <a:moveTo>
                    <a:pt x="225" y="0"/>
                  </a:moveTo>
                  <a:lnTo>
                    <a:pt x="225" y="0"/>
                  </a:lnTo>
                  <a:cubicBezTo>
                    <a:pt x="225" y="0"/>
                    <a:pt x="1" y="224"/>
                    <a:pt x="1" y="224"/>
                  </a:cubicBezTo>
                  <a:cubicBezTo>
                    <a:pt x="1" y="224"/>
                    <a:pt x="225" y="224"/>
                    <a:pt x="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1" name="Google Shape;13171;p19"/>
            <p:cNvSpPr/>
            <p:nvPr/>
          </p:nvSpPr>
          <p:spPr>
            <a:xfrm>
              <a:off x="5028625" y="3745550"/>
              <a:ext cx="11225" cy="2525"/>
            </a:xfrm>
            <a:custGeom>
              <a:avLst/>
              <a:gdLst/>
              <a:ahLst/>
              <a:cxnLst/>
              <a:rect l="l" t="t" r="r" b="b"/>
              <a:pathLst>
                <a:path w="449" h="101" extrusionOk="0">
                  <a:moveTo>
                    <a:pt x="1" y="0"/>
                  </a:moveTo>
                  <a:cubicBezTo>
                    <a:pt x="1" y="0"/>
                    <a:pt x="200" y="100"/>
                    <a:pt x="333" y="100"/>
                  </a:cubicBezTo>
                  <a:cubicBezTo>
                    <a:pt x="399" y="100"/>
                    <a:pt x="449" y="75"/>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2" name="Google Shape;13172;p19"/>
            <p:cNvSpPr/>
            <p:nvPr/>
          </p:nvSpPr>
          <p:spPr>
            <a:xfrm>
              <a:off x="5047300" y="3748650"/>
              <a:ext cx="22450" cy="5025"/>
            </a:xfrm>
            <a:custGeom>
              <a:avLst/>
              <a:gdLst/>
              <a:ahLst/>
              <a:cxnLst/>
              <a:rect l="l" t="t" r="r" b="b"/>
              <a:pathLst>
                <a:path w="898" h="201" extrusionOk="0">
                  <a:moveTo>
                    <a:pt x="474" y="1"/>
                  </a:moveTo>
                  <a:cubicBezTo>
                    <a:pt x="399" y="1"/>
                    <a:pt x="299" y="26"/>
                    <a:pt x="150" y="101"/>
                  </a:cubicBezTo>
                  <a:cubicBezTo>
                    <a:pt x="1" y="101"/>
                    <a:pt x="449" y="200"/>
                    <a:pt x="698" y="200"/>
                  </a:cubicBezTo>
                  <a:cubicBezTo>
                    <a:pt x="822" y="200"/>
                    <a:pt x="897" y="175"/>
                    <a:pt x="822" y="101"/>
                  </a:cubicBezTo>
                  <a:cubicBezTo>
                    <a:pt x="673" y="101"/>
                    <a:pt x="623" y="1"/>
                    <a:pt x="4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3" name="Google Shape;13173;p19"/>
            <p:cNvSpPr/>
            <p:nvPr/>
          </p:nvSpPr>
          <p:spPr>
            <a:xfrm>
              <a:off x="6378925" y="3744775"/>
              <a:ext cx="7725" cy="7325"/>
            </a:xfrm>
            <a:custGeom>
              <a:avLst/>
              <a:gdLst/>
              <a:ahLst/>
              <a:cxnLst/>
              <a:rect l="l" t="t" r="r" b="b"/>
              <a:pathLst>
                <a:path w="309" h="293" extrusionOk="0">
                  <a:moveTo>
                    <a:pt x="235" y="1"/>
                  </a:moveTo>
                  <a:cubicBezTo>
                    <a:pt x="201" y="1"/>
                    <a:pt x="128" y="65"/>
                    <a:pt x="1" y="256"/>
                  </a:cubicBezTo>
                  <a:cubicBezTo>
                    <a:pt x="27" y="282"/>
                    <a:pt x="53" y="293"/>
                    <a:pt x="78" y="293"/>
                  </a:cubicBezTo>
                  <a:cubicBezTo>
                    <a:pt x="207" y="293"/>
                    <a:pt x="308" y="1"/>
                    <a:pt x="2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4" name="Google Shape;13174;p19"/>
            <p:cNvSpPr/>
            <p:nvPr/>
          </p:nvSpPr>
          <p:spPr>
            <a:xfrm>
              <a:off x="5079050" y="3749575"/>
              <a:ext cx="14375" cy="7200"/>
            </a:xfrm>
            <a:custGeom>
              <a:avLst/>
              <a:gdLst/>
              <a:ahLst/>
              <a:cxnLst/>
              <a:rect l="l" t="t" r="r" b="b"/>
              <a:pathLst>
                <a:path w="575" h="288" extrusionOk="0">
                  <a:moveTo>
                    <a:pt x="460" y="1"/>
                  </a:moveTo>
                  <a:cubicBezTo>
                    <a:pt x="431" y="1"/>
                    <a:pt x="359" y="19"/>
                    <a:pt x="225" y="64"/>
                  </a:cubicBezTo>
                  <a:cubicBezTo>
                    <a:pt x="225" y="64"/>
                    <a:pt x="1" y="288"/>
                    <a:pt x="1" y="288"/>
                  </a:cubicBezTo>
                  <a:cubicBezTo>
                    <a:pt x="1" y="288"/>
                    <a:pt x="574" y="1"/>
                    <a:pt x="4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5" name="Google Shape;13175;p19"/>
            <p:cNvSpPr/>
            <p:nvPr/>
          </p:nvSpPr>
          <p:spPr>
            <a:xfrm>
              <a:off x="5023025" y="3756750"/>
              <a:ext cx="22425" cy="11225"/>
            </a:xfrm>
            <a:custGeom>
              <a:avLst/>
              <a:gdLst/>
              <a:ahLst/>
              <a:cxnLst/>
              <a:rect l="l" t="t" r="r" b="b"/>
              <a:pathLst>
                <a:path w="897" h="449" extrusionOk="0">
                  <a:moveTo>
                    <a:pt x="897" y="1"/>
                  </a:moveTo>
                  <a:cubicBezTo>
                    <a:pt x="449" y="1"/>
                    <a:pt x="0" y="1"/>
                    <a:pt x="225" y="449"/>
                  </a:cubicBezTo>
                  <a:cubicBezTo>
                    <a:pt x="673" y="449"/>
                    <a:pt x="673" y="225"/>
                    <a:pt x="8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6" name="Google Shape;13176;p19"/>
            <p:cNvSpPr/>
            <p:nvPr/>
          </p:nvSpPr>
          <p:spPr>
            <a:xfrm>
              <a:off x="4821325" y="3762450"/>
              <a:ext cx="15625" cy="8275"/>
            </a:xfrm>
            <a:custGeom>
              <a:avLst/>
              <a:gdLst/>
              <a:ahLst/>
              <a:cxnLst/>
              <a:rect l="l" t="t" r="r" b="b"/>
              <a:pathLst>
                <a:path w="625" h="331" extrusionOk="0">
                  <a:moveTo>
                    <a:pt x="566" y="0"/>
                  </a:moveTo>
                  <a:cubicBezTo>
                    <a:pt x="541" y="0"/>
                    <a:pt x="442" y="58"/>
                    <a:pt x="224" y="221"/>
                  </a:cubicBezTo>
                  <a:cubicBezTo>
                    <a:pt x="224" y="221"/>
                    <a:pt x="125" y="121"/>
                    <a:pt x="58" y="121"/>
                  </a:cubicBezTo>
                  <a:cubicBezTo>
                    <a:pt x="25" y="121"/>
                    <a:pt x="0" y="146"/>
                    <a:pt x="0" y="221"/>
                  </a:cubicBezTo>
                  <a:cubicBezTo>
                    <a:pt x="0" y="300"/>
                    <a:pt x="35" y="330"/>
                    <a:pt x="87" y="330"/>
                  </a:cubicBezTo>
                  <a:cubicBezTo>
                    <a:pt x="260" y="330"/>
                    <a:pt x="625" y="0"/>
                    <a:pt x="5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7" name="Google Shape;13177;p19"/>
            <p:cNvSpPr/>
            <p:nvPr/>
          </p:nvSpPr>
          <p:spPr>
            <a:xfrm>
              <a:off x="4981000" y="3762350"/>
              <a:ext cx="8425" cy="4225"/>
            </a:xfrm>
            <a:custGeom>
              <a:avLst/>
              <a:gdLst/>
              <a:ahLst/>
              <a:cxnLst/>
              <a:rect l="l" t="t" r="r" b="b"/>
              <a:pathLst>
                <a:path w="337" h="169" extrusionOk="0">
                  <a:moveTo>
                    <a:pt x="113" y="1"/>
                  </a:moveTo>
                  <a:cubicBezTo>
                    <a:pt x="1" y="113"/>
                    <a:pt x="57" y="169"/>
                    <a:pt x="141" y="169"/>
                  </a:cubicBezTo>
                  <a:cubicBezTo>
                    <a:pt x="225" y="169"/>
                    <a:pt x="337" y="113"/>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8" name="Google Shape;13178;p19"/>
            <p:cNvSpPr/>
            <p:nvPr/>
          </p:nvSpPr>
          <p:spPr>
            <a:xfrm>
              <a:off x="4967000" y="3762350"/>
              <a:ext cx="25" cy="5625"/>
            </a:xfrm>
            <a:custGeom>
              <a:avLst/>
              <a:gdLst/>
              <a:ahLst/>
              <a:cxnLst/>
              <a:rect l="l" t="t" r="r" b="b"/>
              <a:pathLst>
                <a:path w="1" h="225" extrusionOk="0">
                  <a:moveTo>
                    <a:pt x="0" y="225"/>
                  </a:moveTo>
                  <a:lnTo>
                    <a:pt x="0" y="225"/>
                  </a:lnTo>
                  <a:cubicBezTo>
                    <a:pt x="0" y="1"/>
                    <a:pt x="0" y="225"/>
                    <a:pt x="0" y="22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9" name="Google Shape;13179;p19"/>
            <p:cNvSpPr/>
            <p:nvPr/>
          </p:nvSpPr>
          <p:spPr>
            <a:xfrm>
              <a:off x="5230325" y="3761450"/>
              <a:ext cx="10125" cy="13050"/>
            </a:xfrm>
            <a:custGeom>
              <a:avLst/>
              <a:gdLst/>
              <a:ahLst/>
              <a:cxnLst/>
              <a:rect l="l" t="t" r="r" b="b"/>
              <a:pathLst>
                <a:path w="405" h="522" extrusionOk="0">
                  <a:moveTo>
                    <a:pt x="135" y="1"/>
                  </a:moveTo>
                  <a:cubicBezTo>
                    <a:pt x="96" y="1"/>
                    <a:pt x="51" y="12"/>
                    <a:pt x="1" y="37"/>
                  </a:cubicBezTo>
                  <a:lnTo>
                    <a:pt x="1" y="485"/>
                  </a:lnTo>
                  <a:cubicBezTo>
                    <a:pt x="51" y="510"/>
                    <a:pt x="96" y="521"/>
                    <a:pt x="135" y="521"/>
                  </a:cubicBezTo>
                  <a:cubicBezTo>
                    <a:pt x="404" y="521"/>
                    <a:pt x="404"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0" name="Google Shape;13180;p19"/>
            <p:cNvSpPr/>
            <p:nvPr/>
          </p:nvSpPr>
          <p:spPr>
            <a:xfrm>
              <a:off x="4451525" y="3769350"/>
              <a:ext cx="11225" cy="6725"/>
            </a:xfrm>
            <a:custGeom>
              <a:avLst/>
              <a:gdLst/>
              <a:ahLst/>
              <a:cxnLst/>
              <a:rect l="l" t="t" r="r" b="b"/>
              <a:pathLst>
                <a:path w="449" h="269" extrusionOk="0">
                  <a:moveTo>
                    <a:pt x="309" y="1"/>
                  </a:moveTo>
                  <a:cubicBezTo>
                    <a:pt x="225" y="1"/>
                    <a:pt x="113" y="57"/>
                    <a:pt x="0" y="169"/>
                  </a:cubicBezTo>
                  <a:cubicBezTo>
                    <a:pt x="150" y="169"/>
                    <a:pt x="299" y="269"/>
                    <a:pt x="382" y="269"/>
                  </a:cubicBezTo>
                  <a:cubicBezTo>
                    <a:pt x="424" y="269"/>
                    <a:pt x="449" y="244"/>
                    <a:pt x="449" y="169"/>
                  </a:cubicBezTo>
                  <a:cubicBezTo>
                    <a:pt x="449" y="57"/>
                    <a:pt x="393" y="1"/>
                    <a:pt x="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1" name="Google Shape;13181;p19"/>
            <p:cNvSpPr/>
            <p:nvPr/>
          </p:nvSpPr>
          <p:spPr>
            <a:xfrm>
              <a:off x="5006225" y="3762350"/>
              <a:ext cx="25" cy="22450"/>
            </a:xfrm>
            <a:custGeom>
              <a:avLst/>
              <a:gdLst/>
              <a:ahLst/>
              <a:cxnLst/>
              <a:rect l="l" t="t" r="r" b="b"/>
              <a:pathLst>
                <a:path w="1" h="898" extrusionOk="0">
                  <a:moveTo>
                    <a:pt x="0" y="449"/>
                  </a:moveTo>
                  <a:cubicBezTo>
                    <a:pt x="0" y="897"/>
                    <a:pt x="0" y="1"/>
                    <a:pt x="0" y="44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2" name="Google Shape;13182;p19"/>
            <p:cNvSpPr/>
            <p:nvPr/>
          </p:nvSpPr>
          <p:spPr>
            <a:xfrm>
              <a:off x="5028625" y="3767950"/>
              <a:ext cx="11225" cy="5650"/>
            </a:xfrm>
            <a:custGeom>
              <a:avLst/>
              <a:gdLst/>
              <a:ahLst/>
              <a:cxnLst/>
              <a:rect l="l" t="t" r="r" b="b"/>
              <a:pathLst>
                <a:path w="449" h="226" extrusionOk="0">
                  <a:moveTo>
                    <a:pt x="449" y="1"/>
                  </a:moveTo>
                  <a:cubicBezTo>
                    <a:pt x="449" y="1"/>
                    <a:pt x="1" y="1"/>
                    <a:pt x="1" y="225"/>
                  </a:cubicBezTo>
                  <a:cubicBezTo>
                    <a:pt x="1" y="225"/>
                    <a:pt x="449" y="225"/>
                    <a:pt x="4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3" name="Google Shape;13183;p19"/>
            <p:cNvSpPr/>
            <p:nvPr/>
          </p:nvSpPr>
          <p:spPr>
            <a:xfrm>
              <a:off x="6294900" y="3770325"/>
              <a:ext cx="7825" cy="6500"/>
            </a:xfrm>
            <a:custGeom>
              <a:avLst/>
              <a:gdLst/>
              <a:ahLst/>
              <a:cxnLst/>
              <a:rect l="l" t="t" r="r" b="b"/>
              <a:pathLst>
                <a:path w="313" h="260" extrusionOk="0">
                  <a:moveTo>
                    <a:pt x="201" y="1"/>
                  </a:moveTo>
                  <a:cubicBezTo>
                    <a:pt x="160" y="1"/>
                    <a:pt x="95" y="35"/>
                    <a:pt x="0" y="130"/>
                  </a:cubicBezTo>
                  <a:cubicBezTo>
                    <a:pt x="48" y="225"/>
                    <a:pt x="95" y="259"/>
                    <a:pt x="136" y="259"/>
                  </a:cubicBezTo>
                  <a:cubicBezTo>
                    <a:pt x="248" y="259"/>
                    <a:pt x="313"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4" name="Google Shape;13184;p19"/>
            <p:cNvSpPr/>
            <p:nvPr/>
          </p:nvSpPr>
          <p:spPr>
            <a:xfrm>
              <a:off x="1308275" y="3771700"/>
              <a:ext cx="33650" cy="9975"/>
            </a:xfrm>
            <a:custGeom>
              <a:avLst/>
              <a:gdLst/>
              <a:ahLst/>
              <a:cxnLst/>
              <a:rect l="l" t="t" r="r" b="b"/>
              <a:pathLst>
                <a:path w="1346" h="399" extrusionOk="0">
                  <a:moveTo>
                    <a:pt x="399" y="0"/>
                  </a:moveTo>
                  <a:cubicBezTo>
                    <a:pt x="274" y="0"/>
                    <a:pt x="150" y="75"/>
                    <a:pt x="0" y="299"/>
                  </a:cubicBezTo>
                  <a:cubicBezTo>
                    <a:pt x="150" y="299"/>
                    <a:pt x="598" y="399"/>
                    <a:pt x="947" y="399"/>
                  </a:cubicBezTo>
                  <a:cubicBezTo>
                    <a:pt x="1121" y="399"/>
                    <a:pt x="1270" y="374"/>
                    <a:pt x="1345" y="299"/>
                  </a:cubicBezTo>
                  <a:cubicBezTo>
                    <a:pt x="897" y="299"/>
                    <a:pt x="648"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5" name="Google Shape;13185;p19"/>
            <p:cNvSpPr/>
            <p:nvPr/>
          </p:nvSpPr>
          <p:spPr>
            <a:xfrm>
              <a:off x="4944575" y="3770325"/>
              <a:ext cx="9375" cy="6500"/>
            </a:xfrm>
            <a:custGeom>
              <a:avLst/>
              <a:gdLst/>
              <a:ahLst/>
              <a:cxnLst/>
              <a:rect l="l" t="t" r="r" b="b"/>
              <a:pathLst>
                <a:path w="375" h="260" extrusionOk="0">
                  <a:moveTo>
                    <a:pt x="225" y="1"/>
                  </a:moveTo>
                  <a:cubicBezTo>
                    <a:pt x="170" y="1"/>
                    <a:pt x="96" y="35"/>
                    <a:pt x="1" y="130"/>
                  </a:cubicBezTo>
                  <a:cubicBezTo>
                    <a:pt x="96" y="225"/>
                    <a:pt x="170" y="259"/>
                    <a:pt x="225" y="259"/>
                  </a:cubicBezTo>
                  <a:cubicBezTo>
                    <a:pt x="374" y="259"/>
                    <a:pt x="374" y="1"/>
                    <a:pt x="2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6" name="Google Shape;13186;p19"/>
            <p:cNvSpPr/>
            <p:nvPr/>
          </p:nvSpPr>
          <p:spPr>
            <a:xfrm>
              <a:off x="4961400" y="3773575"/>
              <a:ext cx="11225" cy="2500"/>
            </a:xfrm>
            <a:custGeom>
              <a:avLst/>
              <a:gdLst/>
              <a:ahLst/>
              <a:cxnLst/>
              <a:rect l="l" t="t" r="r" b="b"/>
              <a:pathLst>
                <a:path w="449" h="100" extrusionOk="0">
                  <a:moveTo>
                    <a:pt x="0" y="0"/>
                  </a:moveTo>
                  <a:cubicBezTo>
                    <a:pt x="0" y="0"/>
                    <a:pt x="199" y="100"/>
                    <a:pt x="332" y="100"/>
                  </a:cubicBezTo>
                  <a:cubicBezTo>
                    <a:pt x="399" y="100"/>
                    <a:pt x="448" y="75"/>
                    <a:pt x="4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7" name="Google Shape;13187;p19"/>
            <p:cNvSpPr/>
            <p:nvPr/>
          </p:nvSpPr>
          <p:spPr>
            <a:xfrm>
              <a:off x="1409125" y="3784775"/>
              <a:ext cx="173725" cy="39250"/>
            </a:xfrm>
            <a:custGeom>
              <a:avLst/>
              <a:gdLst/>
              <a:ahLst/>
              <a:cxnLst/>
              <a:rect l="l" t="t" r="r" b="b"/>
              <a:pathLst>
                <a:path w="6949" h="1570" extrusionOk="0">
                  <a:moveTo>
                    <a:pt x="1" y="0"/>
                  </a:moveTo>
                  <a:cubicBezTo>
                    <a:pt x="2242" y="897"/>
                    <a:pt x="4483" y="1569"/>
                    <a:pt x="6948" y="1569"/>
                  </a:cubicBezTo>
                  <a:cubicBezTo>
                    <a:pt x="4483" y="1121"/>
                    <a:pt x="2466" y="449"/>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8" name="Google Shape;13188;p19"/>
            <p:cNvSpPr/>
            <p:nvPr/>
          </p:nvSpPr>
          <p:spPr>
            <a:xfrm>
              <a:off x="2210350" y="3790375"/>
              <a:ext cx="11225" cy="7950"/>
            </a:xfrm>
            <a:custGeom>
              <a:avLst/>
              <a:gdLst/>
              <a:ahLst/>
              <a:cxnLst/>
              <a:rect l="l" t="t" r="r" b="b"/>
              <a:pathLst>
                <a:path w="449" h="318" extrusionOk="0">
                  <a:moveTo>
                    <a:pt x="449" y="0"/>
                  </a:moveTo>
                  <a:cubicBezTo>
                    <a:pt x="0" y="0"/>
                    <a:pt x="0" y="0"/>
                    <a:pt x="0" y="225"/>
                  </a:cubicBezTo>
                  <a:cubicBezTo>
                    <a:pt x="66" y="290"/>
                    <a:pt x="132" y="317"/>
                    <a:pt x="192" y="317"/>
                  </a:cubicBezTo>
                  <a:cubicBezTo>
                    <a:pt x="337" y="317"/>
                    <a:pt x="449" y="159"/>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9" name="Google Shape;13189;p19"/>
            <p:cNvSpPr/>
            <p:nvPr/>
          </p:nvSpPr>
          <p:spPr>
            <a:xfrm>
              <a:off x="4524375" y="3795975"/>
              <a:ext cx="16825" cy="11225"/>
            </a:xfrm>
            <a:custGeom>
              <a:avLst/>
              <a:gdLst/>
              <a:ahLst/>
              <a:cxnLst/>
              <a:rect l="l" t="t" r="r" b="b"/>
              <a:pathLst>
                <a:path w="673" h="449" extrusionOk="0">
                  <a:moveTo>
                    <a:pt x="448" y="1"/>
                  </a:moveTo>
                  <a:cubicBezTo>
                    <a:pt x="448" y="449"/>
                    <a:pt x="0" y="449"/>
                    <a:pt x="672" y="449"/>
                  </a:cubicBezTo>
                  <a:cubicBezTo>
                    <a:pt x="672" y="225"/>
                    <a:pt x="672" y="1"/>
                    <a:pt x="4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0" name="Google Shape;13190;p19"/>
            <p:cNvSpPr/>
            <p:nvPr/>
          </p:nvSpPr>
          <p:spPr>
            <a:xfrm>
              <a:off x="4804500" y="3801575"/>
              <a:ext cx="16850" cy="7950"/>
            </a:xfrm>
            <a:custGeom>
              <a:avLst/>
              <a:gdLst/>
              <a:ahLst/>
              <a:cxnLst/>
              <a:rect l="l" t="t" r="r" b="b"/>
              <a:pathLst>
                <a:path w="674" h="318" extrusionOk="0">
                  <a:moveTo>
                    <a:pt x="673" y="1"/>
                  </a:moveTo>
                  <a:cubicBezTo>
                    <a:pt x="225" y="1"/>
                    <a:pt x="1" y="1"/>
                    <a:pt x="225" y="225"/>
                  </a:cubicBezTo>
                  <a:cubicBezTo>
                    <a:pt x="291" y="290"/>
                    <a:pt x="356" y="318"/>
                    <a:pt x="416" y="318"/>
                  </a:cubicBezTo>
                  <a:cubicBezTo>
                    <a:pt x="561" y="318"/>
                    <a:pt x="673" y="159"/>
                    <a:pt x="6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1" name="Google Shape;13191;p19"/>
            <p:cNvSpPr/>
            <p:nvPr/>
          </p:nvSpPr>
          <p:spPr>
            <a:xfrm>
              <a:off x="5219125" y="3803950"/>
              <a:ext cx="4700" cy="6500"/>
            </a:xfrm>
            <a:custGeom>
              <a:avLst/>
              <a:gdLst/>
              <a:ahLst/>
              <a:cxnLst/>
              <a:rect l="l" t="t" r="r" b="b"/>
              <a:pathLst>
                <a:path w="188" h="260" extrusionOk="0">
                  <a:moveTo>
                    <a:pt x="113" y="0"/>
                  </a:moveTo>
                  <a:cubicBezTo>
                    <a:pt x="85" y="0"/>
                    <a:pt x="48" y="35"/>
                    <a:pt x="1" y="130"/>
                  </a:cubicBezTo>
                  <a:cubicBezTo>
                    <a:pt x="48" y="224"/>
                    <a:pt x="85" y="259"/>
                    <a:pt x="113" y="259"/>
                  </a:cubicBezTo>
                  <a:cubicBezTo>
                    <a:pt x="187" y="259"/>
                    <a:pt x="187" y="0"/>
                    <a:pt x="1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2" name="Google Shape;13192;p19"/>
            <p:cNvSpPr/>
            <p:nvPr/>
          </p:nvSpPr>
          <p:spPr>
            <a:xfrm>
              <a:off x="5235925" y="3803950"/>
              <a:ext cx="4700" cy="6500"/>
            </a:xfrm>
            <a:custGeom>
              <a:avLst/>
              <a:gdLst/>
              <a:ahLst/>
              <a:cxnLst/>
              <a:rect l="l" t="t" r="r" b="b"/>
              <a:pathLst>
                <a:path w="188" h="260" extrusionOk="0">
                  <a:moveTo>
                    <a:pt x="113" y="0"/>
                  </a:moveTo>
                  <a:cubicBezTo>
                    <a:pt x="86" y="0"/>
                    <a:pt x="48" y="35"/>
                    <a:pt x="1" y="130"/>
                  </a:cubicBezTo>
                  <a:cubicBezTo>
                    <a:pt x="48" y="224"/>
                    <a:pt x="86" y="259"/>
                    <a:pt x="113" y="259"/>
                  </a:cubicBezTo>
                  <a:cubicBezTo>
                    <a:pt x="188" y="259"/>
                    <a:pt x="188" y="0"/>
                    <a:pt x="1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3" name="Google Shape;13193;p19"/>
            <p:cNvSpPr/>
            <p:nvPr/>
          </p:nvSpPr>
          <p:spPr>
            <a:xfrm>
              <a:off x="4877350" y="3803950"/>
              <a:ext cx="4700" cy="6500"/>
            </a:xfrm>
            <a:custGeom>
              <a:avLst/>
              <a:gdLst/>
              <a:ahLst/>
              <a:cxnLst/>
              <a:rect l="l" t="t" r="r" b="b"/>
              <a:pathLst>
                <a:path w="188" h="260" extrusionOk="0">
                  <a:moveTo>
                    <a:pt x="112" y="0"/>
                  </a:moveTo>
                  <a:cubicBezTo>
                    <a:pt x="85" y="0"/>
                    <a:pt x="48" y="35"/>
                    <a:pt x="0" y="130"/>
                  </a:cubicBezTo>
                  <a:cubicBezTo>
                    <a:pt x="48" y="224"/>
                    <a:pt x="85" y="259"/>
                    <a:pt x="112" y="259"/>
                  </a:cubicBezTo>
                  <a:cubicBezTo>
                    <a:pt x="187" y="259"/>
                    <a:pt x="187" y="0"/>
                    <a:pt x="1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4" name="Google Shape;13194;p19"/>
            <p:cNvSpPr/>
            <p:nvPr/>
          </p:nvSpPr>
          <p:spPr>
            <a:xfrm>
              <a:off x="4602800" y="3809550"/>
              <a:ext cx="4700" cy="6500"/>
            </a:xfrm>
            <a:custGeom>
              <a:avLst/>
              <a:gdLst/>
              <a:ahLst/>
              <a:cxnLst/>
              <a:rect l="l" t="t" r="r" b="b"/>
              <a:pathLst>
                <a:path w="188" h="260" extrusionOk="0">
                  <a:moveTo>
                    <a:pt x="113" y="0"/>
                  </a:moveTo>
                  <a:cubicBezTo>
                    <a:pt x="85" y="0"/>
                    <a:pt x="48" y="35"/>
                    <a:pt x="1" y="130"/>
                  </a:cubicBezTo>
                  <a:cubicBezTo>
                    <a:pt x="48" y="225"/>
                    <a:pt x="85" y="259"/>
                    <a:pt x="113" y="259"/>
                  </a:cubicBezTo>
                  <a:cubicBezTo>
                    <a:pt x="187" y="259"/>
                    <a:pt x="187" y="0"/>
                    <a:pt x="1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5" name="Google Shape;13195;p19"/>
            <p:cNvSpPr/>
            <p:nvPr/>
          </p:nvSpPr>
          <p:spPr>
            <a:xfrm>
              <a:off x="4978200" y="3815150"/>
              <a:ext cx="4700" cy="6500"/>
            </a:xfrm>
            <a:custGeom>
              <a:avLst/>
              <a:gdLst/>
              <a:ahLst/>
              <a:cxnLst/>
              <a:rect l="l" t="t" r="r" b="b"/>
              <a:pathLst>
                <a:path w="188" h="260" extrusionOk="0">
                  <a:moveTo>
                    <a:pt x="113" y="1"/>
                  </a:moveTo>
                  <a:cubicBezTo>
                    <a:pt x="85" y="1"/>
                    <a:pt x="48" y="35"/>
                    <a:pt x="1" y="130"/>
                  </a:cubicBezTo>
                  <a:cubicBezTo>
                    <a:pt x="48" y="225"/>
                    <a:pt x="85" y="259"/>
                    <a:pt x="113" y="259"/>
                  </a:cubicBezTo>
                  <a:cubicBezTo>
                    <a:pt x="187" y="259"/>
                    <a:pt x="187" y="1"/>
                    <a:pt x="1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6" name="Google Shape;13196;p19"/>
            <p:cNvSpPr/>
            <p:nvPr/>
          </p:nvSpPr>
          <p:spPr>
            <a:xfrm>
              <a:off x="5011825" y="3815150"/>
              <a:ext cx="7825" cy="6500"/>
            </a:xfrm>
            <a:custGeom>
              <a:avLst/>
              <a:gdLst/>
              <a:ahLst/>
              <a:cxnLst/>
              <a:rect l="l" t="t" r="r" b="b"/>
              <a:pathLst>
                <a:path w="313" h="260" extrusionOk="0">
                  <a:moveTo>
                    <a:pt x="201" y="1"/>
                  </a:moveTo>
                  <a:cubicBezTo>
                    <a:pt x="160" y="1"/>
                    <a:pt x="95" y="35"/>
                    <a:pt x="0" y="130"/>
                  </a:cubicBezTo>
                  <a:cubicBezTo>
                    <a:pt x="48" y="225"/>
                    <a:pt x="95" y="259"/>
                    <a:pt x="136" y="259"/>
                  </a:cubicBezTo>
                  <a:cubicBezTo>
                    <a:pt x="248" y="259"/>
                    <a:pt x="313"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7" name="Google Shape;13197;p19"/>
            <p:cNvSpPr/>
            <p:nvPr/>
          </p:nvSpPr>
          <p:spPr>
            <a:xfrm>
              <a:off x="5217250" y="3818375"/>
              <a:ext cx="22450" cy="7500"/>
            </a:xfrm>
            <a:custGeom>
              <a:avLst/>
              <a:gdLst/>
              <a:ahLst/>
              <a:cxnLst/>
              <a:rect l="l" t="t" r="r" b="b"/>
              <a:pathLst>
                <a:path w="898" h="300" extrusionOk="0">
                  <a:moveTo>
                    <a:pt x="300" y="1"/>
                  </a:moveTo>
                  <a:cubicBezTo>
                    <a:pt x="1" y="225"/>
                    <a:pt x="1" y="300"/>
                    <a:pt x="100" y="300"/>
                  </a:cubicBezTo>
                  <a:cubicBezTo>
                    <a:pt x="300" y="300"/>
                    <a:pt x="897" y="1"/>
                    <a:pt x="3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8" name="Google Shape;13198;p19"/>
            <p:cNvSpPr/>
            <p:nvPr/>
          </p:nvSpPr>
          <p:spPr>
            <a:xfrm>
              <a:off x="1504375" y="3824000"/>
              <a:ext cx="5625" cy="25"/>
            </a:xfrm>
            <a:custGeom>
              <a:avLst/>
              <a:gdLst/>
              <a:ahLst/>
              <a:cxnLst/>
              <a:rect l="l" t="t" r="r" b="b"/>
              <a:pathLst>
                <a:path w="225" h="1" extrusionOk="0">
                  <a:moveTo>
                    <a:pt x="225" y="0"/>
                  </a:move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9" name="Google Shape;13199;p19"/>
            <p:cNvSpPr/>
            <p:nvPr/>
          </p:nvSpPr>
          <p:spPr>
            <a:xfrm>
              <a:off x="1515575" y="3823125"/>
              <a:ext cx="25675" cy="11475"/>
            </a:xfrm>
            <a:custGeom>
              <a:avLst/>
              <a:gdLst/>
              <a:ahLst/>
              <a:cxnLst/>
              <a:rect l="l" t="t" r="r" b="b"/>
              <a:pathLst>
                <a:path w="1027" h="459" extrusionOk="0">
                  <a:moveTo>
                    <a:pt x="510" y="0"/>
                  </a:moveTo>
                  <a:cubicBezTo>
                    <a:pt x="310" y="0"/>
                    <a:pt x="96" y="70"/>
                    <a:pt x="1" y="259"/>
                  </a:cubicBezTo>
                  <a:cubicBezTo>
                    <a:pt x="300" y="259"/>
                    <a:pt x="499" y="458"/>
                    <a:pt x="665" y="458"/>
                  </a:cubicBezTo>
                  <a:cubicBezTo>
                    <a:pt x="748" y="458"/>
                    <a:pt x="823" y="409"/>
                    <a:pt x="897" y="259"/>
                  </a:cubicBezTo>
                  <a:cubicBezTo>
                    <a:pt x="1027" y="130"/>
                    <a:pt x="783" y="0"/>
                    <a:pt x="5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0" name="Google Shape;13200;p19"/>
            <p:cNvSpPr/>
            <p:nvPr/>
          </p:nvSpPr>
          <p:spPr>
            <a:xfrm>
              <a:off x="4913575" y="3837575"/>
              <a:ext cx="9400" cy="6475"/>
            </a:xfrm>
            <a:custGeom>
              <a:avLst/>
              <a:gdLst/>
              <a:ahLst/>
              <a:cxnLst/>
              <a:rect l="l" t="t" r="r" b="b"/>
              <a:pathLst>
                <a:path w="376" h="259" extrusionOk="0">
                  <a:moveTo>
                    <a:pt x="338" y="0"/>
                  </a:moveTo>
                  <a:cubicBezTo>
                    <a:pt x="324" y="0"/>
                    <a:pt x="262" y="35"/>
                    <a:pt x="120" y="129"/>
                  </a:cubicBezTo>
                  <a:cubicBezTo>
                    <a:pt x="26" y="224"/>
                    <a:pt x="1" y="259"/>
                    <a:pt x="15" y="259"/>
                  </a:cubicBezTo>
                  <a:cubicBezTo>
                    <a:pt x="52" y="259"/>
                    <a:pt x="375"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1" name="Google Shape;13201;p19"/>
            <p:cNvSpPr/>
            <p:nvPr/>
          </p:nvSpPr>
          <p:spPr>
            <a:xfrm>
              <a:off x="4821325" y="3843900"/>
              <a:ext cx="11225" cy="2525"/>
            </a:xfrm>
            <a:custGeom>
              <a:avLst/>
              <a:gdLst/>
              <a:ahLst/>
              <a:cxnLst/>
              <a:rect l="l" t="t" r="r" b="b"/>
              <a:pathLst>
                <a:path w="449" h="101" extrusionOk="0">
                  <a:moveTo>
                    <a:pt x="116" y="1"/>
                  </a:moveTo>
                  <a:cubicBezTo>
                    <a:pt x="50" y="1"/>
                    <a:pt x="0" y="26"/>
                    <a:pt x="0" y="101"/>
                  </a:cubicBezTo>
                  <a:lnTo>
                    <a:pt x="448" y="101"/>
                  </a:lnTo>
                  <a:cubicBezTo>
                    <a:pt x="448" y="101"/>
                    <a:pt x="249"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2" name="Google Shape;13202;p19"/>
            <p:cNvSpPr/>
            <p:nvPr/>
          </p:nvSpPr>
          <p:spPr>
            <a:xfrm>
              <a:off x="4965725" y="3843175"/>
              <a:ext cx="12500" cy="6475"/>
            </a:xfrm>
            <a:custGeom>
              <a:avLst/>
              <a:gdLst/>
              <a:ahLst/>
              <a:cxnLst/>
              <a:rect l="l" t="t" r="r" b="b"/>
              <a:pathLst>
                <a:path w="500" h="259" extrusionOk="0">
                  <a:moveTo>
                    <a:pt x="187" y="0"/>
                  </a:moveTo>
                  <a:cubicBezTo>
                    <a:pt x="0" y="0"/>
                    <a:pt x="65" y="259"/>
                    <a:pt x="252" y="259"/>
                  </a:cubicBezTo>
                  <a:cubicBezTo>
                    <a:pt x="320" y="259"/>
                    <a:pt x="405" y="224"/>
                    <a:pt x="500" y="130"/>
                  </a:cubicBezTo>
                  <a:cubicBezTo>
                    <a:pt x="357" y="35"/>
                    <a:pt x="25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3" name="Google Shape;13203;p19"/>
            <p:cNvSpPr/>
            <p:nvPr/>
          </p:nvSpPr>
          <p:spPr>
            <a:xfrm>
              <a:off x="4944575" y="3843600"/>
              <a:ext cx="22450" cy="13400"/>
            </a:xfrm>
            <a:custGeom>
              <a:avLst/>
              <a:gdLst/>
              <a:ahLst/>
              <a:cxnLst/>
              <a:rect l="l" t="t" r="r" b="b"/>
              <a:pathLst>
                <a:path w="898" h="536" extrusionOk="0">
                  <a:moveTo>
                    <a:pt x="449" y="1"/>
                  </a:moveTo>
                  <a:cubicBezTo>
                    <a:pt x="225" y="1"/>
                    <a:pt x="1" y="113"/>
                    <a:pt x="1" y="337"/>
                  </a:cubicBezTo>
                  <a:cubicBezTo>
                    <a:pt x="1" y="337"/>
                    <a:pt x="300" y="536"/>
                    <a:pt x="565" y="536"/>
                  </a:cubicBezTo>
                  <a:cubicBezTo>
                    <a:pt x="698" y="536"/>
                    <a:pt x="823" y="486"/>
                    <a:pt x="897" y="337"/>
                  </a:cubicBezTo>
                  <a:cubicBezTo>
                    <a:pt x="897" y="113"/>
                    <a:pt x="673" y="1"/>
                    <a:pt x="4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4" name="Google Shape;13204;p19"/>
            <p:cNvSpPr/>
            <p:nvPr/>
          </p:nvSpPr>
          <p:spPr>
            <a:xfrm>
              <a:off x="4938975" y="3863200"/>
              <a:ext cx="15200" cy="7950"/>
            </a:xfrm>
            <a:custGeom>
              <a:avLst/>
              <a:gdLst/>
              <a:ahLst/>
              <a:cxnLst/>
              <a:rect l="l" t="t" r="r" b="b"/>
              <a:pathLst>
                <a:path w="608" h="318" extrusionOk="0">
                  <a:moveTo>
                    <a:pt x="449" y="1"/>
                  </a:moveTo>
                  <a:cubicBezTo>
                    <a:pt x="225" y="1"/>
                    <a:pt x="1" y="1"/>
                    <a:pt x="225" y="225"/>
                  </a:cubicBezTo>
                  <a:cubicBezTo>
                    <a:pt x="225" y="291"/>
                    <a:pt x="263" y="318"/>
                    <a:pt x="312" y="318"/>
                  </a:cubicBezTo>
                  <a:cubicBezTo>
                    <a:pt x="430" y="318"/>
                    <a:pt x="607" y="159"/>
                    <a:pt x="4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5" name="Google Shape;13205;p19"/>
            <p:cNvSpPr/>
            <p:nvPr/>
          </p:nvSpPr>
          <p:spPr>
            <a:xfrm>
              <a:off x="4798900" y="3863300"/>
              <a:ext cx="4800" cy="8275"/>
            </a:xfrm>
            <a:custGeom>
              <a:avLst/>
              <a:gdLst/>
              <a:ahLst/>
              <a:cxnLst/>
              <a:rect l="l" t="t" r="r" b="b"/>
              <a:pathLst>
                <a:path w="192" h="331" extrusionOk="0">
                  <a:moveTo>
                    <a:pt x="124" y="0"/>
                  </a:moveTo>
                  <a:cubicBezTo>
                    <a:pt x="96" y="0"/>
                    <a:pt x="55" y="58"/>
                    <a:pt x="1" y="221"/>
                  </a:cubicBezTo>
                  <a:cubicBezTo>
                    <a:pt x="40" y="300"/>
                    <a:pt x="73" y="330"/>
                    <a:pt x="98" y="330"/>
                  </a:cubicBezTo>
                  <a:cubicBezTo>
                    <a:pt x="183" y="330"/>
                    <a:pt x="191" y="0"/>
                    <a:pt x="1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6" name="Google Shape;13206;p19"/>
            <p:cNvSpPr/>
            <p:nvPr/>
          </p:nvSpPr>
          <p:spPr>
            <a:xfrm>
              <a:off x="4670050" y="3871175"/>
              <a:ext cx="4675" cy="6500"/>
            </a:xfrm>
            <a:custGeom>
              <a:avLst/>
              <a:gdLst/>
              <a:ahLst/>
              <a:cxnLst/>
              <a:rect l="l" t="t" r="r" b="b"/>
              <a:pathLst>
                <a:path w="187" h="260" extrusionOk="0">
                  <a:moveTo>
                    <a:pt x="112" y="1"/>
                  </a:moveTo>
                  <a:cubicBezTo>
                    <a:pt x="85" y="1"/>
                    <a:pt x="47" y="35"/>
                    <a:pt x="0" y="130"/>
                  </a:cubicBezTo>
                  <a:cubicBezTo>
                    <a:pt x="47" y="225"/>
                    <a:pt x="85" y="260"/>
                    <a:pt x="112" y="260"/>
                  </a:cubicBezTo>
                  <a:cubicBezTo>
                    <a:pt x="187" y="260"/>
                    <a:pt x="187" y="1"/>
                    <a:pt x="1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7" name="Google Shape;13207;p19"/>
            <p:cNvSpPr/>
            <p:nvPr/>
          </p:nvSpPr>
          <p:spPr>
            <a:xfrm>
              <a:off x="4742875" y="3870475"/>
              <a:ext cx="4850" cy="5150"/>
            </a:xfrm>
            <a:custGeom>
              <a:avLst/>
              <a:gdLst/>
              <a:ahLst/>
              <a:cxnLst/>
              <a:rect l="l" t="t" r="r" b="b"/>
              <a:pathLst>
                <a:path w="194" h="206" extrusionOk="0">
                  <a:moveTo>
                    <a:pt x="130" y="0"/>
                  </a:moveTo>
                  <a:cubicBezTo>
                    <a:pt x="103" y="0"/>
                    <a:pt x="59" y="41"/>
                    <a:pt x="1" y="158"/>
                  </a:cubicBezTo>
                  <a:cubicBezTo>
                    <a:pt x="34" y="192"/>
                    <a:pt x="63" y="205"/>
                    <a:pt x="87" y="205"/>
                  </a:cubicBezTo>
                  <a:cubicBezTo>
                    <a:pt x="179" y="205"/>
                    <a:pt x="19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8" name="Google Shape;13208;p19"/>
            <p:cNvSpPr/>
            <p:nvPr/>
          </p:nvSpPr>
          <p:spPr>
            <a:xfrm>
              <a:off x="2266375" y="3876775"/>
              <a:ext cx="4700" cy="6500"/>
            </a:xfrm>
            <a:custGeom>
              <a:avLst/>
              <a:gdLst/>
              <a:ahLst/>
              <a:cxnLst/>
              <a:rect l="l" t="t" r="r" b="b"/>
              <a:pathLst>
                <a:path w="188" h="260" extrusionOk="0">
                  <a:moveTo>
                    <a:pt x="113" y="1"/>
                  </a:moveTo>
                  <a:cubicBezTo>
                    <a:pt x="85" y="1"/>
                    <a:pt x="48" y="36"/>
                    <a:pt x="1" y="130"/>
                  </a:cubicBezTo>
                  <a:cubicBezTo>
                    <a:pt x="48" y="225"/>
                    <a:pt x="85" y="260"/>
                    <a:pt x="113" y="260"/>
                  </a:cubicBezTo>
                  <a:cubicBezTo>
                    <a:pt x="187" y="260"/>
                    <a:pt x="187" y="1"/>
                    <a:pt x="1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9" name="Google Shape;13209;p19"/>
            <p:cNvSpPr/>
            <p:nvPr/>
          </p:nvSpPr>
          <p:spPr>
            <a:xfrm>
              <a:off x="6692700" y="3874425"/>
              <a:ext cx="16600" cy="12375"/>
            </a:xfrm>
            <a:custGeom>
              <a:avLst/>
              <a:gdLst/>
              <a:ahLst/>
              <a:cxnLst/>
              <a:rect l="l" t="t" r="r" b="b"/>
              <a:pathLst>
                <a:path w="664" h="495" extrusionOk="0">
                  <a:moveTo>
                    <a:pt x="225" y="0"/>
                  </a:moveTo>
                  <a:cubicBezTo>
                    <a:pt x="225" y="224"/>
                    <a:pt x="225" y="224"/>
                    <a:pt x="1" y="448"/>
                  </a:cubicBezTo>
                  <a:cubicBezTo>
                    <a:pt x="97" y="480"/>
                    <a:pt x="179" y="494"/>
                    <a:pt x="248" y="494"/>
                  </a:cubicBezTo>
                  <a:cubicBezTo>
                    <a:pt x="664" y="494"/>
                    <a:pt x="609" y="0"/>
                    <a:pt x="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0" name="Google Shape;13210;p19"/>
            <p:cNvSpPr/>
            <p:nvPr/>
          </p:nvSpPr>
          <p:spPr>
            <a:xfrm>
              <a:off x="3106825" y="3885625"/>
              <a:ext cx="5625" cy="25"/>
            </a:xfrm>
            <a:custGeom>
              <a:avLst/>
              <a:gdLst/>
              <a:ahLst/>
              <a:cxnLst/>
              <a:rect l="l" t="t" r="r" b="b"/>
              <a:pathLst>
                <a:path w="225" h="1" extrusionOk="0">
                  <a:moveTo>
                    <a:pt x="224" y="0"/>
                  </a:moveTo>
                  <a:lnTo>
                    <a:pt x="0" y="0"/>
                  </a:lnTo>
                  <a:cubicBezTo>
                    <a:pt x="0" y="0"/>
                    <a:pt x="22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1" name="Google Shape;13211;p19"/>
            <p:cNvSpPr/>
            <p:nvPr/>
          </p:nvSpPr>
          <p:spPr>
            <a:xfrm>
              <a:off x="5230575" y="3906875"/>
              <a:ext cx="16600" cy="7950"/>
            </a:xfrm>
            <a:custGeom>
              <a:avLst/>
              <a:gdLst/>
              <a:ahLst/>
              <a:cxnLst/>
              <a:rect l="l" t="t" r="r" b="b"/>
              <a:pathLst>
                <a:path w="664" h="318" extrusionOk="0">
                  <a:moveTo>
                    <a:pt x="542" y="0"/>
                  </a:moveTo>
                  <a:cubicBezTo>
                    <a:pt x="317" y="0"/>
                    <a:pt x="0" y="317"/>
                    <a:pt x="225" y="317"/>
                  </a:cubicBezTo>
                  <a:cubicBezTo>
                    <a:pt x="271" y="317"/>
                    <a:pt x="341" y="304"/>
                    <a:pt x="439" y="271"/>
                  </a:cubicBezTo>
                  <a:cubicBezTo>
                    <a:pt x="439" y="271"/>
                    <a:pt x="663" y="47"/>
                    <a:pt x="663" y="47"/>
                  </a:cubicBezTo>
                  <a:cubicBezTo>
                    <a:pt x="630" y="14"/>
                    <a:pt x="588" y="0"/>
                    <a:pt x="5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2" name="Google Shape;13212;p19"/>
            <p:cNvSpPr/>
            <p:nvPr/>
          </p:nvSpPr>
          <p:spPr>
            <a:xfrm>
              <a:off x="4989400" y="3939325"/>
              <a:ext cx="11225" cy="7950"/>
            </a:xfrm>
            <a:custGeom>
              <a:avLst/>
              <a:gdLst/>
              <a:ahLst/>
              <a:cxnLst/>
              <a:rect l="l" t="t" r="r" b="b"/>
              <a:pathLst>
                <a:path w="449" h="318" extrusionOk="0">
                  <a:moveTo>
                    <a:pt x="80" y="1"/>
                  </a:moveTo>
                  <a:cubicBezTo>
                    <a:pt x="1" y="1"/>
                    <a:pt x="1" y="159"/>
                    <a:pt x="1" y="318"/>
                  </a:cubicBezTo>
                  <a:cubicBezTo>
                    <a:pt x="225" y="318"/>
                    <a:pt x="449" y="318"/>
                    <a:pt x="225" y="94"/>
                  </a:cubicBezTo>
                  <a:cubicBezTo>
                    <a:pt x="159" y="28"/>
                    <a:pt x="113" y="1"/>
                    <a:pt x="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3" name="Google Shape;13213;p19"/>
            <p:cNvSpPr/>
            <p:nvPr/>
          </p:nvSpPr>
          <p:spPr>
            <a:xfrm>
              <a:off x="5006225" y="3941650"/>
              <a:ext cx="5625" cy="2525"/>
            </a:xfrm>
            <a:custGeom>
              <a:avLst/>
              <a:gdLst/>
              <a:ahLst/>
              <a:cxnLst/>
              <a:rect l="l" t="t" r="r" b="b"/>
              <a:pathLst>
                <a:path w="225" h="101" extrusionOk="0">
                  <a:moveTo>
                    <a:pt x="0" y="1"/>
                  </a:moveTo>
                  <a:cubicBezTo>
                    <a:pt x="0" y="1"/>
                    <a:pt x="100" y="100"/>
                    <a:pt x="166" y="100"/>
                  </a:cubicBezTo>
                  <a:cubicBezTo>
                    <a:pt x="199" y="100"/>
                    <a:pt x="224" y="75"/>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4" name="Google Shape;13214;p19"/>
            <p:cNvSpPr/>
            <p:nvPr/>
          </p:nvSpPr>
          <p:spPr>
            <a:xfrm>
              <a:off x="4658825" y="3947250"/>
              <a:ext cx="5625" cy="25"/>
            </a:xfrm>
            <a:custGeom>
              <a:avLst/>
              <a:gdLst/>
              <a:ahLst/>
              <a:cxnLst/>
              <a:rect l="l" t="t" r="r" b="b"/>
              <a:pathLst>
                <a:path w="225" h="1" extrusionOk="0">
                  <a:moveTo>
                    <a:pt x="225" y="1"/>
                  </a:moveTo>
                  <a:lnTo>
                    <a:pt x="1" y="1"/>
                  </a:lnTo>
                  <a:cubicBezTo>
                    <a:pt x="1" y="1"/>
                    <a:pt x="225" y="1"/>
                    <a:pt x="2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5" name="Google Shape;13215;p19"/>
            <p:cNvSpPr/>
            <p:nvPr/>
          </p:nvSpPr>
          <p:spPr>
            <a:xfrm>
              <a:off x="2092675" y="3941650"/>
              <a:ext cx="22450" cy="22450"/>
            </a:xfrm>
            <a:custGeom>
              <a:avLst/>
              <a:gdLst/>
              <a:ahLst/>
              <a:cxnLst/>
              <a:rect l="l" t="t" r="r" b="b"/>
              <a:pathLst>
                <a:path w="898" h="898" extrusionOk="0">
                  <a:moveTo>
                    <a:pt x="449" y="449"/>
                  </a:moveTo>
                  <a:cubicBezTo>
                    <a:pt x="1" y="1"/>
                    <a:pt x="897" y="897"/>
                    <a:pt x="449" y="44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6" name="Google Shape;13216;p19"/>
            <p:cNvSpPr/>
            <p:nvPr/>
          </p:nvSpPr>
          <p:spPr>
            <a:xfrm>
              <a:off x="4686850" y="3949000"/>
              <a:ext cx="15425" cy="9475"/>
            </a:xfrm>
            <a:custGeom>
              <a:avLst/>
              <a:gdLst/>
              <a:ahLst/>
              <a:cxnLst/>
              <a:rect l="l" t="t" r="r" b="b"/>
              <a:pathLst>
                <a:path w="617" h="379" extrusionOk="0">
                  <a:moveTo>
                    <a:pt x="197" y="1"/>
                  </a:moveTo>
                  <a:cubicBezTo>
                    <a:pt x="126" y="1"/>
                    <a:pt x="56" y="43"/>
                    <a:pt x="0" y="155"/>
                  </a:cubicBezTo>
                  <a:cubicBezTo>
                    <a:pt x="449" y="155"/>
                    <a:pt x="449" y="155"/>
                    <a:pt x="449" y="379"/>
                  </a:cubicBezTo>
                  <a:cubicBezTo>
                    <a:pt x="617" y="379"/>
                    <a:pt x="407" y="1"/>
                    <a:pt x="1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7" name="Google Shape;13217;p19"/>
            <p:cNvSpPr/>
            <p:nvPr/>
          </p:nvSpPr>
          <p:spPr>
            <a:xfrm>
              <a:off x="4832525" y="3958450"/>
              <a:ext cx="11225" cy="25"/>
            </a:xfrm>
            <a:custGeom>
              <a:avLst/>
              <a:gdLst/>
              <a:ahLst/>
              <a:cxnLst/>
              <a:rect l="l" t="t" r="r" b="b"/>
              <a:pathLst>
                <a:path w="449" h="1" extrusionOk="0">
                  <a:moveTo>
                    <a:pt x="0" y="1"/>
                  </a:moveTo>
                  <a:lnTo>
                    <a:pt x="449" y="1"/>
                  </a:lnTo>
                  <a:cubicBezTo>
                    <a:pt x="449" y="1"/>
                    <a:pt x="0"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8" name="Google Shape;13218;p19"/>
            <p:cNvSpPr/>
            <p:nvPr/>
          </p:nvSpPr>
          <p:spPr>
            <a:xfrm>
              <a:off x="4698050" y="3969675"/>
              <a:ext cx="11225" cy="2500"/>
            </a:xfrm>
            <a:custGeom>
              <a:avLst/>
              <a:gdLst/>
              <a:ahLst/>
              <a:cxnLst/>
              <a:rect l="l" t="t" r="r" b="b"/>
              <a:pathLst>
                <a:path w="449" h="100" extrusionOk="0">
                  <a:moveTo>
                    <a:pt x="1" y="0"/>
                  </a:moveTo>
                  <a:cubicBezTo>
                    <a:pt x="1" y="0"/>
                    <a:pt x="200" y="100"/>
                    <a:pt x="333" y="100"/>
                  </a:cubicBezTo>
                  <a:cubicBezTo>
                    <a:pt x="399" y="100"/>
                    <a:pt x="449" y="75"/>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9" name="Google Shape;13219;p19"/>
            <p:cNvSpPr/>
            <p:nvPr/>
          </p:nvSpPr>
          <p:spPr>
            <a:xfrm>
              <a:off x="5644950" y="3995200"/>
              <a:ext cx="16825" cy="6700"/>
            </a:xfrm>
            <a:custGeom>
              <a:avLst/>
              <a:gdLst/>
              <a:ahLst/>
              <a:cxnLst/>
              <a:rect l="l" t="t" r="r" b="b"/>
              <a:pathLst>
                <a:path w="673" h="268" extrusionOk="0">
                  <a:moveTo>
                    <a:pt x="274" y="0"/>
                  </a:moveTo>
                  <a:cubicBezTo>
                    <a:pt x="175" y="0"/>
                    <a:pt x="75" y="25"/>
                    <a:pt x="1" y="100"/>
                  </a:cubicBezTo>
                  <a:cubicBezTo>
                    <a:pt x="225" y="212"/>
                    <a:pt x="393" y="268"/>
                    <a:pt x="505" y="268"/>
                  </a:cubicBezTo>
                  <a:cubicBezTo>
                    <a:pt x="617" y="268"/>
                    <a:pt x="673" y="212"/>
                    <a:pt x="673" y="100"/>
                  </a:cubicBezTo>
                  <a:cubicBezTo>
                    <a:pt x="673" y="100"/>
                    <a:pt x="474" y="0"/>
                    <a:pt x="2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0" name="Google Shape;13220;p19"/>
            <p:cNvSpPr/>
            <p:nvPr/>
          </p:nvSpPr>
          <p:spPr>
            <a:xfrm>
              <a:off x="5527300" y="4015900"/>
              <a:ext cx="11225" cy="4225"/>
            </a:xfrm>
            <a:custGeom>
              <a:avLst/>
              <a:gdLst/>
              <a:ahLst/>
              <a:cxnLst/>
              <a:rect l="l" t="t" r="r" b="b"/>
              <a:pathLst>
                <a:path w="449" h="169" extrusionOk="0">
                  <a:moveTo>
                    <a:pt x="224" y="0"/>
                  </a:moveTo>
                  <a:cubicBezTo>
                    <a:pt x="112" y="0"/>
                    <a:pt x="0" y="56"/>
                    <a:pt x="0" y="168"/>
                  </a:cubicBezTo>
                  <a:lnTo>
                    <a:pt x="448" y="168"/>
                  </a:lnTo>
                  <a:cubicBezTo>
                    <a:pt x="448" y="56"/>
                    <a:pt x="336"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1" name="Google Shape;13221;p19"/>
            <p:cNvSpPr/>
            <p:nvPr/>
          </p:nvSpPr>
          <p:spPr>
            <a:xfrm>
              <a:off x="4513150" y="4040025"/>
              <a:ext cx="14975" cy="2500"/>
            </a:xfrm>
            <a:custGeom>
              <a:avLst/>
              <a:gdLst/>
              <a:ahLst/>
              <a:cxnLst/>
              <a:rect l="l" t="t" r="r" b="b"/>
              <a:pathLst>
                <a:path w="599" h="100" extrusionOk="0">
                  <a:moveTo>
                    <a:pt x="167" y="0"/>
                  </a:moveTo>
                  <a:cubicBezTo>
                    <a:pt x="75" y="0"/>
                    <a:pt x="1" y="25"/>
                    <a:pt x="1" y="100"/>
                  </a:cubicBezTo>
                  <a:lnTo>
                    <a:pt x="449" y="100"/>
                  </a:lnTo>
                  <a:cubicBezTo>
                    <a:pt x="598" y="100"/>
                    <a:pt x="349" y="0"/>
                    <a:pt x="1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2" name="Google Shape;13222;p19"/>
            <p:cNvSpPr/>
            <p:nvPr/>
          </p:nvSpPr>
          <p:spPr>
            <a:xfrm>
              <a:off x="3825875" y="4048100"/>
              <a:ext cx="14950" cy="2525"/>
            </a:xfrm>
            <a:custGeom>
              <a:avLst/>
              <a:gdLst/>
              <a:ahLst/>
              <a:cxnLst/>
              <a:rect l="l" t="t" r="r" b="b"/>
              <a:pathLst>
                <a:path w="598" h="101" extrusionOk="0">
                  <a:moveTo>
                    <a:pt x="149" y="1"/>
                  </a:moveTo>
                  <a:cubicBezTo>
                    <a:pt x="0" y="1"/>
                    <a:pt x="249" y="100"/>
                    <a:pt x="432" y="100"/>
                  </a:cubicBezTo>
                  <a:cubicBezTo>
                    <a:pt x="523" y="100"/>
                    <a:pt x="598" y="75"/>
                    <a:pt x="5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3" name="Google Shape;13223;p19"/>
            <p:cNvSpPr/>
            <p:nvPr/>
          </p:nvSpPr>
          <p:spPr>
            <a:xfrm>
              <a:off x="5773825" y="4040175"/>
              <a:ext cx="11225" cy="7950"/>
            </a:xfrm>
            <a:custGeom>
              <a:avLst/>
              <a:gdLst/>
              <a:ahLst/>
              <a:cxnLst/>
              <a:rect l="l" t="t" r="r" b="b"/>
              <a:pathLst>
                <a:path w="449" h="318" extrusionOk="0">
                  <a:moveTo>
                    <a:pt x="79" y="1"/>
                  </a:moveTo>
                  <a:cubicBezTo>
                    <a:pt x="0" y="1"/>
                    <a:pt x="0" y="159"/>
                    <a:pt x="0" y="318"/>
                  </a:cubicBezTo>
                  <a:cubicBezTo>
                    <a:pt x="224" y="318"/>
                    <a:pt x="448" y="318"/>
                    <a:pt x="224" y="94"/>
                  </a:cubicBezTo>
                  <a:cubicBezTo>
                    <a:pt x="159" y="28"/>
                    <a:pt x="112" y="1"/>
                    <a:pt x="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4" name="Google Shape;13224;p19"/>
            <p:cNvSpPr/>
            <p:nvPr/>
          </p:nvSpPr>
          <p:spPr>
            <a:xfrm>
              <a:off x="3779175" y="4048100"/>
              <a:ext cx="11225" cy="7950"/>
            </a:xfrm>
            <a:custGeom>
              <a:avLst/>
              <a:gdLst/>
              <a:ahLst/>
              <a:cxnLst/>
              <a:rect l="l" t="t" r="r" b="b"/>
              <a:pathLst>
                <a:path w="449" h="318" extrusionOk="0">
                  <a:moveTo>
                    <a:pt x="449" y="1"/>
                  </a:moveTo>
                  <a:cubicBezTo>
                    <a:pt x="449" y="1"/>
                    <a:pt x="0" y="1"/>
                    <a:pt x="0" y="225"/>
                  </a:cubicBezTo>
                  <a:cubicBezTo>
                    <a:pt x="0" y="291"/>
                    <a:pt x="39" y="318"/>
                    <a:pt x="93" y="318"/>
                  </a:cubicBezTo>
                  <a:cubicBezTo>
                    <a:pt x="224" y="318"/>
                    <a:pt x="449" y="159"/>
                    <a:pt x="4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5" name="Google Shape;13225;p19"/>
            <p:cNvSpPr/>
            <p:nvPr/>
          </p:nvSpPr>
          <p:spPr>
            <a:xfrm>
              <a:off x="5591350" y="4058125"/>
              <a:ext cx="11100" cy="5150"/>
            </a:xfrm>
            <a:custGeom>
              <a:avLst/>
              <a:gdLst/>
              <a:ahLst/>
              <a:cxnLst/>
              <a:rect l="l" t="t" r="r" b="b"/>
              <a:pathLst>
                <a:path w="444" h="206" extrusionOk="0">
                  <a:moveTo>
                    <a:pt x="321" y="1"/>
                  </a:moveTo>
                  <a:cubicBezTo>
                    <a:pt x="289" y="1"/>
                    <a:pt x="229" y="14"/>
                    <a:pt x="127" y="48"/>
                  </a:cubicBezTo>
                  <a:cubicBezTo>
                    <a:pt x="10" y="165"/>
                    <a:pt x="0" y="206"/>
                    <a:pt x="38" y="206"/>
                  </a:cubicBezTo>
                  <a:cubicBezTo>
                    <a:pt x="121" y="206"/>
                    <a:pt x="443" y="1"/>
                    <a:pt x="3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6" name="Google Shape;13226;p19"/>
            <p:cNvSpPr/>
            <p:nvPr/>
          </p:nvSpPr>
          <p:spPr>
            <a:xfrm>
              <a:off x="5622775" y="4069375"/>
              <a:ext cx="16600" cy="12375"/>
            </a:xfrm>
            <a:custGeom>
              <a:avLst/>
              <a:gdLst/>
              <a:ahLst/>
              <a:cxnLst/>
              <a:rect l="l" t="t" r="r" b="b"/>
              <a:pathLst>
                <a:path w="664" h="495" extrusionOk="0">
                  <a:moveTo>
                    <a:pt x="416" y="1"/>
                  </a:moveTo>
                  <a:cubicBezTo>
                    <a:pt x="0" y="1"/>
                    <a:pt x="55" y="494"/>
                    <a:pt x="439" y="494"/>
                  </a:cubicBezTo>
                  <a:cubicBezTo>
                    <a:pt x="439" y="270"/>
                    <a:pt x="663" y="270"/>
                    <a:pt x="663" y="46"/>
                  </a:cubicBezTo>
                  <a:cubicBezTo>
                    <a:pt x="567" y="14"/>
                    <a:pt x="485" y="1"/>
                    <a:pt x="4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7" name="Google Shape;13227;p19"/>
            <p:cNvSpPr/>
            <p:nvPr/>
          </p:nvSpPr>
          <p:spPr>
            <a:xfrm>
              <a:off x="5773825" y="4088725"/>
              <a:ext cx="22425" cy="4225"/>
            </a:xfrm>
            <a:custGeom>
              <a:avLst/>
              <a:gdLst/>
              <a:ahLst/>
              <a:cxnLst/>
              <a:rect l="l" t="t" r="r" b="b"/>
              <a:pathLst>
                <a:path w="897" h="169" extrusionOk="0">
                  <a:moveTo>
                    <a:pt x="505" y="1"/>
                  </a:moveTo>
                  <a:cubicBezTo>
                    <a:pt x="280" y="1"/>
                    <a:pt x="0" y="57"/>
                    <a:pt x="0" y="169"/>
                  </a:cubicBezTo>
                  <a:lnTo>
                    <a:pt x="673" y="169"/>
                  </a:lnTo>
                  <a:cubicBezTo>
                    <a:pt x="897" y="57"/>
                    <a:pt x="729" y="1"/>
                    <a:pt x="5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8" name="Google Shape;13228;p19"/>
            <p:cNvSpPr/>
            <p:nvPr/>
          </p:nvSpPr>
          <p:spPr>
            <a:xfrm>
              <a:off x="5829850" y="4092925"/>
              <a:ext cx="5625" cy="2525"/>
            </a:xfrm>
            <a:custGeom>
              <a:avLst/>
              <a:gdLst/>
              <a:ahLst/>
              <a:cxnLst/>
              <a:rect l="l" t="t" r="r" b="b"/>
              <a:pathLst>
                <a:path w="225" h="101" extrusionOk="0">
                  <a:moveTo>
                    <a:pt x="0" y="1"/>
                  </a:moveTo>
                  <a:cubicBezTo>
                    <a:pt x="0" y="1"/>
                    <a:pt x="100" y="100"/>
                    <a:pt x="166" y="100"/>
                  </a:cubicBezTo>
                  <a:cubicBezTo>
                    <a:pt x="200" y="100"/>
                    <a:pt x="225" y="75"/>
                    <a:pt x="2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9" name="Google Shape;13229;p19"/>
            <p:cNvSpPr/>
            <p:nvPr/>
          </p:nvSpPr>
          <p:spPr>
            <a:xfrm>
              <a:off x="4552375" y="4120950"/>
              <a:ext cx="5625" cy="2500"/>
            </a:xfrm>
            <a:custGeom>
              <a:avLst/>
              <a:gdLst/>
              <a:ahLst/>
              <a:cxnLst/>
              <a:rect l="l" t="t" r="r" b="b"/>
              <a:pathLst>
                <a:path w="225" h="100" extrusionOk="0">
                  <a:moveTo>
                    <a:pt x="1" y="0"/>
                  </a:moveTo>
                  <a:cubicBezTo>
                    <a:pt x="1" y="0"/>
                    <a:pt x="100" y="100"/>
                    <a:pt x="167" y="100"/>
                  </a:cubicBezTo>
                  <a:cubicBezTo>
                    <a:pt x="200" y="100"/>
                    <a:pt x="225" y="75"/>
                    <a:pt x="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0" name="Google Shape;13230;p19"/>
            <p:cNvSpPr/>
            <p:nvPr/>
          </p:nvSpPr>
          <p:spPr>
            <a:xfrm>
              <a:off x="4092925" y="4171375"/>
              <a:ext cx="16850" cy="11225"/>
            </a:xfrm>
            <a:custGeom>
              <a:avLst/>
              <a:gdLst/>
              <a:ahLst/>
              <a:cxnLst/>
              <a:rect l="l" t="t" r="r" b="b"/>
              <a:pathLst>
                <a:path w="674" h="449" extrusionOk="0">
                  <a:moveTo>
                    <a:pt x="1" y="0"/>
                  </a:moveTo>
                  <a:cubicBezTo>
                    <a:pt x="1" y="224"/>
                    <a:pt x="225" y="449"/>
                    <a:pt x="673" y="449"/>
                  </a:cubicBezTo>
                  <a:cubicBezTo>
                    <a:pt x="449" y="224"/>
                    <a:pt x="225"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1" name="Google Shape;13231;p19"/>
            <p:cNvSpPr/>
            <p:nvPr/>
          </p:nvSpPr>
          <p:spPr>
            <a:xfrm>
              <a:off x="4294650" y="4171375"/>
              <a:ext cx="11225" cy="2500"/>
            </a:xfrm>
            <a:custGeom>
              <a:avLst/>
              <a:gdLst/>
              <a:ahLst/>
              <a:cxnLst/>
              <a:rect l="l" t="t" r="r" b="b"/>
              <a:pathLst>
                <a:path w="449" h="100" extrusionOk="0">
                  <a:moveTo>
                    <a:pt x="0" y="0"/>
                  </a:moveTo>
                  <a:cubicBezTo>
                    <a:pt x="0" y="0"/>
                    <a:pt x="199" y="100"/>
                    <a:pt x="332" y="100"/>
                  </a:cubicBezTo>
                  <a:cubicBezTo>
                    <a:pt x="399" y="100"/>
                    <a:pt x="448" y="75"/>
                    <a:pt x="4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2" name="Google Shape;13232;p19"/>
            <p:cNvSpPr/>
            <p:nvPr/>
          </p:nvSpPr>
          <p:spPr>
            <a:xfrm>
              <a:off x="2917500" y="4175800"/>
              <a:ext cx="15650" cy="5150"/>
            </a:xfrm>
            <a:custGeom>
              <a:avLst/>
              <a:gdLst/>
              <a:ahLst/>
              <a:cxnLst/>
              <a:rect l="l" t="t" r="r" b="b"/>
              <a:pathLst>
                <a:path w="626" h="206" extrusionOk="0">
                  <a:moveTo>
                    <a:pt x="308" y="0"/>
                  </a:moveTo>
                  <a:cubicBezTo>
                    <a:pt x="1" y="0"/>
                    <a:pt x="88" y="205"/>
                    <a:pt x="298" y="205"/>
                  </a:cubicBezTo>
                  <a:cubicBezTo>
                    <a:pt x="391" y="205"/>
                    <a:pt x="508" y="165"/>
                    <a:pt x="626" y="47"/>
                  </a:cubicBezTo>
                  <a:cubicBezTo>
                    <a:pt x="491" y="14"/>
                    <a:pt x="386"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3" name="Google Shape;13233;p19"/>
            <p:cNvSpPr/>
            <p:nvPr/>
          </p:nvSpPr>
          <p:spPr>
            <a:xfrm>
              <a:off x="4104150" y="4182575"/>
              <a:ext cx="11225" cy="11225"/>
            </a:xfrm>
            <a:custGeom>
              <a:avLst/>
              <a:gdLst/>
              <a:ahLst/>
              <a:cxnLst/>
              <a:rect l="l" t="t" r="r" b="b"/>
              <a:pathLst>
                <a:path w="449" h="449" extrusionOk="0">
                  <a:moveTo>
                    <a:pt x="0" y="1"/>
                  </a:moveTo>
                  <a:cubicBezTo>
                    <a:pt x="0" y="225"/>
                    <a:pt x="0" y="449"/>
                    <a:pt x="224" y="449"/>
                  </a:cubicBezTo>
                  <a:cubicBezTo>
                    <a:pt x="448" y="449"/>
                    <a:pt x="0"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4" name="Google Shape;13234;p19"/>
            <p:cNvSpPr/>
            <p:nvPr/>
          </p:nvSpPr>
          <p:spPr>
            <a:xfrm>
              <a:off x="4322650" y="4210675"/>
              <a:ext cx="4800" cy="8275"/>
            </a:xfrm>
            <a:custGeom>
              <a:avLst/>
              <a:gdLst/>
              <a:ahLst/>
              <a:cxnLst/>
              <a:rect l="l" t="t" r="r" b="b"/>
              <a:pathLst>
                <a:path w="192" h="331" extrusionOk="0">
                  <a:moveTo>
                    <a:pt x="124" y="1"/>
                  </a:moveTo>
                  <a:cubicBezTo>
                    <a:pt x="96" y="1"/>
                    <a:pt x="55" y="58"/>
                    <a:pt x="1" y="221"/>
                  </a:cubicBezTo>
                  <a:cubicBezTo>
                    <a:pt x="40" y="300"/>
                    <a:pt x="73" y="330"/>
                    <a:pt x="98" y="330"/>
                  </a:cubicBezTo>
                  <a:cubicBezTo>
                    <a:pt x="183" y="330"/>
                    <a:pt x="191" y="1"/>
                    <a:pt x="1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5" name="Google Shape;13235;p19"/>
            <p:cNvSpPr/>
            <p:nvPr/>
          </p:nvSpPr>
          <p:spPr>
            <a:xfrm>
              <a:off x="3471000" y="4217600"/>
              <a:ext cx="11250" cy="4225"/>
            </a:xfrm>
            <a:custGeom>
              <a:avLst/>
              <a:gdLst/>
              <a:ahLst/>
              <a:cxnLst/>
              <a:rect l="l" t="t" r="r" b="b"/>
              <a:pathLst>
                <a:path w="450" h="169" extrusionOk="0">
                  <a:moveTo>
                    <a:pt x="225" y="0"/>
                  </a:moveTo>
                  <a:cubicBezTo>
                    <a:pt x="113" y="0"/>
                    <a:pt x="1" y="56"/>
                    <a:pt x="1" y="168"/>
                  </a:cubicBezTo>
                  <a:lnTo>
                    <a:pt x="449" y="168"/>
                  </a:lnTo>
                  <a:cubicBezTo>
                    <a:pt x="449" y="56"/>
                    <a:pt x="337" y="0"/>
                    <a:pt x="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6" name="Google Shape;13236;p19"/>
            <p:cNvSpPr/>
            <p:nvPr/>
          </p:nvSpPr>
          <p:spPr>
            <a:xfrm>
              <a:off x="4653225" y="4244200"/>
              <a:ext cx="5625" cy="25"/>
            </a:xfrm>
            <a:custGeom>
              <a:avLst/>
              <a:gdLst/>
              <a:ahLst/>
              <a:cxnLst/>
              <a:rect l="l" t="t" r="r" b="b"/>
              <a:pathLst>
                <a:path w="225" h="1" extrusionOk="0">
                  <a:moveTo>
                    <a:pt x="225" y="1"/>
                  </a:move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7" name="Google Shape;13237;p19"/>
            <p:cNvSpPr/>
            <p:nvPr/>
          </p:nvSpPr>
          <p:spPr>
            <a:xfrm>
              <a:off x="4602800" y="4277825"/>
              <a:ext cx="11225" cy="11225"/>
            </a:xfrm>
            <a:custGeom>
              <a:avLst/>
              <a:gdLst/>
              <a:ahLst/>
              <a:cxnLst/>
              <a:rect l="l" t="t" r="r" b="b"/>
              <a:pathLst>
                <a:path w="449" h="449" extrusionOk="0">
                  <a:moveTo>
                    <a:pt x="225" y="1"/>
                  </a:moveTo>
                  <a:lnTo>
                    <a:pt x="1" y="449"/>
                  </a:lnTo>
                  <a:cubicBezTo>
                    <a:pt x="449" y="449"/>
                    <a:pt x="449" y="1"/>
                    <a:pt x="2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8" name="Google Shape;13238;p19"/>
            <p:cNvSpPr/>
            <p:nvPr/>
          </p:nvSpPr>
          <p:spPr>
            <a:xfrm>
              <a:off x="4501950" y="4277825"/>
              <a:ext cx="22425" cy="22450"/>
            </a:xfrm>
            <a:custGeom>
              <a:avLst/>
              <a:gdLst/>
              <a:ahLst/>
              <a:cxnLst/>
              <a:rect l="l" t="t" r="r" b="b"/>
              <a:pathLst>
                <a:path w="897" h="898" extrusionOk="0">
                  <a:moveTo>
                    <a:pt x="449" y="1"/>
                  </a:moveTo>
                  <a:cubicBezTo>
                    <a:pt x="449" y="449"/>
                    <a:pt x="1" y="897"/>
                    <a:pt x="673" y="897"/>
                  </a:cubicBezTo>
                  <a:cubicBezTo>
                    <a:pt x="673" y="673"/>
                    <a:pt x="897" y="1"/>
                    <a:pt x="4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9" name="Google Shape;13239;p19"/>
            <p:cNvSpPr/>
            <p:nvPr/>
          </p:nvSpPr>
          <p:spPr>
            <a:xfrm>
              <a:off x="4507550" y="4300250"/>
              <a:ext cx="33650" cy="22425"/>
            </a:xfrm>
            <a:custGeom>
              <a:avLst/>
              <a:gdLst/>
              <a:ahLst/>
              <a:cxnLst/>
              <a:rect l="l" t="t" r="r" b="b"/>
              <a:pathLst>
                <a:path w="1346" h="897" extrusionOk="0">
                  <a:moveTo>
                    <a:pt x="449" y="0"/>
                  </a:moveTo>
                  <a:cubicBezTo>
                    <a:pt x="225" y="224"/>
                    <a:pt x="1" y="672"/>
                    <a:pt x="1" y="896"/>
                  </a:cubicBezTo>
                  <a:cubicBezTo>
                    <a:pt x="673" y="896"/>
                    <a:pt x="1345"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0" name="Google Shape;13240;p19"/>
            <p:cNvSpPr/>
            <p:nvPr/>
          </p:nvSpPr>
          <p:spPr>
            <a:xfrm>
              <a:off x="4272225" y="4336225"/>
              <a:ext cx="4700" cy="6500"/>
            </a:xfrm>
            <a:custGeom>
              <a:avLst/>
              <a:gdLst/>
              <a:ahLst/>
              <a:cxnLst/>
              <a:rect l="l" t="t" r="r" b="b"/>
              <a:pathLst>
                <a:path w="188" h="260" extrusionOk="0">
                  <a:moveTo>
                    <a:pt x="113" y="0"/>
                  </a:moveTo>
                  <a:cubicBezTo>
                    <a:pt x="85" y="0"/>
                    <a:pt x="48" y="35"/>
                    <a:pt x="1" y="130"/>
                  </a:cubicBezTo>
                  <a:cubicBezTo>
                    <a:pt x="48" y="225"/>
                    <a:pt x="85" y="259"/>
                    <a:pt x="113" y="259"/>
                  </a:cubicBezTo>
                  <a:cubicBezTo>
                    <a:pt x="187" y="259"/>
                    <a:pt x="187" y="0"/>
                    <a:pt x="1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1" name="Google Shape;13241;p19"/>
            <p:cNvSpPr/>
            <p:nvPr/>
          </p:nvSpPr>
          <p:spPr>
            <a:xfrm>
              <a:off x="4838125" y="4361875"/>
              <a:ext cx="5625" cy="2500"/>
            </a:xfrm>
            <a:custGeom>
              <a:avLst/>
              <a:gdLst/>
              <a:ahLst/>
              <a:cxnLst/>
              <a:rect l="l" t="t" r="r" b="b"/>
              <a:pathLst>
                <a:path w="225" h="100" extrusionOk="0">
                  <a:moveTo>
                    <a:pt x="1" y="0"/>
                  </a:moveTo>
                  <a:cubicBezTo>
                    <a:pt x="1" y="0"/>
                    <a:pt x="100" y="100"/>
                    <a:pt x="167" y="100"/>
                  </a:cubicBezTo>
                  <a:cubicBezTo>
                    <a:pt x="200" y="100"/>
                    <a:pt x="225" y="75"/>
                    <a:pt x="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2" name="Google Shape;13242;p19"/>
            <p:cNvSpPr/>
            <p:nvPr/>
          </p:nvSpPr>
          <p:spPr>
            <a:xfrm>
              <a:off x="4378675" y="4384275"/>
              <a:ext cx="16850" cy="2525"/>
            </a:xfrm>
            <a:custGeom>
              <a:avLst/>
              <a:gdLst/>
              <a:ahLst/>
              <a:cxnLst/>
              <a:rect l="l" t="t" r="r" b="b"/>
              <a:pathLst>
                <a:path w="674" h="101" extrusionOk="0">
                  <a:moveTo>
                    <a:pt x="1" y="1"/>
                  </a:moveTo>
                  <a:cubicBezTo>
                    <a:pt x="1" y="1"/>
                    <a:pt x="300" y="100"/>
                    <a:pt x="499" y="100"/>
                  </a:cubicBezTo>
                  <a:cubicBezTo>
                    <a:pt x="599" y="100"/>
                    <a:pt x="673" y="75"/>
                    <a:pt x="6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3" name="Google Shape;13243;p19"/>
            <p:cNvSpPr/>
            <p:nvPr/>
          </p:nvSpPr>
          <p:spPr>
            <a:xfrm>
              <a:off x="5768225" y="4384275"/>
              <a:ext cx="11225" cy="25"/>
            </a:xfrm>
            <a:custGeom>
              <a:avLst/>
              <a:gdLst/>
              <a:ahLst/>
              <a:cxnLst/>
              <a:rect l="l" t="t" r="r" b="b"/>
              <a:pathLst>
                <a:path w="449" h="1" extrusionOk="0">
                  <a:moveTo>
                    <a:pt x="448" y="1"/>
                  </a:moveTo>
                  <a:lnTo>
                    <a:pt x="0" y="1"/>
                  </a:lnTo>
                  <a:cubicBezTo>
                    <a:pt x="0" y="1"/>
                    <a:pt x="224" y="1"/>
                    <a:pt x="4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4" name="Google Shape;13244;p19"/>
            <p:cNvSpPr/>
            <p:nvPr/>
          </p:nvSpPr>
          <p:spPr>
            <a:xfrm>
              <a:off x="5757000" y="4384275"/>
              <a:ext cx="11250" cy="25"/>
            </a:xfrm>
            <a:custGeom>
              <a:avLst/>
              <a:gdLst/>
              <a:ahLst/>
              <a:cxnLst/>
              <a:rect l="l" t="t" r="r" b="b"/>
              <a:pathLst>
                <a:path w="450" h="1" extrusionOk="0">
                  <a:moveTo>
                    <a:pt x="449" y="1"/>
                  </a:moveTo>
                  <a:cubicBezTo>
                    <a:pt x="225" y="1"/>
                    <a:pt x="1"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5" name="Google Shape;13245;p19"/>
            <p:cNvSpPr/>
            <p:nvPr/>
          </p:nvSpPr>
          <p:spPr>
            <a:xfrm>
              <a:off x="4473925" y="4381950"/>
              <a:ext cx="16850" cy="7950"/>
            </a:xfrm>
            <a:custGeom>
              <a:avLst/>
              <a:gdLst/>
              <a:ahLst/>
              <a:cxnLst/>
              <a:rect l="l" t="t" r="r" b="b"/>
              <a:pathLst>
                <a:path w="674" h="318" extrusionOk="0">
                  <a:moveTo>
                    <a:pt x="436" y="1"/>
                  </a:moveTo>
                  <a:cubicBezTo>
                    <a:pt x="225" y="1"/>
                    <a:pt x="1" y="159"/>
                    <a:pt x="1" y="318"/>
                  </a:cubicBezTo>
                  <a:cubicBezTo>
                    <a:pt x="225" y="318"/>
                    <a:pt x="673" y="318"/>
                    <a:pt x="673" y="94"/>
                  </a:cubicBezTo>
                  <a:cubicBezTo>
                    <a:pt x="608" y="28"/>
                    <a:pt x="523" y="1"/>
                    <a:pt x="4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6" name="Google Shape;13246;p19"/>
            <p:cNvSpPr/>
            <p:nvPr/>
          </p:nvSpPr>
          <p:spPr>
            <a:xfrm>
              <a:off x="4507550" y="4386650"/>
              <a:ext cx="4700" cy="6500"/>
            </a:xfrm>
            <a:custGeom>
              <a:avLst/>
              <a:gdLst/>
              <a:ahLst/>
              <a:cxnLst/>
              <a:rect l="l" t="t" r="r" b="b"/>
              <a:pathLst>
                <a:path w="188" h="260" extrusionOk="0">
                  <a:moveTo>
                    <a:pt x="113" y="0"/>
                  </a:moveTo>
                  <a:cubicBezTo>
                    <a:pt x="85" y="0"/>
                    <a:pt x="48" y="35"/>
                    <a:pt x="1" y="130"/>
                  </a:cubicBezTo>
                  <a:cubicBezTo>
                    <a:pt x="48" y="225"/>
                    <a:pt x="85" y="259"/>
                    <a:pt x="113" y="259"/>
                  </a:cubicBezTo>
                  <a:cubicBezTo>
                    <a:pt x="187" y="259"/>
                    <a:pt x="187" y="0"/>
                    <a:pt x="1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7" name="Google Shape;13247;p19"/>
            <p:cNvSpPr/>
            <p:nvPr/>
          </p:nvSpPr>
          <p:spPr>
            <a:xfrm>
              <a:off x="6681500" y="4389875"/>
              <a:ext cx="11225" cy="25"/>
            </a:xfrm>
            <a:custGeom>
              <a:avLst/>
              <a:gdLst/>
              <a:ahLst/>
              <a:cxnLst/>
              <a:rect l="l" t="t" r="r" b="b"/>
              <a:pathLst>
                <a:path w="449" h="1" extrusionOk="0">
                  <a:moveTo>
                    <a:pt x="449" y="1"/>
                  </a:moveTo>
                  <a:lnTo>
                    <a:pt x="0" y="1"/>
                  </a:lnTo>
                  <a:cubicBezTo>
                    <a:pt x="0" y="1"/>
                    <a:pt x="449" y="1"/>
                    <a:pt x="4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8" name="Google Shape;13248;p19"/>
            <p:cNvSpPr/>
            <p:nvPr/>
          </p:nvSpPr>
          <p:spPr>
            <a:xfrm>
              <a:off x="4373075" y="4389875"/>
              <a:ext cx="11100" cy="17750"/>
            </a:xfrm>
            <a:custGeom>
              <a:avLst/>
              <a:gdLst/>
              <a:ahLst/>
              <a:cxnLst/>
              <a:rect l="l" t="t" r="r" b="b"/>
              <a:pathLst>
                <a:path w="444" h="710" extrusionOk="0">
                  <a:moveTo>
                    <a:pt x="1" y="1"/>
                  </a:moveTo>
                  <a:lnTo>
                    <a:pt x="1" y="673"/>
                  </a:lnTo>
                  <a:cubicBezTo>
                    <a:pt x="51" y="698"/>
                    <a:pt x="95" y="709"/>
                    <a:pt x="134" y="709"/>
                  </a:cubicBezTo>
                  <a:cubicBezTo>
                    <a:pt x="444" y="709"/>
                    <a:pt x="399"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9" name="Google Shape;13249;p19"/>
            <p:cNvSpPr/>
            <p:nvPr/>
          </p:nvSpPr>
          <p:spPr>
            <a:xfrm>
              <a:off x="4436875" y="4397150"/>
              <a:ext cx="9200" cy="5150"/>
            </a:xfrm>
            <a:custGeom>
              <a:avLst/>
              <a:gdLst/>
              <a:ahLst/>
              <a:cxnLst/>
              <a:rect l="l" t="t" r="r" b="b"/>
              <a:pathLst>
                <a:path w="368" h="206" extrusionOk="0">
                  <a:moveTo>
                    <a:pt x="358" y="0"/>
                  </a:moveTo>
                  <a:cubicBezTo>
                    <a:pt x="337" y="0"/>
                    <a:pt x="0" y="205"/>
                    <a:pt x="31" y="205"/>
                  </a:cubicBezTo>
                  <a:cubicBezTo>
                    <a:pt x="39" y="205"/>
                    <a:pt x="71" y="192"/>
                    <a:pt x="138" y="158"/>
                  </a:cubicBezTo>
                  <a:cubicBezTo>
                    <a:pt x="314" y="41"/>
                    <a:pt x="367" y="0"/>
                    <a:pt x="3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0" name="Google Shape;13250;p19"/>
            <p:cNvSpPr/>
            <p:nvPr/>
          </p:nvSpPr>
          <p:spPr>
            <a:xfrm>
              <a:off x="4619625" y="4395500"/>
              <a:ext cx="5625" cy="5625"/>
            </a:xfrm>
            <a:custGeom>
              <a:avLst/>
              <a:gdLst/>
              <a:ahLst/>
              <a:cxnLst/>
              <a:rect l="l" t="t" r="r" b="b"/>
              <a:pathLst>
                <a:path w="225" h="225" extrusionOk="0">
                  <a:moveTo>
                    <a:pt x="224" y="0"/>
                  </a:moveTo>
                  <a:lnTo>
                    <a:pt x="224" y="0"/>
                  </a:lnTo>
                  <a:cubicBezTo>
                    <a:pt x="224" y="0"/>
                    <a:pt x="0" y="0"/>
                    <a:pt x="0" y="224"/>
                  </a:cubicBezTo>
                  <a:cubicBezTo>
                    <a:pt x="0" y="224"/>
                    <a:pt x="224" y="224"/>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1" name="Google Shape;13251;p19"/>
            <p:cNvSpPr/>
            <p:nvPr/>
          </p:nvSpPr>
          <p:spPr>
            <a:xfrm>
              <a:off x="6631075" y="4401100"/>
              <a:ext cx="22425" cy="5625"/>
            </a:xfrm>
            <a:custGeom>
              <a:avLst/>
              <a:gdLst/>
              <a:ahLst/>
              <a:cxnLst/>
              <a:rect l="l" t="t" r="r" b="b"/>
              <a:pathLst>
                <a:path w="897" h="225" extrusionOk="0">
                  <a:moveTo>
                    <a:pt x="897" y="0"/>
                  </a:moveTo>
                  <a:lnTo>
                    <a:pt x="0" y="224"/>
                  </a:lnTo>
                  <a:cubicBezTo>
                    <a:pt x="448" y="224"/>
                    <a:pt x="897" y="224"/>
                    <a:pt x="8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2" name="Google Shape;13252;p19"/>
            <p:cNvSpPr/>
            <p:nvPr/>
          </p:nvSpPr>
          <p:spPr>
            <a:xfrm>
              <a:off x="4350675" y="4417900"/>
              <a:ext cx="11225" cy="2525"/>
            </a:xfrm>
            <a:custGeom>
              <a:avLst/>
              <a:gdLst/>
              <a:ahLst/>
              <a:cxnLst/>
              <a:rect l="l" t="t" r="r" b="b"/>
              <a:pathLst>
                <a:path w="449" h="101" extrusionOk="0">
                  <a:moveTo>
                    <a:pt x="0" y="0"/>
                  </a:moveTo>
                  <a:cubicBezTo>
                    <a:pt x="0" y="0"/>
                    <a:pt x="200" y="100"/>
                    <a:pt x="332" y="100"/>
                  </a:cubicBezTo>
                  <a:cubicBezTo>
                    <a:pt x="399" y="100"/>
                    <a:pt x="449" y="75"/>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3" name="Google Shape;13253;p19"/>
            <p:cNvSpPr/>
            <p:nvPr/>
          </p:nvSpPr>
          <p:spPr>
            <a:xfrm>
              <a:off x="4373075" y="4420275"/>
              <a:ext cx="4700" cy="6475"/>
            </a:xfrm>
            <a:custGeom>
              <a:avLst/>
              <a:gdLst/>
              <a:ahLst/>
              <a:cxnLst/>
              <a:rect l="l" t="t" r="r" b="b"/>
              <a:pathLst>
                <a:path w="188" h="259" extrusionOk="0">
                  <a:moveTo>
                    <a:pt x="113" y="0"/>
                  </a:moveTo>
                  <a:cubicBezTo>
                    <a:pt x="86" y="0"/>
                    <a:pt x="48" y="35"/>
                    <a:pt x="1" y="130"/>
                  </a:cubicBezTo>
                  <a:cubicBezTo>
                    <a:pt x="48" y="224"/>
                    <a:pt x="86" y="259"/>
                    <a:pt x="113" y="259"/>
                  </a:cubicBezTo>
                  <a:cubicBezTo>
                    <a:pt x="188" y="259"/>
                    <a:pt x="188" y="0"/>
                    <a:pt x="1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4" name="Google Shape;13254;p19"/>
            <p:cNvSpPr/>
            <p:nvPr/>
          </p:nvSpPr>
          <p:spPr>
            <a:xfrm>
              <a:off x="4832525" y="4457125"/>
              <a:ext cx="11225" cy="2500"/>
            </a:xfrm>
            <a:custGeom>
              <a:avLst/>
              <a:gdLst/>
              <a:ahLst/>
              <a:cxnLst/>
              <a:rect l="l" t="t" r="r" b="b"/>
              <a:pathLst>
                <a:path w="449" h="100" extrusionOk="0">
                  <a:moveTo>
                    <a:pt x="0" y="0"/>
                  </a:moveTo>
                  <a:cubicBezTo>
                    <a:pt x="0" y="0"/>
                    <a:pt x="200" y="100"/>
                    <a:pt x="333" y="100"/>
                  </a:cubicBezTo>
                  <a:cubicBezTo>
                    <a:pt x="399" y="100"/>
                    <a:pt x="449" y="75"/>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5" name="Google Shape;13255;p19"/>
            <p:cNvSpPr/>
            <p:nvPr/>
          </p:nvSpPr>
          <p:spPr>
            <a:xfrm>
              <a:off x="4821325" y="4466000"/>
              <a:ext cx="11225" cy="7950"/>
            </a:xfrm>
            <a:custGeom>
              <a:avLst/>
              <a:gdLst/>
              <a:ahLst/>
              <a:cxnLst/>
              <a:rect l="l" t="t" r="r" b="b"/>
              <a:pathLst>
                <a:path w="449" h="318" extrusionOk="0">
                  <a:moveTo>
                    <a:pt x="79" y="1"/>
                  </a:moveTo>
                  <a:cubicBezTo>
                    <a:pt x="0" y="1"/>
                    <a:pt x="0" y="159"/>
                    <a:pt x="0" y="318"/>
                  </a:cubicBezTo>
                  <a:cubicBezTo>
                    <a:pt x="224" y="318"/>
                    <a:pt x="448" y="318"/>
                    <a:pt x="224" y="94"/>
                  </a:cubicBezTo>
                  <a:cubicBezTo>
                    <a:pt x="159" y="28"/>
                    <a:pt x="112" y="1"/>
                    <a:pt x="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6" name="Google Shape;13256;p19"/>
            <p:cNvSpPr/>
            <p:nvPr/>
          </p:nvSpPr>
          <p:spPr>
            <a:xfrm>
              <a:off x="4922175" y="4476300"/>
              <a:ext cx="7825" cy="6500"/>
            </a:xfrm>
            <a:custGeom>
              <a:avLst/>
              <a:gdLst/>
              <a:ahLst/>
              <a:cxnLst/>
              <a:rect l="l" t="t" r="r" b="b"/>
              <a:pathLst>
                <a:path w="313" h="260" extrusionOk="0">
                  <a:moveTo>
                    <a:pt x="136" y="0"/>
                  </a:moveTo>
                  <a:cubicBezTo>
                    <a:pt x="95" y="0"/>
                    <a:pt x="48" y="35"/>
                    <a:pt x="0" y="130"/>
                  </a:cubicBezTo>
                  <a:cubicBezTo>
                    <a:pt x="95" y="224"/>
                    <a:pt x="160" y="259"/>
                    <a:pt x="201" y="259"/>
                  </a:cubicBezTo>
                  <a:cubicBezTo>
                    <a:pt x="313" y="259"/>
                    <a:pt x="248" y="0"/>
                    <a:pt x="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7" name="Google Shape;13257;p19"/>
            <p:cNvSpPr/>
            <p:nvPr/>
          </p:nvSpPr>
          <p:spPr>
            <a:xfrm>
              <a:off x="1564150" y="4698050"/>
              <a:ext cx="18700" cy="2500"/>
            </a:xfrm>
            <a:custGeom>
              <a:avLst/>
              <a:gdLst/>
              <a:ahLst/>
              <a:cxnLst/>
              <a:rect l="l" t="t" r="r" b="b"/>
              <a:pathLst>
                <a:path w="748" h="100" extrusionOk="0">
                  <a:moveTo>
                    <a:pt x="299" y="0"/>
                  </a:moveTo>
                  <a:cubicBezTo>
                    <a:pt x="0" y="0"/>
                    <a:pt x="299" y="100"/>
                    <a:pt x="531" y="100"/>
                  </a:cubicBezTo>
                  <a:cubicBezTo>
                    <a:pt x="648" y="100"/>
                    <a:pt x="747" y="75"/>
                    <a:pt x="7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8" name="Google Shape;13258;p19"/>
            <p:cNvSpPr/>
            <p:nvPr/>
          </p:nvSpPr>
          <p:spPr>
            <a:xfrm>
              <a:off x="6053975" y="1663475"/>
              <a:ext cx="115750" cy="76100"/>
            </a:xfrm>
            <a:custGeom>
              <a:avLst/>
              <a:gdLst/>
              <a:ahLst/>
              <a:cxnLst/>
              <a:rect l="l" t="t" r="r" b="b"/>
              <a:pathLst>
                <a:path w="4630" h="3044" extrusionOk="0">
                  <a:moveTo>
                    <a:pt x="4200" y="1"/>
                  </a:moveTo>
                  <a:cubicBezTo>
                    <a:pt x="4082" y="1"/>
                    <a:pt x="3759" y="229"/>
                    <a:pt x="3138" y="809"/>
                  </a:cubicBezTo>
                  <a:cubicBezTo>
                    <a:pt x="2914" y="809"/>
                    <a:pt x="0" y="1929"/>
                    <a:pt x="1793" y="2602"/>
                  </a:cubicBezTo>
                  <a:cubicBezTo>
                    <a:pt x="1699" y="2914"/>
                    <a:pt x="1723" y="3043"/>
                    <a:pt x="1825" y="3043"/>
                  </a:cubicBezTo>
                  <a:cubicBezTo>
                    <a:pt x="2316" y="3043"/>
                    <a:pt x="4629" y="1"/>
                    <a:pt x="42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9" name="Google Shape;13259;p19"/>
            <p:cNvSpPr/>
            <p:nvPr/>
          </p:nvSpPr>
          <p:spPr>
            <a:xfrm>
              <a:off x="6003550" y="1717300"/>
              <a:ext cx="50450" cy="22225"/>
            </a:xfrm>
            <a:custGeom>
              <a:avLst/>
              <a:gdLst/>
              <a:ahLst/>
              <a:cxnLst/>
              <a:rect l="l" t="t" r="r" b="b"/>
              <a:pathLst>
                <a:path w="2018" h="889" extrusionOk="0">
                  <a:moveTo>
                    <a:pt x="2017" y="0"/>
                  </a:moveTo>
                  <a:cubicBezTo>
                    <a:pt x="1057" y="0"/>
                    <a:pt x="1084" y="494"/>
                    <a:pt x="406" y="494"/>
                  </a:cubicBezTo>
                  <a:cubicBezTo>
                    <a:pt x="293" y="494"/>
                    <a:pt x="160" y="481"/>
                    <a:pt x="0" y="449"/>
                  </a:cubicBezTo>
                  <a:lnTo>
                    <a:pt x="0" y="449"/>
                  </a:lnTo>
                  <a:cubicBezTo>
                    <a:pt x="129" y="770"/>
                    <a:pt x="313" y="889"/>
                    <a:pt x="521" y="889"/>
                  </a:cubicBezTo>
                  <a:cubicBezTo>
                    <a:pt x="1037" y="889"/>
                    <a:pt x="1698" y="160"/>
                    <a:pt x="2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0" name="Google Shape;13260;p19"/>
            <p:cNvSpPr/>
            <p:nvPr/>
          </p:nvSpPr>
          <p:spPr>
            <a:xfrm>
              <a:off x="5622550" y="1941400"/>
              <a:ext cx="16825" cy="16850"/>
            </a:xfrm>
            <a:custGeom>
              <a:avLst/>
              <a:gdLst/>
              <a:ahLst/>
              <a:cxnLst/>
              <a:rect l="l" t="t" r="r" b="b"/>
              <a:pathLst>
                <a:path w="673" h="674" extrusionOk="0">
                  <a:moveTo>
                    <a:pt x="0" y="1"/>
                  </a:moveTo>
                  <a:cubicBezTo>
                    <a:pt x="224" y="225"/>
                    <a:pt x="224" y="449"/>
                    <a:pt x="672" y="673"/>
                  </a:cubicBezTo>
                  <a:cubicBezTo>
                    <a:pt x="448" y="449"/>
                    <a:pt x="672"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1" name="Google Shape;13261;p19"/>
            <p:cNvSpPr/>
            <p:nvPr/>
          </p:nvSpPr>
          <p:spPr>
            <a:xfrm>
              <a:off x="5633750" y="1972375"/>
              <a:ext cx="28025" cy="19475"/>
            </a:xfrm>
            <a:custGeom>
              <a:avLst/>
              <a:gdLst/>
              <a:ahLst/>
              <a:cxnLst/>
              <a:rect l="l" t="t" r="r" b="b"/>
              <a:pathLst>
                <a:path w="1121" h="779" extrusionOk="0">
                  <a:moveTo>
                    <a:pt x="172" y="1"/>
                  </a:moveTo>
                  <a:cubicBezTo>
                    <a:pt x="100" y="1"/>
                    <a:pt x="38" y="32"/>
                    <a:pt x="0" y="107"/>
                  </a:cubicBezTo>
                  <a:cubicBezTo>
                    <a:pt x="224" y="107"/>
                    <a:pt x="0" y="555"/>
                    <a:pt x="0" y="779"/>
                  </a:cubicBezTo>
                  <a:cubicBezTo>
                    <a:pt x="1121" y="779"/>
                    <a:pt x="529" y="1"/>
                    <a:pt x="1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2" name="Google Shape;13262;p19"/>
            <p:cNvSpPr/>
            <p:nvPr/>
          </p:nvSpPr>
          <p:spPr>
            <a:xfrm>
              <a:off x="5605725" y="2014250"/>
              <a:ext cx="25" cy="50450"/>
            </a:xfrm>
            <a:custGeom>
              <a:avLst/>
              <a:gdLst/>
              <a:ahLst/>
              <a:cxnLst/>
              <a:rect l="l" t="t" r="r" b="b"/>
              <a:pathLst>
                <a:path w="1" h="2018" extrusionOk="0">
                  <a:moveTo>
                    <a:pt x="1" y="449"/>
                  </a:moveTo>
                  <a:cubicBezTo>
                    <a:pt x="1" y="2018"/>
                    <a:pt x="1" y="0"/>
                    <a:pt x="1" y="44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3" name="Google Shape;13263;p19"/>
            <p:cNvSpPr/>
            <p:nvPr/>
          </p:nvSpPr>
          <p:spPr>
            <a:xfrm>
              <a:off x="5772975" y="2181150"/>
              <a:ext cx="16500" cy="5150"/>
            </a:xfrm>
            <a:custGeom>
              <a:avLst/>
              <a:gdLst/>
              <a:ahLst/>
              <a:cxnLst/>
              <a:rect l="l" t="t" r="r" b="b"/>
              <a:pathLst>
                <a:path w="660" h="206" extrusionOk="0">
                  <a:moveTo>
                    <a:pt x="39" y="1"/>
                  </a:moveTo>
                  <a:cubicBezTo>
                    <a:pt x="7" y="1"/>
                    <a:pt x="1" y="14"/>
                    <a:pt x="34" y="48"/>
                  </a:cubicBezTo>
                  <a:cubicBezTo>
                    <a:pt x="386" y="165"/>
                    <a:pt x="538" y="206"/>
                    <a:pt x="576" y="206"/>
                  </a:cubicBezTo>
                  <a:cubicBezTo>
                    <a:pt x="659" y="206"/>
                    <a:pt x="162" y="1"/>
                    <a:pt x="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4" name="Google Shape;13264;p19"/>
            <p:cNvSpPr/>
            <p:nvPr/>
          </p:nvSpPr>
          <p:spPr>
            <a:xfrm>
              <a:off x="5171900" y="1894975"/>
              <a:ext cx="12625" cy="3250"/>
            </a:xfrm>
            <a:custGeom>
              <a:avLst/>
              <a:gdLst/>
              <a:ahLst/>
              <a:cxnLst/>
              <a:rect l="l" t="t" r="r" b="b"/>
              <a:pathLst>
                <a:path w="505" h="130" extrusionOk="0">
                  <a:moveTo>
                    <a:pt x="491" y="0"/>
                  </a:moveTo>
                  <a:cubicBezTo>
                    <a:pt x="454" y="0"/>
                    <a:pt x="1" y="130"/>
                    <a:pt x="38" y="130"/>
                  </a:cubicBezTo>
                  <a:cubicBezTo>
                    <a:pt x="52" y="130"/>
                    <a:pt x="131" y="112"/>
                    <a:pt x="321" y="65"/>
                  </a:cubicBezTo>
                  <a:cubicBezTo>
                    <a:pt x="463" y="18"/>
                    <a:pt x="505" y="0"/>
                    <a:pt x="4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5" name="Google Shape;13265;p19"/>
            <p:cNvSpPr/>
            <p:nvPr/>
          </p:nvSpPr>
          <p:spPr>
            <a:xfrm>
              <a:off x="5095875" y="1896600"/>
              <a:ext cx="22425" cy="5625"/>
            </a:xfrm>
            <a:custGeom>
              <a:avLst/>
              <a:gdLst/>
              <a:ahLst/>
              <a:cxnLst/>
              <a:rect l="l" t="t" r="r" b="b"/>
              <a:pathLst>
                <a:path w="897" h="225" extrusionOk="0">
                  <a:moveTo>
                    <a:pt x="896" y="0"/>
                  </a:moveTo>
                  <a:cubicBezTo>
                    <a:pt x="672" y="0"/>
                    <a:pt x="0" y="224"/>
                    <a:pt x="448" y="224"/>
                  </a:cubicBezTo>
                  <a:cubicBezTo>
                    <a:pt x="448" y="224"/>
                    <a:pt x="672" y="0"/>
                    <a:pt x="8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6" name="Google Shape;13266;p19"/>
            <p:cNvSpPr/>
            <p:nvPr/>
          </p:nvSpPr>
          <p:spPr>
            <a:xfrm>
              <a:off x="3364550" y="2176725"/>
              <a:ext cx="22450" cy="11250"/>
            </a:xfrm>
            <a:custGeom>
              <a:avLst/>
              <a:gdLst/>
              <a:ahLst/>
              <a:cxnLst/>
              <a:rect l="l" t="t" r="r" b="b"/>
              <a:pathLst>
                <a:path w="898" h="450" extrusionOk="0">
                  <a:moveTo>
                    <a:pt x="225" y="1"/>
                  </a:moveTo>
                  <a:cubicBezTo>
                    <a:pt x="225" y="1"/>
                    <a:pt x="1" y="449"/>
                    <a:pt x="225" y="449"/>
                  </a:cubicBezTo>
                  <a:cubicBezTo>
                    <a:pt x="449" y="449"/>
                    <a:pt x="897" y="449"/>
                    <a:pt x="2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7" name="Google Shape;13267;p19"/>
            <p:cNvSpPr/>
            <p:nvPr/>
          </p:nvSpPr>
          <p:spPr>
            <a:xfrm>
              <a:off x="6474175" y="2204750"/>
              <a:ext cx="25" cy="25"/>
            </a:xfrm>
            <a:custGeom>
              <a:avLst/>
              <a:gdLst/>
              <a:ahLst/>
              <a:cxnLst/>
              <a:rect l="l" t="t" r="r" b="b"/>
              <a:pathLst>
                <a:path w="1" h="1" extrusionOk="0">
                  <a:moveTo>
                    <a:pt x="1"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8" name="Google Shape;13268;p19"/>
            <p:cNvSpPr/>
            <p:nvPr/>
          </p:nvSpPr>
          <p:spPr>
            <a:xfrm>
              <a:off x="5975525" y="2462475"/>
              <a:ext cx="11225" cy="12775"/>
            </a:xfrm>
            <a:custGeom>
              <a:avLst/>
              <a:gdLst/>
              <a:ahLst/>
              <a:cxnLst/>
              <a:rect l="l" t="t" r="r" b="b"/>
              <a:pathLst>
                <a:path w="449" h="511" extrusionOk="0">
                  <a:moveTo>
                    <a:pt x="0" y="1"/>
                  </a:moveTo>
                  <a:cubicBezTo>
                    <a:pt x="0" y="182"/>
                    <a:pt x="147" y="510"/>
                    <a:pt x="322" y="510"/>
                  </a:cubicBezTo>
                  <a:cubicBezTo>
                    <a:pt x="363" y="510"/>
                    <a:pt x="406" y="492"/>
                    <a:pt x="449" y="449"/>
                  </a:cubicBezTo>
                  <a:cubicBezTo>
                    <a:pt x="225" y="225"/>
                    <a:pt x="225" y="225"/>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9" name="Google Shape;13269;p19"/>
            <p:cNvSpPr/>
            <p:nvPr/>
          </p:nvSpPr>
          <p:spPr>
            <a:xfrm>
              <a:off x="5922300" y="2392750"/>
              <a:ext cx="16825" cy="6725"/>
            </a:xfrm>
            <a:custGeom>
              <a:avLst/>
              <a:gdLst/>
              <a:ahLst/>
              <a:cxnLst/>
              <a:rect l="l" t="t" r="r" b="b"/>
              <a:pathLst>
                <a:path w="673" h="269" extrusionOk="0">
                  <a:moveTo>
                    <a:pt x="278" y="1"/>
                  </a:moveTo>
                  <a:cubicBezTo>
                    <a:pt x="237" y="1"/>
                    <a:pt x="187" y="26"/>
                    <a:pt x="112" y="100"/>
                  </a:cubicBezTo>
                  <a:cubicBezTo>
                    <a:pt x="0" y="212"/>
                    <a:pt x="168" y="268"/>
                    <a:pt x="337" y="268"/>
                  </a:cubicBezTo>
                  <a:cubicBezTo>
                    <a:pt x="505" y="268"/>
                    <a:pt x="673" y="212"/>
                    <a:pt x="561" y="100"/>
                  </a:cubicBezTo>
                  <a:cubicBezTo>
                    <a:pt x="411" y="100"/>
                    <a:pt x="361" y="1"/>
                    <a:pt x="2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0" name="Google Shape;13270;p19"/>
            <p:cNvSpPr/>
            <p:nvPr/>
          </p:nvSpPr>
          <p:spPr>
            <a:xfrm>
              <a:off x="5971800" y="2344825"/>
              <a:ext cx="14950" cy="5000"/>
            </a:xfrm>
            <a:custGeom>
              <a:avLst/>
              <a:gdLst/>
              <a:ahLst/>
              <a:cxnLst/>
              <a:rect l="l" t="t" r="r" b="b"/>
              <a:pathLst>
                <a:path w="598" h="200" extrusionOk="0">
                  <a:moveTo>
                    <a:pt x="149" y="0"/>
                  </a:moveTo>
                  <a:cubicBezTo>
                    <a:pt x="0" y="0"/>
                    <a:pt x="249" y="200"/>
                    <a:pt x="432" y="200"/>
                  </a:cubicBezTo>
                  <a:cubicBezTo>
                    <a:pt x="523" y="200"/>
                    <a:pt x="598" y="150"/>
                    <a:pt x="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1" name="Google Shape;13271;p19"/>
            <p:cNvSpPr/>
            <p:nvPr/>
          </p:nvSpPr>
          <p:spPr>
            <a:xfrm>
              <a:off x="6014750" y="2501700"/>
              <a:ext cx="5625" cy="2525"/>
            </a:xfrm>
            <a:custGeom>
              <a:avLst/>
              <a:gdLst/>
              <a:ahLst/>
              <a:cxnLst/>
              <a:rect l="l" t="t" r="r" b="b"/>
              <a:pathLst>
                <a:path w="225" h="101" extrusionOk="0">
                  <a:moveTo>
                    <a:pt x="0" y="1"/>
                  </a:moveTo>
                  <a:cubicBezTo>
                    <a:pt x="0" y="1"/>
                    <a:pt x="100" y="100"/>
                    <a:pt x="166" y="100"/>
                  </a:cubicBezTo>
                  <a:cubicBezTo>
                    <a:pt x="200" y="100"/>
                    <a:pt x="224" y="75"/>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2" name="Google Shape;13272;p19"/>
            <p:cNvSpPr/>
            <p:nvPr/>
          </p:nvSpPr>
          <p:spPr>
            <a:xfrm>
              <a:off x="5958725" y="2440075"/>
              <a:ext cx="16825" cy="5625"/>
            </a:xfrm>
            <a:custGeom>
              <a:avLst/>
              <a:gdLst/>
              <a:ahLst/>
              <a:cxnLst/>
              <a:rect l="l" t="t" r="r" b="b"/>
              <a:pathLst>
                <a:path w="673" h="225" extrusionOk="0">
                  <a:moveTo>
                    <a:pt x="0" y="0"/>
                  </a:moveTo>
                  <a:cubicBezTo>
                    <a:pt x="0" y="0"/>
                    <a:pt x="0" y="224"/>
                    <a:pt x="448" y="224"/>
                  </a:cubicBezTo>
                  <a:cubicBezTo>
                    <a:pt x="672" y="224"/>
                    <a:pt x="224"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3" name="Google Shape;13273;p19"/>
            <p:cNvSpPr/>
            <p:nvPr/>
          </p:nvSpPr>
          <p:spPr>
            <a:xfrm>
              <a:off x="5062250" y="2434475"/>
              <a:ext cx="28025" cy="5625"/>
            </a:xfrm>
            <a:custGeom>
              <a:avLst/>
              <a:gdLst/>
              <a:ahLst/>
              <a:cxnLst/>
              <a:rect l="l" t="t" r="r" b="b"/>
              <a:pathLst>
                <a:path w="1121" h="225" extrusionOk="0">
                  <a:moveTo>
                    <a:pt x="1121" y="0"/>
                  </a:moveTo>
                  <a:lnTo>
                    <a:pt x="1121" y="0"/>
                  </a:lnTo>
                  <a:cubicBezTo>
                    <a:pt x="897" y="0"/>
                    <a:pt x="0" y="224"/>
                    <a:pt x="449" y="224"/>
                  </a:cubicBezTo>
                  <a:cubicBezTo>
                    <a:pt x="673" y="224"/>
                    <a:pt x="897" y="0"/>
                    <a:pt x="1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4" name="Google Shape;13274;p19"/>
            <p:cNvSpPr/>
            <p:nvPr/>
          </p:nvSpPr>
          <p:spPr>
            <a:xfrm>
              <a:off x="6406950" y="2580150"/>
              <a:ext cx="28050" cy="28025"/>
            </a:xfrm>
            <a:custGeom>
              <a:avLst/>
              <a:gdLst/>
              <a:ahLst/>
              <a:cxnLst/>
              <a:rect l="l" t="t" r="r" b="b"/>
              <a:pathLst>
                <a:path w="1122" h="1121" extrusionOk="0">
                  <a:moveTo>
                    <a:pt x="1121" y="0"/>
                  </a:moveTo>
                  <a:cubicBezTo>
                    <a:pt x="225" y="0"/>
                    <a:pt x="1" y="1121"/>
                    <a:pt x="673" y="1121"/>
                  </a:cubicBezTo>
                  <a:cubicBezTo>
                    <a:pt x="673" y="673"/>
                    <a:pt x="1121" y="673"/>
                    <a:pt x="1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5" name="Google Shape;13275;p19"/>
            <p:cNvSpPr/>
            <p:nvPr/>
          </p:nvSpPr>
          <p:spPr>
            <a:xfrm>
              <a:off x="5495825" y="2612575"/>
              <a:ext cx="9200" cy="5150"/>
            </a:xfrm>
            <a:custGeom>
              <a:avLst/>
              <a:gdLst/>
              <a:ahLst/>
              <a:cxnLst/>
              <a:rect l="l" t="t" r="r" b="b"/>
              <a:pathLst>
                <a:path w="368" h="206" extrusionOk="0">
                  <a:moveTo>
                    <a:pt x="31" y="1"/>
                  </a:moveTo>
                  <a:cubicBezTo>
                    <a:pt x="1" y="1"/>
                    <a:pt x="337" y="206"/>
                    <a:pt x="358" y="206"/>
                  </a:cubicBezTo>
                  <a:cubicBezTo>
                    <a:pt x="368" y="206"/>
                    <a:pt x="314" y="165"/>
                    <a:pt x="138" y="48"/>
                  </a:cubicBezTo>
                  <a:cubicBezTo>
                    <a:pt x="71" y="14"/>
                    <a:pt x="39" y="1"/>
                    <a:pt x="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6" name="Google Shape;13276;p19"/>
            <p:cNvSpPr/>
            <p:nvPr/>
          </p:nvSpPr>
          <p:spPr>
            <a:xfrm>
              <a:off x="5656150" y="2636175"/>
              <a:ext cx="11225" cy="4225"/>
            </a:xfrm>
            <a:custGeom>
              <a:avLst/>
              <a:gdLst/>
              <a:ahLst/>
              <a:cxnLst/>
              <a:rect l="l" t="t" r="r" b="b"/>
              <a:pathLst>
                <a:path w="449" h="169" extrusionOk="0">
                  <a:moveTo>
                    <a:pt x="1" y="0"/>
                  </a:moveTo>
                  <a:cubicBezTo>
                    <a:pt x="1" y="112"/>
                    <a:pt x="113" y="168"/>
                    <a:pt x="225" y="168"/>
                  </a:cubicBezTo>
                  <a:cubicBezTo>
                    <a:pt x="337" y="168"/>
                    <a:pt x="449" y="112"/>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7" name="Google Shape;13277;p19"/>
            <p:cNvSpPr/>
            <p:nvPr/>
          </p:nvSpPr>
          <p:spPr>
            <a:xfrm>
              <a:off x="5600125" y="2628250"/>
              <a:ext cx="11225" cy="7950"/>
            </a:xfrm>
            <a:custGeom>
              <a:avLst/>
              <a:gdLst/>
              <a:ahLst/>
              <a:cxnLst/>
              <a:rect l="l" t="t" r="r" b="b"/>
              <a:pathLst>
                <a:path w="449" h="318" extrusionOk="0">
                  <a:moveTo>
                    <a:pt x="356" y="0"/>
                  </a:moveTo>
                  <a:cubicBezTo>
                    <a:pt x="225" y="0"/>
                    <a:pt x="1" y="159"/>
                    <a:pt x="1" y="317"/>
                  </a:cubicBezTo>
                  <a:cubicBezTo>
                    <a:pt x="225" y="317"/>
                    <a:pt x="449" y="317"/>
                    <a:pt x="449" y="93"/>
                  </a:cubicBezTo>
                  <a:cubicBezTo>
                    <a:pt x="449" y="28"/>
                    <a:pt x="410" y="0"/>
                    <a:pt x="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8" name="Google Shape;13278;p19"/>
            <p:cNvSpPr/>
            <p:nvPr/>
          </p:nvSpPr>
          <p:spPr>
            <a:xfrm>
              <a:off x="5622550" y="2636175"/>
              <a:ext cx="5625" cy="25"/>
            </a:xfrm>
            <a:custGeom>
              <a:avLst/>
              <a:gdLst/>
              <a:ahLst/>
              <a:cxnLst/>
              <a:rect l="l" t="t" r="r" b="b"/>
              <a:pathLst>
                <a:path w="225" h="1" extrusionOk="0">
                  <a:moveTo>
                    <a:pt x="0" y="0"/>
                  </a:moveTo>
                  <a:lnTo>
                    <a:pt x="2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9" name="Google Shape;13279;p19"/>
            <p:cNvSpPr/>
            <p:nvPr/>
          </p:nvSpPr>
          <p:spPr>
            <a:xfrm>
              <a:off x="3207675" y="2669800"/>
              <a:ext cx="16825" cy="12750"/>
            </a:xfrm>
            <a:custGeom>
              <a:avLst/>
              <a:gdLst/>
              <a:ahLst/>
              <a:cxnLst/>
              <a:rect l="l" t="t" r="r" b="b"/>
              <a:pathLst>
                <a:path w="673" h="510" extrusionOk="0">
                  <a:moveTo>
                    <a:pt x="0" y="0"/>
                  </a:moveTo>
                  <a:cubicBezTo>
                    <a:pt x="0" y="181"/>
                    <a:pt x="294" y="509"/>
                    <a:pt x="524" y="509"/>
                  </a:cubicBezTo>
                  <a:cubicBezTo>
                    <a:pt x="579" y="509"/>
                    <a:pt x="630" y="491"/>
                    <a:pt x="673" y="448"/>
                  </a:cubicBezTo>
                  <a:cubicBezTo>
                    <a:pt x="449" y="224"/>
                    <a:pt x="224" y="224"/>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0" name="Google Shape;13280;p19"/>
            <p:cNvSpPr/>
            <p:nvPr/>
          </p:nvSpPr>
          <p:spPr>
            <a:xfrm>
              <a:off x="3394425" y="2756950"/>
              <a:ext cx="23100" cy="13125"/>
            </a:xfrm>
            <a:custGeom>
              <a:avLst/>
              <a:gdLst/>
              <a:ahLst/>
              <a:cxnLst/>
              <a:rect l="l" t="t" r="r" b="b"/>
              <a:pathLst>
                <a:path w="924" h="525" extrusionOk="0">
                  <a:moveTo>
                    <a:pt x="125" y="0"/>
                  </a:moveTo>
                  <a:cubicBezTo>
                    <a:pt x="26" y="0"/>
                    <a:pt x="1" y="25"/>
                    <a:pt x="150" y="100"/>
                  </a:cubicBezTo>
                  <a:cubicBezTo>
                    <a:pt x="396" y="346"/>
                    <a:pt x="642" y="524"/>
                    <a:pt x="777" y="524"/>
                  </a:cubicBezTo>
                  <a:cubicBezTo>
                    <a:pt x="888" y="524"/>
                    <a:pt x="924" y="403"/>
                    <a:pt x="823" y="100"/>
                  </a:cubicBezTo>
                  <a:cubicBezTo>
                    <a:pt x="823" y="100"/>
                    <a:pt x="325"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1" name="Google Shape;13281;p19"/>
            <p:cNvSpPr/>
            <p:nvPr/>
          </p:nvSpPr>
          <p:spPr>
            <a:xfrm>
              <a:off x="7034475" y="2887150"/>
              <a:ext cx="11225" cy="11575"/>
            </a:xfrm>
            <a:custGeom>
              <a:avLst/>
              <a:gdLst/>
              <a:ahLst/>
              <a:cxnLst/>
              <a:rect l="l" t="t" r="r" b="b"/>
              <a:pathLst>
                <a:path w="449" h="463" extrusionOk="0">
                  <a:moveTo>
                    <a:pt x="146" y="0"/>
                  </a:moveTo>
                  <a:cubicBezTo>
                    <a:pt x="113" y="0"/>
                    <a:pt x="66" y="14"/>
                    <a:pt x="1" y="47"/>
                  </a:cubicBezTo>
                  <a:cubicBezTo>
                    <a:pt x="1" y="201"/>
                    <a:pt x="214" y="463"/>
                    <a:pt x="346" y="463"/>
                  </a:cubicBezTo>
                  <a:cubicBezTo>
                    <a:pt x="406" y="463"/>
                    <a:pt x="449" y="410"/>
                    <a:pt x="449" y="271"/>
                  </a:cubicBezTo>
                  <a:lnTo>
                    <a:pt x="449" y="271"/>
                  </a:lnTo>
                  <a:cubicBezTo>
                    <a:pt x="383" y="304"/>
                    <a:pt x="337" y="317"/>
                    <a:pt x="304" y="317"/>
                  </a:cubicBezTo>
                  <a:cubicBezTo>
                    <a:pt x="146" y="317"/>
                    <a:pt x="304" y="0"/>
                    <a:pt x="1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2" name="Google Shape;13282;p19"/>
            <p:cNvSpPr/>
            <p:nvPr/>
          </p:nvSpPr>
          <p:spPr>
            <a:xfrm>
              <a:off x="6687100" y="3342150"/>
              <a:ext cx="5625" cy="25"/>
            </a:xfrm>
            <a:custGeom>
              <a:avLst/>
              <a:gdLst/>
              <a:ahLst/>
              <a:cxnLst/>
              <a:rect l="l" t="t" r="r" b="b"/>
              <a:pathLst>
                <a:path w="225" h="1" extrusionOk="0">
                  <a:moveTo>
                    <a:pt x="225" y="0"/>
                  </a:moveTo>
                  <a:lnTo>
                    <a:pt x="0" y="0"/>
                  </a:lnTo>
                  <a:cubicBezTo>
                    <a:pt x="0" y="0"/>
                    <a:pt x="225" y="0"/>
                    <a:pt x="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3" name="Google Shape;13283;p19"/>
            <p:cNvSpPr/>
            <p:nvPr/>
          </p:nvSpPr>
          <p:spPr>
            <a:xfrm>
              <a:off x="6608650" y="3316500"/>
              <a:ext cx="23375" cy="6500"/>
            </a:xfrm>
            <a:custGeom>
              <a:avLst/>
              <a:gdLst/>
              <a:ahLst/>
              <a:cxnLst/>
              <a:rect l="l" t="t" r="r" b="b"/>
              <a:pathLst>
                <a:path w="935" h="260" extrusionOk="0">
                  <a:moveTo>
                    <a:pt x="561" y="0"/>
                  </a:moveTo>
                  <a:cubicBezTo>
                    <a:pt x="424" y="0"/>
                    <a:pt x="238" y="35"/>
                    <a:pt x="1" y="130"/>
                  </a:cubicBezTo>
                  <a:cubicBezTo>
                    <a:pt x="238" y="224"/>
                    <a:pt x="424" y="259"/>
                    <a:pt x="561" y="259"/>
                  </a:cubicBezTo>
                  <a:cubicBezTo>
                    <a:pt x="935" y="259"/>
                    <a:pt x="935" y="0"/>
                    <a:pt x="5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4" name="Google Shape;13284;p19"/>
            <p:cNvSpPr/>
            <p:nvPr/>
          </p:nvSpPr>
          <p:spPr>
            <a:xfrm>
              <a:off x="6530225" y="3291725"/>
              <a:ext cx="5625" cy="2500"/>
            </a:xfrm>
            <a:custGeom>
              <a:avLst/>
              <a:gdLst/>
              <a:ahLst/>
              <a:cxnLst/>
              <a:rect l="l" t="t" r="r" b="b"/>
              <a:pathLst>
                <a:path w="225" h="100" extrusionOk="0">
                  <a:moveTo>
                    <a:pt x="0" y="0"/>
                  </a:moveTo>
                  <a:cubicBezTo>
                    <a:pt x="0" y="0"/>
                    <a:pt x="100" y="100"/>
                    <a:pt x="166" y="100"/>
                  </a:cubicBezTo>
                  <a:cubicBezTo>
                    <a:pt x="199" y="100"/>
                    <a:pt x="224" y="75"/>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5" name="Google Shape;13285;p19"/>
            <p:cNvSpPr/>
            <p:nvPr/>
          </p:nvSpPr>
          <p:spPr>
            <a:xfrm>
              <a:off x="6558225" y="3302925"/>
              <a:ext cx="11225" cy="25"/>
            </a:xfrm>
            <a:custGeom>
              <a:avLst/>
              <a:gdLst/>
              <a:ahLst/>
              <a:cxnLst/>
              <a:rect l="l" t="t" r="r" b="b"/>
              <a:pathLst>
                <a:path w="449" h="1" extrusionOk="0">
                  <a:moveTo>
                    <a:pt x="449" y="0"/>
                  </a:moveTo>
                  <a:lnTo>
                    <a:pt x="1" y="0"/>
                  </a:lnTo>
                  <a:cubicBezTo>
                    <a:pt x="1" y="0"/>
                    <a:pt x="449"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6" name="Google Shape;13286;p19"/>
            <p:cNvSpPr/>
            <p:nvPr/>
          </p:nvSpPr>
          <p:spPr>
            <a:xfrm>
              <a:off x="3790375" y="2979600"/>
              <a:ext cx="22450" cy="8950"/>
            </a:xfrm>
            <a:custGeom>
              <a:avLst/>
              <a:gdLst/>
              <a:ahLst/>
              <a:cxnLst/>
              <a:rect l="l" t="t" r="r" b="b"/>
              <a:pathLst>
                <a:path w="898" h="358" extrusionOk="0">
                  <a:moveTo>
                    <a:pt x="180" y="1"/>
                  </a:moveTo>
                  <a:cubicBezTo>
                    <a:pt x="118" y="1"/>
                    <a:pt x="59" y="41"/>
                    <a:pt x="1" y="159"/>
                  </a:cubicBezTo>
                  <a:cubicBezTo>
                    <a:pt x="150" y="159"/>
                    <a:pt x="399" y="358"/>
                    <a:pt x="615" y="358"/>
                  </a:cubicBezTo>
                  <a:cubicBezTo>
                    <a:pt x="723" y="358"/>
                    <a:pt x="822" y="308"/>
                    <a:pt x="897" y="159"/>
                  </a:cubicBezTo>
                  <a:lnTo>
                    <a:pt x="897" y="159"/>
                  </a:lnTo>
                  <a:cubicBezTo>
                    <a:pt x="830" y="192"/>
                    <a:pt x="767" y="206"/>
                    <a:pt x="709" y="206"/>
                  </a:cubicBezTo>
                  <a:cubicBezTo>
                    <a:pt x="482" y="206"/>
                    <a:pt x="321" y="1"/>
                    <a:pt x="1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7" name="Google Shape;13287;p19"/>
            <p:cNvSpPr/>
            <p:nvPr/>
          </p:nvSpPr>
          <p:spPr>
            <a:xfrm>
              <a:off x="4527175" y="3345250"/>
              <a:ext cx="19625" cy="10925"/>
            </a:xfrm>
            <a:custGeom>
              <a:avLst/>
              <a:gdLst/>
              <a:ahLst/>
              <a:cxnLst/>
              <a:rect l="l" t="t" r="r" b="b"/>
              <a:pathLst>
                <a:path w="785" h="437" extrusionOk="0">
                  <a:moveTo>
                    <a:pt x="187" y="1"/>
                  </a:moveTo>
                  <a:cubicBezTo>
                    <a:pt x="137" y="1"/>
                    <a:pt x="112" y="26"/>
                    <a:pt x="112" y="100"/>
                  </a:cubicBezTo>
                  <a:cubicBezTo>
                    <a:pt x="0" y="324"/>
                    <a:pt x="168" y="436"/>
                    <a:pt x="364" y="436"/>
                  </a:cubicBezTo>
                  <a:cubicBezTo>
                    <a:pt x="560" y="436"/>
                    <a:pt x="784" y="324"/>
                    <a:pt x="784" y="100"/>
                  </a:cubicBezTo>
                  <a:cubicBezTo>
                    <a:pt x="486" y="100"/>
                    <a:pt x="286" y="1"/>
                    <a:pt x="1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8" name="Google Shape;13288;p19"/>
            <p:cNvSpPr/>
            <p:nvPr/>
          </p:nvSpPr>
          <p:spPr>
            <a:xfrm>
              <a:off x="4020100" y="3101225"/>
              <a:ext cx="95275" cy="44825"/>
            </a:xfrm>
            <a:custGeom>
              <a:avLst/>
              <a:gdLst/>
              <a:ahLst/>
              <a:cxnLst/>
              <a:rect l="l" t="t" r="r" b="b"/>
              <a:pathLst>
                <a:path w="3811" h="1793" extrusionOk="0">
                  <a:moveTo>
                    <a:pt x="0" y="0"/>
                  </a:moveTo>
                  <a:lnTo>
                    <a:pt x="0" y="0"/>
                  </a:lnTo>
                  <a:cubicBezTo>
                    <a:pt x="1121" y="897"/>
                    <a:pt x="2466" y="1345"/>
                    <a:pt x="3810" y="1793"/>
                  </a:cubicBezTo>
                  <a:cubicBezTo>
                    <a:pt x="2690" y="1345"/>
                    <a:pt x="1569" y="448"/>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9" name="Google Shape;13289;p19"/>
            <p:cNvSpPr/>
            <p:nvPr/>
          </p:nvSpPr>
          <p:spPr>
            <a:xfrm>
              <a:off x="4193800" y="3185250"/>
              <a:ext cx="28025" cy="16850"/>
            </a:xfrm>
            <a:custGeom>
              <a:avLst/>
              <a:gdLst/>
              <a:ahLst/>
              <a:cxnLst/>
              <a:rect l="l" t="t" r="r" b="b"/>
              <a:pathLst>
                <a:path w="1121" h="674" extrusionOk="0">
                  <a:moveTo>
                    <a:pt x="0" y="1"/>
                  </a:moveTo>
                  <a:cubicBezTo>
                    <a:pt x="0" y="449"/>
                    <a:pt x="672" y="673"/>
                    <a:pt x="1121" y="673"/>
                  </a:cubicBezTo>
                  <a:cubicBezTo>
                    <a:pt x="1121" y="449"/>
                    <a:pt x="448" y="44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0" name="Google Shape;13290;p19"/>
            <p:cNvSpPr/>
            <p:nvPr/>
          </p:nvSpPr>
          <p:spPr>
            <a:xfrm>
              <a:off x="4123375" y="3125275"/>
              <a:ext cx="11100" cy="5150"/>
            </a:xfrm>
            <a:custGeom>
              <a:avLst/>
              <a:gdLst/>
              <a:ahLst/>
              <a:cxnLst/>
              <a:rect l="l" t="t" r="r" b="b"/>
              <a:pathLst>
                <a:path w="444" h="206" extrusionOk="0">
                  <a:moveTo>
                    <a:pt x="38" y="1"/>
                  </a:moveTo>
                  <a:cubicBezTo>
                    <a:pt x="1" y="1"/>
                    <a:pt x="10" y="41"/>
                    <a:pt x="128" y="159"/>
                  </a:cubicBezTo>
                  <a:cubicBezTo>
                    <a:pt x="229" y="192"/>
                    <a:pt x="289" y="206"/>
                    <a:pt x="321" y="206"/>
                  </a:cubicBezTo>
                  <a:cubicBezTo>
                    <a:pt x="444" y="206"/>
                    <a:pt x="122" y="1"/>
                    <a:pt x="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1" name="Google Shape;13291;p19"/>
            <p:cNvSpPr/>
            <p:nvPr/>
          </p:nvSpPr>
          <p:spPr>
            <a:xfrm>
              <a:off x="4871750" y="3174050"/>
              <a:ext cx="25" cy="25"/>
            </a:xfrm>
            <a:custGeom>
              <a:avLst/>
              <a:gdLst/>
              <a:ahLst/>
              <a:cxnLst/>
              <a:rect l="l" t="t" r="r" b="b"/>
              <a:pathLst>
                <a:path w="1" h="1" extrusionOk="0">
                  <a:moveTo>
                    <a:pt x="0" y="1"/>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2" name="Google Shape;13292;p19"/>
            <p:cNvSpPr/>
            <p:nvPr/>
          </p:nvSpPr>
          <p:spPr>
            <a:xfrm>
              <a:off x="6631900" y="3330925"/>
              <a:ext cx="31675" cy="5625"/>
            </a:xfrm>
            <a:custGeom>
              <a:avLst/>
              <a:gdLst/>
              <a:ahLst/>
              <a:cxnLst/>
              <a:rect l="l" t="t" r="r" b="b"/>
              <a:pathLst>
                <a:path w="1267" h="225" extrusionOk="0">
                  <a:moveTo>
                    <a:pt x="864" y="1"/>
                  </a:moveTo>
                  <a:cubicBezTo>
                    <a:pt x="864" y="1"/>
                    <a:pt x="1" y="217"/>
                    <a:pt x="603" y="225"/>
                  </a:cubicBezTo>
                  <a:lnTo>
                    <a:pt x="603" y="225"/>
                  </a:lnTo>
                  <a:cubicBezTo>
                    <a:pt x="583" y="223"/>
                    <a:pt x="1267" y="202"/>
                    <a:pt x="864" y="1"/>
                  </a:cubicBezTo>
                  <a:close/>
                  <a:moveTo>
                    <a:pt x="603" y="225"/>
                  </a:moveTo>
                  <a:cubicBezTo>
                    <a:pt x="606" y="225"/>
                    <a:pt x="617" y="225"/>
                    <a:pt x="640" y="225"/>
                  </a:cubicBezTo>
                  <a:cubicBezTo>
                    <a:pt x="627" y="225"/>
                    <a:pt x="615" y="225"/>
                    <a:pt x="603" y="22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3" name="Google Shape;13293;p19"/>
            <p:cNvSpPr/>
            <p:nvPr/>
          </p:nvSpPr>
          <p:spPr>
            <a:xfrm>
              <a:off x="4373075" y="3364550"/>
              <a:ext cx="11250" cy="12125"/>
            </a:xfrm>
            <a:custGeom>
              <a:avLst/>
              <a:gdLst/>
              <a:ahLst/>
              <a:cxnLst/>
              <a:rect l="l" t="t" r="r" b="b"/>
              <a:pathLst>
                <a:path w="450" h="485" extrusionOk="0">
                  <a:moveTo>
                    <a:pt x="1" y="1"/>
                  </a:moveTo>
                  <a:cubicBezTo>
                    <a:pt x="1" y="404"/>
                    <a:pt x="1" y="485"/>
                    <a:pt x="98" y="485"/>
                  </a:cubicBezTo>
                  <a:cubicBezTo>
                    <a:pt x="162" y="485"/>
                    <a:pt x="270" y="449"/>
                    <a:pt x="449" y="449"/>
                  </a:cubicBezTo>
                  <a:cubicBezTo>
                    <a:pt x="449" y="225"/>
                    <a:pt x="449"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4" name="Google Shape;13294;p19"/>
            <p:cNvSpPr/>
            <p:nvPr/>
          </p:nvSpPr>
          <p:spPr>
            <a:xfrm>
              <a:off x="4384300" y="3375750"/>
              <a:ext cx="5625" cy="25"/>
            </a:xfrm>
            <a:custGeom>
              <a:avLst/>
              <a:gdLst/>
              <a:ahLst/>
              <a:cxnLst/>
              <a:rect l="l" t="t" r="r" b="b"/>
              <a:pathLst>
                <a:path w="225" h="1" extrusionOk="0">
                  <a:moveTo>
                    <a:pt x="224" y="1"/>
                  </a:moveTo>
                  <a:cubicBezTo>
                    <a:pt x="224" y="1"/>
                    <a:pt x="0" y="1"/>
                    <a:pt x="0" y="1"/>
                  </a:cubicBezTo>
                  <a:cubicBezTo>
                    <a:pt x="0" y="1"/>
                    <a:pt x="224"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5" name="Google Shape;13295;p19"/>
            <p:cNvSpPr/>
            <p:nvPr/>
          </p:nvSpPr>
          <p:spPr>
            <a:xfrm>
              <a:off x="1504375" y="3370150"/>
              <a:ext cx="28050" cy="17975"/>
            </a:xfrm>
            <a:custGeom>
              <a:avLst/>
              <a:gdLst/>
              <a:ahLst/>
              <a:cxnLst/>
              <a:rect l="l" t="t" r="r" b="b"/>
              <a:pathLst>
                <a:path w="1122" h="719" extrusionOk="0">
                  <a:moveTo>
                    <a:pt x="1" y="1"/>
                  </a:moveTo>
                  <a:cubicBezTo>
                    <a:pt x="193" y="193"/>
                    <a:pt x="552" y="718"/>
                    <a:pt x="934" y="718"/>
                  </a:cubicBezTo>
                  <a:cubicBezTo>
                    <a:pt x="996" y="718"/>
                    <a:pt x="1059" y="704"/>
                    <a:pt x="1121" y="673"/>
                  </a:cubicBezTo>
                  <a:cubicBezTo>
                    <a:pt x="449" y="673"/>
                    <a:pt x="673"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6" name="Google Shape;13296;p19"/>
            <p:cNvSpPr/>
            <p:nvPr/>
          </p:nvSpPr>
          <p:spPr>
            <a:xfrm>
              <a:off x="4692450" y="3540600"/>
              <a:ext cx="4700" cy="6500"/>
            </a:xfrm>
            <a:custGeom>
              <a:avLst/>
              <a:gdLst/>
              <a:ahLst/>
              <a:cxnLst/>
              <a:rect l="l" t="t" r="r" b="b"/>
              <a:pathLst>
                <a:path w="188" h="260" extrusionOk="0">
                  <a:moveTo>
                    <a:pt x="113" y="1"/>
                  </a:moveTo>
                  <a:cubicBezTo>
                    <a:pt x="85" y="1"/>
                    <a:pt x="48" y="36"/>
                    <a:pt x="1" y="130"/>
                  </a:cubicBezTo>
                  <a:cubicBezTo>
                    <a:pt x="48" y="225"/>
                    <a:pt x="85" y="260"/>
                    <a:pt x="113" y="260"/>
                  </a:cubicBezTo>
                  <a:cubicBezTo>
                    <a:pt x="187" y="260"/>
                    <a:pt x="187" y="1"/>
                    <a:pt x="1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7" name="Google Shape;13297;p19"/>
            <p:cNvSpPr/>
            <p:nvPr/>
          </p:nvSpPr>
          <p:spPr>
            <a:xfrm>
              <a:off x="4627250" y="3570675"/>
              <a:ext cx="8125" cy="5150"/>
            </a:xfrm>
            <a:custGeom>
              <a:avLst/>
              <a:gdLst/>
              <a:ahLst/>
              <a:cxnLst/>
              <a:rect l="l" t="t" r="r" b="b"/>
              <a:pathLst>
                <a:path w="325" h="206" extrusionOk="0">
                  <a:moveTo>
                    <a:pt x="263" y="1"/>
                  </a:moveTo>
                  <a:cubicBezTo>
                    <a:pt x="248" y="1"/>
                    <a:pt x="211" y="14"/>
                    <a:pt x="143" y="48"/>
                  </a:cubicBezTo>
                  <a:cubicBezTo>
                    <a:pt x="26" y="165"/>
                    <a:pt x="1" y="206"/>
                    <a:pt x="19" y="206"/>
                  </a:cubicBezTo>
                  <a:cubicBezTo>
                    <a:pt x="61" y="206"/>
                    <a:pt x="325" y="1"/>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8" name="Google Shape;13298;p19"/>
            <p:cNvSpPr/>
            <p:nvPr/>
          </p:nvSpPr>
          <p:spPr>
            <a:xfrm>
              <a:off x="2905125" y="3594275"/>
              <a:ext cx="28025" cy="7950"/>
            </a:xfrm>
            <a:custGeom>
              <a:avLst/>
              <a:gdLst/>
              <a:ahLst/>
              <a:cxnLst/>
              <a:rect l="l" t="t" r="r" b="b"/>
              <a:pathLst>
                <a:path w="1121" h="318" extrusionOk="0">
                  <a:moveTo>
                    <a:pt x="0" y="0"/>
                  </a:moveTo>
                  <a:cubicBezTo>
                    <a:pt x="0" y="159"/>
                    <a:pt x="560" y="317"/>
                    <a:pt x="889" y="317"/>
                  </a:cubicBezTo>
                  <a:cubicBezTo>
                    <a:pt x="1024" y="317"/>
                    <a:pt x="1121" y="290"/>
                    <a:pt x="1121" y="224"/>
                  </a:cubicBezTo>
                  <a:lnTo>
                    <a:pt x="1121" y="224"/>
                  </a:lnTo>
                  <a:cubicBezTo>
                    <a:pt x="986" y="269"/>
                    <a:pt x="888" y="287"/>
                    <a:pt x="810" y="287"/>
                  </a:cubicBezTo>
                  <a:cubicBezTo>
                    <a:pt x="502" y="287"/>
                    <a:pt x="538"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9" name="Google Shape;13299;p19"/>
            <p:cNvSpPr/>
            <p:nvPr/>
          </p:nvSpPr>
          <p:spPr>
            <a:xfrm>
              <a:off x="5028625" y="3784775"/>
              <a:ext cx="11225" cy="11225"/>
            </a:xfrm>
            <a:custGeom>
              <a:avLst/>
              <a:gdLst/>
              <a:ahLst/>
              <a:cxnLst/>
              <a:rect l="l" t="t" r="r" b="b"/>
              <a:pathLst>
                <a:path w="449" h="449" extrusionOk="0">
                  <a:moveTo>
                    <a:pt x="449" y="0"/>
                  </a:moveTo>
                  <a:cubicBezTo>
                    <a:pt x="1" y="0"/>
                    <a:pt x="1" y="224"/>
                    <a:pt x="225" y="449"/>
                  </a:cubicBezTo>
                  <a:cubicBezTo>
                    <a:pt x="225" y="224"/>
                    <a:pt x="225"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0" name="Google Shape;13300;p19"/>
            <p:cNvSpPr/>
            <p:nvPr/>
          </p:nvSpPr>
          <p:spPr>
            <a:xfrm>
              <a:off x="2199150" y="3812775"/>
              <a:ext cx="16825" cy="16850"/>
            </a:xfrm>
            <a:custGeom>
              <a:avLst/>
              <a:gdLst/>
              <a:ahLst/>
              <a:cxnLst/>
              <a:rect l="l" t="t" r="r" b="b"/>
              <a:pathLst>
                <a:path w="673" h="674" extrusionOk="0">
                  <a:moveTo>
                    <a:pt x="448" y="1"/>
                  </a:moveTo>
                  <a:cubicBezTo>
                    <a:pt x="448" y="1"/>
                    <a:pt x="0" y="673"/>
                    <a:pt x="673" y="673"/>
                  </a:cubicBezTo>
                  <a:cubicBezTo>
                    <a:pt x="448" y="225"/>
                    <a:pt x="673" y="1"/>
                    <a:pt x="4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1" name="Google Shape;13301;p19"/>
            <p:cNvSpPr/>
            <p:nvPr/>
          </p:nvSpPr>
          <p:spPr>
            <a:xfrm>
              <a:off x="5067850" y="3926500"/>
              <a:ext cx="22425" cy="8950"/>
            </a:xfrm>
            <a:custGeom>
              <a:avLst/>
              <a:gdLst/>
              <a:ahLst/>
              <a:cxnLst/>
              <a:rect l="l" t="t" r="r" b="b"/>
              <a:pathLst>
                <a:path w="897" h="358" extrusionOk="0">
                  <a:moveTo>
                    <a:pt x="180" y="1"/>
                  </a:moveTo>
                  <a:cubicBezTo>
                    <a:pt x="118" y="1"/>
                    <a:pt x="59" y="41"/>
                    <a:pt x="0" y="158"/>
                  </a:cubicBezTo>
                  <a:cubicBezTo>
                    <a:pt x="150" y="158"/>
                    <a:pt x="498" y="358"/>
                    <a:pt x="714" y="358"/>
                  </a:cubicBezTo>
                  <a:cubicBezTo>
                    <a:pt x="822" y="358"/>
                    <a:pt x="897" y="308"/>
                    <a:pt x="897" y="158"/>
                  </a:cubicBezTo>
                  <a:lnTo>
                    <a:pt x="897" y="158"/>
                  </a:lnTo>
                  <a:cubicBezTo>
                    <a:pt x="829" y="192"/>
                    <a:pt x="767" y="205"/>
                    <a:pt x="709" y="205"/>
                  </a:cubicBezTo>
                  <a:cubicBezTo>
                    <a:pt x="482" y="205"/>
                    <a:pt x="321" y="1"/>
                    <a:pt x="1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2" name="Google Shape;13302;p19"/>
            <p:cNvSpPr/>
            <p:nvPr/>
          </p:nvSpPr>
          <p:spPr>
            <a:xfrm>
              <a:off x="4995000" y="3908650"/>
              <a:ext cx="50450" cy="12475"/>
            </a:xfrm>
            <a:custGeom>
              <a:avLst/>
              <a:gdLst/>
              <a:ahLst/>
              <a:cxnLst/>
              <a:rect l="l" t="t" r="r" b="b"/>
              <a:pathLst>
                <a:path w="2018" h="499" extrusionOk="0">
                  <a:moveTo>
                    <a:pt x="524" y="1"/>
                  </a:moveTo>
                  <a:cubicBezTo>
                    <a:pt x="275" y="1"/>
                    <a:pt x="76" y="51"/>
                    <a:pt x="1" y="200"/>
                  </a:cubicBezTo>
                  <a:cubicBezTo>
                    <a:pt x="300" y="200"/>
                    <a:pt x="897" y="499"/>
                    <a:pt x="1395" y="499"/>
                  </a:cubicBezTo>
                  <a:cubicBezTo>
                    <a:pt x="1644" y="499"/>
                    <a:pt x="1869" y="424"/>
                    <a:pt x="2018" y="200"/>
                  </a:cubicBezTo>
                  <a:cubicBezTo>
                    <a:pt x="1719" y="200"/>
                    <a:pt x="1022" y="1"/>
                    <a:pt x="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3" name="Google Shape;13303;p19"/>
            <p:cNvSpPr/>
            <p:nvPr/>
          </p:nvSpPr>
          <p:spPr>
            <a:xfrm>
              <a:off x="4950175" y="3930450"/>
              <a:ext cx="11250" cy="25"/>
            </a:xfrm>
            <a:custGeom>
              <a:avLst/>
              <a:gdLst/>
              <a:ahLst/>
              <a:cxnLst/>
              <a:rect l="l" t="t" r="r" b="b"/>
              <a:pathLst>
                <a:path w="450" h="1" extrusionOk="0">
                  <a:moveTo>
                    <a:pt x="449" y="0"/>
                  </a:moveTo>
                  <a:lnTo>
                    <a:pt x="1" y="0"/>
                  </a:lnTo>
                  <a:cubicBezTo>
                    <a:pt x="1" y="0"/>
                    <a:pt x="449"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4" name="Google Shape;13304;p19"/>
            <p:cNvSpPr/>
            <p:nvPr/>
          </p:nvSpPr>
          <p:spPr>
            <a:xfrm>
              <a:off x="5115100" y="3929275"/>
              <a:ext cx="11100" cy="5150"/>
            </a:xfrm>
            <a:custGeom>
              <a:avLst/>
              <a:gdLst/>
              <a:ahLst/>
              <a:cxnLst/>
              <a:rect l="l" t="t" r="r" b="b"/>
              <a:pathLst>
                <a:path w="444" h="206" extrusionOk="0">
                  <a:moveTo>
                    <a:pt x="321" y="0"/>
                  </a:moveTo>
                  <a:cubicBezTo>
                    <a:pt x="289" y="0"/>
                    <a:pt x="229" y="14"/>
                    <a:pt x="127" y="47"/>
                  </a:cubicBezTo>
                  <a:cubicBezTo>
                    <a:pt x="10" y="165"/>
                    <a:pt x="0" y="205"/>
                    <a:pt x="38" y="205"/>
                  </a:cubicBezTo>
                  <a:cubicBezTo>
                    <a:pt x="121" y="205"/>
                    <a:pt x="443" y="0"/>
                    <a:pt x="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5" name="Google Shape;13305;p19"/>
            <p:cNvSpPr/>
            <p:nvPr/>
          </p:nvSpPr>
          <p:spPr>
            <a:xfrm>
              <a:off x="5544100" y="4020100"/>
              <a:ext cx="50450" cy="22425"/>
            </a:xfrm>
            <a:custGeom>
              <a:avLst/>
              <a:gdLst/>
              <a:ahLst/>
              <a:cxnLst/>
              <a:rect l="l" t="t" r="r" b="b"/>
              <a:pathLst>
                <a:path w="2018" h="897" extrusionOk="0">
                  <a:moveTo>
                    <a:pt x="0" y="0"/>
                  </a:moveTo>
                  <a:lnTo>
                    <a:pt x="1009" y="448"/>
                  </a:lnTo>
                  <a:lnTo>
                    <a:pt x="1009" y="448"/>
                  </a:lnTo>
                  <a:cubicBezTo>
                    <a:pt x="673" y="280"/>
                    <a:pt x="337" y="112"/>
                    <a:pt x="0" y="0"/>
                  </a:cubicBezTo>
                  <a:close/>
                  <a:moveTo>
                    <a:pt x="1009" y="448"/>
                  </a:moveTo>
                  <a:cubicBezTo>
                    <a:pt x="1345" y="617"/>
                    <a:pt x="1681" y="785"/>
                    <a:pt x="2017" y="897"/>
                  </a:cubicBezTo>
                  <a:lnTo>
                    <a:pt x="1009" y="44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6" name="Google Shape;13306;p19"/>
            <p:cNvSpPr/>
            <p:nvPr/>
          </p:nvSpPr>
          <p:spPr>
            <a:xfrm>
              <a:off x="5594525" y="4042500"/>
              <a:ext cx="39250" cy="16825"/>
            </a:xfrm>
            <a:custGeom>
              <a:avLst/>
              <a:gdLst/>
              <a:ahLst/>
              <a:cxnLst/>
              <a:rect l="l" t="t" r="r" b="b"/>
              <a:pathLst>
                <a:path w="1570" h="673" extrusionOk="0">
                  <a:moveTo>
                    <a:pt x="0" y="1"/>
                  </a:moveTo>
                  <a:lnTo>
                    <a:pt x="1569" y="673"/>
                  </a:lnTo>
                  <a:cubicBezTo>
                    <a:pt x="1121" y="225"/>
                    <a:pt x="449"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7" name="Google Shape;13307;p19"/>
            <p:cNvSpPr/>
            <p:nvPr/>
          </p:nvSpPr>
          <p:spPr>
            <a:xfrm>
              <a:off x="1784525" y="3880025"/>
              <a:ext cx="11225" cy="2500"/>
            </a:xfrm>
            <a:custGeom>
              <a:avLst/>
              <a:gdLst/>
              <a:ahLst/>
              <a:cxnLst/>
              <a:rect l="l" t="t" r="r" b="b"/>
              <a:pathLst>
                <a:path w="449" h="100" extrusionOk="0">
                  <a:moveTo>
                    <a:pt x="0" y="0"/>
                  </a:moveTo>
                  <a:cubicBezTo>
                    <a:pt x="0" y="0"/>
                    <a:pt x="200" y="100"/>
                    <a:pt x="333" y="100"/>
                  </a:cubicBezTo>
                  <a:cubicBezTo>
                    <a:pt x="399" y="100"/>
                    <a:pt x="449" y="75"/>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8" name="Google Shape;13308;p19"/>
            <p:cNvSpPr/>
            <p:nvPr/>
          </p:nvSpPr>
          <p:spPr>
            <a:xfrm>
              <a:off x="5605725" y="4064925"/>
              <a:ext cx="33650" cy="11225"/>
            </a:xfrm>
            <a:custGeom>
              <a:avLst/>
              <a:gdLst/>
              <a:ahLst/>
              <a:cxnLst/>
              <a:rect l="l" t="t" r="r" b="b"/>
              <a:pathLst>
                <a:path w="1346" h="449" extrusionOk="0">
                  <a:moveTo>
                    <a:pt x="673" y="0"/>
                  </a:moveTo>
                  <a:cubicBezTo>
                    <a:pt x="673" y="0"/>
                    <a:pt x="1" y="224"/>
                    <a:pt x="673" y="448"/>
                  </a:cubicBezTo>
                  <a:cubicBezTo>
                    <a:pt x="449" y="224"/>
                    <a:pt x="1345" y="224"/>
                    <a:pt x="6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9" name="Google Shape;13309;p19"/>
            <p:cNvSpPr/>
            <p:nvPr/>
          </p:nvSpPr>
          <p:spPr>
            <a:xfrm>
              <a:off x="2703400" y="4137750"/>
              <a:ext cx="39250" cy="5625"/>
            </a:xfrm>
            <a:custGeom>
              <a:avLst/>
              <a:gdLst/>
              <a:ahLst/>
              <a:cxnLst/>
              <a:rect l="l" t="t" r="r" b="b"/>
              <a:pathLst>
                <a:path w="1570" h="225" extrusionOk="0">
                  <a:moveTo>
                    <a:pt x="1" y="1"/>
                  </a:moveTo>
                  <a:lnTo>
                    <a:pt x="1570" y="225"/>
                  </a:lnTo>
                  <a:cubicBezTo>
                    <a:pt x="1121" y="1"/>
                    <a:pt x="673"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0" name="Google Shape;13310;p19"/>
            <p:cNvSpPr/>
            <p:nvPr/>
          </p:nvSpPr>
          <p:spPr>
            <a:xfrm>
              <a:off x="2664175" y="4126550"/>
              <a:ext cx="39250" cy="11225"/>
            </a:xfrm>
            <a:custGeom>
              <a:avLst/>
              <a:gdLst/>
              <a:ahLst/>
              <a:cxnLst/>
              <a:rect l="l" t="t" r="r" b="b"/>
              <a:pathLst>
                <a:path w="1570" h="449" extrusionOk="0">
                  <a:moveTo>
                    <a:pt x="1" y="0"/>
                  </a:moveTo>
                  <a:cubicBezTo>
                    <a:pt x="169" y="56"/>
                    <a:pt x="323" y="98"/>
                    <a:pt x="467" y="133"/>
                  </a:cubicBezTo>
                  <a:lnTo>
                    <a:pt x="467" y="133"/>
                  </a:lnTo>
                  <a:lnTo>
                    <a:pt x="1" y="0"/>
                  </a:lnTo>
                  <a:close/>
                  <a:moveTo>
                    <a:pt x="467" y="133"/>
                  </a:moveTo>
                  <a:lnTo>
                    <a:pt x="1570" y="449"/>
                  </a:lnTo>
                  <a:cubicBezTo>
                    <a:pt x="1234" y="281"/>
                    <a:pt x="897" y="239"/>
                    <a:pt x="467" y="13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1" name="Google Shape;13311;p19"/>
            <p:cNvSpPr/>
            <p:nvPr/>
          </p:nvSpPr>
          <p:spPr>
            <a:xfrm>
              <a:off x="4529975" y="4328250"/>
              <a:ext cx="22425" cy="16825"/>
            </a:xfrm>
            <a:custGeom>
              <a:avLst/>
              <a:gdLst/>
              <a:ahLst/>
              <a:cxnLst/>
              <a:rect l="l" t="t" r="r" b="b"/>
              <a:pathLst>
                <a:path w="897" h="673" extrusionOk="0">
                  <a:moveTo>
                    <a:pt x="897" y="1"/>
                  </a:moveTo>
                  <a:cubicBezTo>
                    <a:pt x="672" y="1"/>
                    <a:pt x="0" y="449"/>
                    <a:pt x="448" y="673"/>
                  </a:cubicBezTo>
                  <a:cubicBezTo>
                    <a:pt x="448" y="225"/>
                    <a:pt x="897" y="225"/>
                    <a:pt x="8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2" name="Google Shape;13312;p19"/>
            <p:cNvSpPr/>
            <p:nvPr/>
          </p:nvSpPr>
          <p:spPr>
            <a:xfrm>
              <a:off x="5964325" y="1650050"/>
              <a:ext cx="11225" cy="2525"/>
            </a:xfrm>
            <a:custGeom>
              <a:avLst/>
              <a:gdLst/>
              <a:ahLst/>
              <a:cxnLst/>
              <a:rect l="l" t="t" r="r" b="b"/>
              <a:pathLst>
                <a:path w="449" h="101" extrusionOk="0">
                  <a:moveTo>
                    <a:pt x="0" y="1"/>
                  </a:moveTo>
                  <a:cubicBezTo>
                    <a:pt x="0" y="1"/>
                    <a:pt x="199" y="100"/>
                    <a:pt x="332" y="100"/>
                  </a:cubicBezTo>
                  <a:cubicBezTo>
                    <a:pt x="399" y="100"/>
                    <a:pt x="448" y="76"/>
                    <a:pt x="4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3" name="Google Shape;13313;p19"/>
            <p:cNvSpPr/>
            <p:nvPr/>
          </p:nvSpPr>
          <p:spPr>
            <a:xfrm>
              <a:off x="5992325" y="1636525"/>
              <a:ext cx="16850" cy="7950"/>
            </a:xfrm>
            <a:custGeom>
              <a:avLst/>
              <a:gdLst/>
              <a:ahLst/>
              <a:cxnLst/>
              <a:rect l="l" t="t" r="r" b="b"/>
              <a:pathLst>
                <a:path w="674" h="318" extrusionOk="0">
                  <a:moveTo>
                    <a:pt x="337" y="1"/>
                  </a:moveTo>
                  <a:cubicBezTo>
                    <a:pt x="113" y="1"/>
                    <a:pt x="1" y="159"/>
                    <a:pt x="1" y="318"/>
                  </a:cubicBezTo>
                  <a:cubicBezTo>
                    <a:pt x="449" y="318"/>
                    <a:pt x="673" y="318"/>
                    <a:pt x="673" y="94"/>
                  </a:cubicBezTo>
                  <a:cubicBezTo>
                    <a:pt x="542" y="28"/>
                    <a:pt x="430"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4" name="Google Shape;13314;p19"/>
            <p:cNvSpPr/>
            <p:nvPr/>
          </p:nvSpPr>
          <p:spPr>
            <a:xfrm>
              <a:off x="5974500" y="1625700"/>
              <a:ext cx="283075" cy="36875"/>
            </a:xfrm>
            <a:custGeom>
              <a:avLst/>
              <a:gdLst/>
              <a:ahLst/>
              <a:cxnLst/>
              <a:rect l="l" t="t" r="r" b="b"/>
              <a:pathLst>
                <a:path w="11323" h="1475" extrusionOk="0">
                  <a:moveTo>
                    <a:pt x="4300" y="751"/>
                  </a:moveTo>
                  <a:cubicBezTo>
                    <a:pt x="4524" y="751"/>
                    <a:pt x="4076" y="975"/>
                    <a:pt x="4076" y="975"/>
                  </a:cubicBezTo>
                  <a:lnTo>
                    <a:pt x="4076" y="751"/>
                  </a:lnTo>
                  <a:close/>
                  <a:moveTo>
                    <a:pt x="6230" y="1"/>
                  </a:moveTo>
                  <a:cubicBezTo>
                    <a:pt x="3972" y="1"/>
                    <a:pt x="1" y="1423"/>
                    <a:pt x="5869" y="1423"/>
                  </a:cubicBezTo>
                  <a:cubicBezTo>
                    <a:pt x="5833" y="1458"/>
                    <a:pt x="5863" y="1474"/>
                    <a:pt x="5945" y="1474"/>
                  </a:cubicBezTo>
                  <a:cubicBezTo>
                    <a:pt x="6658" y="1474"/>
                    <a:pt x="11323" y="254"/>
                    <a:pt x="10473" y="254"/>
                  </a:cubicBezTo>
                  <a:cubicBezTo>
                    <a:pt x="10190" y="254"/>
                    <a:pt x="9295" y="390"/>
                    <a:pt x="7437" y="751"/>
                  </a:cubicBezTo>
                  <a:cubicBezTo>
                    <a:pt x="7682" y="201"/>
                    <a:pt x="7076" y="1"/>
                    <a:pt x="6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5" name="Google Shape;13315;p19"/>
            <p:cNvSpPr/>
            <p:nvPr/>
          </p:nvSpPr>
          <p:spPr>
            <a:xfrm>
              <a:off x="5633750" y="1638225"/>
              <a:ext cx="231100" cy="94125"/>
            </a:xfrm>
            <a:custGeom>
              <a:avLst/>
              <a:gdLst/>
              <a:ahLst/>
              <a:cxnLst/>
              <a:rect l="l" t="t" r="r" b="b"/>
              <a:pathLst>
                <a:path w="9244" h="3765" extrusionOk="0">
                  <a:moveTo>
                    <a:pt x="4034" y="1819"/>
                  </a:moveTo>
                  <a:cubicBezTo>
                    <a:pt x="4034" y="1922"/>
                    <a:pt x="4034" y="2134"/>
                    <a:pt x="4034" y="2267"/>
                  </a:cubicBezTo>
                  <a:cubicBezTo>
                    <a:pt x="3810" y="2267"/>
                    <a:pt x="4034" y="2043"/>
                    <a:pt x="4034" y="1819"/>
                  </a:cubicBezTo>
                  <a:close/>
                  <a:moveTo>
                    <a:pt x="7180" y="0"/>
                  </a:moveTo>
                  <a:cubicBezTo>
                    <a:pt x="6528" y="0"/>
                    <a:pt x="5273" y="378"/>
                    <a:pt x="3138" y="1370"/>
                  </a:cubicBezTo>
                  <a:cubicBezTo>
                    <a:pt x="2914" y="1370"/>
                    <a:pt x="0" y="2267"/>
                    <a:pt x="3810" y="3612"/>
                  </a:cubicBezTo>
                  <a:cubicBezTo>
                    <a:pt x="3863" y="3717"/>
                    <a:pt x="3963" y="3765"/>
                    <a:pt x="4098" y="3765"/>
                  </a:cubicBezTo>
                  <a:cubicBezTo>
                    <a:pt x="5297" y="3765"/>
                    <a:pt x="9244" y="0"/>
                    <a:pt x="7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6" name="Google Shape;13316;p19"/>
            <p:cNvSpPr/>
            <p:nvPr/>
          </p:nvSpPr>
          <p:spPr>
            <a:xfrm>
              <a:off x="6642275" y="2906525"/>
              <a:ext cx="16825" cy="4225"/>
            </a:xfrm>
            <a:custGeom>
              <a:avLst/>
              <a:gdLst/>
              <a:ahLst/>
              <a:cxnLst/>
              <a:rect l="l" t="t" r="r" b="b"/>
              <a:pathLst>
                <a:path w="673" h="169" extrusionOk="0">
                  <a:moveTo>
                    <a:pt x="393" y="0"/>
                  </a:moveTo>
                  <a:cubicBezTo>
                    <a:pt x="225" y="0"/>
                    <a:pt x="0" y="56"/>
                    <a:pt x="0" y="168"/>
                  </a:cubicBezTo>
                  <a:lnTo>
                    <a:pt x="449" y="168"/>
                  </a:lnTo>
                  <a:cubicBezTo>
                    <a:pt x="673" y="56"/>
                    <a:pt x="561"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7" name="Google Shape;13317;p19"/>
            <p:cNvSpPr/>
            <p:nvPr/>
          </p:nvSpPr>
          <p:spPr>
            <a:xfrm>
              <a:off x="3301650" y="3422950"/>
              <a:ext cx="12500" cy="6500"/>
            </a:xfrm>
            <a:custGeom>
              <a:avLst/>
              <a:gdLst/>
              <a:ahLst/>
              <a:cxnLst/>
              <a:rect l="l" t="t" r="r" b="b"/>
              <a:pathLst>
                <a:path w="500" h="260" extrusionOk="0">
                  <a:moveTo>
                    <a:pt x="187" y="0"/>
                  </a:moveTo>
                  <a:cubicBezTo>
                    <a:pt x="0" y="0"/>
                    <a:pt x="65" y="259"/>
                    <a:pt x="252" y="259"/>
                  </a:cubicBezTo>
                  <a:cubicBezTo>
                    <a:pt x="320" y="259"/>
                    <a:pt x="405" y="225"/>
                    <a:pt x="500" y="130"/>
                  </a:cubicBezTo>
                  <a:cubicBezTo>
                    <a:pt x="358" y="35"/>
                    <a:pt x="25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8" name="Google Shape;13318;p19"/>
            <p:cNvSpPr/>
            <p:nvPr/>
          </p:nvSpPr>
          <p:spPr>
            <a:xfrm>
              <a:off x="4591600" y="3717525"/>
              <a:ext cx="15200" cy="7950"/>
            </a:xfrm>
            <a:custGeom>
              <a:avLst/>
              <a:gdLst/>
              <a:ahLst/>
              <a:cxnLst/>
              <a:rect l="l" t="t" r="r" b="b"/>
              <a:pathLst>
                <a:path w="608" h="318" extrusionOk="0">
                  <a:moveTo>
                    <a:pt x="449" y="1"/>
                  </a:moveTo>
                  <a:cubicBezTo>
                    <a:pt x="225" y="1"/>
                    <a:pt x="0" y="1"/>
                    <a:pt x="225" y="225"/>
                  </a:cubicBezTo>
                  <a:cubicBezTo>
                    <a:pt x="225" y="291"/>
                    <a:pt x="263" y="318"/>
                    <a:pt x="312" y="318"/>
                  </a:cubicBezTo>
                  <a:cubicBezTo>
                    <a:pt x="429" y="318"/>
                    <a:pt x="607" y="159"/>
                    <a:pt x="4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9" name="Google Shape;13319;p19"/>
            <p:cNvSpPr/>
            <p:nvPr/>
          </p:nvSpPr>
          <p:spPr>
            <a:xfrm>
              <a:off x="4529975" y="3734350"/>
              <a:ext cx="11225" cy="11225"/>
            </a:xfrm>
            <a:custGeom>
              <a:avLst/>
              <a:gdLst/>
              <a:ahLst/>
              <a:cxnLst/>
              <a:rect l="l" t="t" r="r" b="b"/>
              <a:pathLst>
                <a:path w="449" h="449" extrusionOk="0">
                  <a:moveTo>
                    <a:pt x="0" y="0"/>
                  </a:moveTo>
                  <a:cubicBezTo>
                    <a:pt x="0" y="224"/>
                    <a:pt x="0" y="448"/>
                    <a:pt x="224" y="448"/>
                  </a:cubicBezTo>
                  <a:cubicBezTo>
                    <a:pt x="224" y="224"/>
                    <a:pt x="448"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0" name="Google Shape;13320;p19"/>
            <p:cNvSpPr/>
            <p:nvPr/>
          </p:nvSpPr>
          <p:spPr>
            <a:xfrm>
              <a:off x="4597200" y="3728750"/>
              <a:ext cx="25" cy="22425"/>
            </a:xfrm>
            <a:custGeom>
              <a:avLst/>
              <a:gdLst/>
              <a:ahLst/>
              <a:cxnLst/>
              <a:rect l="l" t="t" r="r" b="b"/>
              <a:pathLst>
                <a:path w="1" h="897" extrusionOk="0">
                  <a:moveTo>
                    <a:pt x="1" y="448"/>
                  </a:moveTo>
                  <a:cubicBezTo>
                    <a:pt x="1" y="897"/>
                    <a:pt x="1" y="0"/>
                    <a:pt x="1" y="44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1" name="Google Shape;13321;p19"/>
            <p:cNvSpPr/>
            <p:nvPr/>
          </p:nvSpPr>
          <p:spPr>
            <a:xfrm>
              <a:off x="4546775" y="3627900"/>
              <a:ext cx="14025" cy="8425"/>
            </a:xfrm>
            <a:custGeom>
              <a:avLst/>
              <a:gdLst/>
              <a:ahLst/>
              <a:cxnLst/>
              <a:rect l="l" t="t" r="r" b="b"/>
              <a:pathLst>
                <a:path w="561" h="337" extrusionOk="0">
                  <a:moveTo>
                    <a:pt x="225" y="0"/>
                  </a:moveTo>
                  <a:lnTo>
                    <a:pt x="225" y="0"/>
                  </a:lnTo>
                  <a:cubicBezTo>
                    <a:pt x="0" y="224"/>
                    <a:pt x="169" y="336"/>
                    <a:pt x="309" y="336"/>
                  </a:cubicBezTo>
                  <a:cubicBezTo>
                    <a:pt x="449" y="336"/>
                    <a:pt x="561" y="224"/>
                    <a:pt x="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2" name="Google Shape;13322;p19"/>
            <p:cNvSpPr/>
            <p:nvPr/>
          </p:nvSpPr>
          <p:spPr>
            <a:xfrm>
              <a:off x="4597200" y="3641450"/>
              <a:ext cx="7850" cy="6500"/>
            </a:xfrm>
            <a:custGeom>
              <a:avLst/>
              <a:gdLst/>
              <a:ahLst/>
              <a:cxnLst/>
              <a:rect l="l" t="t" r="r" b="b"/>
              <a:pathLst>
                <a:path w="314" h="260" extrusionOk="0">
                  <a:moveTo>
                    <a:pt x="201" y="1"/>
                  </a:moveTo>
                  <a:cubicBezTo>
                    <a:pt x="160" y="1"/>
                    <a:pt x="95" y="36"/>
                    <a:pt x="1" y="130"/>
                  </a:cubicBezTo>
                  <a:cubicBezTo>
                    <a:pt x="48" y="225"/>
                    <a:pt x="95" y="260"/>
                    <a:pt x="136" y="260"/>
                  </a:cubicBezTo>
                  <a:cubicBezTo>
                    <a:pt x="248" y="260"/>
                    <a:pt x="313"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3" name="Google Shape;13323;p19"/>
            <p:cNvSpPr/>
            <p:nvPr/>
          </p:nvSpPr>
          <p:spPr>
            <a:xfrm>
              <a:off x="4563575" y="3751150"/>
              <a:ext cx="16850" cy="22450"/>
            </a:xfrm>
            <a:custGeom>
              <a:avLst/>
              <a:gdLst/>
              <a:ahLst/>
              <a:cxnLst/>
              <a:rect l="l" t="t" r="r" b="b"/>
              <a:pathLst>
                <a:path w="674" h="898" extrusionOk="0">
                  <a:moveTo>
                    <a:pt x="1" y="1"/>
                  </a:moveTo>
                  <a:cubicBezTo>
                    <a:pt x="1" y="449"/>
                    <a:pt x="1" y="673"/>
                    <a:pt x="449" y="897"/>
                  </a:cubicBezTo>
                  <a:cubicBezTo>
                    <a:pt x="449" y="449"/>
                    <a:pt x="673"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4" name="Google Shape;13324;p19"/>
            <p:cNvSpPr/>
            <p:nvPr/>
          </p:nvSpPr>
          <p:spPr>
            <a:xfrm>
              <a:off x="4551300" y="3711925"/>
              <a:ext cx="19900" cy="10650"/>
            </a:xfrm>
            <a:custGeom>
              <a:avLst/>
              <a:gdLst/>
              <a:ahLst/>
              <a:cxnLst/>
              <a:rect l="l" t="t" r="r" b="b"/>
              <a:pathLst>
                <a:path w="796" h="426" extrusionOk="0">
                  <a:moveTo>
                    <a:pt x="492" y="1"/>
                  </a:moveTo>
                  <a:lnTo>
                    <a:pt x="492" y="1"/>
                  </a:lnTo>
                  <a:cubicBezTo>
                    <a:pt x="0" y="247"/>
                    <a:pt x="250" y="425"/>
                    <a:pt x="465" y="425"/>
                  </a:cubicBezTo>
                  <a:cubicBezTo>
                    <a:pt x="642" y="425"/>
                    <a:pt x="795" y="304"/>
                    <a:pt x="4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5" name="Google Shape;13325;p19"/>
            <p:cNvSpPr/>
            <p:nvPr/>
          </p:nvSpPr>
          <p:spPr>
            <a:xfrm>
              <a:off x="4548825" y="3615500"/>
              <a:ext cx="8125" cy="5150"/>
            </a:xfrm>
            <a:custGeom>
              <a:avLst/>
              <a:gdLst/>
              <a:ahLst/>
              <a:cxnLst/>
              <a:rect l="l" t="t" r="r" b="b"/>
              <a:pathLst>
                <a:path w="325" h="206" extrusionOk="0">
                  <a:moveTo>
                    <a:pt x="263" y="1"/>
                  </a:moveTo>
                  <a:cubicBezTo>
                    <a:pt x="247" y="1"/>
                    <a:pt x="210" y="14"/>
                    <a:pt x="143" y="48"/>
                  </a:cubicBezTo>
                  <a:cubicBezTo>
                    <a:pt x="25" y="165"/>
                    <a:pt x="0" y="206"/>
                    <a:pt x="19" y="206"/>
                  </a:cubicBezTo>
                  <a:cubicBezTo>
                    <a:pt x="61" y="206"/>
                    <a:pt x="324" y="1"/>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6" name="Google Shape;13326;p19"/>
            <p:cNvSpPr/>
            <p:nvPr/>
          </p:nvSpPr>
          <p:spPr>
            <a:xfrm>
              <a:off x="4574800" y="3666350"/>
              <a:ext cx="7700" cy="7300"/>
            </a:xfrm>
            <a:custGeom>
              <a:avLst/>
              <a:gdLst/>
              <a:ahLst/>
              <a:cxnLst/>
              <a:rect l="l" t="t" r="r" b="b"/>
              <a:pathLst>
                <a:path w="308" h="292" extrusionOk="0">
                  <a:moveTo>
                    <a:pt x="234" y="0"/>
                  </a:moveTo>
                  <a:cubicBezTo>
                    <a:pt x="200" y="0"/>
                    <a:pt x="127" y="65"/>
                    <a:pt x="0" y="255"/>
                  </a:cubicBezTo>
                  <a:cubicBezTo>
                    <a:pt x="26" y="281"/>
                    <a:pt x="52" y="292"/>
                    <a:pt x="77" y="292"/>
                  </a:cubicBezTo>
                  <a:cubicBezTo>
                    <a:pt x="206" y="292"/>
                    <a:pt x="307" y="0"/>
                    <a:pt x="2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7" name="Google Shape;13327;p19"/>
            <p:cNvSpPr/>
            <p:nvPr/>
          </p:nvSpPr>
          <p:spPr>
            <a:xfrm>
              <a:off x="4066950" y="4114175"/>
              <a:ext cx="8150" cy="5125"/>
            </a:xfrm>
            <a:custGeom>
              <a:avLst/>
              <a:gdLst/>
              <a:ahLst/>
              <a:cxnLst/>
              <a:rect l="l" t="t" r="r" b="b"/>
              <a:pathLst>
                <a:path w="326" h="205" extrusionOk="0">
                  <a:moveTo>
                    <a:pt x="264" y="0"/>
                  </a:moveTo>
                  <a:cubicBezTo>
                    <a:pt x="248" y="0"/>
                    <a:pt x="211" y="13"/>
                    <a:pt x="143" y="47"/>
                  </a:cubicBezTo>
                  <a:cubicBezTo>
                    <a:pt x="26" y="164"/>
                    <a:pt x="1" y="205"/>
                    <a:pt x="20" y="205"/>
                  </a:cubicBezTo>
                  <a:cubicBezTo>
                    <a:pt x="62" y="205"/>
                    <a:pt x="325" y="0"/>
                    <a:pt x="2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8" name="Google Shape;13328;p19"/>
            <p:cNvSpPr/>
            <p:nvPr/>
          </p:nvSpPr>
          <p:spPr>
            <a:xfrm>
              <a:off x="4036900" y="4061675"/>
              <a:ext cx="7850" cy="6500"/>
            </a:xfrm>
            <a:custGeom>
              <a:avLst/>
              <a:gdLst/>
              <a:ahLst/>
              <a:cxnLst/>
              <a:rect l="l" t="t" r="r" b="b"/>
              <a:pathLst>
                <a:path w="314" h="260" extrusionOk="0">
                  <a:moveTo>
                    <a:pt x="201" y="1"/>
                  </a:moveTo>
                  <a:cubicBezTo>
                    <a:pt x="160" y="1"/>
                    <a:pt x="95" y="35"/>
                    <a:pt x="1" y="130"/>
                  </a:cubicBezTo>
                  <a:cubicBezTo>
                    <a:pt x="48" y="225"/>
                    <a:pt x="95" y="260"/>
                    <a:pt x="137" y="260"/>
                  </a:cubicBezTo>
                  <a:cubicBezTo>
                    <a:pt x="249" y="260"/>
                    <a:pt x="313"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9" name="Google Shape;13329;p19"/>
            <p:cNvSpPr/>
            <p:nvPr/>
          </p:nvSpPr>
          <p:spPr>
            <a:xfrm>
              <a:off x="4014500" y="4106500"/>
              <a:ext cx="4700" cy="6500"/>
            </a:xfrm>
            <a:custGeom>
              <a:avLst/>
              <a:gdLst/>
              <a:ahLst/>
              <a:cxnLst/>
              <a:rect l="l" t="t" r="r" b="b"/>
              <a:pathLst>
                <a:path w="188" h="260" extrusionOk="0">
                  <a:moveTo>
                    <a:pt x="112" y="1"/>
                  </a:moveTo>
                  <a:cubicBezTo>
                    <a:pt x="85" y="1"/>
                    <a:pt x="48" y="35"/>
                    <a:pt x="0" y="130"/>
                  </a:cubicBezTo>
                  <a:cubicBezTo>
                    <a:pt x="48" y="225"/>
                    <a:pt x="85" y="259"/>
                    <a:pt x="112" y="259"/>
                  </a:cubicBezTo>
                  <a:cubicBezTo>
                    <a:pt x="187" y="259"/>
                    <a:pt x="187" y="1"/>
                    <a:pt x="1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0" name="Google Shape;13330;p19"/>
            <p:cNvSpPr/>
            <p:nvPr/>
          </p:nvSpPr>
          <p:spPr>
            <a:xfrm>
              <a:off x="7111200" y="2686600"/>
              <a:ext cx="22425" cy="6500"/>
            </a:xfrm>
            <a:custGeom>
              <a:avLst/>
              <a:gdLst/>
              <a:ahLst/>
              <a:cxnLst/>
              <a:rect l="l" t="t" r="r" b="b"/>
              <a:pathLst>
                <a:path w="897" h="260" extrusionOk="0">
                  <a:moveTo>
                    <a:pt x="518" y="0"/>
                  </a:moveTo>
                  <a:lnTo>
                    <a:pt x="518" y="0"/>
                  </a:lnTo>
                  <a:cubicBezTo>
                    <a:pt x="0" y="130"/>
                    <a:pt x="379" y="259"/>
                    <a:pt x="619" y="259"/>
                  </a:cubicBezTo>
                  <a:cubicBezTo>
                    <a:pt x="795" y="259"/>
                    <a:pt x="896" y="19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1" name="Google Shape;13331;p19"/>
            <p:cNvSpPr/>
            <p:nvPr/>
          </p:nvSpPr>
          <p:spPr>
            <a:xfrm>
              <a:off x="7034475" y="2675400"/>
              <a:ext cx="25250" cy="4225"/>
            </a:xfrm>
            <a:custGeom>
              <a:avLst/>
              <a:gdLst/>
              <a:ahLst/>
              <a:cxnLst/>
              <a:rect l="l" t="t" r="r" b="b"/>
              <a:pathLst>
                <a:path w="1010" h="169" extrusionOk="0">
                  <a:moveTo>
                    <a:pt x="449" y="0"/>
                  </a:moveTo>
                  <a:lnTo>
                    <a:pt x="449" y="0"/>
                  </a:lnTo>
                  <a:cubicBezTo>
                    <a:pt x="1" y="112"/>
                    <a:pt x="281" y="168"/>
                    <a:pt x="533" y="168"/>
                  </a:cubicBezTo>
                  <a:cubicBezTo>
                    <a:pt x="785" y="168"/>
                    <a:pt x="1009" y="112"/>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2" name="Google Shape;13332;p19"/>
            <p:cNvSpPr/>
            <p:nvPr/>
          </p:nvSpPr>
          <p:spPr>
            <a:xfrm>
              <a:off x="7008725" y="775100"/>
              <a:ext cx="20175" cy="13050"/>
            </a:xfrm>
            <a:custGeom>
              <a:avLst/>
              <a:gdLst/>
              <a:ahLst/>
              <a:cxnLst/>
              <a:rect l="l" t="t" r="r" b="b"/>
              <a:pathLst>
                <a:path w="807" h="522" extrusionOk="0">
                  <a:moveTo>
                    <a:pt x="597" y="0"/>
                  </a:moveTo>
                  <a:cubicBezTo>
                    <a:pt x="156" y="0"/>
                    <a:pt x="0" y="521"/>
                    <a:pt x="232" y="521"/>
                  </a:cubicBezTo>
                  <a:cubicBezTo>
                    <a:pt x="266" y="521"/>
                    <a:pt x="308" y="510"/>
                    <a:pt x="358" y="485"/>
                  </a:cubicBezTo>
                  <a:cubicBezTo>
                    <a:pt x="358" y="261"/>
                    <a:pt x="807" y="261"/>
                    <a:pt x="807" y="37"/>
                  </a:cubicBezTo>
                  <a:cubicBezTo>
                    <a:pt x="731" y="11"/>
                    <a:pt x="661" y="0"/>
                    <a:pt x="5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3" name="Google Shape;13333;p19"/>
            <p:cNvSpPr/>
            <p:nvPr/>
          </p:nvSpPr>
          <p:spPr>
            <a:xfrm>
              <a:off x="7000875" y="2973600"/>
              <a:ext cx="22425" cy="9975"/>
            </a:xfrm>
            <a:custGeom>
              <a:avLst/>
              <a:gdLst/>
              <a:ahLst/>
              <a:cxnLst/>
              <a:rect l="l" t="t" r="r" b="b"/>
              <a:pathLst>
                <a:path w="897" h="399" extrusionOk="0">
                  <a:moveTo>
                    <a:pt x="299" y="0"/>
                  </a:moveTo>
                  <a:cubicBezTo>
                    <a:pt x="149" y="0"/>
                    <a:pt x="0" y="100"/>
                    <a:pt x="0" y="399"/>
                  </a:cubicBezTo>
                  <a:cubicBezTo>
                    <a:pt x="896" y="399"/>
                    <a:pt x="598" y="0"/>
                    <a:pt x="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4" name="Google Shape;13334;p19"/>
            <p:cNvSpPr/>
            <p:nvPr/>
          </p:nvSpPr>
          <p:spPr>
            <a:xfrm>
              <a:off x="7000875" y="3930450"/>
              <a:ext cx="11225" cy="11225"/>
            </a:xfrm>
            <a:custGeom>
              <a:avLst/>
              <a:gdLst/>
              <a:ahLst/>
              <a:cxnLst/>
              <a:rect l="l" t="t" r="r" b="b"/>
              <a:pathLst>
                <a:path w="449" h="449" extrusionOk="0">
                  <a:moveTo>
                    <a:pt x="0" y="0"/>
                  </a:moveTo>
                  <a:cubicBezTo>
                    <a:pt x="0" y="224"/>
                    <a:pt x="0" y="449"/>
                    <a:pt x="224" y="449"/>
                  </a:cubicBezTo>
                  <a:cubicBezTo>
                    <a:pt x="448" y="449"/>
                    <a:pt x="224"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5" name="Google Shape;13335;p19"/>
            <p:cNvSpPr/>
            <p:nvPr/>
          </p:nvSpPr>
          <p:spPr>
            <a:xfrm>
              <a:off x="6964450" y="3969675"/>
              <a:ext cx="28025" cy="4225"/>
            </a:xfrm>
            <a:custGeom>
              <a:avLst/>
              <a:gdLst/>
              <a:ahLst/>
              <a:cxnLst/>
              <a:rect l="l" t="t" r="r" b="b"/>
              <a:pathLst>
                <a:path w="1121" h="169" extrusionOk="0">
                  <a:moveTo>
                    <a:pt x="561" y="0"/>
                  </a:moveTo>
                  <a:cubicBezTo>
                    <a:pt x="0" y="112"/>
                    <a:pt x="280" y="168"/>
                    <a:pt x="561" y="168"/>
                  </a:cubicBezTo>
                  <a:cubicBezTo>
                    <a:pt x="841" y="168"/>
                    <a:pt x="1121" y="112"/>
                    <a:pt x="5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6" name="Google Shape;13336;p19"/>
            <p:cNvSpPr/>
            <p:nvPr/>
          </p:nvSpPr>
          <p:spPr>
            <a:xfrm>
              <a:off x="6849575" y="916075"/>
              <a:ext cx="16850" cy="11225"/>
            </a:xfrm>
            <a:custGeom>
              <a:avLst/>
              <a:gdLst/>
              <a:ahLst/>
              <a:cxnLst/>
              <a:rect l="l" t="t" r="r" b="b"/>
              <a:pathLst>
                <a:path w="674" h="449" extrusionOk="0">
                  <a:moveTo>
                    <a:pt x="1" y="1"/>
                  </a:moveTo>
                  <a:cubicBezTo>
                    <a:pt x="1" y="225"/>
                    <a:pt x="1" y="449"/>
                    <a:pt x="225" y="449"/>
                  </a:cubicBezTo>
                  <a:cubicBezTo>
                    <a:pt x="673" y="449"/>
                    <a:pt x="449"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7" name="Google Shape;13337;p19"/>
            <p:cNvSpPr/>
            <p:nvPr/>
          </p:nvSpPr>
          <p:spPr>
            <a:xfrm>
              <a:off x="6832775" y="787200"/>
              <a:ext cx="11225" cy="11250"/>
            </a:xfrm>
            <a:custGeom>
              <a:avLst/>
              <a:gdLst/>
              <a:ahLst/>
              <a:cxnLst/>
              <a:rect l="l" t="t" r="r" b="b"/>
              <a:pathLst>
                <a:path w="449" h="450" extrusionOk="0">
                  <a:moveTo>
                    <a:pt x="0" y="1"/>
                  </a:moveTo>
                  <a:cubicBezTo>
                    <a:pt x="0" y="1"/>
                    <a:pt x="0" y="449"/>
                    <a:pt x="225" y="449"/>
                  </a:cubicBezTo>
                  <a:cubicBezTo>
                    <a:pt x="449" y="449"/>
                    <a:pt x="225"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8" name="Google Shape;13338;p19"/>
            <p:cNvSpPr/>
            <p:nvPr/>
          </p:nvSpPr>
          <p:spPr>
            <a:xfrm>
              <a:off x="6832775" y="2311200"/>
              <a:ext cx="11225" cy="11225"/>
            </a:xfrm>
            <a:custGeom>
              <a:avLst/>
              <a:gdLst/>
              <a:ahLst/>
              <a:cxnLst/>
              <a:rect l="l" t="t" r="r" b="b"/>
              <a:pathLst>
                <a:path w="449" h="449" extrusionOk="0">
                  <a:moveTo>
                    <a:pt x="0" y="1"/>
                  </a:moveTo>
                  <a:cubicBezTo>
                    <a:pt x="0" y="225"/>
                    <a:pt x="0" y="449"/>
                    <a:pt x="225" y="449"/>
                  </a:cubicBezTo>
                  <a:cubicBezTo>
                    <a:pt x="449" y="449"/>
                    <a:pt x="225"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9" name="Google Shape;13339;p19"/>
            <p:cNvSpPr/>
            <p:nvPr/>
          </p:nvSpPr>
          <p:spPr>
            <a:xfrm>
              <a:off x="6818250" y="2893150"/>
              <a:ext cx="20150" cy="18325"/>
            </a:xfrm>
            <a:custGeom>
              <a:avLst/>
              <a:gdLst/>
              <a:ahLst/>
              <a:cxnLst/>
              <a:rect l="l" t="t" r="r" b="b"/>
              <a:pathLst>
                <a:path w="806" h="733" extrusionOk="0">
                  <a:moveTo>
                    <a:pt x="632" y="1"/>
                  </a:moveTo>
                  <a:cubicBezTo>
                    <a:pt x="153" y="1"/>
                    <a:pt x="1" y="733"/>
                    <a:pt x="419" y="733"/>
                  </a:cubicBezTo>
                  <a:cubicBezTo>
                    <a:pt x="466" y="733"/>
                    <a:pt x="520" y="724"/>
                    <a:pt x="581" y="703"/>
                  </a:cubicBezTo>
                  <a:cubicBezTo>
                    <a:pt x="581" y="479"/>
                    <a:pt x="806" y="255"/>
                    <a:pt x="806" y="31"/>
                  </a:cubicBezTo>
                  <a:cubicBezTo>
                    <a:pt x="744" y="10"/>
                    <a:pt x="686" y="1"/>
                    <a:pt x="6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0" name="Google Shape;13340;p19"/>
            <p:cNvSpPr/>
            <p:nvPr/>
          </p:nvSpPr>
          <p:spPr>
            <a:xfrm>
              <a:off x="6810375" y="804025"/>
              <a:ext cx="22275" cy="17725"/>
            </a:xfrm>
            <a:custGeom>
              <a:avLst/>
              <a:gdLst/>
              <a:ahLst/>
              <a:cxnLst/>
              <a:rect l="l" t="t" r="r" b="b"/>
              <a:pathLst>
                <a:path w="891" h="709" extrusionOk="0">
                  <a:moveTo>
                    <a:pt x="448" y="0"/>
                  </a:moveTo>
                  <a:cubicBezTo>
                    <a:pt x="448" y="224"/>
                    <a:pt x="0" y="224"/>
                    <a:pt x="224" y="673"/>
                  </a:cubicBezTo>
                  <a:cubicBezTo>
                    <a:pt x="299" y="698"/>
                    <a:pt x="365" y="709"/>
                    <a:pt x="424" y="709"/>
                  </a:cubicBezTo>
                  <a:cubicBezTo>
                    <a:pt x="891" y="709"/>
                    <a:pt x="847" y="0"/>
                    <a:pt x="4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1" name="Google Shape;13341;p19"/>
            <p:cNvSpPr/>
            <p:nvPr/>
          </p:nvSpPr>
          <p:spPr>
            <a:xfrm>
              <a:off x="6801950" y="826425"/>
              <a:ext cx="28050" cy="4225"/>
            </a:xfrm>
            <a:custGeom>
              <a:avLst/>
              <a:gdLst/>
              <a:ahLst/>
              <a:cxnLst/>
              <a:rect l="l" t="t" r="r" b="b"/>
              <a:pathLst>
                <a:path w="1122" h="169" extrusionOk="0">
                  <a:moveTo>
                    <a:pt x="561" y="1"/>
                  </a:moveTo>
                  <a:cubicBezTo>
                    <a:pt x="1" y="113"/>
                    <a:pt x="281" y="169"/>
                    <a:pt x="561" y="169"/>
                  </a:cubicBezTo>
                  <a:cubicBezTo>
                    <a:pt x="841" y="169"/>
                    <a:pt x="1121" y="113"/>
                    <a:pt x="5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2" name="Google Shape;13342;p19"/>
            <p:cNvSpPr/>
            <p:nvPr/>
          </p:nvSpPr>
          <p:spPr>
            <a:xfrm>
              <a:off x="6803025" y="858325"/>
              <a:ext cx="20075" cy="12950"/>
            </a:xfrm>
            <a:custGeom>
              <a:avLst/>
              <a:gdLst/>
              <a:ahLst/>
              <a:cxnLst/>
              <a:rect l="l" t="t" r="r" b="b"/>
              <a:pathLst>
                <a:path w="803" h="518" extrusionOk="0">
                  <a:moveTo>
                    <a:pt x="525" y="0"/>
                  </a:moveTo>
                  <a:cubicBezTo>
                    <a:pt x="305" y="0"/>
                    <a:pt x="1" y="259"/>
                    <a:pt x="518" y="518"/>
                  </a:cubicBezTo>
                  <a:cubicBezTo>
                    <a:pt x="802" y="139"/>
                    <a:pt x="686" y="0"/>
                    <a:pt x="5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3" name="Google Shape;13343;p19"/>
            <p:cNvSpPr/>
            <p:nvPr/>
          </p:nvSpPr>
          <p:spPr>
            <a:xfrm>
              <a:off x="6810375" y="2878350"/>
              <a:ext cx="22425" cy="9975"/>
            </a:xfrm>
            <a:custGeom>
              <a:avLst/>
              <a:gdLst/>
              <a:ahLst/>
              <a:cxnLst/>
              <a:rect l="l" t="t" r="r" b="b"/>
              <a:pathLst>
                <a:path w="897" h="399" extrusionOk="0">
                  <a:moveTo>
                    <a:pt x="299" y="0"/>
                  </a:moveTo>
                  <a:cubicBezTo>
                    <a:pt x="149" y="0"/>
                    <a:pt x="0" y="100"/>
                    <a:pt x="0" y="399"/>
                  </a:cubicBezTo>
                  <a:cubicBezTo>
                    <a:pt x="896" y="399"/>
                    <a:pt x="598" y="0"/>
                    <a:pt x="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4" name="Google Shape;13344;p19"/>
            <p:cNvSpPr/>
            <p:nvPr/>
          </p:nvSpPr>
          <p:spPr>
            <a:xfrm>
              <a:off x="6777775" y="892925"/>
              <a:ext cx="27000" cy="23175"/>
            </a:xfrm>
            <a:custGeom>
              <a:avLst/>
              <a:gdLst/>
              <a:ahLst/>
              <a:cxnLst/>
              <a:rect l="l" t="t" r="r" b="b"/>
              <a:pathLst>
                <a:path w="1080" h="927" extrusionOk="0">
                  <a:moveTo>
                    <a:pt x="903" y="1"/>
                  </a:moveTo>
                  <a:cubicBezTo>
                    <a:pt x="333" y="1"/>
                    <a:pt x="0" y="927"/>
                    <a:pt x="408" y="927"/>
                  </a:cubicBezTo>
                  <a:cubicBezTo>
                    <a:pt x="856" y="702"/>
                    <a:pt x="632" y="254"/>
                    <a:pt x="1080" y="30"/>
                  </a:cubicBezTo>
                  <a:cubicBezTo>
                    <a:pt x="1019" y="10"/>
                    <a:pt x="960" y="1"/>
                    <a:pt x="9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5" name="Google Shape;13345;p19"/>
            <p:cNvSpPr/>
            <p:nvPr/>
          </p:nvSpPr>
          <p:spPr>
            <a:xfrm>
              <a:off x="6787950" y="988925"/>
              <a:ext cx="16825" cy="11225"/>
            </a:xfrm>
            <a:custGeom>
              <a:avLst/>
              <a:gdLst/>
              <a:ahLst/>
              <a:cxnLst/>
              <a:rect l="l" t="t" r="r" b="b"/>
              <a:pathLst>
                <a:path w="673" h="449" extrusionOk="0">
                  <a:moveTo>
                    <a:pt x="1" y="0"/>
                  </a:moveTo>
                  <a:cubicBezTo>
                    <a:pt x="1" y="0"/>
                    <a:pt x="1" y="448"/>
                    <a:pt x="225" y="448"/>
                  </a:cubicBezTo>
                  <a:cubicBezTo>
                    <a:pt x="673" y="448"/>
                    <a:pt x="225"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6" name="Google Shape;13346;p19"/>
            <p:cNvSpPr/>
            <p:nvPr/>
          </p:nvSpPr>
          <p:spPr>
            <a:xfrm>
              <a:off x="6782350" y="1005725"/>
              <a:ext cx="11225" cy="5625"/>
            </a:xfrm>
            <a:custGeom>
              <a:avLst/>
              <a:gdLst/>
              <a:ahLst/>
              <a:cxnLst/>
              <a:rect l="l" t="t" r="r" b="b"/>
              <a:pathLst>
                <a:path w="449" h="225" extrusionOk="0">
                  <a:moveTo>
                    <a:pt x="0" y="0"/>
                  </a:moveTo>
                  <a:cubicBezTo>
                    <a:pt x="0" y="0"/>
                    <a:pt x="0" y="225"/>
                    <a:pt x="225" y="225"/>
                  </a:cubicBezTo>
                  <a:cubicBezTo>
                    <a:pt x="449" y="225"/>
                    <a:pt x="225"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7" name="Google Shape;13347;p19"/>
            <p:cNvSpPr/>
            <p:nvPr/>
          </p:nvSpPr>
          <p:spPr>
            <a:xfrm>
              <a:off x="6737525" y="2882700"/>
              <a:ext cx="16825" cy="22425"/>
            </a:xfrm>
            <a:custGeom>
              <a:avLst/>
              <a:gdLst/>
              <a:ahLst/>
              <a:cxnLst/>
              <a:rect l="l" t="t" r="r" b="b"/>
              <a:pathLst>
                <a:path w="673" h="897" extrusionOk="0">
                  <a:moveTo>
                    <a:pt x="0" y="1"/>
                  </a:moveTo>
                  <a:cubicBezTo>
                    <a:pt x="0" y="449"/>
                    <a:pt x="0" y="897"/>
                    <a:pt x="449" y="897"/>
                  </a:cubicBezTo>
                  <a:cubicBezTo>
                    <a:pt x="449" y="449"/>
                    <a:pt x="673"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8" name="Google Shape;13348;p19"/>
            <p:cNvSpPr/>
            <p:nvPr/>
          </p:nvSpPr>
          <p:spPr>
            <a:xfrm>
              <a:off x="6737525" y="983325"/>
              <a:ext cx="11225" cy="11225"/>
            </a:xfrm>
            <a:custGeom>
              <a:avLst/>
              <a:gdLst/>
              <a:ahLst/>
              <a:cxnLst/>
              <a:rect l="l" t="t" r="r" b="b"/>
              <a:pathLst>
                <a:path w="449" h="449" extrusionOk="0">
                  <a:moveTo>
                    <a:pt x="0" y="0"/>
                  </a:moveTo>
                  <a:cubicBezTo>
                    <a:pt x="0" y="224"/>
                    <a:pt x="0" y="448"/>
                    <a:pt x="225" y="448"/>
                  </a:cubicBezTo>
                  <a:cubicBezTo>
                    <a:pt x="449" y="448"/>
                    <a:pt x="225"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9" name="Google Shape;13349;p19"/>
            <p:cNvSpPr/>
            <p:nvPr/>
          </p:nvSpPr>
          <p:spPr>
            <a:xfrm>
              <a:off x="6723525" y="2339225"/>
              <a:ext cx="25225" cy="4225"/>
            </a:xfrm>
            <a:custGeom>
              <a:avLst/>
              <a:gdLst/>
              <a:ahLst/>
              <a:cxnLst/>
              <a:rect l="l" t="t" r="r" b="b"/>
              <a:pathLst>
                <a:path w="1009" h="169" extrusionOk="0">
                  <a:moveTo>
                    <a:pt x="560" y="0"/>
                  </a:moveTo>
                  <a:lnTo>
                    <a:pt x="560" y="0"/>
                  </a:lnTo>
                  <a:cubicBezTo>
                    <a:pt x="0" y="112"/>
                    <a:pt x="224" y="168"/>
                    <a:pt x="476" y="168"/>
                  </a:cubicBezTo>
                  <a:cubicBezTo>
                    <a:pt x="729" y="168"/>
                    <a:pt x="1009" y="112"/>
                    <a:pt x="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0" name="Google Shape;13350;p19"/>
            <p:cNvSpPr/>
            <p:nvPr/>
          </p:nvSpPr>
          <p:spPr>
            <a:xfrm>
              <a:off x="6715125" y="3880025"/>
              <a:ext cx="25225" cy="4225"/>
            </a:xfrm>
            <a:custGeom>
              <a:avLst/>
              <a:gdLst/>
              <a:ahLst/>
              <a:cxnLst/>
              <a:rect l="l" t="t" r="r" b="b"/>
              <a:pathLst>
                <a:path w="1009" h="169" extrusionOk="0">
                  <a:moveTo>
                    <a:pt x="448" y="0"/>
                  </a:moveTo>
                  <a:lnTo>
                    <a:pt x="448" y="0"/>
                  </a:lnTo>
                  <a:cubicBezTo>
                    <a:pt x="0" y="112"/>
                    <a:pt x="280" y="168"/>
                    <a:pt x="532" y="168"/>
                  </a:cubicBezTo>
                  <a:cubicBezTo>
                    <a:pt x="784" y="168"/>
                    <a:pt x="1009" y="112"/>
                    <a:pt x="4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1" name="Google Shape;13351;p19"/>
            <p:cNvSpPr/>
            <p:nvPr/>
          </p:nvSpPr>
          <p:spPr>
            <a:xfrm>
              <a:off x="6709500" y="1442750"/>
              <a:ext cx="22450" cy="11225"/>
            </a:xfrm>
            <a:custGeom>
              <a:avLst/>
              <a:gdLst/>
              <a:ahLst/>
              <a:cxnLst/>
              <a:rect l="l" t="t" r="r" b="b"/>
              <a:pathLst>
                <a:path w="898" h="449" extrusionOk="0">
                  <a:moveTo>
                    <a:pt x="449" y="1"/>
                  </a:moveTo>
                  <a:cubicBezTo>
                    <a:pt x="449" y="225"/>
                    <a:pt x="1" y="225"/>
                    <a:pt x="449" y="449"/>
                  </a:cubicBezTo>
                  <a:cubicBezTo>
                    <a:pt x="897" y="449"/>
                    <a:pt x="897" y="1"/>
                    <a:pt x="4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2" name="Google Shape;13352;p19"/>
            <p:cNvSpPr/>
            <p:nvPr/>
          </p:nvSpPr>
          <p:spPr>
            <a:xfrm>
              <a:off x="6687100" y="2991075"/>
              <a:ext cx="37950" cy="20525"/>
            </a:xfrm>
            <a:custGeom>
              <a:avLst/>
              <a:gdLst/>
              <a:ahLst/>
              <a:cxnLst/>
              <a:rect l="l" t="t" r="r" b="b"/>
              <a:pathLst>
                <a:path w="1518" h="821" extrusionOk="0">
                  <a:moveTo>
                    <a:pt x="397" y="0"/>
                  </a:moveTo>
                  <a:cubicBezTo>
                    <a:pt x="245" y="0"/>
                    <a:pt x="105" y="44"/>
                    <a:pt x="0" y="148"/>
                  </a:cubicBezTo>
                  <a:cubicBezTo>
                    <a:pt x="673" y="148"/>
                    <a:pt x="673" y="820"/>
                    <a:pt x="1345" y="820"/>
                  </a:cubicBezTo>
                  <a:cubicBezTo>
                    <a:pt x="1517" y="476"/>
                    <a:pt x="897" y="0"/>
                    <a:pt x="3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3" name="Google Shape;13353;p19"/>
            <p:cNvSpPr/>
            <p:nvPr/>
          </p:nvSpPr>
          <p:spPr>
            <a:xfrm>
              <a:off x="6689900" y="3835200"/>
              <a:ext cx="25225" cy="4225"/>
            </a:xfrm>
            <a:custGeom>
              <a:avLst/>
              <a:gdLst/>
              <a:ahLst/>
              <a:cxnLst/>
              <a:rect l="l" t="t" r="r" b="b"/>
              <a:pathLst>
                <a:path w="1009" h="169" extrusionOk="0">
                  <a:moveTo>
                    <a:pt x="561" y="0"/>
                  </a:moveTo>
                  <a:lnTo>
                    <a:pt x="561" y="0"/>
                  </a:lnTo>
                  <a:cubicBezTo>
                    <a:pt x="0" y="112"/>
                    <a:pt x="225" y="168"/>
                    <a:pt x="477" y="168"/>
                  </a:cubicBezTo>
                  <a:cubicBezTo>
                    <a:pt x="729" y="168"/>
                    <a:pt x="1009" y="112"/>
                    <a:pt x="5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4" name="Google Shape;13354;p19"/>
            <p:cNvSpPr/>
            <p:nvPr/>
          </p:nvSpPr>
          <p:spPr>
            <a:xfrm>
              <a:off x="6664675" y="1329775"/>
              <a:ext cx="20700" cy="13050"/>
            </a:xfrm>
            <a:custGeom>
              <a:avLst/>
              <a:gdLst/>
              <a:ahLst/>
              <a:cxnLst/>
              <a:rect l="l" t="t" r="r" b="b"/>
              <a:pathLst>
                <a:path w="828" h="522" extrusionOk="0">
                  <a:moveTo>
                    <a:pt x="211" y="1"/>
                  </a:moveTo>
                  <a:cubicBezTo>
                    <a:pt x="147" y="1"/>
                    <a:pt x="77" y="12"/>
                    <a:pt x="1" y="37"/>
                  </a:cubicBezTo>
                  <a:cubicBezTo>
                    <a:pt x="1" y="261"/>
                    <a:pt x="225" y="485"/>
                    <a:pt x="673" y="485"/>
                  </a:cubicBezTo>
                  <a:cubicBezTo>
                    <a:pt x="699" y="511"/>
                    <a:pt x="718" y="522"/>
                    <a:pt x="732" y="522"/>
                  </a:cubicBezTo>
                  <a:cubicBezTo>
                    <a:pt x="827" y="522"/>
                    <a:pt x="654" y="1"/>
                    <a:pt x="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5" name="Google Shape;13355;p19"/>
            <p:cNvSpPr/>
            <p:nvPr/>
          </p:nvSpPr>
          <p:spPr>
            <a:xfrm>
              <a:off x="6647875" y="1438100"/>
              <a:ext cx="24750" cy="15875"/>
            </a:xfrm>
            <a:custGeom>
              <a:avLst/>
              <a:gdLst/>
              <a:ahLst/>
              <a:cxnLst/>
              <a:rect l="l" t="t" r="r" b="b"/>
              <a:pathLst>
                <a:path w="990" h="635" extrusionOk="0">
                  <a:moveTo>
                    <a:pt x="221" y="1"/>
                  </a:moveTo>
                  <a:cubicBezTo>
                    <a:pt x="97" y="1"/>
                    <a:pt x="1" y="55"/>
                    <a:pt x="1" y="187"/>
                  </a:cubicBezTo>
                  <a:cubicBezTo>
                    <a:pt x="449" y="187"/>
                    <a:pt x="449" y="411"/>
                    <a:pt x="673" y="635"/>
                  </a:cubicBezTo>
                  <a:cubicBezTo>
                    <a:pt x="990" y="318"/>
                    <a:pt x="522" y="1"/>
                    <a:pt x="2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6" name="Google Shape;13356;p19"/>
            <p:cNvSpPr/>
            <p:nvPr/>
          </p:nvSpPr>
          <p:spPr>
            <a:xfrm>
              <a:off x="6645075" y="3812775"/>
              <a:ext cx="28050" cy="4225"/>
            </a:xfrm>
            <a:custGeom>
              <a:avLst/>
              <a:gdLst/>
              <a:ahLst/>
              <a:cxnLst/>
              <a:rect l="l" t="t" r="r" b="b"/>
              <a:pathLst>
                <a:path w="1122" h="169" extrusionOk="0">
                  <a:moveTo>
                    <a:pt x="561" y="1"/>
                  </a:moveTo>
                  <a:cubicBezTo>
                    <a:pt x="1" y="113"/>
                    <a:pt x="281" y="169"/>
                    <a:pt x="561" y="169"/>
                  </a:cubicBezTo>
                  <a:cubicBezTo>
                    <a:pt x="841" y="169"/>
                    <a:pt x="1121" y="113"/>
                    <a:pt x="5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7" name="Google Shape;13357;p19"/>
            <p:cNvSpPr/>
            <p:nvPr/>
          </p:nvSpPr>
          <p:spPr>
            <a:xfrm>
              <a:off x="6647875" y="3774800"/>
              <a:ext cx="22450" cy="10000"/>
            </a:xfrm>
            <a:custGeom>
              <a:avLst/>
              <a:gdLst/>
              <a:ahLst/>
              <a:cxnLst/>
              <a:rect l="l" t="t" r="r" b="b"/>
              <a:pathLst>
                <a:path w="898" h="400" extrusionOk="0">
                  <a:moveTo>
                    <a:pt x="299" y="1"/>
                  </a:moveTo>
                  <a:cubicBezTo>
                    <a:pt x="150" y="1"/>
                    <a:pt x="1" y="100"/>
                    <a:pt x="1" y="399"/>
                  </a:cubicBezTo>
                  <a:cubicBezTo>
                    <a:pt x="897" y="399"/>
                    <a:pt x="598"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8" name="Google Shape;13358;p19"/>
            <p:cNvSpPr/>
            <p:nvPr/>
          </p:nvSpPr>
          <p:spPr>
            <a:xfrm>
              <a:off x="6616175" y="2997625"/>
              <a:ext cx="14175" cy="8275"/>
            </a:xfrm>
            <a:custGeom>
              <a:avLst/>
              <a:gdLst/>
              <a:ahLst/>
              <a:cxnLst/>
              <a:rect l="l" t="t" r="r" b="b"/>
              <a:pathLst>
                <a:path w="567" h="331" extrusionOk="0">
                  <a:moveTo>
                    <a:pt x="102" y="1"/>
                  </a:moveTo>
                  <a:cubicBezTo>
                    <a:pt x="1" y="1"/>
                    <a:pt x="452" y="331"/>
                    <a:pt x="533" y="331"/>
                  </a:cubicBezTo>
                  <a:cubicBezTo>
                    <a:pt x="566" y="331"/>
                    <a:pt x="535" y="273"/>
                    <a:pt x="372" y="110"/>
                  </a:cubicBezTo>
                  <a:cubicBezTo>
                    <a:pt x="214" y="31"/>
                    <a:pt x="133"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9" name="Google Shape;13359;p19"/>
            <p:cNvSpPr/>
            <p:nvPr/>
          </p:nvSpPr>
          <p:spPr>
            <a:xfrm>
              <a:off x="6580650" y="3840800"/>
              <a:ext cx="22425" cy="5625"/>
            </a:xfrm>
            <a:custGeom>
              <a:avLst/>
              <a:gdLst/>
              <a:ahLst/>
              <a:cxnLst/>
              <a:rect l="l" t="t" r="r" b="b"/>
              <a:pathLst>
                <a:path w="897" h="225" extrusionOk="0">
                  <a:moveTo>
                    <a:pt x="448" y="0"/>
                  </a:moveTo>
                  <a:cubicBezTo>
                    <a:pt x="0" y="0"/>
                    <a:pt x="0" y="225"/>
                    <a:pt x="448" y="225"/>
                  </a:cubicBezTo>
                  <a:cubicBezTo>
                    <a:pt x="673" y="225"/>
                    <a:pt x="897" y="0"/>
                    <a:pt x="4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0" name="Google Shape;13360;p19"/>
            <p:cNvSpPr/>
            <p:nvPr/>
          </p:nvSpPr>
          <p:spPr>
            <a:xfrm>
              <a:off x="6566625" y="3908025"/>
              <a:ext cx="28050" cy="4225"/>
            </a:xfrm>
            <a:custGeom>
              <a:avLst/>
              <a:gdLst/>
              <a:ahLst/>
              <a:cxnLst/>
              <a:rect l="l" t="t" r="r" b="b"/>
              <a:pathLst>
                <a:path w="1122" h="169" extrusionOk="0">
                  <a:moveTo>
                    <a:pt x="561" y="1"/>
                  </a:moveTo>
                  <a:cubicBezTo>
                    <a:pt x="1" y="113"/>
                    <a:pt x="281" y="169"/>
                    <a:pt x="561" y="169"/>
                  </a:cubicBezTo>
                  <a:cubicBezTo>
                    <a:pt x="841" y="169"/>
                    <a:pt x="1121" y="113"/>
                    <a:pt x="5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1" name="Google Shape;13361;p19"/>
            <p:cNvSpPr/>
            <p:nvPr/>
          </p:nvSpPr>
          <p:spPr>
            <a:xfrm>
              <a:off x="6547025" y="1532400"/>
              <a:ext cx="50450" cy="25"/>
            </a:xfrm>
            <a:custGeom>
              <a:avLst/>
              <a:gdLst/>
              <a:ahLst/>
              <a:cxnLst/>
              <a:rect l="l" t="t" r="r" b="b"/>
              <a:pathLst>
                <a:path w="2018" h="1" extrusionOk="0">
                  <a:moveTo>
                    <a:pt x="897" y="0"/>
                  </a:moveTo>
                  <a:cubicBezTo>
                    <a:pt x="0" y="0"/>
                    <a:pt x="2018" y="0"/>
                    <a:pt x="8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2" name="Google Shape;13362;p19"/>
            <p:cNvSpPr/>
            <p:nvPr/>
          </p:nvSpPr>
          <p:spPr>
            <a:xfrm>
              <a:off x="6552625" y="1308275"/>
              <a:ext cx="26200" cy="23325"/>
            </a:xfrm>
            <a:custGeom>
              <a:avLst/>
              <a:gdLst/>
              <a:ahLst/>
              <a:cxnLst/>
              <a:rect l="l" t="t" r="r" b="b"/>
              <a:pathLst>
                <a:path w="1048" h="933" extrusionOk="0">
                  <a:moveTo>
                    <a:pt x="449" y="1"/>
                  </a:moveTo>
                  <a:cubicBezTo>
                    <a:pt x="449" y="449"/>
                    <a:pt x="1" y="449"/>
                    <a:pt x="1" y="897"/>
                  </a:cubicBezTo>
                  <a:cubicBezTo>
                    <a:pt x="74" y="922"/>
                    <a:pt x="145" y="933"/>
                    <a:pt x="212" y="933"/>
                  </a:cubicBezTo>
                  <a:cubicBezTo>
                    <a:pt x="758" y="933"/>
                    <a:pt x="1047" y="200"/>
                    <a:pt x="4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3" name="Google Shape;13363;p19"/>
            <p:cNvSpPr/>
            <p:nvPr/>
          </p:nvSpPr>
          <p:spPr>
            <a:xfrm>
              <a:off x="6535825" y="3000350"/>
              <a:ext cx="16825" cy="11250"/>
            </a:xfrm>
            <a:custGeom>
              <a:avLst/>
              <a:gdLst/>
              <a:ahLst/>
              <a:cxnLst/>
              <a:rect l="l" t="t" r="r" b="b"/>
              <a:pathLst>
                <a:path w="673" h="450" extrusionOk="0">
                  <a:moveTo>
                    <a:pt x="448" y="1"/>
                  </a:moveTo>
                  <a:cubicBezTo>
                    <a:pt x="0" y="1"/>
                    <a:pt x="448" y="449"/>
                    <a:pt x="673" y="449"/>
                  </a:cubicBezTo>
                  <a:cubicBezTo>
                    <a:pt x="673" y="225"/>
                    <a:pt x="673" y="1"/>
                    <a:pt x="4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4" name="Google Shape;13364;p19"/>
            <p:cNvSpPr/>
            <p:nvPr/>
          </p:nvSpPr>
          <p:spPr>
            <a:xfrm>
              <a:off x="6530225" y="3924850"/>
              <a:ext cx="22425" cy="9975"/>
            </a:xfrm>
            <a:custGeom>
              <a:avLst/>
              <a:gdLst/>
              <a:ahLst/>
              <a:cxnLst/>
              <a:rect l="l" t="t" r="r" b="b"/>
              <a:pathLst>
                <a:path w="897" h="399" extrusionOk="0">
                  <a:moveTo>
                    <a:pt x="897" y="0"/>
                  </a:moveTo>
                  <a:cubicBezTo>
                    <a:pt x="0" y="0"/>
                    <a:pt x="299" y="399"/>
                    <a:pt x="598" y="399"/>
                  </a:cubicBezTo>
                  <a:cubicBezTo>
                    <a:pt x="747" y="399"/>
                    <a:pt x="897" y="299"/>
                    <a:pt x="8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5" name="Google Shape;13365;p19"/>
            <p:cNvSpPr/>
            <p:nvPr/>
          </p:nvSpPr>
          <p:spPr>
            <a:xfrm>
              <a:off x="6530225" y="1404775"/>
              <a:ext cx="22425" cy="9975"/>
            </a:xfrm>
            <a:custGeom>
              <a:avLst/>
              <a:gdLst/>
              <a:ahLst/>
              <a:cxnLst/>
              <a:rect l="l" t="t" r="r" b="b"/>
              <a:pathLst>
                <a:path w="897" h="399" extrusionOk="0">
                  <a:moveTo>
                    <a:pt x="299" y="1"/>
                  </a:moveTo>
                  <a:cubicBezTo>
                    <a:pt x="150" y="1"/>
                    <a:pt x="0" y="100"/>
                    <a:pt x="0" y="399"/>
                  </a:cubicBezTo>
                  <a:cubicBezTo>
                    <a:pt x="897" y="399"/>
                    <a:pt x="598"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6" name="Google Shape;13366;p19"/>
            <p:cNvSpPr/>
            <p:nvPr/>
          </p:nvSpPr>
          <p:spPr>
            <a:xfrm>
              <a:off x="6485400" y="1325100"/>
              <a:ext cx="44850" cy="56050"/>
            </a:xfrm>
            <a:custGeom>
              <a:avLst/>
              <a:gdLst/>
              <a:ahLst/>
              <a:cxnLst/>
              <a:rect l="l" t="t" r="r" b="b"/>
              <a:pathLst>
                <a:path w="1794" h="2242" extrusionOk="0">
                  <a:moveTo>
                    <a:pt x="1793" y="0"/>
                  </a:moveTo>
                  <a:cubicBezTo>
                    <a:pt x="897" y="224"/>
                    <a:pt x="0" y="1569"/>
                    <a:pt x="448" y="2241"/>
                  </a:cubicBezTo>
                  <a:cubicBezTo>
                    <a:pt x="897" y="1345"/>
                    <a:pt x="1345" y="672"/>
                    <a:pt x="17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7" name="Google Shape;13367;p19"/>
            <p:cNvSpPr/>
            <p:nvPr/>
          </p:nvSpPr>
          <p:spPr>
            <a:xfrm>
              <a:off x="6498100" y="3767225"/>
              <a:ext cx="32150" cy="28775"/>
            </a:xfrm>
            <a:custGeom>
              <a:avLst/>
              <a:gdLst/>
              <a:ahLst/>
              <a:cxnLst/>
              <a:rect l="l" t="t" r="r" b="b"/>
              <a:pathLst>
                <a:path w="1286" h="1151" extrusionOk="0">
                  <a:moveTo>
                    <a:pt x="1054" y="0"/>
                  </a:moveTo>
                  <a:cubicBezTo>
                    <a:pt x="317" y="0"/>
                    <a:pt x="1" y="947"/>
                    <a:pt x="613" y="1151"/>
                  </a:cubicBezTo>
                  <a:cubicBezTo>
                    <a:pt x="613" y="702"/>
                    <a:pt x="1061" y="478"/>
                    <a:pt x="1285" y="30"/>
                  </a:cubicBezTo>
                  <a:cubicBezTo>
                    <a:pt x="1204" y="10"/>
                    <a:pt x="1127" y="0"/>
                    <a:pt x="10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8" name="Google Shape;13368;p19"/>
            <p:cNvSpPr/>
            <p:nvPr/>
          </p:nvSpPr>
          <p:spPr>
            <a:xfrm>
              <a:off x="6491000" y="3759550"/>
              <a:ext cx="25225" cy="14900"/>
            </a:xfrm>
            <a:custGeom>
              <a:avLst/>
              <a:gdLst/>
              <a:ahLst/>
              <a:cxnLst/>
              <a:rect l="l" t="t" r="r" b="b"/>
              <a:pathLst>
                <a:path w="1009" h="596" extrusionOk="0">
                  <a:moveTo>
                    <a:pt x="533" y="1"/>
                  </a:moveTo>
                  <a:cubicBezTo>
                    <a:pt x="280" y="1"/>
                    <a:pt x="0" y="113"/>
                    <a:pt x="0" y="337"/>
                  </a:cubicBezTo>
                  <a:cubicBezTo>
                    <a:pt x="0" y="526"/>
                    <a:pt x="120" y="596"/>
                    <a:pt x="276" y="596"/>
                  </a:cubicBezTo>
                  <a:cubicBezTo>
                    <a:pt x="489" y="596"/>
                    <a:pt x="767" y="466"/>
                    <a:pt x="897" y="337"/>
                  </a:cubicBezTo>
                  <a:cubicBezTo>
                    <a:pt x="1009" y="113"/>
                    <a:pt x="785"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9" name="Google Shape;13369;p19"/>
            <p:cNvSpPr/>
            <p:nvPr/>
          </p:nvSpPr>
          <p:spPr>
            <a:xfrm>
              <a:off x="6502200" y="3924850"/>
              <a:ext cx="16825" cy="5625"/>
            </a:xfrm>
            <a:custGeom>
              <a:avLst/>
              <a:gdLst/>
              <a:ahLst/>
              <a:cxnLst/>
              <a:rect l="l" t="t" r="r" b="b"/>
              <a:pathLst>
                <a:path w="673" h="225" extrusionOk="0">
                  <a:moveTo>
                    <a:pt x="1" y="0"/>
                  </a:moveTo>
                  <a:cubicBezTo>
                    <a:pt x="1" y="0"/>
                    <a:pt x="1" y="224"/>
                    <a:pt x="449" y="224"/>
                  </a:cubicBezTo>
                  <a:cubicBezTo>
                    <a:pt x="673" y="224"/>
                    <a:pt x="449"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0" name="Google Shape;13370;p19"/>
            <p:cNvSpPr/>
            <p:nvPr/>
          </p:nvSpPr>
          <p:spPr>
            <a:xfrm>
              <a:off x="6462975" y="3964075"/>
              <a:ext cx="16675" cy="19475"/>
            </a:xfrm>
            <a:custGeom>
              <a:avLst/>
              <a:gdLst/>
              <a:ahLst/>
              <a:cxnLst/>
              <a:rect l="l" t="t" r="r" b="b"/>
              <a:pathLst>
                <a:path w="667" h="779" extrusionOk="0">
                  <a:moveTo>
                    <a:pt x="449" y="0"/>
                  </a:moveTo>
                  <a:cubicBezTo>
                    <a:pt x="449" y="224"/>
                    <a:pt x="1" y="448"/>
                    <a:pt x="1" y="672"/>
                  </a:cubicBezTo>
                  <a:cubicBezTo>
                    <a:pt x="113" y="747"/>
                    <a:pt x="206" y="778"/>
                    <a:pt x="283" y="778"/>
                  </a:cubicBezTo>
                  <a:cubicBezTo>
                    <a:pt x="667" y="778"/>
                    <a:pt x="636"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1" name="Google Shape;13371;p19"/>
            <p:cNvSpPr/>
            <p:nvPr/>
          </p:nvSpPr>
          <p:spPr>
            <a:xfrm>
              <a:off x="6448975" y="1381125"/>
              <a:ext cx="28025" cy="4225"/>
            </a:xfrm>
            <a:custGeom>
              <a:avLst/>
              <a:gdLst/>
              <a:ahLst/>
              <a:cxnLst/>
              <a:rect l="l" t="t" r="r" b="b"/>
              <a:pathLst>
                <a:path w="1121" h="169" extrusionOk="0">
                  <a:moveTo>
                    <a:pt x="561" y="0"/>
                  </a:moveTo>
                  <a:cubicBezTo>
                    <a:pt x="0" y="112"/>
                    <a:pt x="281" y="168"/>
                    <a:pt x="561" y="168"/>
                  </a:cubicBezTo>
                  <a:cubicBezTo>
                    <a:pt x="841" y="168"/>
                    <a:pt x="1121" y="112"/>
                    <a:pt x="5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2" name="Google Shape;13372;p19"/>
            <p:cNvSpPr/>
            <p:nvPr/>
          </p:nvSpPr>
          <p:spPr>
            <a:xfrm>
              <a:off x="6443375" y="2288800"/>
              <a:ext cx="28025" cy="4225"/>
            </a:xfrm>
            <a:custGeom>
              <a:avLst/>
              <a:gdLst/>
              <a:ahLst/>
              <a:cxnLst/>
              <a:rect l="l" t="t" r="r" b="b"/>
              <a:pathLst>
                <a:path w="1121" h="169" extrusionOk="0">
                  <a:moveTo>
                    <a:pt x="561" y="0"/>
                  </a:moveTo>
                  <a:cubicBezTo>
                    <a:pt x="0" y="112"/>
                    <a:pt x="280" y="168"/>
                    <a:pt x="561" y="168"/>
                  </a:cubicBezTo>
                  <a:cubicBezTo>
                    <a:pt x="841" y="168"/>
                    <a:pt x="1121" y="112"/>
                    <a:pt x="5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3" name="Google Shape;13373;p19"/>
            <p:cNvSpPr/>
            <p:nvPr/>
          </p:nvSpPr>
          <p:spPr>
            <a:xfrm>
              <a:off x="6345325" y="4155800"/>
              <a:ext cx="22425" cy="10000"/>
            </a:xfrm>
            <a:custGeom>
              <a:avLst/>
              <a:gdLst/>
              <a:ahLst/>
              <a:cxnLst/>
              <a:rect l="l" t="t" r="r" b="b"/>
              <a:pathLst>
                <a:path w="897" h="400" extrusionOk="0">
                  <a:moveTo>
                    <a:pt x="299" y="1"/>
                  </a:moveTo>
                  <a:cubicBezTo>
                    <a:pt x="150" y="1"/>
                    <a:pt x="0" y="100"/>
                    <a:pt x="0" y="399"/>
                  </a:cubicBezTo>
                  <a:cubicBezTo>
                    <a:pt x="897" y="399"/>
                    <a:pt x="598"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4" name="Google Shape;13374;p19"/>
            <p:cNvSpPr/>
            <p:nvPr/>
          </p:nvSpPr>
          <p:spPr>
            <a:xfrm>
              <a:off x="6329925" y="2496100"/>
              <a:ext cx="15425" cy="23550"/>
            </a:xfrm>
            <a:custGeom>
              <a:avLst/>
              <a:gdLst/>
              <a:ahLst/>
              <a:cxnLst/>
              <a:rect l="l" t="t" r="r" b="b"/>
              <a:pathLst>
                <a:path w="617" h="942" extrusionOk="0">
                  <a:moveTo>
                    <a:pt x="168" y="0"/>
                  </a:moveTo>
                  <a:cubicBezTo>
                    <a:pt x="168" y="387"/>
                    <a:pt x="1" y="941"/>
                    <a:pt x="388" y="941"/>
                  </a:cubicBezTo>
                  <a:cubicBezTo>
                    <a:pt x="449" y="941"/>
                    <a:pt x="524" y="928"/>
                    <a:pt x="616" y="897"/>
                  </a:cubicBezTo>
                  <a:cubicBezTo>
                    <a:pt x="616" y="449"/>
                    <a:pt x="616" y="225"/>
                    <a:pt x="1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5" name="Google Shape;13375;p19"/>
            <p:cNvSpPr/>
            <p:nvPr/>
          </p:nvSpPr>
          <p:spPr>
            <a:xfrm>
              <a:off x="6328500" y="2535325"/>
              <a:ext cx="25250" cy="4225"/>
            </a:xfrm>
            <a:custGeom>
              <a:avLst/>
              <a:gdLst/>
              <a:ahLst/>
              <a:cxnLst/>
              <a:rect l="l" t="t" r="r" b="b"/>
              <a:pathLst>
                <a:path w="1010" h="169" extrusionOk="0">
                  <a:moveTo>
                    <a:pt x="449" y="0"/>
                  </a:moveTo>
                  <a:lnTo>
                    <a:pt x="449" y="0"/>
                  </a:lnTo>
                  <a:cubicBezTo>
                    <a:pt x="1" y="112"/>
                    <a:pt x="281" y="168"/>
                    <a:pt x="533" y="168"/>
                  </a:cubicBezTo>
                  <a:cubicBezTo>
                    <a:pt x="785" y="168"/>
                    <a:pt x="1009" y="112"/>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6" name="Google Shape;13376;p19"/>
            <p:cNvSpPr/>
            <p:nvPr/>
          </p:nvSpPr>
          <p:spPr>
            <a:xfrm>
              <a:off x="6314900" y="2464850"/>
              <a:ext cx="12625" cy="6500"/>
            </a:xfrm>
            <a:custGeom>
              <a:avLst/>
              <a:gdLst/>
              <a:ahLst/>
              <a:cxnLst/>
              <a:rect l="l" t="t" r="r" b="b"/>
              <a:pathLst>
                <a:path w="505" h="260" extrusionOk="0">
                  <a:moveTo>
                    <a:pt x="38" y="1"/>
                  </a:moveTo>
                  <a:cubicBezTo>
                    <a:pt x="1" y="1"/>
                    <a:pt x="454" y="259"/>
                    <a:pt x="491" y="259"/>
                  </a:cubicBezTo>
                  <a:cubicBezTo>
                    <a:pt x="505" y="259"/>
                    <a:pt x="463" y="225"/>
                    <a:pt x="321" y="130"/>
                  </a:cubicBezTo>
                  <a:cubicBezTo>
                    <a:pt x="131" y="35"/>
                    <a:pt x="52" y="1"/>
                    <a:pt x="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7" name="Google Shape;13377;p19"/>
            <p:cNvSpPr/>
            <p:nvPr/>
          </p:nvSpPr>
          <p:spPr>
            <a:xfrm>
              <a:off x="6278075" y="4126550"/>
              <a:ext cx="56050" cy="25"/>
            </a:xfrm>
            <a:custGeom>
              <a:avLst/>
              <a:gdLst/>
              <a:ahLst/>
              <a:cxnLst/>
              <a:rect l="l" t="t" r="r" b="b"/>
              <a:pathLst>
                <a:path w="2242" h="1" extrusionOk="0">
                  <a:moveTo>
                    <a:pt x="1121" y="0"/>
                  </a:moveTo>
                  <a:cubicBezTo>
                    <a:pt x="1" y="0"/>
                    <a:pt x="2242" y="0"/>
                    <a:pt x="1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8" name="Google Shape;13378;p19"/>
            <p:cNvSpPr/>
            <p:nvPr/>
          </p:nvSpPr>
          <p:spPr>
            <a:xfrm>
              <a:off x="6252875" y="2395250"/>
              <a:ext cx="28025" cy="4225"/>
            </a:xfrm>
            <a:custGeom>
              <a:avLst/>
              <a:gdLst/>
              <a:ahLst/>
              <a:cxnLst/>
              <a:rect l="l" t="t" r="r" b="b"/>
              <a:pathLst>
                <a:path w="1121" h="169" extrusionOk="0">
                  <a:moveTo>
                    <a:pt x="561" y="0"/>
                  </a:moveTo>
                  <a:cubicBezTo>
                    <a:pt x="0" y="112"/>
                    <a:pt x="280" y="168"/>
                    <a:pt x="561" y="168"/>
                  </a:cubicBezTo>
                  <a:cubicBezTo>
                    <a:pt x="841" y="168"/>
                    <a:pt x="1121" y="112"/>
                    <a:pt x="5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9" name="Google Shape;13379;p19"/>
            <p:cNvSpPr/>
            <p:nvPr/>
          </p:nvSpPr>
          <p:spPr>
            <a:xfrm>
              <a:off x="6182825" y="1504375"/>
              <a:ext cx="33650" cy="39250"/>
            </a:xfrm>
            <a:custGeom>
              <a:avLst/>
              <a:gdLst/>
              <a:ahLst/>
              <a:cxnLst/>
              <a:rect l="l" t="t" r="r" b="b"/>
              <a:pathLst>
                <a:path w="1346" h="1570" extrusionOk="0">
                  <a:moveTo>
                    <a:pt x="1" y="1"/>
                  </a:moveTo>
                  <a:cubicBezTo>
                    <a:pt x="449" y="449"/>
                    <a:pt x="449" y="897"/>
                    <a:pt x="1" y="1570"/>
                  </a:cubicBezTo>
                  <a:cubicBezTo>
                    <a:pt x="1346" y="1570"/>
                    <a:pt x="897"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0" name="Google Shape;13380;p19"/>
            <p:cNvSpPr/>
            <p:nvPr/>
          </p:nvSpPr>
          <p:spPr>
            <a:xfrm>
              <a:off x="6182825" y="1575700"/>
              <a:ext cx="16850" cy="12750"/>
            </a:xfrm>
            <a:custGeom>
              <a:avLst/>
              <a:gdLst/>
              <a:ahLst/>
              <a:cxnLst/>
              <a:rect l="l" t="t" r="r" b="b"/>
              <a:pathLst>
                <a:path w="674" h="510" extrusionOk="0">
                  <a:moveTo>
                    <a:pt x="317" y="0"/>
                  </a:moveTo>
                  <a:cubicBezTo>
                    <a:pt x="233" y="0"/>
                    <a:pt x="129" y="19"/>
                    <a:pt x="1" y="61"/>
                  </a:cubicBezTo>
                  <a:cubicBezTo>
                    <a:pt x="1" y="285"/>
                    <a:pt x="449" y="510"/>
                    <a:pt x="673" y="510"/>
                  </a:cubicBezTo>
                  <a:cubicBezTo>
                    <a:pt x="673" y="328"/>
                    <a:pt x="673"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1" name="Google Shape;13381;p19"/>
            <p:cNvSpPr/>
            <p:nvPr/>
          </p:nvSpPr>
          <p:spPr>
            <a:xfrm>
              <a:off x="6171625" y="1453950"/>
              <a:ext cx="11225" cy="16850"/>
            </a:xfrm>
            <a:custGeom>
              <a:avLst/>
              <a:gdLst/>
              <a:ahLst/>
              <a:cxnLst/>
              <a:rect l="l" t="t" r="r" b="b"/>
              <a:pathLst>
                <a:path w="449" h="674" extrusionOk="0">
                  <a:moveTo>
                    <a:pt x="1" y="1"/>
                  </a:moveTo>
                  <a:cubicBezTo>
                    <a:pt x="1" y="449"/>
                    <a:pt x="225" y="449"/>
                    <a:pt x="449" y="673"/>
                  </a:cubicBezTo>
                  <a:cubicBezTo>
                    <a:pt x="449" y="225"/>
                    <a:pt x="449"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2" name="Google Shape;13382;p19"/>
            <p:cNvSpPr/>
            <p:nvPr/>
          </p:nvSpPr>
          <p:spPr>
            <a:xfrm>
              <a:off x="6160425" y="1589325"/>
              <a:ext cx="16825" cy="26250"/>
            </a:xfrm>
            <a:custGeom>
              <a:avLst/>
              <a:gdLst/>
              <a:ahLst/>
              <a:cxnLst/>
              <a:rect l="l" t="t" r="r" b="b"/>
              <a:pathLst>
                <a:path w="673" h="1050" extrusionOk="0">
                  <a:moveTo>
                    <a:pt x="199" y="0"/>
                  </a:moveTo>
                  <a:cubicBezTo>
                    <a:pt x="153" y="0"/>
                    <a:pt x="90" y="54"/>
                    <a:pt x="0" y="189"/>
                  </a:cubicBezTo>
                  <a:cubicBezTo>
                    <a:pt x="359" y="189"/>
                    <a:pt x="144" y="1049"/>
                    <a:pt x="388" y="1049"/>
                  </a:cubicBezTo>
                  <a:cubicBezTo>
                    <a:pt x="449" y="1049"/>
                    <a:pt x="538" y="996"/>
                    <a:pt x="673" y="861"/>
                  </a:cubicBezTo>
                  <a:cubicBezTo>
                    <a:pt x="314" y="861"/>
                    <a:pt x="386" y="0"/>
                    <a:pt x="1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3" name="Google Shape;13383;p19"/>
            <p:cNvSpPr/>
            <p:nvPr/>
          </p:nvSpPr>
          <p:spPr>
            <a:xfrm>
              <a:off x="6152025" y="1269050"/>
              <a:ext cx="28025" cy="4250"/>
            </a:xfrm>
            <a:custGeom>
              <a:avLst/>
              <a:gdLst/>
              <a:ahLst/>
              <a:cxnLst/>
              <a:rect l="l" t="t" r="r" b="b"/>
              <a:pathLst>
                <a:path w="1121" h="170" extrusionOk="0">
                  <a:moveTo>
                    <a:pt x="560" y="1"/>
                  </a:moveTo>
                  <a:cubicBezTo>
                    <a:pt x="0" y="113"/>
                    <a:pt x="280" y="169"/>
                    <a:pt x="560" y="169"/>
                  </a:cubicBezTo>
                  <a:cubicBezTo>
                    <a:pt x="841" y="169"/>
                    <a:pt x="1121" y="113"/>
                    <a:pt x="5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4" name="Google Shape;13384;p19"/>
            <p:cNvSpPr/>
            <p:nvPr/>
          </p:nvSpPr>
          <p:spPr>
            <a:xfrm>
              <a:off x="6110000" y="2524125"/>
              <a:ext cx="36050" cy="9275"/>
            </a:xfrm>
            <a:custGeom>
              <a:avLst/>
              <a:gdLst/>
              <a:ahLst/>
              <a:cxnLst/>
              <a:rect l="l" t="t" r="r" b="b"/>
              <a:pathLst>
                <a:path w="1442" h="371" extrusionOk="0">
                  <a:moveTo>
                    <a:pt x="1345" y="0"/>
                  </a:moveTo>
                  <a:lnTo>
                    <a:pt x="1345" y="0"/>
                  </a:lnTo>
                  <a:cubicBezTo>
                    <a:pt x="1243" y="51"/>
                    <a:pt x="1119" y="67"/>
                    <a:pt x="987" y="67"/>
                  </a:cubicBezTo>
                  <a:cubicBezTo>
                    <a:pt x="752" y="67"/>
                    <a:pt x="493" y="15"/>
                    <a:pt x="300" y="15"/>
                  </a:cubicBezTo>
                  <a:cubicBezTo>
                    <a:pt x="123" y="15"/>
                    <a:pt x="0" y="59"/>
                    <a:pt x="0" y="224"/>
                  </a:cubicBezTo>
                  <a:cubicBezTo>
                    <a:pt x="128" y="224"/>
                    <a:pt x="622" y="371"/>
                    <a:pt x="980" y="371"/>
                  </a:cubicBezTo>
                  <a:cubicBezTo>
                    <a:pt x="1249" y="371"/>
                    <a:pt x="1441" y="288"/>
                    <a:pt x="1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5" name="Google Shape;13385;p19"/>
            <p:cNvSpPr/>
            <p:nvPr/>
          </p:nvSpPr>
          <p:spPr>
            <a:xfrm>
              <a:off x="6121200" y="3717525"/>
              <a:ext cx="11225" cy="11250"/>
            </a:xfrm>
            <a:custGeom>
              <a:avLst/>
              <a:gdLst/>
              <a:ahLst/>
              <a:cxnLst/>
              <a:rect l="l" t="t" r="r" b="b"/>
              <a:pathLst>
                <a:path w="449" h="450" extrusionOk="0">
                  <a:moveTo>
                    <a:pt x="1" y="1"/>
                  </a:moveTo>
                  <a:cubicBezTo>
                    <a:pt x="1" y="1"/>
                    <a:pt x="1" y="449"/>
                    <a:pt x="225" y="449"/>
                  </a:cubicBezTo>
                  <a:cubicBezTo>
                    <a:pt x="449" y="449"/>
                    <a:pt x="449"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6" name="Google Shape;13386;p19"/>
            <p:cNvSpPr/>
            <p:nvPr/>
          </p:nvSpPr>
          <p:spPr>
            <a:xfrm>
              <a:off x="6100725" y="3681175"/>
              <a:ext cx="14150" cy="8275"/>
            </a:xfrm>
            <a:custGeom>
              <a:avLst/>
              <a:gdLst/>
              <a:ahLst/>
              <a:cxnLst/>
              <a:rect l="l" t="t" r="r" b="b"/>
              <a:pathLst>
                <a:path w="566" h="331" extrusionOk="0">
                  <a:moveTo>
                    <a:pt x="101" y="1"/>
                  </a:moveTo>
                  <a:cubicBezTo>
                    <a:pt x="0" y="1"/>
                    <a:pt x="452" y="331"/>
                    <a:pt x="532" y="331"/>
                  </a:cubicBezTo>
                  <a:cubicBezTo>
                    <a:pt x="566" y="331"/>
                    <a:pt x="535" y="273"/>
                    <a:pt x="371" y="110"/>
                  </a:cubicBezTo>
                  <a:cubicBezTo>
                    <a:pt x="213" y="31"/>
                    <a:pt x="132" y="1"/>
                    <a:pt x="1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7" name="Google Shape;13387;p19"/>
            <p:cNvSpPr/>
            <p:nvPr/>
          </p:nvSpPr>
          <p:spPr>
            <a:xfrm>
              <a:off x="5986725" y="1235450"/>
              <a:ext cx="16850" cy="11225"/>
            </a:xfrm>
            <a:custGeom>
              <a:avLst/>
              <a:gdLst/>
              <a:ahLst/>
              <a:cxnLst/>
              <a:rect l="l" t="t" r="r" b="b"/>
              <a:pathLst>
                <a:path w="674" h="449" extrusionOk="0">
                  <a:moveTo>
                    <a:pt x="449" y="0"/>
                  </a:moveTo>
                  <a:cubicBezTo>
                    <a:pt x="1" y="0"/>
                    <a:pt x="449" y="448"/>
                    <a:pt x="673" y="448"/>
                  </a:cubicBezTo>
                  <a:cubicBezTo>
                    <a:pt x="673" y="448"/>
                    <a:pt x="673"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8" name="Google Shape;13388;p19"/>
            <p:cNvSpPr/>
            <p:nvPr/>
          </p:nvSpPr>
          <p:spPr>
            <a:xfrm>
              <a:off x="5977450" y="1641725"/>
              <a:ext cx="14175" cy="8275"/>
            </a:xfrm>
            <a:custGeom>
              <a:avLst/>
              <a:gdLst/>
              <a:ahLst/>
              <a:cxnLst/>
              <a:rect l="l" t="t" r="r" b="b"/>
              <a:pathLst>
                <a:path w="567" h="331" extrusionOk="0">
                  <a:moveTo>
                    <a:pt x="102" y="1"/>
                  </a:moveTo>
                  <a:cubicBezTo>
                    <a:pt x="1" y="1"/>
                    <a:pt x="452" y="331"/>
                    <a:pt x="532" y="331"/>
                  </a:cubicBezTo>
                  <a:cubicBezTo>
                    <a:pt x="566" y="331"/>
                    <a:pt x="535" y="273"/>
                    <a:pt x="372" y="110"/>
                  </a:cubicBezTo>
                  <a:cubicBezTo>
                    <a:pt x="214" y="31"/>
                    <a:pt x="13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9" name="Google Shape;13389;p19"/>
            <p:cNvSpPr/>
            <p:nvPr/>
          </p:nvSpPr>
          <p:spPr>
            <a:xfrm>
              <a:off x="5981125" y="2165525"/>
              <a:ext cx="20575" cy="17725"/>
            </a:xfrm>
            <a:custGeom>
              <a:avLst/>
              <a:gdLst/>
              <a:ahLst/>
              <a:cxnLst/>
              <a:rect l="l" t="t" r="r" b="b"/>
              <a:pathLst>
                <a:path w="823" h="709" extrusionOk="0">
                  <a:moveTo>
                    <a:pt x="225" y="1"/>
                  </a:moveTo>
                  <a:cubicBezTo>
                    <a:pt x="225" y="449"/>
                    <a:pt x="1" y="1"/>
                    <a:pt x="1" y="673"/>
                  </a:cubicBezTo>
                  <a:cubicBezTo>
                    <a:pt x="75" y="698"/>
                    <a:pt x="144" y="709"/>
                    <a:pt x="207" y="709"/>
                  </a:cubicBezTo>
                  <a:cubicBezTo>
                    <a:pt x="712" y="709"/>
                    <a:pt x="822" y="1"/>
                    <a:pt x="2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0" name="Google Shape;13390;p19"/>
            <p:cNvSpPr/>
            <p:nvPr/>
          </p:nvSpPr>
          <p:spPr>
            <a:xfrm>
              <a:off x="5969925" y="2092700"/>
              <a:ext cx="19225" cy="9275"/>
            </a:xfrm>
            <a:custGeom>
              <a:avLst/>
              <a:gdLst/>
              <a:ahLst/>
              <a:cxnLst/>
              <a:rect l="l" t="t" r="r" b="b"/>
              <a:pathLst>
                <a:path w="769" h="371" extrusionOk="0">
                  <a:moveTo>
                    <a:pt x="673" y="0"/>
                  </a:moveTo>
                  <a:cubicBezTo>
                    <a:pt x="449" y="0"/>
                    <a:pt x="224" y="0"/>
                    <a:pt x="0" y="224"/>
                  </a:cubicBezTo>
                  <a:cubicBezTo>
                    <a:pt x="128" y="224"/>
                    <a:pt x="403" y="371"/>
                    <a:pt x="573" y="371"/>
                  </a:cubicBezTo>
                  <a:cubicBezTo>
                    <a:pt x="700" y="371"/>
                    <a:pt x="769" y="288"/>
                    <a:pt x="6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1" name="Google Shape;13391;p19"/>
            <p:cNvSpPr/>
            <p:nvPr/>
          </p:nvSpPr>
          <p:spPr>
            <a:xfrm>
              <a:off x="5967125" y="2131900"/>
              <a:ext cx="28025" cy="4225"/>
            </a:xfrm>
            <a:custGeom>
              <a:avLst/>
              <a:gdLst/>
              <a:ahLst/>
              <a:cxnLst/>
              <a:rect l="l" t="t" r="r" b="b"/>
              <a:pathLst>
                <a:path w="1121" h="169" extrusionOk="0">
                  <a:moveTo>
                    <a:pt x="561" y="1"/>
                  </a:moveTo>
                  <a:cubicBezTo>
                    <a:pt x="0" y="113"/>
                    <a:pt x="280" y="169"/>
                    <a:pt x="561" y="169"/>
                  </a:cubicBezTo>
                  <a:cubicBezTo>
                    <a:pt x="841" y="169"/>
                    <a:pt x="1121" y="113"/>
                    <a:pt x="5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2" name="Google Shape;13392;p19"/>
            <p:cNvSpPr/>
            <p:nvPr/>
          </p:nvSpPr>
          <p:spPr>
            <a:xfrm>
              <a:off x="5947500" y="4042500"/>
              <a:ext cx="25250" cy="4225"/>
            </a:xfrm>
            <a:custGeom>
              <a:avLst/>
              <a:gdLst/>
              <a:ahLst/>
              <a:cxnLst/>
              <a:rect l="l" t="t" r="r" b="b"/>
              <a:pathLst>
                <a:path w="1010" h="169" extrusionOk="0">
                  <a:moveTo>
                    <a:pt x="449" y="1"/>
                  </a:moveTo>
                  <a:lnTo>
                    <a:pt x="449" y="1"/>
                  </a:lnTo>
                  <a:cubicBezTo>
                    <a:pt x="1" y="113"/>
                    <a:pt x="281" y="169"/>
                    <a:pt x="533" y="169"/>
                  </a:cubicBezTo>
                  <a:cubicBezTo>
                    <a:pt x="785" y="169"/>
                    <a:pt x="1009" y="113"/>
                    <a:pt x="4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3" name="Google Shape;13393;p19"/>
            <p:cNvSpPr/>
            <p:nvPr/>
          </p:nvSpPr>
          <p:spPr>
            <a:xfrm>
              <a:off x="5947500" y="2131900"/>
              <a:ext cx="11250" cy="11250"/>
            </a:xfrm>
            <a:custGeom>
              <a:avLst/>
              <a:gdLst/>
              <a:ahLst/>
              <a:cxnLst/>
              <a:rect l="l" t="t" r="r" b="b"/>
              <a:pathLst>
                <a:path w="450" h="450" extrusionOk="0">
                  <a:moveTo>
                    <a:pt x="225" y="1"/>
                  </a:moveTo>
                  <a:cubicBezTo>
                    <a:pt x="1" y="1"/>
                    <a:pt x="225" y="449"/>
                    <a:pt x="449" y="449"/>
                  </a:cubicBezTo>
                  <a:cubicBezTo>
                    <a:pt x="449" y="225"/>
                    <a:pt x="449" y="1"/>
                    <a:pt x="2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4" name="Google Shape;13394;p19"/>
            <p:cNvSpPr/>
            <p:nvPr/>
          </p:nvSpPr>
          <p:spPr>
            <a:xfrm>
              <a:off x="5927625" y="1638850"/>
              <a:ext cx="31125" cy="13450"/>
            </a:xfrm>
            <a:custGeom>
              <a:avLst/>
              <a:gdLst/>
              <a:ahLst/>
              <a:cxnLst/>
              <a:rect l="l" t="t" r="r" b="b"/>
              <a:pathLst>
                <a:path w="1245" h="538" extrusionOk="0">
                  <a:moveTo>
                    <a:pt x="124" y="1"/>
                  </a:moveTo>
                  <a:cubicBezTo>
                    <a:pt x="0" y="371"/>
                    <a:pt x="352" y="537"/>
                    <a:pt x="656" y="537"/>
                  </a:cubicBezTo>
                  <a:cubicBezTo>
                    <a:pt x="905" y="537"/>
                    <a:pt x="1121" y="426"/>
                    <a:pt x="1020" y="225"/>
                  </a:cubicBezTo>
                  <a:cubicBezTo>
                    <a:pt x="348" y="225"/>
                    <a:pt x="1244" y="1"/>
                    <a:pt x="1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5" name="Google Shape;13395;p19"/>
            <p:cNvSpPr/>
            <p:nvPr/>
          </p:nvSpPr>
          <p:spPr>
            <a:xfrm>
              <a:off x="5927750" y="1753925"/>
              <a:ext cx="16250" cy="13825"/>
            </a:xfrm>
            <a:custGeom>
              <a:avLst/>
              <a:gdLst/>
              <a:ahLst/>
              <a:cxnLst/>
              <a:rect l="l" t="t" r="r" b="b"/>
              <a:pathLst>
                <a:path w="650" h="553" extrusionOk="0">
                  <a:moveTo>
                    <a:pt x="435" y="1"/>
                  </a:moveTo>
                  <a:cubicBezTo>
                    <a:pt x="239" y="1"/>
                    <a:pt x="0" y="411"/>
                    <a:pt x="567" y="552"/>
                  </a:cubicBezTo>
                  <a:cubicBezTo>
                    <a:pt x="649" y="140"/>
                    <a:pt x="550"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6" name="Google Shape;13396;p19"/>
            <p:cNvSpPr/>
            <p:nvPr/>
          </p:nvSpPr>
          <p:spPr>
            <a:xfrm>
              <a:off x="5917550" y="2237500"/>
              <a:ext cx="25575" cy="12975"/>
            </a:xfrm>
            <a:custGeom>
              <a:avLst/>
              <a:gdLst/>
              <a:ahLst/>
              <a:cxnLst/>
              <a:rect l="l" t="t" r="r" b="b"/>
              <a:pathLst>
                <a:path w="1023" h="519" extrusionOk="0">
                  <a:moveTo>
                    <a:pt x="181" y="0"/>
                  </a:moveTo>
                  <a:cubicBezTo>
                    <a:pt x="0" y="0"/>
                    <a:pt x="604" y="518"/>
                    <a:pt x="872" y="518"/>
                  </a:cubicBezTo>
                  <a:cubicBezTo>
                    <a:pt x="969" y="518"/>
                    <a:pt x="1022" y="449"/>
                    <a:pt x="975" y="259"/>
                  </a:cubicBezTo>
                  <a:lnTo>
                    <a:pt x="751" y="259"/>
                  </a:lnTo>
                  <a:cubicBezTo>
                    <a:pt x="419" y="70"/>
                    <a:pt x="248" y="0"/>
                    <a:pt x="1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7" name="Google Shape;13397;p19"/>
            <p:cNvSpPr/>
            <p:nvPr/>
          </p:nvSpPr>
          <p:spPr>
            <a:xfrm>
              <a:off x="5915500" y="1693750"/>
              <a:ext cx="9625" cy="12375"/>
            </a:xfrm>
            <a:custGeom>
              <a:avLst/>
              <a:gdLst/>
              <a:ahLst/>
              <a:cxnLst/>
              <a:rect l="l" t="t" r="r" b="b"/>
              <a:pathLst>
                <a:path w="385" h="495" extrusionOk="0">
                  <a:moveTo>
                    <a:pt x="90" y="0"/>
                  </a:moveTo>
                  <a:cubicBezTo>
                    <a:pt x="0" y="0"/>
                    <a:pt x="192" y="494"/>
                    <a:pt x="384" y="494"/>
                  </a:cubicBezTo>
                  <a:cubicBezTo>
                    <a:pt x="384" y="270"/>
                    <a:pt x="384" y="46"/>
                    <a:pt x="160" y="46"/>
                  </a:cubicBezTo>
                  <a:cubicBezTo>
                    <a:pt x="128" y="14"/>
                    <a:pt x="105"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8" name="Google Shape;13398;p19"/>
            <p:cNvSpPr/>
            <p:nvPr/>
          </p:nvSpPr>
          <p:spPr>
            <a:xfrm>
              <a:off x="5813050" y="3997675"/>
              <a:ext cx="22425" cy="16850"/>
            </a:xfrm>
            <a:custGeom>
              <a:avLst/>
              <a:gdLst/>
              <a:ahLst/>
              <a:cxnLst/>
              <a:rect l="l" t="t" r="r" b="b"/>
              <a:pathLst>
                <a:path w="897" h="674" extrusionOk="0">
                  <a:moveTo>
                    <a:pt x="0" y="1"/>
                  </a:moveTo>
                  <a:cubicBezTo>
                    <a:pt x="0" y="225"/>
                    <a:pt x="224" y="449"/>
                    <a:pt x="448" y="673"/>
                  </a:cubicBezTo>
                  <a:cubicBezTo>
                    <a:pt x="897" y="673"/>
                    <a:pt x="448"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9" name="Google Shape;13399;p19"/>
            <p:cNvSpPr/>
            <p:nvPr/>
          </p:nvSpPr>
          <p:spPr>
            <a:xfrm>
              <a:off x="5772075" y="1756525"/>
              <a:ext cx="24825" cy="6475"/>
            </a:xfrm>
            <a:custGeom>
              <a:avLst/>
              <a:gdLst/>
              <a:ahLst/>
              <a:cxnLst/>
              <a:rect l="l" t="t" r="r" b="b"/>
              <a:pathLst>
                <a:path w="993" h="259" extrusionOk="0">
                  <a:moveTo>
                    <a:pt x="518" y="0"/>
                  </a:moveTo>
                  <a:lnTo>
                    <a:pt x="518" y="0"/>
                  </a:lnTo>
                  <a:cubicBezTo>
                    <a:pt x="1" y="129"/>
                    <a:pt x="454" y="259"/>
                    <a:pt x="715" y="259"/>
                  </a:cubicBezTo>
                  <a:cubicBezTo>
                    <a:pt x="905" y="259"/>
                    <a:pt x="992" y="19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0" name="Google Shape;13400;p19"/>
            <p:cNvSpPr/>
            <p:nvPr/>
          </p:nvSpPr>
          <p:spPr>
            <a:xfrm>
              <a:off x="5684175" y="1902200"/>
              <a:ext cx="9625" cy="12375"/>
            </a:xfrm>
            <a:custGeom>
              <a:avLst/>
              <a:gdLst/>
              <a:ahLst/>
              <a:cxnLst/>
              <a:rect l="l" t="t" r="r" b="b"/>
              <a:pathLst>
                <a:path w="385" h="495" extrusionOk="0">
                  <a:moveTo>
                    <a:pt x="0" y="0"/>
                  </a:moveTo>
                  <a:cubicBezTo>
                    <a:pt x="0" y="224"/>
                    <a:pt x="0" y="448"/>
                    <a:pt x="224" y="448"/>
                  </a:cubicBezTo>
                  <a:cubicBezTo>
                    <a:pt x="256" y="480"/>
                    <a:pt x="279" y="494"/>
                    <a:pt x="294" y="494"/>
                  </a:cubicBezTo>
                  <a:cubicBezTo>
                    <a:pt x="385" y="494"/>
                    <a:pt x="192"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1" name="Google Shape;13401;p19"/>
            <p:cNvSpPr/>
            <p:nvPr/>
          </p:nvSpPr>
          <p:spPr>
            <a:xfrm>
              <a:off x="5615075" y="1834950"/>
              <a:ext cx="18700" cy="10000"/>
            </a:xfrm>
            <a:custGeom>
              <a:avLst/>
              <a:gdLst/>
              <a:ahLst/>
              <a:cxnLst/>
              <a:rect l="l" t="t" r="r" b="b"/>
              <a:pathLst>
                <a:path w="748" h="400" extrusionOk="0">
                  <a:moveTo>
                    <a:pt x="747" y="1"/>
                  </a:moveTo>
                  <a:cubicBezTo>
                    <a:pt x="0" y="1"/>
                    <a:pt x="249" y="399"/>
                    <a:pt x="498" y="399"/>
                  </a:cubicBezTo>
                  <a:cubicBezTo>
                    <a:pt x="623" y="399"/>
                    <a:pt x="747" y="300"/>
                    <a:pt x="7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2" name="Google Shape;13402;p19"/>
            <p:cNvSpPr/>
            <p:nvPr/>
          </p:nvSpPr>
          <p:spPr>
            <a:xfrm>
              <a:off x="5560900" y="1157000"/>
              <a:ext cx="22450" cy="50450"/>
            </a:xfrm>
            <a:custGeom>
              <a:avLst/>
              <a:gdLst/>
              <a:ahLst/>
              <a:cxnLst/>
              <a:rect l="l" t="t" r="r" b="b"/>
              <a:pathLst>
                <a:path w="898" h="2018" extrusionOk="0">
                  <a:moveTo>
                    <a:pt x="1" y="1"/>
                  </a:moveTo>
                  <a:lnTo>
                    <a:pt x="1" y="1"/>
                  </a:lnTo>
                  <a:cubicBezTo>
                    <a:pt x="449" y="449"/>
                    <a:pt x="1" y="1569"/>
                    <a:pt x="673" y="2018"/>
                  </a:cubicBezTo>
                  <a:cubicBezTo>
                    <a:pt x="673" y="1345"/>
                    <a:pt x="897" y="449"/>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3" name="Google Shape;13403;p19"/>
            <p:cNvSpPr/>
            <p:nvPr/>
          </p:nvSpPr>
          <p:spPr>
            <a:xfrm>
              <a:off x="5560900" y="1213025"/>
              <a:ext cx="11225" cy="11250"/>
            </a:xfrm>
            <a:custGeom>
              <a:avLst/>
              <a:gdLst/>
              <a:ahLst/>
              <a:cxnLst/>
              <a:rect l="l" t="t" r="r" b="b"/>
              <a:pathLst>
                <a:path w="449" h="450" extrusionOk="0">
                  <a:moveTo>
                    <a:pt x="225" y="1"/>
                  </a:moveTo>
                  <a:cubicBezTo>
                    <a:pt x="1" y="1"/>
                    <a:pt x="225" y="449"/>
                    <a:pt x="449" y="449"/>
                  </a:cubicBezTo>
                  <a:cubicBezTo>
                    <a:pt x="449" y="225"/>
                    <a:pt x="449" y="1"/>
                    <a:pt x="2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4" name="Google Shape;13404;p19"/>
            <p:cNvSpPr/>
            <p:nvPr/>
          </p:nvSpPr>
          <p:spPr>
            <a:xfrm>
              <a:off x="5555300" y="2014250"/>
              <a:ext cx="11225" cy="11225"/>
            </a:xfrm>
            <a:custGeom>
              <a:avLst/>
              <a:gdLst/>
              <a:ahLst/>
              <a:cxnLst/>
              <a:rect l="l" t="t" r="r" b="b"/>
              <a:pathLst>
                <a:path w="449" h="449" extrusionOk="0">
                  <a:moveTo>
                    <a:pt x="225" y="0"/>
                  </a:moveTo>
                  <a:cubicBezTo>
                    <a:pt x="1" y="0"/>
                    <a:pt x="225" y="449"/>
                    <a:pt x="449" y="449"/>
                  </a:cubicBezTo>
                  <a:cubicBezTo>
                    <a:pt x="449" y="225"/>
                    <a:pt x="449" y="0"/>
                    <a:pt x="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5" name="Google Shape;13405;p19"/>
            <p:cNvSpPr/>
            <p:nvPr/>
          </p:nvSpPr>
          <p:spPr>
            <a:xfrm>
              <a:off x="5537050" y="1274675"/>
              <a:ext cx="24975" cy="10625"/>
            </a:xfrm>
            <a:custGeom>
              <a:avLst/>
              <a:gdLst/>
              <a:ahLst/>
              <a:cxnLst/>
              <a:rect l="l" t="t" r="r" b="b"/>
              <a:pathLst>
                <a:path w="999" h="425" extrusionOk="0">
                  <a:moveTo>
                    <a:pt x="507" y="0"/>
                  </a:moveTo>
                  <a:lnTo>
                    <a:pt x="507" y="0"/>
                  </a:lnTo>
                  <a:cubicBezTo>
                    <a:pt x="1" y="304"/>
                    <a:pt x="134" y="424"/>
                    <a:pt x="350" y="424"/>
                  </a:cubicBezTo>
                  <a:cubicBezTo>
                    <a:pt x="613" y="424"/>
                    <a:pt x="998" y="246"/>
                    <a:pt x="5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6" name="Google Shape;13406;p19"/>
            <p:cNvSpPr/>
            <p:nvPr/>
          </p:nvSpPr>
          <p:spPr>
            <a:xfrm>
              <a:off x="5396200" y="2316800"/>
              <a:ext cx="19850" cy="14825"/>
            </a:xfrm>
            <a:custGeom>
              <a:avLst/>
              <a:gdLst/>
              <a:ahLst/>
              <a:cxnLst/>
              <a:rect l="l" t="t" r="r" b="b"/>
              <a:pathLst>
                <a:path w="794" h="593" extrusionOk="0">
                  <a:moveTo>
                    <a:pt x="313" y="1"/>
                  </a:moveTo>
                  <a:cubicBezTo>
                    <a:pt x="1" y="417"/>
                    <a:pt x="173" y="592"/>
                    <a:pt x="356" y="592"/>
                  </a:cubicBezTo>
                  <a:cubicBezTo>
                    <a:pt x="567" y="592"/>
                    <a:pt x="793" y="361"/>
                    <a:pt x="3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7" name="Google Shape;13407;p19"/>
            <p:cNvSpPr/>
            <p:nvPr/>
          </p:nvSpPr>
          <p:spPr>
            <a:xfrm>
              <a:off x="5308775" y="3103675"/>
              <a:ext cx="26925" cy="14375"/>
            </a:xfrm>
            <a:custGeom>
              <a:avLst/>
              <a:gdLst/>
              <a:ahLst/>
              <a:cxnLst/>
              <a:rect l="l" t="t" r="r" b="b"/>
              <a:pathLst>
                <a:path w="1077" h="575" extrusionOk="0">
                  <a:moveTo>
                    <a:pt x="201" y="1"/>
                  </a:moveTo>
                  <a:cubicBezTo>
                    <a:pt x="117" y="1"/>
                    <a:pt x="45" y="37"/>
                    <a:pt x="0" y="126"/>
                  </a:cubicBezTo>
                  <a:cubicBezTo>
                    <a:pt x="449" y="126"/>
                    <a:pt x="449" y="574"/>
                    <a:pt x="897" y="574"/>
                  </a:cubicBezTo>
                  <a:cubicBezTo>
                    <a:pt x="1076" y="574"/>
                    <a:pt x="538"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8" name="Google Shape;13408;p19"/>
            <p:cNvSpPr/>
            <p:nvPr/>
          </p:nvSpPr>
          <p:spPr>
            <a:xfrm>
              <a:off x="5263950" y="3074950"/>
              <a:ext cx="28050" cy="15725"/>
            </a:xfrm>
            <a:custGeom>
              <a:avLst/>
              <a:gdLst/>
              <a:ahLst/>
              <a:cxnLst/>
              <a:rect l="l" t="t" r="r" b="b"/>
              <a:pathLst>
                <a:path w="1122" h="629" extrusionOk="0">
                  <a:moveTo>
                    <a:pt x="239" y="1"/>
                  </a:moveTo>
                  <a:cubicBezTo>
                    <a:pt x="141" y="1"/>
                    <a:pt x="57" y="43"/>
                    <a:pt x="1" y="155"/>
                  </a:cubicBezTo>
                  <a:cubicBezTo>
                    <a:pt x="164" y="155"/>
                    <a:pt x="445" y="629"/>
                    <a:pt x="759" y="629"/>
                  </a:cubicBezTo>
                  <a:cubicBezTo>
                    <a:pt x="877" y="629"/>
                    <a:pt x="999" y="562"/>
                    <a:pt x="1121" y="379"/>
                  </a:cubicBezTo>
                  <a:cubicBezTo>
                    <a:pt x="953" y="379"/>
                    <a:pt x="533" y="1"/>
                    <a:pt x="2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9" name="Google Shape;13409;p19"/>
            <p:cNvSpPr/>
            <p:nvPr/>
          </p:nvSpPr>
          <p:spPr>
            <a:xfrm>
              <a:off x="5100825" y="2899500"/>
              <a:ext cx="24800" cy="6500"/>
            </a:xfrm>
            <a:custGeom>
              <a:avLst/>
              <a:gdLst/>
              <a:ahLst/>
              <a:cxnLst/>
              <a:rect l="l" t="t" r="r" b="b"/>
              <a:pathLst>
                <a:path w="992" h="260" extrusionOk="0">
                  <a:moveTo>
                    <a:pt x="474" y="1"/>
                  </a:moveTo>
                  <a:cubicBezTo>
                    <a:pt x="1" y="190"/>
                    <a:pt x="88" y="260"/>
                    <a:pt x="278" y="260"/>
                  </a:cubicBezTo>
                  <a:cubicBezTo>
                    <a:pt x="538" y="260"/>
                    <a:pt x="992" y="130"/>
                    <a:pt x="4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0" name="Google Shape;13410;p19"/>
            <p:cNvSpPr/>
            <p:nvPr/>
          </p:nvSpPr>
          <p:spPr>
            <a:xfrm>
              <a:off x="5079050" y="1829350"/>
              <a:ext cx="25250" cy="4225"/>
            </a:xfrm>
            <a:custGeom>
              <a:avLst/>
              <a:gdLst/>
              <a:ahLst/>
              <a:cxnLst/>
              <a:rect l="l" t="t" r="r" b="b"/>
              <a:pathLst>
                <a:path w="1010" h="169" extrusionOk="0">
                  <a:moveTo>
                    <a:pt x="449" y="1"/>
                  </a:moveTo>
                  <a:cubicBezTo>
                    <a:pt x="1" y="113"/>
                    <a:pt x="281" y="169"/>
                    <a:pt x="533" y="169"/>
                  </a:cubicBezTo>
                  <a:cubicBezTo>
                    <a:pt x="785" y="169"/>
                    <a:pt x="1009" y="113"/>
                    <a:pt x="4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1" name="Google Shape;13411;p19"/>
            <p:cNvSpPr/>
            <p:nvPr/>
          </p:nvSpPr>
          <p:spPr>
            <a:xfrm>
              <a:off x="5067850" y="3952100"/>
              <a:ext cx="33650" cy="13850"/>
            </a:xfrm>
            <a:custGeom>
              <a:avLst/>
              <a:gdLst/>
              <a:ahLst/>
              <a:cxnLst/>
              <a:rect l="l" t="t" r="r" b="b"/>
              <a:pathLst>
                <a:path w="1346" h="554" extrusionOk="0">
                  <a:moveTo>
                    <a:pt x="244" y="0"/>
                  </a:moveTo>
                  <a:cubicBezTo>
                    <a:pt x="145" y="0"/>
                    <a:pt x="64" y="65"/>
                    <a:pt x="0" y="255"/>
                  </a:cubicBezTo>
                  <a:cubicBezTo>
                    <a:pt x="150" y="255"/>
                    <a:pt x="698" y="554"/>
                    <a:pt x="1046" y="554"/>
                  </a:cubicBezTo>
                  <a:cubicBezTo>
                    <a:pt x="1221" y="554"/>
                    <a:pt x="1345" y="479"/>
                    <a:pt x="1345" y="255"/>
                  </a:cubicBezTo>
                  <a:lnTo>
                    <a:pt x="1345" y="255"/>
                  </a:lnTo>
                  <a:cubicBezTo>
                    <a:pt x="1267" y="281"/>
                    <a:pt x="1192" y="292"/>
                    <a:pt x="1120" y="292"/>
                  </a:cubicBezTo>
                  <a:cubicBezTo>
                    <a:pt x="747" y="292"/>
                    <a:pt x="455" y="0"/>
                    <a:pt x="2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2" name="Google Shape;13412;p19"/>
            <p:cNvSpPr/>
            <p:nvPr/>
          </p:nvSpPr>
          <p:spPr>
            <a:xfrm>
              <a:off x="4950175" y="4479525"/>
              <a:ext cx="72875" cy="61675"/>
            </a:xfrm>
            <a:custGeom>
              <a:avLst/>
              <a:gdLst/>
              <a:ahLst/>
              <a:cxnLst/>
              <a:rect l="l" t="t" r="r" b="b"/>
              <a:pathLst>
                <a:path w="2915" h="2467" extrusionOk="0">
                  <a:moveTo>
                    <a:pt x="2914" y="1"/>
                  </a:moveTo>
                  <a:cubicBezTo>
                    <a:pt x="1794" y="449"/>
                    <a:pt x="673" y="1345"/>
                    <a:pt x="1" y="2466"/>
                  </a:cubicBezTo>
                  <a:cubicBezTo>
                    <a:pt x="1122" y="2018"/>
                    <a:pt x="2242" y="1121"/>
                    <a:pt x="2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3" name="Google Shape;13413;p19"/>
            <p:cNvSpPr/>
            <p:nvPr/>
          </p:nvSpPr>
          <p:spPr>
            <a:xfrm>
              <a:off x="4989400" y="3594275"/>
              <a:ext cx="22450" cy="9975"/>
            </a:xfrm>
            <a:custGeom>
              <a:avLst/>
              <a:gdLst/>
              <a:ahLst/>
              <a:cxnLst/>
              <a:rect l="l" t="t" r="r" b="b"/>
              <a:pathLst>
                <a:path w="898" h="399" extrusionOk="0">
                  <a:moveTo>
                    <a:pt x="897" y="0"/>
                  </a:moveTo>
                  <a:cubicBezTo>
                    <a:pt x="1" y="0"/>
                    <a:pt x="300" y="399"/>
                    <a:pt x="598" y="399"/>
                  </a:cubicBezTo>
                  <a:cubicBezTo>
                    <a:pt x="748" y="399"/>
                    <a:pt x="897" y="299"/>
                    <a:pt x="8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4" name="Google Shape;13414;p19"/>
            <p:cNvSpPr/>
            <p:nvPr/>
          </p:nvSpPr>
          <p:spPr>
            <a:xfrm>
              <a:off x="4989400" y="3812775"/>
              <a:ext cx="16850" cy="5625"/>
            </a:xfrm>
            <a:custGeom>
              <a:avLst/>
              <a:gdLst/>
              <a:ahLst/>
              <a:cxnLst/>
              <a:rect l="l" t="t" r="r" b="b"/>
              <a:pathLst>
                <a:path w="674" h="225" extrusionOk="0">
                  <a:moveTo>
                    <a:pt x="1" y="1"/>
                  </a:moveTo>
                  <a:cubicBezTo>
                    <a:pt x="1" y="1"/>
                    <a:pt x="1" y="225"/>
                    <a:pt x="225" y="225"/>
                  </a:cubicBezTo>
                  <a:cubicBezTo>
                    <a:pt x="673" y="225"/>
                    <a:pt x="449"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5" name="Google Shape;13415;p19"/>
            <p:cNvSpPr/>
            <p:nvPr/>
          </p:nvSpPr>
          <p:spPr>
            <a:xfrm>
              <a:off x="4983800" y="2725825"/>
              <a:ext cx="11225" cy="11225"/>
            </a:xfrm>
            <a:custGeom>
              <a:avLst/>
              <a:gdLst/>
              <a:ahLst/>
              <a:cxnLst/>
              <a:rect l="l" t="t" r="r" b="b"/>
              <a:pathLst>
                <a:path w="449" h="449" extrusionOk="0">
                  <a:moveTo>
                    <a:pt x="1" y="0"/>
                  </a:moveTo>
                  <a:cubicBezTo>
                    <a:pt x="1" y="224"/>
                    <a:pt x="1" y="448"/>
                    <a:pt x="225" y="448"/>
                  </a:cubicBezTo>
                  <a:cubicBezTo>
                    <a:pt x="449" y="448"/>
                    <a:pt x="225"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6" name="Google Shape;13416;p19"/>
            <p:cNvSpPr/>
            <p:nvPr/>
          </p:nvSpPr>
          <p:spPr>
            <a:xfrm>
              <a:off x="4965250" y="2696075"/>
              <a:ext cx="22450" cy="12950"/>
            </a:xfrm>
            <a:custGeom>
              <a:avLst/>
              <a:gdLst/>
              <a:ahLst/>
              <a:cxnLst/>
              <a:rect l="l" t="t" r="r" b="b"/>
              <a:pathLst>
                <a:path w="898" h="518" extrusionOk="0">
                  <a:moveTo>
                    <a:pt x="620" y="0"/>
                  </a:moveTo>
                  <a:cubicBezTo>
                    <a:pt x="380" y="0"/>
                    <a:pt x="1" y="259"/>
                    <a:pt x="519" y="518"/>
                  </a:cubicBezTo>
                  <a:cubicBezTo>
                    <a:pt x="897" y="139"/>
                    <a:pt x="796" y="0"/>
                    <a:pt x="6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7" name="Google Shape;13417;p19"/>
            <p:cNvSpPr/>
            <p:nvPr/>
          </p:nvSpPr>
          <p:spPr>
            <a:xfrm>
              <a:off x="4935775" y="2859150"/>
              <a:ext cx="25650" cy="12375"/>
            </a:xfrm>
            <a:custGeom>
              <a:avLst/>
              <a:gdLst/>
              <a:ahLst/>
              <a:cxnLst/>
              <a:rect l="l" t="t" r="r" b="b"/>
              <a:pathLst>
                <a:path w="1026" h="495" extrusionOk="0">
                  <a:moveTo>
                    <a:pt x="824" y="0"/>
                  </a:moveTo>
                  <a:cubicBezTo>
                    <a:pt x="412" y="0"/>
                    <a:pt x="1" y="494"/>
                    <a:pt x="577" y="494"/>
                  </a:cubicBezTo>
                  <a:cubicBezTo>
                    <a:pt x="577" y="270"/>
                    <a:pt x="1025" y="270"/>
                    <a:pt x="1025" y="46"/>
                  </a:cubicBezTo>
                  <a:cubicBezTo>
                    <a:pt x="961" y="14"/>
                    <a:pt x="893" y="0"/>
                    <a:pt x="8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8" name="Google Shape;13418;p19"/>
            <p:cNvSpPr/>
            <p:nvPr/>
          </p:nvSpPr>
          <p:spPr>
            <a:xfrm>
              <a:off x="4849325" y="3835200"/>
              <a:ext cx="11250" cy="11225"/>
            </a:xfrm>
            <a:custGeom>
              <a:avLst/>
              <a:gdLst/>
              <a:ahLst/>
              <a:cxnLst/>
              <a:rect l="l" t="t" r="r" b="b"/>
              <a:pathLst>
                <a:path w="450" h="449" extrusionOk="0">
                  <a:moveTo>
                    <a:pt x="1" y="0"/>
                  </a:moveTo>
                  <a:cubicBezTo>
                    <a:pt x="1" y="224"/>
                    <a:pt x="1" y="449"/>
                    <a:pt x="449" y="449"/>
                  </a:cubicBezTo>
                  <a:cubicBezTo>
                    <a:pt x="449" y="224"/>
                    <a:pt x="449"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9" name="Google Shape;13419;p19"/>
            <p:cNvSpPr/>
            <p:nvPr/>
          </p:nvSpPr>
          <p:spPr>
            <a:xfrm>
              <a:off x="4814750" y="2847525"/>
              <a:ext cx="34600" cy="10875"/>
            </a:xfrm>
            <a:custGeom>
              <a:avLst/>
              <a:gdLst/>
              <a:ahLst/>
              <a:cxnLst/>
              <a:rect l="l" t="t" r="r" b="b"/>
              <a:pathLst>
                <a:path w="1384" h="435" extrusionOk="0">
                  <a:moveTo>
                    <a:pt x="509" y="0"/>
                  </a:moveTo>
                  <a:cubicBezTo>
                    <a:pt x="434" y="0"/>
                    <a:pt x="353" y="18"/>
                    <a:pt x="263" y="63"/>
                  </a:cubicBezTo>
                  <a:cubicBezTo>
                    <a:pt x="1" y="325"/>
                    <a:pt x="430" y="434"/>
                    <a:pt x="831" y="434"/>
                  </a:cubicBezTo>
                  <a:cubicBezTo>
                    <a:pt x="1115" y="434"/>
                    <a:pt x="1384" y="380"/>
                    <a:pt x="1384" y="287"/>
                  </a:cubicBezTo>
                  <a:cubicBezTo>
                    <a:pt x="1025" y="287"/>
                    <a:pt x="810" y="0"/>
                    <a:pt x="5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0" name="Google Shape;13420;p19"/>
            <p:cNvSpPr/>
            <p:nvPr/>
          </p:nvSpPr>
          <p:spPr>
            <a:xfrm>
              <a:off x="4815725" y="3149775"/>
              <a:ext cx="28025" cy="13875"/>
            </a:xfrm>
            <a:custGeom>
              <a:avLst/>
              <a:gdLst/>
              <a:ahLst/>
              <a:cxnLst/>
              <a:rect l="l" t="t" r="r" b="b"/>
              <a:pathLst>
                <a:path w="1121" h="555" extrusionOk="0">
                  <a:moveTo>
                    <a:pt x="291" y="0"/>
                  </a:moveTo>
                  <a:cubicBezTo>
                    <a:pt x="174" y="0"/>
                    <a:pt x="75" y="75"/>
                    <a:pt x="0" y="299"/>
                  </a:cubicBezTo>
                  <a:cubicBezTo>
                    <a:pt x="26" y="273"/>
                    <a:pt x="55" y="262"/>
                    <a:pt x="87" y="262"/>
                  </a:cubicBezTo>
                  <a:cubicBezTo>
                    <a:pt x="251" y="262"/>
                    <a:pt x="487" y="554"/>
                    <a:pt x="745" y="554"/>
                  </a:cubicBezTo>
                  <a:cubicBezTo>
                    <a:pt x="867" y="554"/>
                    <a:pt x="994" y="489"/>
                    <a:pt x="1121" y="299"/>
                  </a:cubicBezTo>
                  <a:cubicBezTo>
                    <a:pt x="822" y="299"/>
                    <a:pt x="523"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1" name="Google Shape;13421;p19"/>
            <p:cNvSpPr/>
            <p:nvPr/>
          </p:nvSpPr>
          <p:spPr>
            <a:xfrm>
              <a:off x="4817650" y="3524300"/>
              <a:ext cx="14150" cy="8275"/>
            </a:xfrm>
            <a:custGeom>
              <a:avLst/>
              <a:gdLst/>
              <a:ahLst/>
              <a:cxnLst/>
              <a:rect l="l" t="t" r="r" b="b"/>
              <a:pathLst>
                <a:path w="566" h="331" extrusionOk="0">
                  <a:moveTo>
                    <a:pt x="101" y="1"/>
                  </a:moveTo>
                  <a:cubicBezTo>
                    <a:pt x="0" y="1"/>
                    <a:pt x="452" y="331"/>
                    <a:pt x="532" y="331"/>
                  </a:cubicBezTo>
                  <a:cubicBezTo>
                    <a:pt x="566" y="331"/>
                    <a:pt x="535" y="273"/>
                    <a:pt x="371" y="110"/>
                  </a:cubicBezTo>
                  <a:cubicBezTo>
                    <a:pt x="214" y="31"/>
                    <a:pt x="132" y="1"/>
                    <a:pt x="1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2" name="Google Shape;13422;p19"/>
            <p:cNvSpPr/>
            <p:nvPr/>
          </p:nvSpPr>
          <p:spPr>
            <a:xfrm>
              <a:off x="4784900" y="3235675"/>
              <a:ext cx="28050" cy="4225"/>
            </a:xfrm>
            <a:custGeom>
              <a:avLst/>
              <a:gdLst/>
              <a:ahLst/>
              <a:cxnLst/>
              <a:rect l="l" t="t" r="r" b="b"/>
              <a:pathLst>
                <a:path w="1122" h="169" extrusionOk="0">
                  <a:moveTo>
                    <a:pt x="561" y="1"/>
                  </a:moveTo>
                  <a:cubicBezTo>
                    <a:pt x="0" y="113"/>
                    <a:pt x="281" y="169"/>
                    <a:pt x="561" y="169"/>
                  </a:cubicBezTo>
                  <a:cubicBezTo>
                    <a:pt x="841" y="169"/>
                    <a:pt x="1121" y="113"/>
                    <a:pt x="5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3" name="Google Shape;13423;p19"/>
            <p:cNvSpPr/>
            <p:nvPr/>
          </p:nvSpPr>
          <p:spPr>
            <a:xfrm>
              <a:off x="4759675" y="2154325"/>
              <a:ext cx="33650" cy="28025"/>
            </a:xfrm>
            <a:custGeom>
              <a:avLst/>
              <a:gdLst/>
              <a:ahLst/>
              <a:cxnLst/>
              <a:rect l="l" t="t" r="r" b="b"/>
              <a:pathLst>
                <a:path w="1346" h="1121" extrusionOk="0">
                  <a:moveTo>
                    <a:pt x="449" y="0"/>
                  </a:moveTo>
                  <a:cubicBezTo>
                    <a:pt x="225" y="0"/>
                    <a:pt x="1" y="1121"/>
                    <a:pt x="449" y="1121"/>
                  </a:cubicBezTo>
                  <a:cubicBezTo>
                    <a:pt x="449" y="673"/>
                    <a:pt x="1346" y="224"/>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4" name="Google Shape;13424;p19"/>
            <p:cNvSpPr/>
            <p:nvPr/>
          </p:nvSpPr>
          <p:spPr>
            <a:xfrm>
              <a:off x="4765300" y="4301475"/>
              <a:ext cx="22425" cy="10000"/>
            </a:xfrm>
            <a:custGeom>
              <a:avLst/>
              <a:gdLst/>
              <a:ahLst/>
              <a:cxnLst/>
              <a:rect l="l" t="t" r="r" b="b"/>
              <a:pathLst>
                <a:path w="897" h="400" extrusionOk="0">
                  <a:moveTo>
                    <a:pt x="299" y="1"/>
                  </a:moveTo>
                  <a:cubicBezTo>
                    <a:pt x="149" y="1"/>
                    <a:pt x="0" y="100"/>
                    <a:pt x="0" y="399"/>
                  </a:cubicBezTo>
                  <a:cubicBezTo>
                    <a:pt x="897" y="399"/>
                    <a:pt x="598"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5" name="Google Shape;13425;p19"/>
            <p:cNvSpPr/>
            <p:nvPr/>
          </p:nvSpPr>
          <p:spPr>
            <a:xfrm>
              <a:off x="4746625" y="1919000"/>
              <a:ext cx="18700" cy="9975"/>
            </a:xfrm>
            <a:custGeom>
              <a:avLst/>
              <a:gdLst/>
              <a:ahLst/>
              <a:cxnLst/>
              <a:rect l="l" t="t" r="r" b="b"/>
              <a:pathLst>
                <a:path w="748" h="399" extrusionOk="0">
                  <a:moveTo>
                    <a:pt x="747" y="0"/>
                  </a:moveTo>
                  <a:cubicBezTo>
                    <a:pt x="0" y="0"/>
                    <a:pt x="249" y="399"/>
                    <a:pt x="498" y="399"/>
                  </a:cubicBezTo>
                  <a:cubicBezTo>
                    <a:pt x="623" y="399"/>
                    <a:pt x="747" y="299"/>
                    <a:pt x="7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6" name="Google Shape;13426;p19"/>
            <p:cNvSpPr/>
            <p:nvPr/>
          </p:nvSpPr>
          <p:spPr>
            <a:xfrm>
              <a:off x="4731675" y="4317050"/>
              <a:ext cx="22425" cy="5625"/>
            </a:xfrm>
            <a:custGeom>
              <a:avLst/>
              <a:gdLst/>
              <a:ahLst/>
              <a:cxnLst/>
              <a:rect l="l" t="t" r="r" b="b"/>
              <a:pathLst>
                <a:path w="897" h="225" extrusionOk="0">
                  <a:moveTo>
                    <a:pt x="897" y="0"/>
                  </a:moveTo>
                  <a:cubicBezTo>
                    <a:pt x="449" y="0"/>
                    <a:pt x="224" y="0"/>
                    <a:pt x="0" y="224"/>
                  </a:cubicBezTo>
                  <a:cubicBezTo>
                    <a:pt x="449" y="224"/>
                    <a:pt x="673" y="224"/>
                    <a:pt x="8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7" name="Google Shape;13427;p19"/>
            <p:cNvSpPr/>
            <p:nvPr/>
          </p:nvSpPr>
          <p:spPr>
            <a:xfrm>
              <a:off x="4701025" y="1958300"/>
              <a:ext cx="16575" cy="8275"/>
            </a:xfrm>
            <a:custGeom>
              <a:avLst/>
              <a:gdLst/>
              <a:ahLst/>
              <a:cxnLst/>
              <a:rect l="l" t="t" r="r" b="b"/>
              <a:pathLst>
                <a:path w="663" h="331" extrusionOk="0">
                  <a:moveTo>
                    <a:pt x="591" y="1"/>
                  </a:moveTo>
                  <a:cubicBezTo>
                    <a:pt x="444" y="1"/>
                    <a:pt x="1" y="331"/>
                    <a:pt x="187" y="331"/>
                  </a:cubicBezTo>
                  <a:cubicBezTo>
                    <a:pt x="243" y="331"/>
                    <a:pt x="357" y="300"/>
                    <a:pt x="554" y="221"/>
                  </a:cubicBezTo>
                  <a:cubicBezTo>
                    <a:pt x="663" y="58"/>
                    <a:pt x="653" y="1"/>
                    <a:pt x="5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8" name="Google Shape;13428;p19"/>
            <p:cNvSpPr/>
            <p:nvPr/>
          </p:nvSpPr>
          <p:spPr>
            <a:xfrm>
              <a:off x="4692450" y="4333850"/>
              <a:ext cx="22425" cy="10000"/>
            </a:xfrm>
            <a:custGeom>
              <a:avLst/>
              <a:gdLst/>
              <a:ahLst/>
              <a:cxnLst/>
              <a:rect l="l" t="t" r="r" b="b"/>
              <a:pathLst>
                <a:path w="897" h="400" extrusionOk="0">
                  <a:moveTo>
                    <a:pt x="897" y="1"/>
                  </a:moveTo>
                  <a:cubicBezTo>
                    <a:pt x="1" y="1"/>
                    <a:pt x="299" y="399"/>
                    <a:pt x="598" y="399"/>
                  </a:cubicBezTo>
                  <a:cubicBezTo>
                    <a:pt x="748" y="399"/>
                    <a:pt x="897" y="300"/>
                    <a:pt x="8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9" name="Google Shape;13429;p19"/>
            <p:cNvSpPr/>
            <p:nvPr/>
          </p:nvSpPr>
          <p:spPr>
            <a:xfrm>
              <a:off x="4672850" y="2854675"/>
              <a:ext cx="25225" cy="4250"/>
            </a:xfrm>
            <a:custGeom>
              <a:avLst/>
              <a:gdLst/>
              <a:ahLst/>
              <a:cxnLst/>
              <a:rect l="l" t="t" r="r" b="b"/>
              <a:pathLst>
                <a:path w="1009" h="170" extrusionOk="0">
                  <a:moveTo>
                    <a:pt x="560" y="1"/>
                  </a:moveTo>
                  <a:cubicBezTo>
                    <a:pt x="0" y="113"/>
                    <a:pt x="224" y="169"/>
                    <a:pt x="476" y="169"/>
                  </a:cubicBezTo>
                  <a:cubicBezTo>
                    <a:pt x="729" y="169"/>
                    <a:pt x="1009" y="113"/>
                    <a:pt x="5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0" name="Google Shape;13430;p19"/>
            <p:cNvSpPr/>
            <p:nvPr/>
          </p:nvSpPr>
          <p:spPr>
            <a:xfrm>
              <a:off x="4580400" y="3515825"/>
              <a:ext cx="33625" cy="16850"/>
            </a:xfrm>
            <a:custGeom>
              <a:avLst/>
              <a:gdLst/>
              <a:ahLst/>
              <a:cxnLst/>
              <a:rect l="l" t="t" r="r" b="b"/>
              <a:pathLst>
                <a:path w="1345" h="674" extrusionOk="0">
                  <a:moveTo>
                    <a:pt x="0" y="1"/>
                  </a:moveTo>
                  <a:cubicBezTo>
                    <a:pt x="0" y="673"/>
                    <a:pt x="673" y="673"/>
                    <a:pt x="1121" y="673"/>
                  </a:cubicBezTo>
                  <a:cubicBezTo>
                    <a:pt x="1345" y="225"/>
                    <a:pt x="897"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1" name="Google Shape;13431;p19"/>
            <p:cNvSpPr/>
            <p:nvPr/>
          </p:nvSpPr>
          <p:spPr>
            <a:xfrm>
              <a:off x="4588800" y="3555050"/>
              <a:ext cx="28025" cy="4225"/>
            </a:xfrm>
            <a:custGeom>
              <a:avLst/>
              <a:gdLst/>
              <a:ahLst/>
              <a:cxnLst/>
              <a:rect l="l" t="t" r="r" b="b"/>
              <a:pathLst>
                <a:path w="1121" h="169" extrusionOk="0">
                  <a:moveTo>
                    <a:pt x="561" y="1"/>
                  </a:moveTo>
                  <a:lnTo>
                    <a:pt x="561" y="1"/>
                  </a:lnTo>
                  <a:cubicBezTo>
                    <a:pt x="0" y="113"/>
                    <a:pt x="281" y="169"/>
                    <a:pt x="561" y="169"/>
                  </a:cubicBezTo>
                  <a:cubicBezTo>
                    <a:pt x="841" y="169"/>
                    <a:pt x="1121" y="113"/>
                    <a:pt x="5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2" name="Google Shape;13432;p19"/>
            <p:cNvSpPr/>
            <p:nvPr/>
          </p:nvSpPr>
          <p:spPr>
            <a:xfrm>
              <a:off x="4501950" y="2631525"/>
              <a:ext cx="26400" cy="15875"/>
            </a:xfrm>
            <a:custGeom>
              <a:avLst/>
              <a:gdLst/>
              <a:ahLst/>
              <a:cxnLst/>
              <a:rect l="l" t="t" r="r" b="b"/>
              <a:pathLst>
                <a:path w="1056" h="635" extrusionOk="0">
                  <a:moveTo>
                    <a:pt x="227" y="1"/>
                  </a:moveTo>
                  <a:cubicBezTo>
                    <a:pt x="97" y="1"/>
                    <a:pt x="1" y="55"/>
                    <a:pt x="1" y="186"/>
                  </a:cubicBezTo>
                  <a:cubicBezTo>
                    <a:pt x="449" y="186"/>
                    <a:pt x="449" y="635"/>
                    <a:pt x="897" y="635"/>
                  </a:cubicBezTo>
                  <a:cubicBezTo>
                    <a:pt x="1055" y="318"/>
                    <a:pt x="542"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3" name="Google Shape;13433;p19"/>
            <p:cNvSpPr/>
            <p:nvPr/>
          </p:nvSpPr>
          <p:spPr>
            <a:xfrm>
              <a:off x="4479550" y="1302675"/>
              <a:ext cx="21800" cy="12750"/>
            </a:xfrm>
            <a:custGeom>
              <a:avLst/>
              <a:gdLst/>
              <a:ahLst/>
              <a:cxnLst/>
              <a:rect l="l" t="t" r="r" b="b"/>
              <a:pathLst>
                <a:path w="872" h="510" extrusionOk="0">
                  <a:moveTo>
                    <a:pt x="0" y="1"/>
                  </a:moveTo>
                  <a:cubicBezTo>
                    <a:pt x="0" y="225"/>
                    <a:pt x="0" y="449"/>
                    <a:pt x="672" y="449"/>
                  </a:cubicBezTo>
                  <a:cubicBezTo>
                    <a:pt x="758" y="492"/>
                    <a:pt x="803" y="510"/>
                    <a:pt x="816" y="510"/>
                  </a:cubicBezTo>
                  <a:cubicBezTo>
                    <a:pt x="872" y="510"/>
                    <a:pt x="363" y="182"/>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4" name="Google Shape;13434;p19"/>
            <p:cNvSpPr/>
            <p:nvPr/>
          </p:nvSpPr>
          <p:spPr>
            <a:xfrm>
              <a:off x="4434725" y="2334850"/>
              <a:ext cx="22425" cy="10000"/>
            </a:xfrm>
            <a:custGeom>
              <a:avLst/>
              <a:gdLst/>
              <a:ahLst/>
              <a:cxnLst/>
              <a:rect l="l" t="t" r="r" b="b"/>
              <a:pathLst>
                <a:path w="897" h="400" extrusionOk="0">
                  <a:moveTo>
                    <a:pt x="299" y="1"/>
                  </a:moveTo>
                  <a:cubicBezTo>
                    <a:pt x="150" y="1"/>
                    <a:pt x="0" y="101"/>
                    <a:pt x="0" y="399"/>
                  </a:cubicBezTo>
                  <a:cubicBezTo>
                    <a:pt x="897" y="399"/>
                    <a:pt x="598"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5" name="Google Shape;13435;p19"/>
            <p:cNvSpPr/>
            <p:nvPr/>
          </p:nvSpPr>
          <p:spPr>
            <a:xfrm>
              <a:off x="4423500" y="3033975"/>
              <a:ext cx="28050" cy="22450"/>
            </a:xfrm>
            <a:custGeom>
              <a:avLst/>
              <a:gdLst/>
              <a:ahLst/>
              <a:cxnLst/>
              <a:rect l="l" t="t" r="r" b="b"/>
              <a:pathLst>
                <a:path w="1122" h="898" extrusionOk="0">
                  <a:moveTo>
                    <a:pt x="897" y="1"/>
                  </a:moveTo>
                  <a:cubicBezTo>
                    <a:pt x="225" y="1"/>
                    <a:pt x="1" y="225"/>
                    <a:pt x="225" y="897"/>
                  </a:cubicBezTo>
                  <a:cubicBezTo>
                    <a:pt x="897" y="897"/>
                    <a:pt x="1121" y="449"/>
                    <a:pt x="8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6" name="Google Shape;13436;p19"/>
            <p:cNvSpPr/>
            <p:nvPr/>
          </p:nvSpPr>
          <p:spPr>
            <a:xfrm>
              <a:off x="4412300" y="1280275"/>
              <a:ext cx="16825" cy="11225"/>
            </a:xfrm>
            <a:custGeom>
              <a:avLst/>
              <a:gdLst/>
              <a:ahLst/>
              <a:cxnLst/>
              <a:rect l="l" t="t" r="r" b="b"/>
              <a:pathLst>
                <a:path w="673" h="449" extrusionOk="0">
                  <a:moveTo>
                    <a:pt x="1" y="0"/>
                  </a:moveTo>
                  <a:cubicBezTo>
                    <a:pt x="1" y="0"/>
                    <a:pt x="1" y="448"/>
                    <a:pt x="225" y="448"/>
                  </a:cubicBezTo>
                  <a:cubicBezTo>
                    <a:pt x="673" y="448"/>
                    <a:pt x="225"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7" name="Google Shape;13437;p19"/>
            <p:cNvSpPr/>
            <p:nvPr/>
          </p:nvSpPr>
          <p:spPr>
            <a:xfrm>
              <a:off x="4395500" y="3002275"/>
              <a:ext cx="22425" cy="10725"/>
            </a:xfrm>
            <a:custGeom>
              <a:avLst/>
              <a:gdLst/>
              <a:ahLst/>
              <a:cxnLst/>
              <a:rect l="l" t="t" r="r" b="b"/>
              <a:pathLst>
                <a:path w="897" h="429" extrusionOk="0">
                  <a:moveTo>
                    <a:pt x="467" y="1"/>
                  </a:moveTo>
                  <a:cubicBezTo>
                    <a:pt x="231" y="1"/>
                    <a:pt x="0" y="110"/>
                    <a:pt x="0" y="372"/>
                  </a:cubicBezTo>
                  <a:cubicBezTo>
                    <a:pt x="336" y="372"/>
                    <a:pt x="505" y="428"/>
                    <a:pt x="617" y="428"/>
                  </a:cubicBezTo>
                  <a:cubicBezTo>
                    <a:pt x="729" y="428"/>
                    <a:pt x="785" y="372"/>
                    <a:pt x="897" y="148"/>
                  </a:cubicBezTo>
                  <a:cubicBezTo>
                    <a:pt x="804" y="55"/>
                    <a:pt x="634" y="1"/>
                    <a:pt x="4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8" name="Google Shape;13438;p19"/>
            <p:cNvSpPr/>
            <p:nvPr/>
          </p:nvSpPr>
          <p:spPr>
            <a:xfrm>
              <a:off x="4367475" y="2344825"/>
              <a:ext cx="44850" cy="18325"/>
            </a:xfrm>
            <a:custGeom>
              <a:avLst/>
              <a:gdLst/>
              <a:ahLst/>
              <a:cxnLst/>
              <a:rect l="l" t="t" r="r" b="b"/>
              <a:pathLst>
                <a:path w="1794" h="733" extrusionOk="0">
                  <a:moveTo>
                    <a:pt x="1794" y="0"/>
                  </a:moveTo>
                  <a:cubicBezTo>
                    <a:pt x="897" y="0"/>
                    <a:pt x="1" y="0"/>
                    <a:pt x="1" y="673"/>
                  </a:cubicBezTo>
                  <a:cubicBezTo>
                    <a:pt x="124" y="714"/>
                    <a:pt x="247" y="732"/>
                    <a:pt x="369" y="732"/>
                  </a:cubicBezTo>
                  <a:cubicBezTo>
                    <a:pt x="912" y="732"/>
                    <a:pt x="1428" y="366"/>
                    <a:pt x="17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9" name="Google Shape;13439;p19"/>
            <p:cNvSpPr/>
            <p:nvPr/>
          </p:nvSpPr>
          <p:spPr>
            <a:xfrm>
              <a:off x="4389900" y="1161500"/>
              <a:ext cx="23850" cy="23550"/>
            </a:xfrm>
            <a:custGeom>
              <a:avLst/>
              <a:gdLst/>
              <a:ahLst/>
              <a:cxnLst/>
              <a:rect l="l" t="t" r="r" b="b"/>
              <a:pathLst>
                <a:path w="954" h="942" extrusionOk="0">
                  <a:moveTo>
                    <a:pt x="510" y="0"/>
                  </a:moveTo>
                  <a:cubicBezTo>
                    <a:pt x="440" y="0"/>
                    <a:pt x="347" y="14"/>
                    <a:pt x="224" y="45"/>
                  </a:cubicBezTo>
                  <a:cubicBezTo>
                    <a:pt x="0" y="493"/>
                    <a:pt x="224" y="717"/>
                    <a:pt x="673" y="941"/>
                  </a:cubicBezTo>
                  <a:cubicBezTo>
                    <a:pt x="479" y="554"/>
                    <a:pt x="954" y="0"/>
                    <a:pt x="5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0" name="Google Shape;13440;p19"/>
            <p:cNvSpPr/>
            <p:nvPr/>
          </p:nvSpPr>
          <p:spPr>
            <a:xfrm>
              <a:off x="4361875" y="2372825"/>
              <a:ext cx="28050" cy="8450"/>
            </a:xfrm>
            <a:custGeom>
              <a:avLst/>
              <a:gdLst/>
              <a:ahLst/>
              <a:cxnLst/>
              <a:rect l="l" t="t" r="r" b="b"/>
              <a:pathLst>
                <a:path w="1122" h="338" extrusionOk="0">
                  <a:moveTo>
                    <a:pt x="225" y="1"/>
                  </a:moveTo>
                  <a:cubicBezTo>
                    <a:pt x="1" y="225"/>
                    <a:pt x="281" y="337"/>
                    <a:pt x="561" y="337"/>
                  </a:cubicBezTo>
                  <a:cubicBezTo>
                    <a:pt x="841" y="337"/>
                    <a:pt x="1121" y="225"/>
                    <a:pt x="8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1" name="Google Shape;13441;p19"/>
            <p:cNvSpPr/>
            <p:nvPr/>
          </p:nvSpPr>
          <p:spPr>
            <a:xfrm>
              <a:off x="4345975" y="1307650"/>
              <a:ext cx="21525" cy="28675"/>
            </a:xfrm>
            <a:custGeom>
              <a:avLst/>
              <a:gdLst/>
              <a:ahLst/>
              <a:cxnLst/>
              <a:rect l="l" t="t" r="r" b="b"/>
              <a:pathLst>
                <a:path w="861" h="1147" extrusionOk="0">
                  <a:moveTo>
                    <a:pt x="673" y="1"/>
                  </a:moveTo>
                  <a:cubicBezTo>
                    <a:pt x="0" y="1"/>
                    <a:pt x="223" y="1146"/>
                    <a:pt x="637" y="1146"/>
                  </a:cubicBezTo>
                  <a:cubicBezTo>
                    <a:pt x="861" y="698"/>
                    <a:pt x="861" y="474"/>
                    <a:pt x="861" y="26"/>
                  </a:cubicBezTo>
                  <a:cubicBezTo>
                    <a:pt x="792" y="9"/>
                    <a:pt x="729" y="1"/>
                    <a:pt x="6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2" name="Google Shape;13442;p19"/>
            <p:cNvSpPr/>
            <p:nvPr/>
          </p:nvSpPr>
          <p:spPr>
            <a:xfrm>
              <a:off x="4341700" y="1278700"/>
              <a:ext cx="9000" cy="7200"/>
            </a:xfrm>
            <a:custGeom>
              <a:avLst/>
              <a:gdLst/>
              <a:ahLst/>
              <a:cxnLst/>
              <a:rect l="l" t="t" r="r" b="b"/>
              <a:pathLst>
                <a:path w="360" h="288" extrusionOk="0">
                  <a:moveTo>
                    <a:pt x="51" y="0"/>
                  </a:moveTo>
                  <a:cubicBezTo>
                    <a:pt x="1" y="0"/>
                    <a:pt x="180" y="287"/>
                    <a:pt x="359" y="287"/>
                  </a:cubicBezTo>
                  <a:cubicBezTo>
                    <a:pt x="359" y="287"/>
                    <a:pt x="359" y="63"/>
                    <a:pt x="135" y="63"/>
                  </a:cubicBezTo>
                  <a:cubicBezTo>
                    <a:pt x="90" y="18"/>
                    <a:pt x="64" y="0"/>
                    <a:pt x="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3" name="Google Shape;13443;p19"/>
            <p:cNvSpPr/>
            <p:nvPr/>
          </p:nvSpPr>
          <p:spPr>
            <a:xfrm>
              <a:off x="4302775" y="2404875"/>
              <a:ext cx="36725" cy="15025"/>
            </a:xfrm>
            <a:custGeom>
              <a:avLst/>
              <a:gdLst/>
              <a:ahLst/>
              <a:cxnLst/>
              <a:rect l="l" t="t" r="r" b="b"/>
              <a:pathLst>
                <a:path w="1469" h="601" extrusionOk="0">
                  <a:moveTo>
                    <a:pt x="457" y="1"/>
                  </a:moveTo>
                  <a:cubicBezTo>
                    <a:pt x="365" y="1"/>
                    <a:pt x="258" y="19"/>
                    <a:pt x="123" y="64"/>
                  </a:cubicBezTo>
                  <a:cubicBezTo>
                    <a:pt x="0" y="434"/>
                    <a:pt x="420" y="600"/>
                    <a:pt x="823" y="600"/>
                  </a:cubicBezTo>
                  <a:cubicBezTo>
                    <a:pt x="1151" y="600"/>
                    <a:pt x="1468" y="489"/>
                    <a:pt x="1468" y="288"/>
                  </a:cubicBezTo>
                  <a:cubicBezTo>
                    <a:pt x="930" y="288"/>
                    <a:pt x="823" y="1"/>
                    <a:pt x="4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4" name="Google Shape;13444;p19"/>
            <p:cNvSpPr/>
            <p:nvPr/>
          </p:nvSpPr>
          <p:spPr>
            <a:xfrm>
              <a:off x="4277825" y="1420350"/>
              <a:ext cx="28050" cy="16825"/>
            </a:xfrm>
            <a:custGeom>
              <a:avLst/>
              <a:gdLst/>
              <a:ahLst/>
              <a:cxnLst/>
              <a:rect l="l" t="t" r="r" b="b"/>
              <a:pathLst>
                <a:path w="1122" h="673" extrusionOk="0">
                  <a:moveTo>
                    <a:pt x="449" y="0"/>
                  </a:moveTo>
                  <a:cubicBezTo>
                    <a:pt x="1" y="0"/>
                    <a:pt x="673" y="672"/>
                    <a:pt x="1121" y="672"/>
                  </a:cubicBezTo>
                  <a:cubicBezTo>
                    <a:pt x="1121" y="448"/>
                    <a:pt x="1121" y="224"/>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5" name="Google Shape;13445;p19"/>
            <p:cNvSpPr/>
            <p:nvPr/>
          </p:nvSpPr>
          <p:spPr>
            <a:xfrm>
              <a:off x="4273725" y="2409850"/>
              <a:ext cx="26550" cy="14575"/>
            </a:xfrm>
            <a:custGeom>
              <a:avLst/>
              <a:gdLst/>
              <a:ahLst/>
              <a:cxnLst/>
              <a:rect l="l" t="t" r="r" b="b"/>
              <a:pathLst>
                <a:path w="1062" h="583" extrusionOk="0">
                  <a:moveTo>
                    <a:pt x="481" y="1"/>
                  </a:moveTo>
                  <a:cubicBezTo>
                    <a:pt x="77" y="1"/>
                    <a:pt x="1" y="209"/>
                    <a:pt x="165" y="537"/>
                  </a:cubicBezTo>
                  <a:cubicBezTo>
                    <a:pt x="261" y="569"/>
                    <a:pt x="339" y="583"/>
                    <a:pt x="403" y="583"/>
                  </a:cubicBezTo>
                  <a:cubicBezTo>
                    <a:pt x="787" y="583"/>
                    <a:pt x="677" y="89"/>
                    <a:pt x="1061" y="89"/>
                  </a:cubicBezTo>
                  <a:cubicBezTo>
                    <a:pt x="821" y="29"/>
                    <a:pt x="629" y="1"/>
                    <a:pt x="4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6" name="Google Shape;13446;p19"/>
            <p:cNvSpPr/>
            <p:nvPr/>
          </p:nvSpPr>
          <p:spPr>
            <a:xfrm>
              <a:off x="4259300" y="3000350"/>
              <a:ext cx="24800" cy="6500"/>
            </a:xfrm>
            <a:custGeom>
              <a:avLst/>
              <a:gdLst/>
              <a:ahLst/>
              <a:cxnLst/>
              <a:rect l="l" t="t" r="r" b="b"/>
              <a:pathLst>
                <a:path w="992" h="260" extrusionOk="0">
                  <a:moveTo>
                    <a:pt x="518" y="1"/>
                  </a:moveTo>
                  <a:lnTo>
                    <a:pt x="518" y="1"/>
                  </a:lnTo>
                  <a:cubicBezTo>
                    <a:pt x="0" y="130"/>
                    <a:pt x="454" y="260"/>
                    <a:pt x="714" y="260"/>
                  </a:cubicBezTo>
                  <a:cubicBezTo>
                    <a:pt x="904" y="260"/>
                    <a:pt x="991" y="190"/>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7" name="Google Shape;13447;p19"/>
            <p:cNvSpPr/>
            <p:nvPr/>
          </p:nvSpPr>
          <p:spPr>
            <a:xfrm>
              <a:off x="4249825" y="1033750"/>
              <a:ext cx="22425" cy="22425"/>
            </a:xfrm>
            <a:custGeom>
              <a:avLst/>
              <a:gdLst/>
              <a:ahLst/>
              <a:cxnLst/>
              <a:rect l="l" t="t" r="r" b="b"/>
              <a:pathLst>
                <a:path w="897" h="897" extrusionOk="0">
                  <a:moveTo>
                    <a:pt x="224" y="0"/>
                  </a:moveTo>
                  <a:lnTo>
                    <a:pt x="224" y="0"/>
                  </a:lnTo>
                  <a:cubicBezTo>
                    <a:pt x="448" y="448"/>
                    <a:pt x="0" y="897"/>
                    <a:pt x="897" y="897"/>
                  </a:cubicBezTo>
                  <a:cubicBezTo>
                    <a:pt x="897" y="448"/>
                    <a:pt x="673" y="224"/>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8" name="Google Shape;13448;p19"/>
            <p:cNvSpPr/>
            <p:nvPr/>
          </p:nvSpPr>
          <p:spPr>
            <a:xfrm>
              <a:off x="4255425" y="1470775"/>
              <a:ext cx="16825" cy="5625"/>
            </a:xfrm>
            <a:custGeom>
              <a:avLst/>
              <a:gdLst/>
              <a:ahLst/>
              <a:cxnLst/>
              <a:rect l="l" t="t" r="r" b="b"/>
              <a:pathLst>
                <a:path w="673" h="225" extrusionOk="0">
                  <a:moveTo>
                    <a:pt x="449" y="0"/>
                  </a:moveTo>
                  <a:cubicBezTo>
                    <a:pt x="0" y="0"/>
                    <a:pt x="449" y="224"/>
                    <a:pt x="673" y="224"/>
                  </a:cubicBezTo>
                  <a:cubicBezTo>
                    <a:pt x="673" y="224"/>
                    <a:pt x="673"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9" name="Google Shape;13449;p19"/>
            <p:cNvSpPr/>
            <p:nvPr/>
          </p:nvSpPr>
          <p:spPr>
            <a:xfrm>
              <a:off x="4165775" y="2243975"/>
              <a:ext cx="50450" cy="28025"/>
            </a:xfrm>
            <a:custGeom>
              <a:avLst/>
              <a:gdLst/>
              <a:ahLst/>
              <a:cxnLst/>
              <a:rect l="l" t="t" r="r" b="b"/>
              <a:pathLst>
                <a:path w="2018" h="1121" extrusionOk="0">
                  <a:moveTo>
                    <a:pt x="2018" y="0"/>
                  </a:moveTo>
                  <a:cubicBezTo>
                    <a:pt x="1345" y="0"/>
                    <a:pt x="0" y="673"/>
                    <a:pt x="1121" y="1121"/>
                  </a:cubicBezTo>
                  <a:cubicBezTo>
                    <a:pt x="1121" y="448"/>
                    <a:pt x="2018" y="448"/>
                    <a:pt x="20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0" name="Google Shape;13450;p19"/>
            <p:cNvSpPr/>
            <p:nvPr/>
          </p:nvSpPr>
          <p:spPr>
            <a:xfrm>
              <a:off x="4132150" y="4373075"/>
              <a:ext cx="28050" cy="12625"/>
            </a:xfrm>
            <a:custGeom>
              <a:avLst/>
              <a:gdLst/>
              <a:ahLst/>
              <a:cxnLst/>
              <a:rect l="l" t="t" r="r" b="b"/>
              <a:pathLst>
                <a:path w="1122" h="505" extrusionOk="0">
                  <a:moveTo>
                    <a:pt x="225" y="1"/>
                  </a:moveTo>
                  <a:cubicBezTo>
                    <a:pt x="1" y="337"/>
                    <a:pt x="281" y="505"/>
                    <a:pt x="561" y="505"/>
                  </a:cubicBezTo>
                  <a:cubicBezTo>
                    <a:pt x="841" y="505"/>
                    <a:pt x="1121" y="337"/>
                    <a:pt x="8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1" name="Google Shape;13451;p19"/>
            <p:cNvSpPr/>
            <p:nvPr/>
          </p:nvSpPr>
          <p:spPr>
            <a:xfrm>
              <a:off x="4123750" y="832025"/>
              <a:ext cx="30850" cy="8450"/>
            </a:xfrm>
            <a:custGeom>
              <a:avLst/>
              <a:gdLst/>
              <a:ahLst/>
              <a:cxnLst/>
              <a:rect l="l" t="t" r="r" b="b"/>
              <a:pathLst>
                <a:path w="1234" h="338" extrusionOk="0">
                  <a:moveTo>
                    <a:pt x="113" y="1"/>
                  </a:moveTo>
                  <a:cubicBezTo>
                    <a:pt x="1" y="225"/>
                    <a:pt x="337" y="337"/>
                    <a:pt x="645" y="337"/>
                  </a:cubicBezTo>
                  <a:cubicBezTo>
                    <a:pt x="953" y="337"/>
                    <a:pt x="1233" y="225"/>
                    <a:pt x="10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2" name="Google Shape;13452;p19"/>
            <p:cNvSpPr/>
            <p:nvPr/>
          </p:nvSpPr>
          <p:spPr>
            <a:xfrm>
              <a:off x="4126550" y="2283200"/>
              <a:ext cx="28050" cy="22425"/>
            </a:xfrm>
            <a:custGeom>
              <a:avLst/>
              <a:gdLst/>
              <a:ahLst/>
              <a:cxnLst/>
              <a:rect l="l" t="t" r="r" b="b"/>
              <a:pathLst>
                <a:path w="1122" h="897" extrusionOk="0">
                  <a:moveTo>
                    <a:pt x="1" y="0"/>
                  </a:moveTo>
                  <a:lnTo>
                    <a:pt x="1" y="897"/>
                  </a:lnTo>
                  <a:cubicBezTo>
                    <a:pt x="1121" y="897"/>
                    <a:pt x="897"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3" name="Google Shape;13453;p19"/>
            <p:cNvSpPr/>
            <p:nvPr/>
          </p:nvSpPr>
          <p:spPr>
            <a:xfrm>
              <a:off x="4115350" y="1039350"/>
              <a:ext cx="22425" cy="23550"/>
            </a:xfrm>
            <a:custGeom>
              <a:avLst/>
              <a:gdLst/>
              <a:ahLst/>
              <a:cxnLst/>
              <a:rect l="l" t="t" r="r" b="b"/>
              <a:pathLst>
                <a:path w="897" h="942" extrusionOk="0">
                  <a:moveTo>
                    <a:pt x="897" y="0"/>
                  </a:moveTo>
                  <a:cubicBezTo>
                    <a:pt x="0" y="0"/>
                    <a:pt x="225" y="673"/>
                    <a:pt x="0" y="897"/>
                  </a:cubicBezTo>
                  <a:cubicBezTo>
                    <a:pt x="123" y="927"/>
                    <a:pt x="220" y="941"/>
                    <a:pt x="298" y="941"/>
                  </a:cubicBezTo>
                  <a:cubicBezTo>
                    <a:pt x="791" y="941"/>
                    <a:pt x="510" y="387"/>
                    <a:pt x="8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4" name="Google Shape;13454;p19"/>
            <p:cNvSpPr/>
            <p:nvPr/>
          </p:nvSpPr>
          <p:spPr>
            <a:xfrm>
              <a:off x="4108000" y="2428875"/>
              <a:ext cx="24825" cy="6475"/>
            </a:xfrm>
            <a:custGeom>
              <a:avLst/>
              <a:gdLst/>
              <a:ahLst/>
              <a:cxnLst/>
              <a:rect l="l" t="t" r="r" b="b"/>
              <a:pathLst>
                <a:path w="993" h="259" extrusionOk="0">
                  <a:moveTo>
                    <a:pt x="519" y="0"/>
                  </a:moveTo>
                  <a:cubicBezTo>
                    <a:pt x="1" y="129"/>
                    <a:pt x="455" y="259"/>
                    <a:pt x="715" y="259"/>
                  </a:cubicBezTo>
                  <a:cubicBezTo>
                    <a:pt x="905" y="259"/>
                    <a:pt x="992" y="190"/>
                    <a:pt x="5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5" name="Google Shape;13455;p19"/>
            <p:cNvSpPr/>
            <p:nvPr/>
          </p:nvSpPr>
          <p:spPr>
            <a:xfrm>
              <a:off x="4109750" y="837625"/>
              <a:ext cx="11225" cy="11250"/>
            </a:xfrm>
            <a:custGeom>
              <a:avLst/>
              <a:gdLst/>
              <a:ahLst/>
              <a:cxnLst/>
              <a:rect l="l" t="t" r="r" b="b"/>
              <a:pathLst>
                <a:path w="449" h="450" extrusionOk="0">
                  <a:moveTo>
                    <a:pt x="224" y="1"/>
                  </a:moveTo>
                  <a:cubicBezTo>
                    <a:pt x="0" y="1"/>
                    <a:pt x="224" y="449"/>
                    <a:pt x="449" y="449"/>
                  </a:cubicBezTo>
                  <a:cubicBezTo>
                    <a:pt x="449" y="225"/>
                    <a:pt x="449"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6" name="Google Shape;13456;p19"/>
            <p:cNvSpPr/>
            <p:nvPr/>
          </p:nvSpPr>
          <p:spPr>
            <a:xfrm>
              <a:off x="4098425" y="945850"/>
              <a:ext cx="23475" cy="13375"/>
            </a:xfrm>
            <a:custGeom>
              <a:avLst/>
              <a:gdLst/>
              <a:ahLst/>
              <a:cxnLst/>
              <a:rect l="l" t="t" r="r" b="b"/>
              <a:pathLst>
                <a:path w="939" h="535" extrusionOk="0">
                  <a:moveTo>
                    <a:pt x="82" y="0"/>
                  </a:moveTo>
                  <a:cubicBezTo>
                    <a:pt x="0" y="0"/>
                    <a:pt x="643" y="534"/>
                    <a:pt x="854" y="534"/>
                  </a:cubicBezTo>
                  <a:cubicBezTo>
                    <a:pt x="914" y="534"/>
                    <a:pt x="939" y="490"/>
                    <a:pt x="902" y="378"/>
                  </a:cubicBezTo>
                  <a:cubicBezTo>
                    <a:pt x="902" y="266"/>
                    <a:pt x="846" y="210"/>
                    <a:pt x="789" y="210"/>
                  </a:cubicBezTo>
                  <a:cubicBezTo>
                    <a:pt x="733" y="210"/>
                    <a:pt x="677" y="266"/>
                    <a:pt x="677" y="378"/>
                  </a:cubicBezTo>
                  <a:cubicBezTo>
                    <a:pt x="285" y="98"/>
                    <a:pt x="117" y="0"/>
                    <a:pt x="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7" name="Google Shape;13457;p19"/>
            <p:cNvSpPr/>
            <p:nvPr/>
          </p:nvSpPr>
          <p:spPr>
            <a:xfrm>
              <a:off x="4092925" y="2412050"/>
              <a:ext cx="16850" cy="11225"/>
            </a:xfrm>
            <a:custGeom>
              <a:avLst/>
              <a:gdLst/>
              <a:ahLst/>
              <a:cxnLst/>
              <a:rect l="l" t="t" r="r" b="b"/>
              <a:pathLst>
                <a:path w="674" h="449" extrusionOk="0">
                  <a:moveTo>
                    <a:pt x="225" y="1"/>
                  </a:moveTo>
                  <a:cubicBezTo>
                    <a:pt x="1" y="1"/>
                    <a:pt x="449" y="449"/>
                    <a:pt x="673" y="449"/>
                  </a:cubicBezTo>
                  <a:cubicBezTo>
                    <a:pt x="673" y="225"/>
                    <a:pt x="673" y="1"/>
                    <a:pt x="2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8" name="Google Shape;13458;p19"/>
            <p:cNvSpPr/>
            <p:nvPr/>
          </p:nvSpPr>
          <p:spPr>
            <a:xfrm>
              <a:off x="4098550" y="3364550"/>
              <a:ext cx="16825" cy="11225"/>
            </a:xfrm>
            <a:custGeom>
              <a:avLst/>
              <a:gdLst/>
              <a:ahLst/>
              <a:cxnLst/>
              <a:rect l="l" t="t" r="r" b="b"/>
              <a:pathLst>
                <a:path w="673" h="449" extrusionOk="0">
                  <a:moveTo>
                    <a:pt x="0" y="1"/>
                  </a:moveTo>
                  <a:cubicBezTo>
                    <a:pt x="0" y="225"/>
                    <a:pt x="0" y="449"/>
                    <a:pt x="448" y="449"/>
                  </a:cubicBezTo>
                  <a:cubicBezTo>
                    <a:pt x="672" y="449"/>
                    <a:pt x="448"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9" name="Google Shape;13459;p19"/>
            <p:cNvSpPr/>
            <p:nvPr/>
          </p:nvSpPr>
          <p:spPr>
            <a:xfrm>
              <a:off x="4070525" y="1095375"/>
              <a:ext cx="33650" cy="39250"/>
            </a:xfrm>
            <a:custGeom>
              <a:avLst/>
              <a:gdLst/>
              <a:ahLst/>
              <a:cxnLst/>
              <a:rect l="l" t="t" r="r" b="b"/>
              <a:pathLst>
                <a:path w="1346" h="1570" extrusionOk="0">
                  <a:moveTo>
                    <a:pt x="897" y="0"/>
                  </a:moveTo>
                  <a:cubicBezTo>
                    <a:pt x="673" y="673"/>
                    <a:pt x="0" y="897"/>
                    <a:pt x="225" y="1569"/>
                  </a:cubicBezTo>
                  <a:cubicBezTo>
                    <a:pt x="897" y="1569"/>
                    <a:pt x="1345" y="224"/>
                    <a:pt x="8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0" name="Google Shape;13460;p19"/>
            <p:cNvSpPr/>
            <p:nvPr/>
          </p:nvSpPr>
          <p:spPr>
            <a:xfrm>
              <a:off x="4080000" y="3605475"/>
              <a:ext cx="22425" cy="6500"/>
            </a:xfrm>
            <a:custGeom>
              <a:avLst/>
              <a:gdLst/>
              <a:ahLst/>
              <a:cxnLst/>
              <a:rect l="l" t="t" r="r" b="b"/>
              <a:pathLst>
                <a:path w="897" h="260" extrusionOk="0">
                  <a:moveTo>
                    <a:pt x="518" y="1"/>
                  </a:moveTo>
                  <a:cubicBezTo>
                    <a:pt x="0" y="130"/>
                    <a:pt x="379" y="259"/>
                    <a:pt x="619" y="259"/>
                  </a:cubicBezTo>
                  <a:cubicBezTo>
                    <a:pt x="795" y="259"/>
                    <a:pt x="897" y="190"/>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1" name="Google Shape;13461;p19"/>
            <p:cNvSpPr/>
            <p:nvPr/>
          </p:nvSpPr>
          <p:spPr>
            <a:xfrm>
              <a:off x="4073725" y="2408825"/>
              <a:ext cx="12625" cy="6500"/>
            </a:xfrm>
            <a:custGeom>
              <a:avLst/>
              <a:gdLst/>
              <a:ahLst/>
              <a:cxnLst/>
              <a:rect l="l" t="t" r="r" b="b"/>
              <a:pathLst>
                <a:path w="505" h="260" extrusionOk="0">
                  <a:moveTo>
                    <a:pt x="38" y="0"/>
                  </a:moveTo>
                  <a:cubicBezTo>
                    <a:pt x="1" y="0"/>
                    <a:pt x="454" y="259"/>
                    <a:pt x="491" y="259"/>
                  </a:cubicBezTo>
                  <a:cubicBezTo>
                    <a:pt x="505" y="259"/>
                    <a:pt x="463" y="224"/>
                    <a:pt x="321" y="130"/>
                  </a:cubicBezTo>
                  <a:cubicBezTo>
                    <a:pt x="131" y="35"/>
                    <a:pt x="52" y="0"/>
                    <a:pt x="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2" name="Google Shape;13462;p19"/>
            <p:cNvSpPr/>
            <p:nvPr/>
          </p:nvSpPr>
          <p:spPr>
            <a:xfrm>
              <a:off x="4041600" y="2481925"/>
              <a:ext cx="45750" cy="15100"/>
            </a:xfrm>
            <a:custGeom>
              <a:avLst/>
              <a:gdLst/>
              <a:ahLst/>
              <a:cxnLst/>
              <a:rect l="l" t="t" r="r" b="b"/>
              <a:pathLst>
                <a:path w="1830" h="604" extrusionOk="0">
                  <a:moveTo>
                    <a:pt x="1200" y="1"/>
                  </a:moveTo>
                  <a:cubicBezTo>
                    <a:pt x="637" y="1"/>
                    <a:pt x="1" y="284"/>
                    <a:pt x="709" y="567"/>
                  </a:cubicBezTo>
                  <a:cubicBezTo>
                    <a:pt x="758" y="470"/>
                    <a:pt x="839" y="436"/>
                    <a:pt x="936" y="436"/>
                  </a:cubicBezTo>
                  <a:cubicBezTo>
                    <a:pt x="1151" y="436"/>
                    <a:pt x="1445" y="604"/>
                    <a:pt x="1636" y="604"/>
                  </a:cubicBezTo>
                  <a:cubicBezTo>
                    <a:pt x="1752" y="604"/>
                    <a:pt x="1830" y="542"/>
                    <a:pt x="1830" y="343"/>
                  </a:cubicBezTo>
                  <a:cubicBezTo>
                    <a:pt x="1830" y="96"/>
                    <a:pt x="1527" y="1"/>
                    <a:pt x="12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3" name="Google Shape;13463;p19"/>
            <p:cNvSpPr/>
            <p:nvPr/>
          </p:nvSpPr>
          <p:spPr>
            <a:xfrm>
              <a:off x="4042500" y="1145800"/>
              <a:ext cx="33650" cy="22425"/>
            </a:xfrm>
            <a:custGeom>
              <a:avLst/>
              <a:gdLst/>
              <a:ahLst/>
              <a:cxnLst/>
              <a:rect l="l" t="t" r="r" b="b"/>
              <a:pathLst>
                <a:path w="1346" h="897" extrusionOk="0">
                  <a:moveTo>
                    <a:pt x="673" y="0"/>
                  </a:moveTo>
                  <a:cubicBezTo>
                    <a:pt x="673" y="0"/>
                    <a:pt x="1" y="897"/>
                    <a:pt x="673" y="897"/>
                  </a:cubicBezTo>
                  <a:cubicBezTo>
                    <a:pt x="897" y="673"/>
                    <a:pt x="1346" y="0"/>
                    <a:pt x="6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4" name="Google Shape;13464;p19"/>
            <p:cNvSpPr/>
            <p:nvPr/>
          </p:nvSpPr>
          <p:spPr>
            <a:xfrm>
              <a:off x="4048125" y="2389650"/>
              <a:ext cx="11225" cy="11225"/>
            </a:xfrm>
            <a:custGeom>
              <a:avLst/>
              <a:gdLst/>
              <a:ahLst/>
              <a:cxnLst/>
              <a:rect l="l" t="t" r="r" b="b"/>
              <a:pathLst>
                <a:path w="449" h="449" extrusionOk="0">
                  <a:moveTo>
                    <a:pt x="224" y="0"/>
                  </a:moveTo>
                  <a:cubicBezTo>
                    <a:pt x="0" y="0"/>
                    <a:pt x="224" y="449"/>
                    <a:pt x="448" y="449"/>
                  </a:cubicBezTo>
                  <a:cubicBezTo>
                    <a:pt x="448" y="224"/>
                    <a:pt x="448"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5" name="Google Shape;13465;p19"/>
            <p:cNvSpPr/>
            <p:nvPr/>
          </p:nvSpPr>
          <p:spPr>
            <a:xfrm>
              <a:off x="4048125" y="3431775"/>
              <a:ext cx="11225" cy="5650"/>
            </a:xfrm>
            <a:custGeom>
              <a:avLst/>
              <a:gdLst/>
              <a:ahLst/>
              <a:cxnLst/>
              <a:rect l="l" t="t" r="r" b="b"/>
              <a:pathLst>
                <a:path w="449" h="226" extrusionOk="0">
                  <a:moveTo>
                    <a:pt x="0" y="1"/>
                  </a:moveTo>
                  <a:cubicBezTo>
                    <a:pt x="0" y="1"/>
                    <a:pt x="0" y="225"/>
                    <a:pt x="224" y="225"/>
                  </a:cubicBezTo>
                  <a:cubicBezTo>
                    <a:pt x="448" y="225"/>
                    <a:pt x="224"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6" name="Google Shape;13466;p19"/>
            <p:cNvSpPr/>
            <p:nvPr/>
          </p:nvSpPr>
          <p:spPr>
            <a:xfrm>
              <a:off x="4010525" y="2372825"/>
              <a:ext cx="37600" cy="15875"/>
            </a:xfrm>
            <a:custGeom>
              <a:avLst/>
              <a:gdLst/>
              <a:ahLst/>
              <a:cxnLst/>
              <a:rect l="l" t="t" r="r" b="b"/>
              <a:pathLst>
                <a:path w="1504" h="635" extrusionOk="0">
                  <a:moveTo>
                    <a:pt x="159" y="1"/>
                  </a:moveTo>
                  <a:lnTo>
                    <a:pt x="159" y="1"/>
                  </a:lnTo>
                  <a:cubicBezTo>
                    <a:pt x="1" y="318"/>
                    <a:pt x="627" y="635"/>
                    <a:pt x="1086" y="635"/>
                  </a:cubicBezTo>
                  <a:cubicBezTo>
                    <a:pt x="1277" y="635"/>
                    <a:pt x="1438" y="580"/>
                    <a:pt x="1504" y="449"/>
                  </a:cubicBezTo>
                  <a:cubicBezTo>
                    <a:pt x="1056" y="225"/>
                    <a:pt x="608" y="225"/>
                    <a:pt x="1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7" name="Google Shape;13467;p19"/>
            <p:cNvSpPr/>
            <p:nvPr/>
          </p:nvSpPr>
          <p:spPr>
            <a:xfrm>
              <a:off x="4008900" y="880350"/>
              <a:ext cx="33625" cy="18950"/>
            </a:xfrm>
            <a:custGeom>
              <a:avLst/>
              <a:gdLst/>
              <a:ahLst/>
              <a:cxnLst/>
              <a:rect l="l" t="t" r="r" b="b"/>
              <a:pathLst>
                <a:path w="1345" h="758" extrusionOk="0">
                  <a:moveTo>
                    <a:pt x="883" y="1"/>
                  </a:moveTo>
                  <a:cubicBezTo>
                    <a:pt x="462" y="1"/>
                    <a:pt x="168" y="253"/>
                    <a:pt x="0" y="757"/>
                  </a:cubicBezTo>
                  <a:cubicBezTo>
                    <a:pt x="448" y="757"/>
                    <a:pt x="897" y="533"/>
                    <a:pt x="1345" y="85"/>
                  </a:cubicBezTo>
                  <a:cubicBezTo>
                    <a:pt x="1177" y="29"/>
                    <a:pt x="1023" y="1"/>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8" name="Google Shape;13468;p19"/>
            <p:cNvSpPr/>
            <p:nvPr/>
          </p:nvSpPr>
          <p:spPr>
            <a:xfrm>
              <a:off x="4020100" y="2809875"/>
              <a:ext cx="22425" cy="11225"/>
            </a:xfrm>
            <a:custGeom>
              <a:avLst/>
              <a:gdLst/>
              <a:ahLst/>
              <a:cxnLst/>
              <a:rect l="l" t="t" r="r" b="b"/>
              <a:pathLst>
                <a:path w="897" h="449" extrusionOk="0">
                  <a:moveTo>
                    <a:pt x="449" y="0"/>
                  </a:moveTo>
                  <a:cubicBezTo>
                    <a:pt x="225" y="0"/>
                    <a:pt x="0" y="224"/>
                    <a:pt x="449" y="448"/>
                  </a:cubicBezTo>
                  <a:cubicBezTo>
                    <a:pt x="897" y="448"/>
                    <a:pt x="897"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9" name="Google Shape;13469;p19"/>
            <p:cNvSpPr/>
            <p:nvPr/>
          </p:nvSpPr>
          <p:spPr>
            <a:xfrm>
              <a:off x="4008100" y="1209450"/>
              <a:ext cx="25050" cy="14825"/>
            </a:xfrm>
            <a:custGeom>
              <a:avLst/>
              <a:gdLst/>
              <a:ahLst/>
              <a:cxnLst/>
              <a:rect l="l" t="t" r="r" b="b"/>
              <a:pathLst>
                <a:path w="1002" h="593" extrusionOk="0">
                  <a:moveTo>
                    <a:pt x="617" y="1"/>
                  </a:moveTo>
                  <a:cubicBezTo>
                    <a:pt x="355" y="1"/>
                    <a:pt x="1" y="232"/>
                    <a:pt x="480" y="592"/>
                  </a:cubicBezTo>
                  <a:cubicBezTo>
                    <a:pt x="1001" y="175"/>
                    <a:pt x="844" y="1"/>
                    <a:pt x="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0" name="Google Shape;13470;p19"/>
            <p:cNvSpPr/>
            <p:nvPr/>
          </p:nvSpPr>
          <p:spPr>
            <a:xfrm>
              <a:off x="3980875" y="1229850"/>
              <a:ext cx="33650" cy="22425"/>
            </a:xfrm>
            <a:custGeom>
              <a:avLst/>
              <a:gdLst/>
              <a:ahLst/>
              <a:cxnLst/>
              <a:rect l="l" t="t" r="r" b="b"/>
              <a:pathLst>
                <a:path w="1346" h="897" extrusionOk="0">
                  <a:moveTo>
                    <a:pt x="673" y="0"/>
                  </a:moveTo>
                  <a:cubicBezTo>
                    <a:pt x="897" y="448"/>
                    <a:pt x="1" y="672"/>
                    <a:pt x="673" y="897"/>
                  </a:cubicBezTo>
                  <a:cubicBezTo>
                    <a:pt x="673" y="897"/>
                    <a:pt x="1345" y="0"/>
                    <a:pt x="6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1" name="Google Shape;13471;p19"/>
            <p:cNvSpPr/>
            <p:nvPr/>
          </p:nvSpPr>
          <p:spPr>
            <a:xfrm>
              <a:off x="3997675" y="3000350"/>
              <a:ext cx="16850" cy="16850"/>
            </a:xfrm>
            <a:custGeom>
              <a:avLst/>
              <a:gdLst/>
              <a:ahLst/>
              <a:cxnLst/>
              <a:rect l="l" t="t" r="r" b="b"/>
              <a:pathLst>
                <a:path w="674" h="674" extrusionOk="0">
                  <a:moveTo>
                    <a:pt x="1" y="1"/>
                  </a:moveTo>
                  <a:cubicBezTo>
                    <a:pt x="1" y="225"/>
                    <a:pt x="1" y="673"/>
                    <a:pt x="449" y="673"/>
                  </a:cubicBezTo>
                  <a:cubicBezTo>
                    <a:pt x="673" y="673"/>
                    <a:pt x="449"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2" name="Google Shape;13472;p19"/>
            <p:cNvSpPr/>
            <p:nvPr/>
          </p:nvSpPr>
          <p:spPr>
            <a:xfrm>
              <a:off x="3989700" y="3053150"/>
              <a:ext cx="12625" cy="6500"/>
            </a:xfrm>
            <a:custGeom>
              <a:avLst/>
              <a:gdLst/>
              <a:ahLst/>
              <a:cxnLst/>
              <a:rect l="l" t="t" r="r" b="b"/>
              <a:pathLst>
                <a:path w="505" h="260" extrusionOk="0">
                  <a:moveTo>
                    <a:pt x="37" y="1"/>
                  </a:moveTo>
                  <a:cubicBezTo>
                    <a:pt x="0" y="1"/>
                    <a:pt x="453" y="260"/>
                    <a:pt x="490" y="260"/>
                  </a:cubicBezTo>
                  <a:cubicBezTo>
                    <a:pt x="504" y="260"/>
                    <a:pt x="462" y="225"/>
                    <a:pt x="320" y="130"/>
                  </a:cubicBezTo>
                  <a:cubicBezTo>
                    <a:pt x="131" y="35"/>
                    <a:pt x="51" y="1"/>
                    <a:pt x="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3" name="Google Shape;13473;p19"/>
            <p:cNvSpPr/>
            <p:nvPr/>
          </p:nvSpPr>
          <p:spPr>
            <a:xfrm>
              <a:off x="3980250" y="3196475"/>
              <a:ext cx="24800" cy="6475"/>
            </a:xfrm>
            <a:custGeom>
              <a:avLst/>
              <a:gdLst/>
              <a:ahLst/>
              <a:cxnLst/>
              <a:rect l="l" t="t" r="r" b="b"/>
              <a:pathLst>
                <a:path w="992" h="259" extrusionOk="0">
                  <a:moveTo>
                    <a:pt x="474" y="0"/>
                  </a:moveTo>
                  <a:cubicBezTo>
                    <a:pt x="0" y="190"/>
                    <a:pt x="87" y="259"/>
                    <a:pt x="278" y="259"/>
                  </a:cubicBezTo>
                  <a:cubicBezTo>
                    <a:pt x="538" y="259"/>
                    <a:pt x="991" y="129"/>
                    <a:pt x="4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4" name="Google Shape;13474;p19"/>
            <p:cNvSpPr/>
            <p:nvPr/>
          </p:nvSpPr>
          <p:spPr>
            <a:xfrm>
              <a:off x="3941650" y="2339225"/>
              <a:ext cx="44850" cy="22425"/>
            </a:xfrm>
            <a:custGeom>
              <a:avLst/>
              <a:gdLst/>
              <a:ahLst/>
              <a:cxnLst/>
              <a:rect l="l" t="t" r="r" b="b"/>
              <a:pathLst>
                <a:path w="1794" h="897" extrusionOk="0">
                  <a:moveTo>
                    <a:pt x="449" y="0"/>
                  </a:moveTo>
                  <a:lnTo>
                    <a:pt x="449" y="0"/>
                  </a:lnTo>
                  <a:cubicBezTo>
                    <a:pt x="1" y="897"/>
                    <a:pt x="1345" y="448"/>
                    <a:pt x="1794" y="897"/>
                  </a:cubicBezTo>
                  <a:cubicBezTo>
                    <a:pt x="1570" y="673"/>
                    <a:pt x="1121" y="224"/>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5" name="Google Shape;13475;p19"/>
            <p:cNvSpPr/>
            <p:nvPr/>
          </p:nvSpPr>
          <p:spPr>
            <a:xfrm>
              <a:off x="3964075" y="3129225"/>
              <a:ext cx="33625" cy="32675"/>
            </a:xfrm>
            <a:custGeom>
              <a:avLst/>
              <a:gdLst/>
              <a:ahLst/>
              <a:cxnLst/>
              <a:rect l="l" t="t" r="r" b="b"/>
              <a:pathLst>
                <a:path w="1345" h="1307" extrusionOk="0">
                  <a:moveTo>
                    <a:pt x="0" y="1"/>
                  </a:moveTo>
                  <a:cubicBezTo>
                    <a:pt x="0" y="362"/>
                    <a:pt x="0" y="1306"/>
                    <a:pt x="353" y="1306"/>
                  </a:cubicBezTo>
                  <a:cubicBezTo>
                    <a:pt x="437" y="1306"/>
                    <a:pt x="542" y="1252"/>
                    <a:pt x="673" y="1121"/>
                  </a:cubicBezTo>
                  <a:cubicBezTo>
                    <a:pt x="224" y="897"/>
                    <a:pt x="1345" y="225"/>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6" name="Google Shape;13476;p19"/>
            <p:cNvSpPr/>
            <p:nvPr/>
          </p:nvSpPr>
          <p:spPr>
            <a:xfrm>
              <a:off x="3952875" y="1269050"/>
              <a:ext cx="30825" cy="19500"/>
            </a:xfrm>
            <a:custGeom>
              <a:avLst/>
              <a:gdLst/>
              <a:ahLst/>
              <a:cxnLst/>
              <a:rect l="l" t="t" r="r" b="b"/>
              <a:pathLst>
                <a:path w="1233" h="780" extrusionOk="0">
                  <a:moveTo>
                    <a:pt x="672" y="1"/>
                  </a:moveTo>
                  <a:cubicBezTo>
                    <a:pt x="672" y="449"/>
                    <a:pt x="0" y="225"/>
                    <a:pt x="224" y="673"/>
                  </a:cubicBezTo>
                  <a:cubicBezTo>
                    <a:pt x="261" y="748"/>
                    <a:pt x="318" y="779"/>
                    <a:pt x="382" y="779"/>
                  </a:cubicBezTo>
                  <a:cubicBezTo>
                    <a:pt x="703" y="779"/>
                    <a:pt x="1233" y="1"/>
                    <a:pt x="6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7" name="Google Shape;13477;p19"/>
            <p:cNvSpPr/>
            <p:nvPr/>
          </p:nvSpPr>
          <p:spPr>
            <a:xfrm>
              <a:off x="3952875" y="3162850"/>
              <a:ext cx="27900" cy="28775"/>
            </a:xfrm>
            <a:custGeom>
              <a:avLst/>
              <a:gdLst/>
              <a:ahLst/>
              <a:cxnLst/>
              <a:rect l="l" t="t" r="r" b="b"/>
              <a:pathLst>
                <a:path w="1116" h="1151" extrusionOk="0">
                  <a:moveTo>
                    <a:pt x="448" y="0"/>
                  </a:moveTo>
                  <a:lnTo>
                    <a:pt x="448" y="0"/>
                  </a:lnTo>
                  <a:cubicBezTo>
                    <a:pt x="672" y="673"/>
                    <a:pt x="0" y="673"/>
                    <a:pt x="224" y="1121"/>
                  </a:cubicBezTo>
                  <a:cubicBezTo>
                    <a:pt x="305" y="1141"/>
                    <a:pt x="378" y="1150"/>
                    <a:pt x="445" y="1150"/>
                  </a:cubicBezTo>
                  <a:cubicBezTo>
                    <a:pt x="1115" y="1150"/>
                    <a:pt x="1060" y="204"/>
                    <a:pt x="4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8" name="Google Shape;13478;p19"/>
            <p:cNvSpPr/>
            <p:nvPr/>
          </p:nvSpPr>
          <p:spPr>
            <a:xfrm>
              <a:off x="3947250" y="3196475"/>
              <a:ext cx="28050" cy="28025"/>
            </a:xfrm>
            <a:custGeom>
              <a:avLst/>
              <a:gdLst/>
              <a:ahLst/>
              <a:cxnLst/>
              <a:rect l="l" t="t" r="r" b="b"/>
              <a:pathLst>
                <a:path w="1122" h="1121" extrusionOk="0">
                  <a:moveTo>
                    <a:pt x="449" y="0"/>
                  </a:moveTo>
                  <a:cubicBezTo>
                    <a:pt x="673" y="224"/>
                    <a:pt x="1" y="1121"/>
                    <a:pt x="897" y="1121"/>
                  </a:cubicBezTo>
                  <a:cubicBezTo>
                    <a:pt x="897" y="672"/>
                    <a:pt x="1121"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9" name="Google Shape;13479;p19"/>
            <p:cNvSpPr/>
            <p:nvPr/>
          </p:nvSpPr>
          <p:spPr>
            <a:xfrm>
              <a:off x="3952875" y="3248125"/>
              <a:ext cx="18700" cy="10000"/>
            </a:xfrm>
            <a:custGeom>
              <a:avLst/>
              <a:gdLst/>
              <a:ahLst/>
              <a:cxnLst/>
              <a:rect l="l" t="t" r="r" b="b"/>
              <a:pathLst>
                <a:path w="748" h="400" extrusionOk="0">
                  <a:moveTo>
                    <a:pt x="249" y="1"/>
                  </a:moveTo>
                  <a:cubicBezTo>
                    <a:pt x="125" y="1"/>
                    <a:pt x="0" y="101"/>
                    <a:pt x="0" y="399"/>
                  </a:cubicBezTo>
                  <a:cubicBezTo>
                    <a:pt x="747" y="399"/>
                    <a:pt x="498" y="1"/>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0" name="Google Shape;13480;p19"/>
            <p:cNvSpPr/>
            <p:nvPr/>
          </p:nvSpPr>
          <p:spPr>
            <a:xfrm>
              <a:off x="3941650" y="3325325"/>
              <a:ext cx="16850" cy="11225"/>
            </a:xfrm>
            <a:custGeom>
              <a:avLst/>
              <a:gdLst/>
              <a:ahLst/>
              <a:cxnLst/>
              <a:rect l="l" t="t" r="r" b="b"/>
              <a:pathLst>
                <a:path w="674" h="449" extrusionOk="0">
                  <a:moveTo>
                    <a:pt x="449" y="1"/>
                  </a:moveTo>
                  <a:cubicBezTo>
                    <a:pt x="1" y="1"/>
                    <a:pt x="1" y="225"/>
                    <a:pt x="449" y="449"/>
                  </a:cubicBezTo>
                  <a:cubicBezTo>
                    <a:pt x="673" y="449"/>
                    <a:pt x="673" y="1"/>
                    <a:pt x="4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1" name="Google Shape;13481;p19"/>
            <p:cNvSpPr/>
            <p:nvPr/>
          </p:nvSpPr>
          <p:spPr>
            <a:xfrm>
              <a:off x="3936050" y="3431775"/>
              <a:ext cx="28050" cy="11250"/>
            </a:xfrm>
            <a:custGeom>
              <a:avLst/>
              <a:gdLst/>
              <a:ahLst/>
              <a:cxnLst/>
              <a:rect l="l" t="t" r="r" b="b"/>
              <a:pathLst>
                <a:path w="1122" h="450" extrusionOk="0">
                  <a:moveTo>
                    <a:pt x="1" y="1"/>
                  </a:moveTo>
                  <a:cubicBezTo>
                    <a:pt x="1" y="225"/>
                    <a:pt x="1" y="449"/>
                    <a:pt x="673" y="449"/>
                  </a:cubicBezTo>
                  <a:cubicBezTo>
                    <a:pt x="1121" y="449"/>
                    <a:pt x="673"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2" name="Google Shape;13482;p19"/>
            <p:cNvSpPr/>
            <p:nvPr/>
          </p:nvSpPr>
          <p:spPr>
            <a:xfrm>
              <a:off x="3947250" y="4115350"/>
              <a:ext cx="11250" cy="11225"/>
            </a:xfrm>
            <a:custGeom>
              <a:avLst/>
              <a:gdLst/>
              <a:ahLst/>
              <a:cxnLst/>
              <a:rect l="l" t="t" r="r" b="b"/>
              <a:pathLst>
                <a:path w="450" h="449" extrusionOk="0">
                  <a:moveTo>
                    <a:pt x="1" y="0"/>
                  </a:moveTo>
                  <a:cubicBezTo>
                    <a:pt x="1" y="224"/>
                    <a:pt x="1" y="448"/>
                    <a:pt x="225" y="448"/>
                  </a:cubicBezTo>
                  <a:cubicBezTo>
                    <a:pt x="449" y="448"/>
                    <a:pt x="225"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3" name="Google Shape;13483;p19"/>
            <p:cNvSpPr/>
            <p:nvPr/>
          </p:nvSpPr>
          <p:spPr>
            <a:xfrm>
              <a:off x="3919250" y="927275"/>
              <a:ext cx="16825" cy="11250"/>
            </a:xfrm>
            <a:custGeom>
              <a:avLst/>
              <a:gdLst/>
              <a:ahLst/>
              <a:cxnLst/>
              <a:rect l="l" t="t" r="r" b="b"/>
              <a:pathLst>
                <a:path w="673" h="450" extrusionOk="0">
                  <a:moveTo>
                    <a:pt x="673" y="1"/>
                  </a:moveTo>
                  <a:cubicBezTo>
                    <a:pt x="224" y="1"/>
                    <a:pt x="0" y="225"/>
                    <a:pt x="0" y="449"/>
                  </a:cubicBezTo>
                  <a:cubicBezTo>
                    <a:pt x="449" y="449"/>
                    <a:pt x="673" y="449"/>
                    <a:pt x="6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4" name="Google Shape;13484;p19"/>
            <p:cNvSpPr/>
            <p:nvPr/>
          </p:nvSpPr>
          <p:spPr>
            <a:xfrm>
              <a:off x="3911800" y="2187025"/>
              <a:ext cx="24275" cy="7300"/>
            </a:xfrm>
            <a:custGeom>
              <a:avLst/>
              <a:gdLst/>
              <a:ahLst/>
              <a:cxnLst/>
              <a:rect l="l" t="t" r="r" b="b"/>
              <a:pathLst>
                <a:path w="971" h="292" extrusionOk="0">
                  <a:moveTo>
                    <a:pt x="543" y="0"/>
                  </a:moveTo>
                  <a:cubicBezTo>
                    <a:pt x="1" y="0"/>
                    <a:pt x="394" y="292"/>
                    <a:pt x="701" y="292"/>
                  </a:cubicBezTo>
                  <a:cubicBezTo>
                    <a:pt x="845" y="292"/>
                    <a:pt x="971" y="227"/>
                    <a:pt x="971" y="37"/>
                  </a:cubicBezTo>
                  <a:cubicBezTo>
                    <a:pt x="788" y="11"/>
                    <a:pt x="648" y="0"/>
                    <a:pt x="5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5" name="Google Shape;13485;p19"/>
            <p:cNvSpPr/>
            <p:nvPr/>
          </p:nvSpPr>
          <p:spPr>
            <a:xfrm>
              <a:off x="3924850" y="3017175"/>
              <a:ext cx="11225" cy="5625"/>
            </a:xfrm>
            <a:custGeom>
              <a:avLst/>
              <a:gdLst/>
              <a:ahLst/>
              <a:cxnLst/>
              <a:rect l="l" t="t" r="r" b="b"/>
              <a:pathLst>
                <a:path w="449" h="225" extrusionOk="0">
                  <a:moveTo>
                    <a:pt x="0" y="0"/>
                  </a:moveTo>
                  <a:cubicBezTo>
                    <a:pt x="0" y="0"/>
                    <a:pt x="0" y="224"/>
                    <a:pt x="225" y="224"/>
                  </a:cubicBezTo>
                  <a:cubicBezTo>
                    <a:pt x="449" y="224"/>
                    <a:pt x="225"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6" name="Google Shape;13486;p19"/>
            <p:cNvSpPr/>
            <p:nvPr/>
          </p:nvSpPr>
          <p:spPr>
            <a:xfrm>
              <a:off x="3871075" y="3062900"/>
              <a:ext cx="14575" cy="12400"/>
            </a:xfrm>
            <a:custGeom>
              <a:avLst/>
              <a:gdLst/>
              <a:ahLst/>
              <a:cxnLst/>
              <a:rect l="l" t="t" r="r" b="b"/>
              <a:pathLst>
                <a:path w="583" h="496" extrusionOk="0">
                  <a:moveTo>
                    <a:pt x="181" y="0"/>
                  </a:moveTo>
                  <a:cubicBezTo>
                    <a:pt x="1" y="0"/>
                    <a:pt x="58" y="495"/>
                    <a:pt x="353" y="495"/>
                  </a:cubicBezTo>
                  <a:cubicBezTo>
                    <a:pt x="418" y="495"/>
                    <a:pt x="494" y="471"/>
                    <a:pt x="583" y="412"/>
                  </a:cubicBezTo>
                  <a:cubicBezTo>
                    <a:pt x="398" y="105"/>
                    <a:pt x="265" y="0"/>
                    <a:pt x="1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7" name="Google Shape;13487;p19"/>
            <p:cNvSpPr/>
            <p:nvPr/>
          </p:nvSpPr>
          <p:spPr>
            <a:xfrm>
              <a:off x="3857625" y="1392325"/>
              <a:ext cx="22425" cy="12475"/>
            </a:xfrm>
            <a:custGeom>
              <a:avLst/>
              <a:gdLst/>
              <a:ahLst/>
              <a:cxnLst/>
              <a:rect l="l" t="t" r="r" b="b"/>
              <a:pathLst>
                <a:path w="897" h="499" extrusionOk="0">
                  <a:moveTo>
                    <a:pt x="0" y="1"/>
                  </a:moveTo>
                  <a:cubicBezTo>
                    <a:pt x="0" y="374"/>
                    <a:pt x="149" y="499"/>
                    <a:pt x="299" y="499"/>
                  </a:cubicBezTo>
                  <a:cubicBezTo>
                    <a:pt x="598" y="499"/>
                    <a:pt x="896"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8" name="Google Shape;13488;p19"/>
            <p:cNvSpPr/>
            <p:nvPr/>
          </p:nvSpPr>
          <p:spPr>
            <a:xfrm>
              <a:off x="3829600" y="1419600"/>
              <a:ext cx="15475" cy="14650"/>
            </a:xfrm>
            <a:custGeom>
              <a:avLst/>
              <a:gdLst/>
              <a:ahLst/>
              <a:cxnLst/>
              <a:rect l="l" t="t" r="r" b="b"/>
              <a:pathLst>
                <a:path w="619" h="586" extrusionOk="0">
                  <a:moveTo>
                    <a:pt x="337" y="0"/>
                  </a:moveTo>
                  <a:cubicBezTo>
                    <a:pt x="304" y="0"/>
                    <a:pt x="266" y="9"/>
                    <a:pt x="225" y="30"/>
                  </a:cubicBezTo>
                  <a:cubicBezTo>
                    <a:pt x="225" y="254"/>
                    <a:pt x="0" y="30"/>
                    <a:pt x="0" y="478"/>
                  </a:cubicBezTo>
                  <a:cubicBezTo>
                    <a:pt x="114" y="554"/>
                    <a:pt x="209" y="585"/>
                    <a:pt x="286" y="585"/>
                  </a:cubicBezTo>
                  <a:cubicBezTo>
                    <a:pt x="618" y="585"/>
                    <a:pt x="605"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9" name="Google Shape;13489;p19"/>
            <p:cNvSpPr/>
            <p:nvPr/>
          </p:nvSpPr>
          <p:spPr>
            <a:xfrm>
              <a:off x="3745550" y="1448350"/>
              <a:ext cx="72875" cy="67275"/>
            </a:xfrm>
            <a:custGeom>
              <a:avLst/>
              <a:gdLst/>
              <a:ahLst/>
              <a:cxnLst/>
              <a:rect l="l" t="t" r="r" b="b"/>
              <a:pathLst>
                <a:path w="2915" h="2691" extrusionOk="0">
                  <a:moveTo>
                    <a:pt x="2466" y="1"/>
                  </a:moveTo>
                  <a:lnTo>
                    <a:pt x="2466" y="1"/>
                  </a:lnTo>
                  <a:cubicBezTo>
                    <a:pt x="2242" y="897"/>
                    <a:pt x="1" y="1570"/>
                    <a:pt x="673" y="2690"/>
                  </a:cubicBezTo>
                  <a:cubicBezTo>
                    <a:pt x="1121" y="1794"/>
                    <a:pt x="2914" y="897"/>
                    <a:pt x="24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0" name="Google Shape;13490;p19"/>
            <p:cNvSpPr/>
            <p:nvPr/>
          </p:nvSpPr>
          <p:spPr>
            <a:xfrm>
              <a:off x="3734350" y="2557725"/>
              <a:ext cx="25225" cy="4225"/>
            </a:xfrm>
            <a:custGeom>
              <a:avLst/>
              <a:gdLst/>
              <a:ahLst/>
              <a:cxnLst/>
              <a:rect l="l" t="t" r="r" b="b"/>
              <a:pathLst>
                <a:path w="1009" h="169" extrusionOk="0">
                  <a:moveTo>
                    <a:pt x="449" y="1"/>
                  </a:moveTo>
                  <a:lnTo>
                    <a:pt x="449" y="1"/>
                  </a:lnTo>
                  <a:cubicBezTo>
                    <a:pt x="0" y="113"/>
                    <a:pt x="281" y="169"/>
                    <a:pt x="533" y="169"/>
                  </a:cubicBezTo>
                  <a:cubicBezTo>
                    <a:pt x="785" y="169"/>
                    <a:pt x="1009" y="113"/>
                    <a:pt x="4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1" name="Google Shape;13491;p19"/>
            <p:cNvSpPr/>
            <p:nvPr/>
          </p:nvSpPr>
          <p:spPr>
            <a:xfrm>
              <a:off x="3667125" y="1050550"/>
              <a:ext cx="25225" cy="4225"/>
            </a:xfrm>
            <a:custGeom>
              <a:avLst/>
              <a:gdLst/>
              <a:ahLst/>
              <a:cxnLst/>
              <a:rect l="l" t="t" r="r" b="b"/>
              <a:pathLst>
                <a:path w="1009" h="169" extrusionOk="0">
                  <a:moveTo>
                    <a:pt x="448" y="0"/>
                  </a:moveTo>
                  <a:lnTo>
                    <a:pt x="448" y="0"/>
                  </a:lnTo>
                  <a:cubicBezTo>
                    <a:pt x="0" y="112"/>
                    <a:pt x="280" y="168"/>
                    <a:pt x="532" y="168"/>
                  </a:cubicBezTo>
                  <a:cubicBezTo>
                    <a:pt x="784" y="168"/>
                    <a:pt x="1009" y="112"/>
                    <a:pt x="4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2" name="Google Shape;13492;p19"/>
            <p:cNvSpPr/>
            <p:nvPr/>
          </p:nvSpPr>
          <p:spPr>
            <a:xfrm>
              <a:off x="3633500" y="1577225"/>
              <a:ext cx="56050" cy="33650"/>
            </a:xfrm>
            <a:custGeom>
              <a:avLst/>
              <a:gdLst/>
              <a:ahLst/>
              <a:cxnLst/>
              <a:rect l="l" t="t" r="r" b="b"/>
              <a:pathLst>
                <a:path w="2242" h="1346" extrusionOk="0">
                  <a:moveTo>
                    <a:pt x="2241" y="0"/>
                  </a:moveTo>
                  <a:cubicBezTo>
                    <a:pt x="1121" y="0"/>
                    <a:pt x="449" y="673"/>
                    <a:pt x="0" y="1345"/>
                  </a:cubicBezTo>
                  <a:cubicBezTo>
                    <a:pt x="1345" y="1345"/>
                    <a:pt x="1345" y="449"/>
                    <a:pt x="22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3" name="Google Shape;13493;p19"/>
            <p:cNvSpPr/>
            <p:nvPr/>
          </p:nvSpPr>
          <p:spPr>
            <a:xfrm>
              <a:off x="3577475" y="748000"/>
              <a:ext cx="16825" cy="11225"/>
            </a:xfrm>
            <a:custGeom>
              <a:avLst/>
              <a:gdLst/>
              <a:ahLst/>
              <a:cxnLst/>
              <a:rect l="l" t="t" r="r" b="b"/>
              <a:pathLst>
                <a:path w="673" h="449" extrusionOk="0">
                  <a:moveTo>
                    <a:pt x="224" y="0"/>
                  </a:moveTo>
                  <a:cubicBezTo>
                    <a:pt x="0" y="0"/>
                    <a:pt x="224" y="224"/>
                    <a:pt x="672" y="448"/>
                  </a:cubicBezTo>
                  <a:cubicBezTo>
                    <a:pt x="672" y="224"/>
                    <a:pt x="672"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4" name="Google Shape;13494;p19"/>
            <p:cNvSpPr/>
            <p:nvPr/>
          </p:nvSpPr>
          <p:spPr>
            <a:xfrm>
              <a:off x="3528975" y="2784725"/>
              <a:ext cx="14150" cy="8275"/>
            </a:xfrm>
            <a:custGeom>
              <a:avLst/>
              <a:gdLst/>
              <a:ahLst/>
              <a:cxnLst/>
              <a:rect l="l" t="t" r="r" b="b"/>
              <a:pathLst>
                <a:path w="566" h="331" extrusionOk="0">
                  <a:moveTo>
                    <a:pt x="101" y="0"/>
                  </a:moveTo>
                  <a:cubicBezTo>
                    <a:pt x="0" y="0"/>
                    <a:pt x="452" y="330"/>
                    <a:pt x="532" y="330"/>
                  </a:cubicBezTo>
                  <a:cubicBezTo>
                    <a:pt x="566" y="330"/>
                    <a:pt x="535" y="273"/>
                    <a:pt x="371" y="110"/>
                  </a:cubicBezTo>
                  <a:cubicBezTo>
                    <a:pt x="213" y="31"/>
                    <a:pt x="132" y="0"/>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5" name="Google Shape;13495;p19"/>
            <p:cNvSpPr/>
            <p:nvPr/>
          </p:nvSpPr>
          <p:spPr>
            <a:xfrm>
              <a:off x="3459800" y="1088650"/>
              <a:ext cx="19700" cy="23550"/>
            </a:xfrm>
            <a:custGeom>
              <a:avLst/>
              <a:gdLst/>
              <a:ahLst/>
              <a:cxnLst/>
              <a:rect l="l" t="t" r="r" b="b"/>
              <a:pathLst>
                <a:path w="788" h="942" extrusionOk="0">
                  <a:moveTo>
                    <a:pt x="586" y="1"/>
                  </a:moveTo>
                  <a:cubicBezTo>
                    <a:pt x="555" y="1"/>
                    <a:pt x="510" y="15"/>
                    <a:pt x="449" y="45"/>
                  </a:cubicBezTo>
                  <a:cubicBezTo>
                    <a:pt x="449" y="269"/>
                    <a:pt x="1" y="942"/>
                    <a:pt x="673" y="942"/>
                  </a:cubicBezTo>
                  <a:cubicBezTo>
                    <a:pt x="480" y="555"/>
                    <a:pt x="787"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6" name="Google Shape;13496;p19"/>
            <p:cNvSpPr/>
            <p:nvPr/>
          </p:nvSpPr>
          <p:spPr>
            <a:xfrm>
              <a:off x="3431800" y="1762125"/>
              <a:ext cx="28025" cy="16825"/>
            </a:xfrm>
            <a:custGeom>
              <a:avLst/>
              <a:gdLst/>
              <a:ahLst/>
              <a:cxnLst/>
              <a:rect l="l" t="t" r="r" b="b"/>
              <a:pathLst>
                <a:path w="1121" h="673" extrusionOk="0">
                  <a:moveTo>
                    <a:pt x="448" y="0"/>
                  </a:moveTo>
                  <a:cubicBezTo>
                    <a:pt x="448" y="224"/>
                    <a:pt x="0" y="224"/>
                    <a:pt x="0" y="673"/>
                  </a:cubicBezTo>
                  <a:cubicBezTo>
                    <a:pt x="448" y="673"/>
                    <a:pt x="1121" y="0"/>
                    <a:pt x="4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7" name="Google Shape;13497;p19"/>
            <p:cNvSpPr/>
            <p:nvPr/>
          </p:nvSpPr>
          <p:spPr>
            <a:xfrm>
              <a:off x="3380275" y="1196225"/>
              <a:ext cx="22425" cy="10625"/>
            </a:xfrm>
            <a:custGeom>
              <a:avLst/>
              <a:gdLst/>
              <a:ahLst/>
              <a:cxnLst/>
              <a:rect l="l" t="t" r="r" b="b"/>
              <a:pathLst>
                <a:path w="897" h="425" extrusionOk="0">
                  <a:moveTo>
                    <a:pt x="492" y="0"/>
                  </a:moveTo>
                  <a:lnTo>
                    <a:pt x="492" y="0"/>
                  </a:lnTo>
                  <a:cubicBezTo>
                    <a:pt x="0" y="246"/>
                    <a:pt x="318" y="425"/>
                    <a:pt x="557" y="425"/>
                  </a:cubicBezTo>
                  <a:cubicBezTo>
                    <a:pt x="754" y="425"/>
                    <a:pt x="897" y="304"/>
                    <a:pt x="4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8" name="Google Shape;13498;p19"/>
            <p:cNvSpPr/>
            <p:nvPr/>
          </p:nvSpPr>
          <p:spPr>
            <a:xfrm>
              <a:off x="3364550" y="1806950"/>
              <a:ext cx="30850" cy="19475"/>
            </a:xfrm>
            <a:custGeom>
              <a:avLst/>
              <a:gdLst/>
              <a:ahLst/>
              <a:cxnLst/>
              <a:rect l="l" t="t" r="r" b="b"/>
              <a:pathLst>
                <a:path w="1234" h="779" extrusionOk="0">
                  <a:moveTo>
                    <a:pt x="673" y="0"/>
                  </a:moveTo>
                  <a:cubicBezTo>
                    <a:pt x="673" y="224"/>
                    <a:pt x="1" y="224"/>
                    <a:pt x="225" y="672"/>
                  </a:cubicBezTo>
                  <a:cubicBezTo>
                    <a:pt x="262" y="747"/>
                    <a:pt x="318" y="778"/>
                    <a:pt x="382" y="778"/>
                  </a:cubicBezTo>
                  <a:cubicBezTo>
                    <a:pt x="704" y="778"/>
                    <a:pt x="1233" y="0"/>
                    <a:pt x="6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9" name="Google Shape;13499;p19"/>
            <p:cNvSpPr/>
            <p:nvPr/>
          </p:nvSpPr>
          <p:spPr>
            <a:xfrm>
              <a:off x="3342150" y="1829350"/>
              <a:ext cx="11225" cy="5625"/>
            </a:xfrm>
            <a:custGeom>
              <a:avLst/>
              <a:gdLst/>
              <a:ahLst/>
              <a:cxnLst/>
              <a:rect l="l" t="t" r="r" b="b"/>
              <a:pathLst>
                <a:path w="449" h="225" extrusionOk="0">
                  <a:moveTo>
                    <a:pt x="224" y="1"/>
                  </a:moveTo>
                  <a:cubicBezTo>
                    <a:pt x="0" y="1"/>
                    <a:pt x="224" y="225"/>
                    <a:pt x="448" y="225"/>
                  </a:cubicBezTo>
                  <a:cubicBezTo>
                    <a:pt x="448" y="225"/>
                    <a:pt x="448"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0" name="Google Shape;13500;p19"/>
            <p:cNvSpPr/>
            <p:nvPr/>
          </p:nvSpPr>
          <p:spPr>
            <a:xfrm>
              <a:off x="3342150" y="3689525"/>
              <a:ext cx="11225" cy="11225"/>
            </a:xfrm>
            <a:custGeom>
              <a:avLst/>
              <a:gdLst/>
              <a:ahLst/>
              <a:cxnLst/>
              <a:rect l="l" t="t" r="r" b="b"/>
              <a:pathLst>
                <a:path w="449" h="449" extrusionOk="0">
                  <a:moveTo>
                    <a:pt x="0" y="0"/>
                  </a:moveTo>
                  <a:cubicBezTo>
                    <a:pt x="0" y="0"/>
                    <a:pt x="0" y="449"/>
                    <a:pt x="224" y="449"/>
                  </a:cubicBezTo>
                  <a:cubicBezTo>
                    <a:pt x="448" y="449"/>
                    <a:pt x="224"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1" name="Google Shape;13501;p19"/>
            <p:cNvSpPr/>
            <p:nvPr/>
          </p:nvSpPr>
          <p:spPr>
            <a:xfrm>
              <a:off x="3306650" y="1235450"/>
              <a:ext cx="18700" cy="9975"/>
            </a:xfrm>
            <a:custGeom>
              <a:avLst/>
              <a:gdLst/>
              <a:ahLst/>
              <a:cxnLst/>
              <a:rect l="l" t="t" r="r" b="b"/>
              <a:pathLst>
                <a:path w="748" h="399" extrusionOk="0">
                  <a:moveTo>
                    <a:pt x="748" y="0"/>
                  </a:moveTo>
                  <a:cubicBezTo>
                    <a:pt x="1" y="0"/>
                    <a:pt x="250" y="399"/>
                    <a:pt x="499" y="399"/>
                  </a:cubicBezTo>
                  <a:cubicBezTo>
                    <a:pt x="623" y="399"/>
                    <a:pt x="748" y="299"/>
                    <a:pt x="7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2" name="Google Shape;13502;p19"/>
            <p:cNvSpPr/>
            <p:nvPr/>
          </p:nvSpPr>
          <p:spPr>
            <a:xfrm>
              <a:off x="3185250" y="1308275"/>
              <a:ext cx="22450" cy="16850"/>
            </a:xfrm>
            <a:custGeom>
              <a:avLst/>
              <a:gdLst/>
              <a:ahLst/>
              <a:cxnLst/>
              <a:rect l="l" t="t" r="r" b="b"/>
              <a:pathLst>
                <a:path w="898" h="674" extrusionOk="0">
                  <a:moveTo>
                    <a:pt x="897" y="1"/>
                  </a:moveTo>
                  <a:cubicBezTo>
                    <a:pt x="225" y="1"/>
                    <a:pt x="1" y="225"/>
                    <a:pt x="1" y="673"/>
                  </a:cubicBezTo>
                  <a:cubicBezTo>
                    <a:pt x="673" y="673"/>
                    <a:pt x="897" y="449"/>
                    <a:pt x="8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3" name="Google Shape;13503;p19"/>
            <p:cNvSpPr/>
            <p:nvPr/>
          </p:nvSpPr>
          <p:spPr>
            <a:xfrm>
              <a:off x="3159500" y="1324175"/>
              <a:ext cx="20175" cy="13050"/>
            </a:xfrm>
            <a:custGeom>
              <a:avLst/>
              <a:gdLst/>
              <a:ahLst/>
              <a:cxnLst/>
              <a:rect l="l" t="t" r="r" b="b"/>
              <a:pathLst>
                <a:path w="807" h="522" extrusionOk="0">
                  <a:moveTo>
                    <a:pt x="597" y="1"/>
                  </a:moveTo>
                  <a:cubicBezTo>
                    <a:pt x="157" y="1"/>
                    <a:pt x="0" y="522"/>
                    <a:pt x="232" y="522"/>
                  </a:cubicBezTo>
                  <a:cubicBezTo>
                    <a:pt x="266" y="522"/>
                    <a:pt x="308" y="511"/>
                    <a:pt x="359" y="485"/>
                  </a:cubicBezTo>
                  <a:cubicBezTo>
                    <a:pt x="359" y="261"/>
                    <a:pt x="807" y="261"/>
                    <a:pt x="807" y="37"/>
                  </a:cubicBezTo>
                  <a:cubicBezTo>
                    <a:pt x="731" y="12"/>
                    <a:pt x="661"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4" name="Google Shape;13504;p19"/>
            <p:cNvSpPr/>
            <p:nvPr/>
          </p:nvSpPr>
          <p:spPr>
            <a:xfrm>
              <a:off x="3123625" y="1347500"/>
              <a:ext cx="22450" cy="10000"/>
            </a:xfrm>
            <a:custGeom>
              <a:avLst/>
              <a:gdLst/>
              <a:ahLst/>
              <a:cxnLst/>
              <a:rect l="l" t="t" r="r" b="b"/>
              <a:pathLst>
                <a:path w="898" h="400" extrusionOk="0">
                  <a:moveTo>
                    <a:pt x="897" y="1"/>
                  </a:moveTo>
                  <a:cubicBezTo>
                    <a:pt x="1" y="1"/>
                    <a:pt x="299" y="399"/>
                    <a:pt x="598" y="399"/>
                  </a:cubicBezTo>
                  <a:cubicBezTo>
                    <a:pt x="748" y="399"/>
                    <a:pt x="897" y="299"/>
                    <a:pt x="8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5" name="Google Shape;13505;p19"/>
            <p:cNvSpPr/>
            <p:nvPr/>
          </p:nvSpPr>
          <p:spPr>
            <a:xfrm>
              <a:off x="3090000" y="1364300"/>
              <a:ext cx="22450" cy="16850"/>
            </a:xfrm>
            <a:custGeom>
              <a:avLst/>
              <a:gdLst/>
              <a:ahLst/>
              <a:cxnLst/>
              <a:rect l="l" t="t" r="r" b="b"/>
              <a:pathLst>
                <a:path w="898" h="674" extrusionOk="0">
                  <a:moveTo>
                    <a:pt x="897" y="1"/>
                  </a:moveTo>
                  <a:cubicBezTo>
                    <a:pt x="225" y="1"/>
                    <a:pt x="1" y="225"/>
                    <a:pt x="1" y="673"/>
                  </a:cubicBezTo>
                  <a:cubicBezTo>
                    <a:pt x="673" y="673"/>
                    <a:pt x="897" y="449"/>
                    <a:pt x="8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6" name="Google Shape;13506;p19"/>
            <p:cNvSpPr/>
            <p:nvPr/>
          </p:nvSpPr>
          <p:spPr>
            <a:xfrm>
              <a:off x="3080450" y="3701700"/>
              <a:ext cx="32000" cy="15850"/>
            </a:xfrm>
            <a:custGeom>
              <a:avLst/>
              <a:gdLst/>
              <a:ahLst/>
              <a:cxnLst/>
              <a:rect l="l" t="t" r="r" b="b"/>
              <a:pathLst>
                <a:path w="1280" h="634" extrusionOk="0">
                  <a:moveTo>
                    <a:pt x="810" y="0"/>
                  </a:moveTo>
                  <a:cubicBezTo>
                    <a:pt x="402" y="0"/>
                    <a:pt x="0" y="317"/>
                    <a:pt x="159" y="634"/>
                  </a:cubicBezTo>
                  <a:cubicBezTo>
                    <a:pt x="607" y="634"/>
                    <a:pt x="1279" y="634"/>
                    <a:pt x="1279" y="186"/>
                  </a:cubicBezTo>
                  <a:cubicBezTo>
                    <a:pt x="1148" y="54"/>
                    <a:pt x="978" y="0"/>
                    <a:pt x="8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7" name="Google Shape;13507;p19"/>
            <p:cNvSpPr/>
            <p:nvPr/>
          </p:nvSpPr>
          <p:spPr>
            <a:xfrm>
              <a:off x="3095625" y="4053700"/>
              <a:ext cx="16625" cy="17750"/>
            </a:xfrm>
            <a:custGeom>
              <a:avLst/>
              <a:gdLst/>
              <a:ahLst/>
              <a:cxnLst/>
              <a:rect l="l" t="t" r="r" b="b"/>
              <a:pathLst>
                <a:path w="665" h="710" extrusionOk="0">
                  <a:moveTo>
                    <a:pt x="0" y="1"/>
                  </a:moveTo>
                  <a:cubicBezTo>
                    <a:pt x="0" y="225"/>
                    <a:pt x="0" y="673"/>
                    <a:pt x="224" y="673"/>
                  </a:cubicBezTo>
                  <a:cubicBezTo>
                    <a:pt x="274" y="698"/>
                    <a:pt x="318" y="709"/>
                    <a:pt x="357" y="709"/>
                  </a:cubicBezTo>
                  <a:cubicBezTo>
                    <a:pt x="664" y="709"/>
                    <a:pt x="598"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8" name="Google Shape;13508;p19"/>
            <p:cNvSpPr/>
            <p:nvPr/>
          </p:nvSpPr>
          <p:spPr>
            <a:xfrm>
              <a:off x="3000375" y="2053475"/>
              <a:ext cx="16375" cy="7200"/>
            </a:xfrm>
            <a:custGeom>
              <a:avLst/>
              <a:gdLst/>
              <a:ahLst/>
              <a:cxnLst/>
              <a:rect l="l" t="t" r="r" b="b"/>
              <a:pathLst>
                <a:path w="655" h="288" extrusionOk="0">
                  <a:moveTo>
                    <a:pt x="224" y="0"/>
                  </a:moveTo>
                  <a:cubicBezTo>
                    <a:pt x="224" y="0"/>
                    <a:pt x="0" y="224"/>
                    <a:pt x="224" y="224"/>
                  </a:cubicBezTo>
                  <a:cubicBezTo>
                    <a:pt x="314" y="269"/>
                    <a:pt x="385" y="287"/>
                    <a:pt x="439" y="287"/>
                  </a:cubicBezTo>
                  <a:cubicBezTo>
                    <a:pt x="654" y="287"/>
                    <a:pt x="583"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9" name="Google Shape;13509;p19"/>
            <p:cNvSpPr/>
            <p:nvPr/>
          </p:nvSpPr>
          <p:spPr>
            <a:xfrm>
              <a:off x="2994750" y="2120700"/>
              <a:ext cx="25250" cy="4225"/>
            </a:xfrm>
            <a:custGeom>
              <a:avLst/>
              <a:gdLst/>
              <a:ahLst/>
              <a:cxnLst/>
              <a:rect l="l" t="t" r="r" b="b"/>
              <a:pathLst>
                <a:path w="1010" h="169" extrusionOk="0">
                  <a:moveTo>
                    <a:pt x="449" y="1"/>
                  </a:moveTo>
                  <a:cubicBezTo>
                    <a:pt x="1" y="113"/>
                    <a:pt x="281" y="169"/>
                    <a:pt x="533" y="169"/>
                  </a:cubicBezTo>
                  <a:cubicBezTo>
                    <a:pt x="785" y="169"/>
                    <a:pt x="1009" y="113"/>
                    <a:pt x="4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0" name="Google Shape;13510;p19"/>
            <p:cNvSpPr/>
            <p:nvPr/>
          </p:nvSpPr>
          <p:spPr>
            <a:xfrm>
              <a:off x="2972350" y="2131900"/>
              <a:ext cx="16825" cy="11250"/>
            </a:xfrm>
            <a:custGeom>
              <a:avLst/>
              <a:gdLst/>
              <a:ahLst/>
              <a:cxnLst/>
              <a:rect l="l" t="t" r="r" b="b"/>
              <a:pathLst>
                <a:path w="673" h="450" extrusionOk="0">
                  <a:moveTo>
                    <a:pt x="225" y="1"/>
                  </a:moveTo>
                  <a:cubicBezTo>
                    <a:pt x="0" y="1"/>
                    <a:pt x="225" y="449"/>
                    <a:pt x="673" y="449"/>
                  </a:cubicBezTo>
                  <a:cubicBezTo>
                    <a:pt x="673" y="225"/>
                    <a:pt x="673" y="1"/>
                    <a:pt x="2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1" name="Google Shape;13511;p19"/>
            <p:cNvSpPr/>
            <p:nvPr/>
          </p:nvSpPr>
          <p:spPr>
            <a:xfrm>
              <a:off x="2927525" y="1543600"/>
              <a:ext cx="67250" cy="39250"/>
            </a:xfrm>
            <a:custGeom>
              <a:avLst/>
              <a:gdLst/>
              <a:ahLst/>
              <a:cxnLst/>
              <a:rect l="l" t="t" r="r" b="b"/>
              <a:pathLst>
                <a:path w="2690" h="1570" extrusionOk="0">
                  <a:moveTo>
                    <a:pt x="1345" y="1"/>
                  </a:moveTo>
                  <a:lnTo>
                    <a:pt x="1345" y="1"/>
                  </a:lnTo>
                  <a:cubicBezTo>
                    <a:pt x="673" y="449"/>
                    <a:pt x="225" y="897"/>
                    <a:pt x="0" y="1569"/>
                  </a:cubicBezTo>
                  <a:cubicBezTo>
                    <a:pt x="673" y="1345"/>
                    <a:pt x="2690" y="449"/>
                    <a:pt x="13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2" name="Google Shape;13512;p19"/>
            <p:cNvSpPr/>
            <p:nvPr/>
          </p:nvSpPr>
          <p:spPr>
            <a:xfrm>
              <a:off x="2944325" y="1465175"/>
              <a:ext cx="16850" cy="11225"/>
            </a:xfrm>
            <a:custGeom>
              <a:avLst/>
              <a:gdLst/>
              <a:ahLst/>
              <a:cxnLst/>
              <a:rect l="l" t="t" r="r" b="b"/>
              <a:pathLst>
                <a:path w="674" h="449" extrusionOk="0">
                  <a:moveTo>
                    <a:pt x="449" y="0"/>
                  </a:moveTo>
                  <a:cubicBezTo>
                    <a:pt x="1" y="0"/>
                    <a:pt x="449" y="448"/>
                    <a:pt x="673" y="448"/>
                  </a:cubicBezTo>
                  <a:cubicBezTo>
                    <a:pt x="673" y="448"/>
                    <a:pt x="673"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3" name="Google Shape;13513;p19"/>
            <p:cNvSpPr/>
            <p:nvPr/>
          </p:nvSpPr>
          <p:spPr>
            <a:xfrm>
              <a:off x="2933125" y="2714625"/>
              <a:ext cx="16825" cy="5625"/>
            </a:xfrm>
            <a:custGeom>
              <a:avLst/>
              <a:gdLst/>
              <a:ahLst/>
              <a:cxnLst/>
              <a:rect l="l" t="t" r="r" b="b"/>
              <a:pathLst>
                <a:path w="673" h="225" extrusionOk="0">
                  <a:moveTo>
                    <a:pt x="225" y="0"/>
                  </a:moveTo>
                  <a:cubicBezTo>
                    <a:pt x="1" y="0"/>
                    <a:pt x="225" y="224"/>
                    <a:pt x="673" y="224"/>
                  </a:cubicBezTo>
                  <a:cubicBezTo>
                    <a:pt x="673" y="224"/>
                    <a:pt x="673" y="0"/>
                    <a:pt x="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4" name="Google Shape;13514;p19"/>
            <p:cNvSpPr/>
            <p:nvPr/>
          </p:nvSpPr>
          <p:spPr>
            <a:xfrm>
              <a:off x="2910725" y="3540100"/>
              <a:ext cx="22425" cy="14975"/>
            </a:xfrm>
            <a:custGeom>
              <a:avLst/>
              <a:gdLst/>
              <a:ahLst/>
              <a:cxnLst/>
              <a:rect l="l" t="t" r="r" b="b"/>
              <a:pathLst>
                <a:path w="897" h="599" extrusionOk="0">
                  <a:moveTo>
                    <a:pt x="299" y="1"/>
                  </a:moveTo>
                  <a:cubicBezTo>
                    <a:pt x="150" y="1"/>
                    <a:pt x="0" y="150"/>
                    <a:pt x="0" y="599"/>
                  </a:cubicBezTo>
                  <a:cubicBezTo>
                    <a:pt x="897" y="599"/>
                    <a:pt x="598"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5" name="Google Shape;13515;p19"/>
            <p:cNvSpPr/>
            <p:nvPr/>
          </p:nvSpPr>
          <p:spPr>
            <a:xfrm>
              <a:off x="2905125" y="2109500"/>
              <a:ext cx="16825" cy="5625"/>
            </a:xfrm>
            <a:custGeom>
              <a:avLst/>
              <a:gdLst/>
              <a:ahLst/>
              <a:cxnLst/>
              <a:rect l="l" t="t" r="r" b="b"/>
              <a:pathLst>
                <a:path w="673" h="225" extrusionOk="0">
                  <a:moveTo>
                    <a:pt x="224" y="0"/>
                  </a:moveTo>
                  <a:cubicBezTo>
                    <a:pt x="0" y="0"/>
                    <a:pt x="224" y="225"/>
                    <a:pt x="672" y="225"/>
                  </a:cubicBezTo>
                  <a:cubicBezTo>
                    <a:pt x="672" y="225"/>
                    <a:pt x="672"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6" name="Google Shape;13516;p19"/>
            <p:cNvSpPr/>
            <p:nvPr/>
          </p:nvSpPr>
          <p:spPr>
            <a:xfrm>
              <a:off x="2888300" y="1594025"/>
              <a:ext cx="16825" cy="18325"/>
            </a:xfrm>
            <a:custGeom>
              <a:avLst/>
              <a:gdLst/>
              <a:ahLst/>
              <a:cxnLst/>
              <a:rect l="l" t="t" r="r" b="b"/>
              <a:pathLst>
                <a:path w="673" h="733" extrusionOk="0">
                  <a:moveTo>
                    <a:pt x="673" y="1"/>
                  </a:moveTo>
                  <a:cubicBezTo>
                    <a:pt x="1" y="1"/>
                    <a:pt x="1" y="449"/>
                    <a:pt x="1" y="673"/>
                  </a:cubicBezTo>
                  <a:cubicBezTo>
                    <a:pt x="124" y="714"/>
                    <a:pt x="225" y="733"/>
                    <a:pt x="307" y="733"/>
                  </a:cubicBezTo>
                  <a:cubicBezTo>
                    <a:pt x="673" y="733"/>
                    <a:pt x="673" y="367"/>
                    <a:pt x="6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7" name="Google Shape;13517;p19"/>
            <p:cNvSpPr/>
            <p:nvPr/>
          </p:nvSpPr>
          <p:spPr>
            <a:xfrm>
              <a:off x="2857500" y="1616450"/>
              <a:ext cx="28025" cy="4225"/>
            </a:xfrm>
            <a:custGeom>
              <a:avLst/>
              <a:gdLst/>
              <a:ahLst/>
              <a:cxnLst/>
              <a:rect l="l" t="t" r="r" b="b"/>
              <a:pathLst>
                <a:path w="1121" h="169" extrusionOk="0">
                  <a:moveTo>
                    <a:pt x="560" y="0"/>
                  </a:moveTo>
                  <a:cubicBezTo>
                    <a:pt x="0" y="112"/>
                    <a:pt x="280" y="168"/>
                    <a:pt x="560" y="168"/>
                  </a:cubicBezTo>
                  <a:cubicBezTo>
                    <a:pt x="840" y="168"/>
                    <a:pt x="1121" y="112"/>
                    <a:pt x="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8" name="Google Shape;13518;p19"/>
            <p:cNvSpPr/>
            <p:nvPr/>
          </p:nvSpPr>
          <p:spPr>
            <a:xfrm>
              <a:off x="2842025" y="1635625"/>
              <a:ext cx="15175" cy="6500"/>
            </a:xfrm>
            <a:custGeom>
              <a:avLst/>
              <a:gdLst/>
              <a:ahLst/>
              <a:cxnLst/>
              <a:rect l="l" t="t" r="r" b="b"/>
              <a:pathLst>
                <a:path w="607" h="260" extrusionOk="0">
                  <a:moveTo>
                    <a:pt x="112" y="0"/>
                  </a:moveTo>
                  <a:cubicBezTo>
                    <a:pt x="0" y="0"/>
                    <a:pt x="453" y="259"/>
                    <a:pt x="565" y="259"/>
                  </a:cubicBezTo>
                  <a:cubicBezTo>
                    <a:pt x="606" y="259"/>
                    <a:pt x="602" y="224"/>
                    <a:pt x="507" y="130"/>
                  </a:cubicBezTo>
                  <a:cubicBezTo>
                    <a:pt x="270" y="35"/>
                    <a:pt x="153" y="0"/>
                    <a:pt x="1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9" name="Google Shape;13519;p19"/>
            <p:cNvSpPr/>
            <p:nvPr/>
          </p:nvSpPr>
          <p:spPr>
            <a:xfrm>
              <a:off x="2826675" y="2711875"/>
              <a:ext cx="28100" cy="8275"/>
            </a:xfrm>
            <a:custGeom>
              <a:avLst/>
              <a:gdLst/>
              <a:ahLst/>
              <a:cxnLst/>
              <a:rect l="l" t="t" r="r" b="b"/>
              <a:pathLst>
                <a:path w="1124" h="331" extrusionOk="0">
                  <a:moveTo>
                    <a:pt x="442" y="1"/>
                  </a:moveTo>
                  <a:cubicBezTo>
                    <a:pt x="309" y="1"/>
                    <a:pt x="158" y="31"/>
                    <a:pt x="0" y="110"/>
                  </a:cubicBezTo>
                  <a:cubicBezTo>
                    <a:pt x="381" y="273"/>
                    <a:pt x="630" y="331"/>
                    <a:pt x="775" y="331"/>
                  </a:cubicBezTo>
                  <a:cubicBezTo>
                    <a:pt x="1124" y="331"/>
                    <a:pt x="881" y="1"/>
                    <a:pt x="4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0" name="Google Shape;13520;p19"/>
            <p:cNvSpPr/>
            <p:nvPr/>
          </p:nvSpPr>
          <p:spPr>
            <a:xfrm>
              <a:off x="2759425" y="1691525"/>
              <a:ext cx="22450" cy="14600"/>
            </a:xfrm>
            <a:custGeom>
              <a:avLst/>
              <a:gdLst/>
              <a:ahLst/>
              <a:cxnLst/>
              <a:rect l="l" t="t" r="r" b="b"/>
              <a:pathLst>
                <a:path w="898" h="584" extrusionOk="0">
                  <a:moveTo>
                    <a:pt x="328" y="1"/>
                  </a:moveTo>
                  <a:cubicBezTo>
                    <a:pt x="91" y="1"/>
                    <a:pt x="1" y="157"/>
                    <a:pt x="1" y="583"/>
                  </a:cubicBezTo>
                  <a:cubicBezTo>
                    <a:pt x="225" y="583"/>
                    <a:pt x="673" y="583"/>
                    <a:pt x="897" y="135"/>
                  </a:cubicBezTo>
                  <a:cubicBezTo>
                    <a:pt x="651" y="53"/>
                    <a:pt x="465"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1" name="Google Shape;13521;p19"/>
            <p:cNvSpPr/>
            <p:nvPr/>
          </p:nvSpPr>
          <p:spPr>
            <a:xfrm>
              <a:off x="2753825" y="3347750"/>
              <a:ext cx="25" cy="25"/>
            </a:xfrm>
            <a:custGeom>
              <a:avLst/>
              <a:gdLst/>
              <a:ahLst/>
              <a:cxnLst/>
              <a:rect l="l" t="t" r="r" b="b"/>
              <a:pathLst>
                <a:path w="1" h="1" extrusionOk="0">
                  <a:moveTo>
                    <a:pt x="1"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2" name="Google Shape;13522;p19"/>
            <p:cNvSpPr/>
            <p:nvPr/>
          </p:nvSpPr>
          <p:spPr>
            <a:xfrm>
              <a:off x="2770650" y="3353350"/>
              <a:ext cx="25" cy="25"/>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3" name="Google Shape;13523;p19"/>
            <p:cNvSpPr/>
            <p:nvPr/>
          </p:nvSpPr>
          <p:spPr>
            <a:xfrm>
              <a:off x="2692200" y="2257075"/>
              <a:ext cx="44850" cy="20525"/>
            </a:xfrm>
            <a:custGeom>
              <a:avLst/>
              <a:gdLst/>
              <a:ahLst/>
              <a:cxnLst/>
              <a:rect l="l" t="t" r="r" b="b"/>
              <a:pathLst>
                <a:path w="1794" h="821" extrusionOk="0">
                  <a:moveTo>
                    <a:pt x="1300" y="1"/>
                  </a:moveTo>
                  <a:cubicBezTo>
                    <a:pt x="741" y="1"/>
                    <a:pt x="173" y="477"/>
                    <a:pt x="1" y="821"/>
                  </a:cubicBezTo>
                  <a:cubicBezTo>
                    <a:pt x="449" y="597"/>
                    <a:pt x="1121" y="373"/>
                    <a:pt x="1793" y="149"/>
                  </a:cubicBezTo>
                  <a:cubicBezTo>
                    <a:pt x="1637" y="44"/>
                    <a:pt x="1469" y="1"/>
                    <a:pt x="13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4" name="Google Shape;13524;p19"/>
            <p:cNvSpPr/>
            <p:nvPr/>
          </p:nvSpPr>
          <p:spPr>
            <a:xfrm>
              <a:off x="2669800" y="2277575"/>
              <a:ext cx="22425" cy="7500"/>
            </a:xfrm>
            <a:custGeom>
              <a:avLst/>
              <a:gdLst/>
              <a:ahLst/>
              <a:cxnLst/>
              <a:rect l="l" t="t" r="r" b="b"/>
              <a:pathLst>
                <a:path w="897" h="300" extrusionOk="0">
                  <a:moveTo>
                    <a:pt x="0" y="1"/>
                  </a:moveTo>
                  <a:cubicBezTo>
                    <a:pt x="0" y="225"/>
                    <a:pt x="149" y="300"/>
                    <a:pt x="299" y="300"/>
                  </a:cubicBezTo>
                  <a:cubicBezTo>
                    <a:pt x="598" y="300"/>
                    <a:pt x="897"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5" name="Google Shape;13525;p19"/>
            <p:cNvSpPr/>
            <p:nvPr/>
          </p:nvSpPr>
          <p:spPr>
            <a:xfrm>
              <a:off x="2650175" y="2243975"/>
              <a:ext cx="25250" cy="4225"/>
            </a:xfrm>
            <a:custGeom>
              <a:avLst/>
              <a:gdLst/>
              <a:ahLst/>
              <a:cxnLst/>
              <a:rect l="l" t="t" r="r" b="b"/>
              <a:pathLst>
                <a:path w="1010" h="169" extrusionOk="0">
                  <a:moveTo>
                    <a:pt x="561" y="0"/>
                  </a:moveTo>
                  <a:lnTo>
                    <a:pt x="561" y="0"/>
                  </a:lnTo>
                  <a:cubicBezTo>
                    <a:pt x="1" y="112"/>
                    <a:pt x="225" y="168"/>
                    <a:pt x="477" y="168"/>
                  </a:cubicBezTo>
                  <a:cubicBezTo>
                    <a:pt x="729" y="168"/>
                    <a:pt x="1009" y="112"/>
                    <a:pt x="5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6" name="Google Shape;13526;p19"/>
            <p:cNvSpPr/>
            <p:nvPr/>
          </p:nvSpPr>
          <p:spPr>
            <a:xfrm>
              <a:off x="2524125" y="2294400"/>
              <a:ext cx="28025" cy="11225"/>
            </a:xfrm>
            <a:custGeom>
              <a:avLst/>
              <a:gdLst/>
              <a:ahLst/>
              <a:cxnLst/>
              <a:rect l="l" t="t" r="r" b="b"/>
              <a:pathLst>
                <a:path w="1121" h="449" extrusionOk="0">
                  <a:moveTo>
                    <a:pt x="1121" y="0"/>
                  </a:moveTo>
                  <a:cubicBezTo>
                    <a:pt x="672" y="0"/>
                    <a:pt x="224" y="0"/>
                    <a:pt x="0" y="449"/>
                  </a:cubicBezTo>
                  <a:cubicBezTo>
                    <a:pt x="448" y="449"/>
                    <a:pt x="896" y="224"/>
                    <a:pt x="1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7" name="Google Shape;13527;p19"/>
            <p:cNvSpPr/>
            <p:nvPr/>
          </p:nvSpPr>
          <p:spPr>
            <a:xfrm>
              <a:off x="2479300" y="776000"/>
              <a:ext cx="16825" cy="11225"/>
            </a:xfrm>
            <a:custGeom>
              <a:avLst/>
              <a:gdLst/>
              <a:ahLst/>
              <a:cxnLst/>
              <a:rect l="l" t="t" r="r" b="b"/>
              <a:pathLst>
                <a:path w="673" h="449" extrusionOk="0">
                  <a:moveTo>
                    <a:pt x="0" y="1"/>
                  </a:moveTo>
                  <a:cubicBezTo>
                    <a:pt x="0" y="225"/>
                    <a:pt x="0" y="449"/>
                    <a:pt x="224" y="449"/>
                  </a:cubicBezTo>
                  <a:cubicBezTo>
                    <a:pt x="672" y="449"/>
                    <a:pt x="224"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8" name="Google Shape;13528;p19"/>
            <p:cNvSpPr/>
            <p:nvPr/>
          </p:nvSpPr>
          <p:spPr>
            <a:xfrm>
              <a:off x="2336825" y="2851450"/>
              <a:ext cx="12625" cy="6500"/>
            </a:xfrm>
            <a:custGeom>
              <a:avLst/>
              <a:gdLst/>
              <a:ahLst/>
              <a:cxnLst/>
              <a:rect l="l" t="t" r="r" b="b"/>
              <a:pathLst>
                <a:path w="505" h="260" extrusionOk="0">
                  <a:moveTo>
                    <a:pt x="38" y="1"/>
                  </a:moveTo>
                  <a:cubicBezTo>
                    <a:pt x="0" y="1"/>
                    <a:pt x="453" y="259"/>
                    <a:pt x="491" y="259"/>
                  </a:cubicBezTo>
                  <a:cubicBezTo>
                    <a:pt x="504" y="259"/>
                    <a:pt x="462" y="225"/>
                    <a:pt x="320" y="130"/>
                  </a:cubicBezTo>
                  <a:cubicBezTo>
                    <a:pt x="131" y="35"/>
                    <a:pt x="51" y="1"/>
                    <a:pt x="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9" name="Google Shape;13529;p19"/>
            <p:cNvSpPr/>
            <p:nvPr/>
          </p:nvSpPr>
          <p:spPr>
            <a:xfrm>
              <a:off x="2294400" y="1067350"/>
              <a:ext cx="28025" cy="50450"/>
            </a:xfrm>
            <a:custGeom>
              <a:avLst/>
              <a:gdLst/>
              <a:ahLst/>
              <a:cxnLst/>
              <a:rect l="l" t="t" r="r" b="b"/>
              <a:pathLst>
                <a:path w="1121" h="2018" extrusionOk="0">
                  <a:moveTo>
                    <a:pt x="1121" y="1"/>
                  </a:moveTo>
                  <a:lnTo>
                    <a:pt x="1121" y="1"/>
                  </a:lnTo>
                  <a:cubicBezTo>
                    <a:pt x="0" y="225"/>
                    <a:pt x="224" y="1345"/>
                    <a:pt x="0" y="2018"/>
                  </a:cubicBezTo>
                  <a:cubicBezTo>
                    <a:pt x="897" y="1794"/>
                    <a:pt x="897" y="897"/>
                    <a:pt x="1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0" name="Google Shape;13530;p19"/>
            <p:cNvSpPr/>
            <p:nvPr/>
          </p:nvSpPr>
          <p:spPr>
            <a:xfrm>
              <a:off x="2288800" y="1123375"/>
              <a:ext cx="22425" cy="16850"/>
            </a:xfrm>
            <a:custGeom>
              <a:avLst/>
              <a:gdLst/>
              <a:ahLst/>
              <a:cxnLst/>
              <a:rect l="l" t="t" r="r" b="b"/>
              <a:pathLst>
                <a:path w="897" h="674" extrusionOk="0">
                  <a:moveTo>
                    <a:pt x="0" y="1"/>
                  </a:moveTo>
                  <a:cubicBezTo>
                    <a:pt x="0" y="449"/>
                    <a:pt x="224" y="449"/>
                    <a:pt x="448" y="673"/>
                  </a:cubicBezTo>
                  <a:cubicBezTo>
                    <a:pt x="897" y="673"/>
                    <a:pt x="672"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1" name="Google Shape;13531;p19"/>
            <p:cNvSpPr/>
            <p:nvPr/>
          </p:nvSpPr>
          <p:spPr>
            <a:xfrm>
              <a:off x="2274775" y="1033750"/>
              <a:ext cx="28050" cy="4225"/>
            </a:xfrm>
            <a:custGeom>
              <a:avLst/>
              <a:gdLst/>
              <a:ahLst/>
              <a:cxnLst/>
              <a:rect l="l" t="t" r="r" b="b"/>
              <a:pathLst>
                <a:path w="1122" h="169" extrusionOk="0">
                  <a:moveTo>
                    <a:pt x="561" y="0"/>
                  </a:moveTo>
                  <a:cubicBezTo>
                    <a:pt x="1" y="112"/>
                    <a:pt x="281" y="168"/>
                    <a:pt x="561" y="168"/>
                  </a:cubicBezTo>
                  <a:cubicBezTo>
                    <a:pt x="841" y="168"/>
                    <a:pt x="1121" y="112"/>
                    <a:pt x="5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2" name="Google Shape;13532;p19"/>
            <p:cNvSpPr/>
            <p:nvPr/>
          </p:nvSpPr>
          <p:spPr>
            <a:xfrm>
              <a:off x="2249575" y="1140200"/>
              <a:ext cx="67250" cy="100875"/>
            </a:xfrm>
            <a:custGeom>
              <a:avLst/>
              <a:gdLst/>
              <a:ahLst/>
              <a:cxnLst/>
              <a:rect l="l" t="t" r="r" b="b"/>
              <a:pathLst>
                <a:path w="2690" h="4035" extrusionOk="0">
                  <a:moveTo>
                    <a:pt x="1345" y="0"/>
                  </a:moveTo>
                  <a:lnTo>
                    <a:pt x="1345" y="0"/>
                  </a:lnTo>
                  <a:cubicBezTo>
                    <a:pt x="1121" y="1345"/>
                    <a:pt x="673" y="2690"/>
                    <a:pt x="0" y="4034"/>
                  </a:cubicBezTo>
                  <a:cubicBezTo>
                    <a:pt x="1121" y="3362"/>
                    <a:pt x="2690" y="1121"/>
                    <a:pt x="1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3" name="Google Shape;13533;p19"/>
            <p:cNvSpPr/>
            <p:nvPr/>
          </p:nvSpPr>
          <p:spPr>
            <a:xfrm>
              <a:off x="2126300" y="1257850"/>
              <a:ext cx="112075" cy="156900"/>
            </a:xfrm>
            <a:custGeom>
              <a:avLst/>
              <a:gdLst/>
              <a:ahLst/>
              <a:cxnLst/>
              <a:rect l="l" t="t" r="r" b="b"/>
              <a:pathLst>
                <a:path w="4483" h="6276" extrusionOk="0">
                  <a:moveTo>
                    <a:pt x="4035" y="1"/>
                  </a:moveTo>
                  <a:lnTo>
                    <a:pt x="4035" y="1"/>
                  </a:lnTo>
                  <a:cubicBezTo>
                    <a:pt x="3138" y="2242"/>
                    <a:pt x="449" y="4259"/>
                    <a:pt x="1" y="6276"/>
                  </a:cubicBezTo>
                  <a:cubicBezTo>
                    <a:pt x="1345" y="4483"/>
                    <a:pt x="4483" y="1794"/>
                    <a:pt x="40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4" name="Google Shape;13534;p19"/>
            <p:cNvSpPr/>
            <p:nvPr/>
          </p:nvSpPr>
          <p:spPr>
            <a:xfrm>
              <a:off x="2182325" y="4602800"/>
              <a:ext cx="44850" cy="16825"/>
            </a:xfrm>
            <a:custGeom>
              <a:avLst/>
              <a:gdLst/>
              <a:ahLst/>
              <a:cxnLst/>
              <a:rect l="l" t="t" r="r" b="b"/>
              <a:pathLst>
                <a:path w="1794" h="673" extrusionOk="0">
                  <a:moveTo>
                    <a:pt x="1794" y="0"/>
                  </a:moveTo>
                  <a:cubicBezTo>
                    <a:pt x="1121" y="0"/>
                    <a:pt x="449" y="224"/>
                    <a:pt x="1" y="673"/>
                  </a:cubicBezTo>
                  <a:cubicBezTo>
                    <a:pt x="673" y="673"/>
                    <a:pt x="1346" y="449"/>
                    <a:pt x="17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5" name="Google Shape;13535;p19"/>
            <p:cNvSpPr/>
            <p:nvPr/>
          </p:nvSpPr>
          <p:spPr>
            <a:xfrm>
              <a:off x="2126300" y="4630800"/>
              <a:ext cx="28050" cy="12650"/>
            </a:xfrm>
            <a:custGeom>
              <a:avLst/>
              <a:gdLst/>
              <a:ahLst/>
              <a:cxnLst/>
              <a:rect l="l" t="t" r="r" b="b"/>
              <a:pathLst>
                <a:path w="1122" h="506" extrusionOk="0">
                  <a:moveTo>
                    <a:pt x="225" y="1"/>
                  </a:moveTo>
                  <a:cubicBezTo>
                    <a:pt x="1" y="337"/>
                    <a:pt x="281" y="505"/>
                    <a:pt x="561" y="505"/>
                  </a:cubicBezTo>
                  <a:cubicBezTo>
                    <a:pt x="841" y="505"/>
                    <a:pt x="1121" y="337"/>
                    <a:pt x="8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6" name="Google Shape;13536;p19"/>
            <p:cNvSpPr/>
            <p:nvPr/>
          </p:nvSpPr>
          <p:spPr>
            <a:xfrm>
              <a:off x="2053475" y="2647600"/>
              <a:ext cx="39225" cy="19750"/>
            </a:xfrm>
            <a:custGeom>
              <a:avLst/>
              <a:gdLst/>
              <a:ahLst/>
              <a:cxnLst/>
              <a:rect l="l" t="t" r="r" b="b"/>
              <a:pathLst>
                <a:path w="1569" h="790" extrusionOk="0">
                  <a:moveTo>
                    <a:pt x="341" y="1"/>
                  </a:moveTo>
                  <a:cubicBezTo>
                    <a:pt x="219" y="1"/>
                    <a:pt x="104" y="61"/>
                    <a:pt x="0" y="216"/>
                  </a:cubicBezTo>
                  <a:cubicBezTo>
                    <a:pt x="359" y="216"/>
                    <a:pt x="861" y="789"/>
                    <a:pt x="1277" y="789"/>
                  </a:cubicBezTo>
                  <a:cubicBezTo>
                    <a:pt x="1381" y="789"/>
                    <a:pt x="1479" y="754"/>
                    <a:pt x="1569" y="664"/>
                  </a:cubicBezTo>
                  <a:cubicBezTo>
                    <a:pt x="1224" y="664"/>
                    <a:pt x="747" y="1"/>
                    <a:pt x="3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7" name="Google Shape;13537;p19"/>
            <p:cNvSpPr/>
            <p:nvPr/>
          </p:nvSpPr>
          <p:spPr>
            <a:xfrm>
              <a:off x="2025450" y="4658825"/>
              <a:ext cx="50450" cy="16825"/>
            </a:xfrm>
            <a:custGeom>
              <a:avLst/>
              <a:gdLst/>
              <a:ahLst/>
              <a:cxnLst/>
              <a:rect l="l" t="t" r="r" b="b"/>
              <a:pathLst>
                <a:path w="2018" h="673" extrusionOk="0">
                  <a:moveTo>
                    <a:pt x="1569" y="0"/>
                  </a:moveTo>
                  <a:cubicBezTo>
                    <a:pt x="1121" y="0"/>
                    <a:pt x="1" y="449"/>
                    <a:pt x="673" y="673"/>
                  </a:cubicBezTo>
                  <a:cubicBezTo>
                    <a:pt x="673" y="225"/>
                    <a:pt x="2018" y="673"/>
                    <a:pt x="15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8" name="Google Shape;13538;p19"/>
            <p:cNvSpPr/>
            <p:nvPr/>
          </p:nvSpPr>
          <p:spPr>
            <a:xfrm>
              <a:off x="1991825" y="4682475"/>
              <a:ext cx="18700" cy="10000"/>
            </a:xfrm>
            <a:custGeom>
              <a:avLst/>
              <a:gdLst/>
              <a:ahLst/>
              <a:cxnLst/>
              <a:rect l="l" t="t" r="r" b="b"/>
              <a:pathLst>
                <a:path w="748" h="400" extrusionOk="0">
                  <a:moveTo>
                    <a:pt x="250" y="1"/>
                  </a:moveTo>
                  <a:cubicBezTo>
                    <a:pt x="125" y="1"/>
                    <a:pt x="1" y="100"/>
                    <a:pt x="1" y="399"/>
                  </a:cubicBezTo>
                  <a:cubicBezTo>
                    <a:pt x="748" y="399"/>
                    <a:pt x="499" y="1"/>
                    <a:pt x="2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9" name="Google Shape;13539;p19"/>
            <p:cNvSpPr/>
            <p:nvPr/>
          </p:nvSpPr>
          <p:spPr>
            <a:xfrm>
              <a:off x="1941400" y="4698050"/>
              <a:ext cx="28050" cy="11225"/>
            </a:xfrm>
            <a:custGeom>
              <a:avLst/>
              <a:gdLst/>
              <a:ahLst/>
              <a:cxnLst/>
              <a:rect l="l" t="t" r="r" b="b"/>
              <a:pathLst>
                <a:path w="1122" h="449" extrusionOk="0">
                  <a:moveTo>
                    <a:pt x="1121" y="0"/>
                  </a:moveTo>
                  <a:cubicBezTo>
                    <a:pt x="673" y="0"/>
                    <a:pt x="1" y="0"/>
                    <a:pt x="1" y="449"/>
                  </a:cubicBezTo>
                  <a:cubicBezTo>
                    <a:pt x="449" y="449"/>
                    <a:pt x="897" y="224"/>
                    <a:pt x="1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0" name="Google Shape;13540;p19"/>
            <p:cNvSpPr/>
            <p:nvPr/>
          </p:nvSpPr>
          <p:spPr>
            <a:xfrm>
              <a:off x="1948925" y="4431975"/>
              <a:ext cx="14175" cy="8275"/>
            </a:xfrm>
            <a:custGeom>
              <a:avLst/>
              <a:gdLst/>
              <a:ahLst/>
              <a:cxnLst/>
              <a:rect l="l" t="t" r="r" b="b"/>
              <a:pathLst>
                <a:path w="567" h="331" extrusionOk="0">
                  <a:moveTo>
                    <a:pt x="102" y="1"/>
                  </a:moveTo>
                  <a:cubicBezTo>
                    <a:pt x="1" y="1"/>
                    <a:pt x="452" y="331"/>
                    <a:pt x="533" y="331"/>
                  </a:cubicBezTo>
                  <a:cubicBezTo>
                    <a:pt x="566" y="331"/>
                    <a:pt x="535" y="273"/>
                    <a:pt x="372" y="110"/>
                  </a:cubicBezTo>
                  <a:cubicBezTo>
                    <a:pt x="214" y="31"/>
                    <a:pt x="133"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1" name="Google Shape;13541;p19"/>
            <p:cNvSpPr/>
            <p:nvPr/>
          </p:nvSpPr>
          <p:spPr>
            <a:xfrm>
              <a:off x="1876975" y="4737275"/>
              <a:ext cx="25225" cy="4225"/>
            </a:xfrm>
            <a:custGeom>
              <a:avLst/>
              <a:gdLst/>
              <a:ahLst/>
              <a:cxnLst/>
              <a:rect l="l" t="t" r="r" b="b"/>
              <a:pathLst>
                <a:path w="1009" h="169" extrusionOk="0">
                  <a:moveTo>
                    <a:pt x="561" y="0"/>
                  </a:moveTo>
                  <a:lnTo>
                    <a:pt x="561" y="0"/>
                  </a:lnTo>
                  <a:cubicBezTo>
                    <a:pt x="0" y="112"/>
                    <a:pt x="225" y="168"/>
                    <a:pt x="477" y="168"/>
                  </a:cubicBezTo>
                  <a:cubicBezTo>
                    <a:pt x="729" y="168"/>
                    <a:pt x="1009" y="112"/>
                    <a:pt x="5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2" name="Google Shape;13542;p19"/>
            <p:cNvSpPr/>
            <p:nvPr/>
          </p:nvSpPr>
          <p:spPr>
            <a:xfrm>
              <a:off x="1868575" y="2619375"/>
              <a:ext cx="25225" cy="4225"/>
            </a:xfrm>
            <a:custGeom>
              <a:avLst/>
              <a:gdLst/>
              <a:ahLst/>
              <a:cxnLst/>
              <a:rect l="l" t="t" r="r" b="b"/>
              <a:pathLst>
                <a:path w="1009" h="169" extrusionOk="0">
                  <a:moveTo>
                    <a:pt x="448" y="0"/>
                  </a:moveTo>
                  <a:lnTo>
                    <a:pt x="448" y="0"/>
                  </a:lnTo>
                  <a:cubicBezTo>
                    <a:pt x="0" y="112"/>
                    <a:pt x="280" y="168"/>
                    <a:pt x="533" y="168"/>
                  </a:cubicBezTo>
                  <a:cubicBezTo>
                    <a:pt x="785" y="168"/>
                    <a:pt x="1009" y="112"/>
                    <a:pt x="4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3" name="Google Shape;13543;p19"/>
            <p:cNvSpPr/>
            <p:nvPr/>
          </p:nvSpPr>
          <p:spPr>
            <a:xfrm>
              <a:off x="1795725" y="2744275"/>
              <a:ext cx="33650" cy="8950"/>
            </a:xfrm>
            <a:custGeom>
              <a:avLst/>
              <a:gdLst/>
              <a:ahLst/>
              <a:cxnLst/>
              <a:rect l="l" t="t" r="r" b="b"/>
              <a:pathLst>
                <a:path w="1346" h="358" extrusionOk="0">
                  <a:moveTo>
                    <a:pt x="223" y="1"/>
                  </a:moveTo>
                  <a:cubicBezTo>
                    <a:pt x="133" y="1"/>
                    <a:pt x="59" y="41"/>
                    <a:pt x="1" y="159"/>
                  </a:cubicBezTo>
                  <a:cubicBezTo>
                    <a:pt x="1" y="159"/>
                    <a:pt x="499" y="358"/>
                    <a:pt x="897" y="358"/>
                  </a:cubicBezTo>
                  <a:cubicBezTo>
                    <a:pt x="1096" y="358"/>
                    <a:pt x="1271" y="308"/>
                    <a:pt x="1345" y="159"/>
                  </a:cubicBezTo>
                  <a:lnTo>
                    <a:pt x="1345" y="159"/>
                  </a:lnTo>
                  <a:cubicBezTo>
                    <a:pt x="1244" y="192"/>
                    <a:pt x="1148" y="206"/>
                    <a:pt x="1057" y="206"/>
                  </a:cubicBezTo>
                  <a:cubicBezTo>
                    <a:pt x="701" y="206"/>
                    <a:pt x="423" y="1"/>
                    <a:pt x="2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4" name="Google Shape;13544;p19"/>
            <p:cNvSpPr/>
            <p:nvPr/>
          </p:nvSpPr>
          <p:spPr>
            <a:xfrm>
              <a:off x="1793875" y="4440300"/>
              <a:ext cx="18700" cy="19950"/>
            </a:xfrm>
            <a:custGeom>
              <a:avLst/>
              <a:gdLst/>
              <a:ahLst/>
              <a:cxnLst/>
              <a:rect l="l" t="t" r="r" b="b"/>
              <a:pathLst>
                <a:path w="748" h="798" extrusionOk="0">
                  <a:moveTo>
                    <a:pt x="747" y="1"/>
                  </a:moveTo>
                  <a:cubicBezTo>
                    <a:pt x="0" y="1"/>
                    <a:pt x="249" y="798"/>
                    <a:pt x="498" y="798"/>
                  </a:cubicBezTo>
                  <a:cubicBezTo>
                    <a:pt x="623" y="798"/>
                    <a:pt x="747" y="599"/>
                    <a:pt x="7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5" name="Google Shape;13545;p19"/>
            <p:cNvSpPr/>
            <p:nvPr/>
          </p:nvSpPr>
          <p:spPr>
            <a:xfrm>
              <a:off x="1694875" y="4434700"/>
              <a:ext cx="100875" cy="207350"/>
            </a:xfrm>
            <a:custGeom>
              <a:avLst/>
              <a:gdLst/>
              <a:ahLst/>
              <a:cxnLst/>
              <a:rect l="l" t="t" r="r" b="b"/>
              <a:pathLst>
                <a:path w="4035" h="8294" extrusionOk="0">
                  <a:moveTo>
                    <a:pt x="4035" y="1"/>
                  </a:moveTo>
                  <a:lnTo>
                    <a:pt x="4035" y="1"/>
                  </a:lnTo>
                  <a:cubicBezTo>
                    <a:pt x="1" y="1121"/>
                    <a:pt x="1794" y="6052"/>
                    <a:pt x="2242" y="8293"/>
                  </a:cubicBezTo>
                  <a:cubicBezTo>
                    <a:pt x="2466" y="6052"/>
                    <a:pt x="1345" y="1794"/>
                    <a:pt x="40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6" name="Google Shape;13546;p19"/>
            <p:cNvSpPr/>
            <p:nvPr/>
          </p:nvSpPr>
          <p:spPr>
            <a:xfrm>
              <a:off x="1773325" y="4636425"/>
              <a:ext cx="16825" cy="28025"/>
            </a:xfrm>
            <a:custGeom>
              <a:avLst/>
              <a:gdLst/>
              <a:ahLst/>
              <a:cxnLst/>
              <a:rect l="l" t="t" r="r" b="b"/>
              <a:pathLst>
                <a:path w="673" h="1121" extrusionOk="0">
                  <a:moveTo>
                    <a:pt x="224" y="0"/>
                  </a:moveTo>
                  <a:cubicBezTo>
                    <a:pt x="224" y="448"/>
                    <a:pt x="0" y="1121"/>
                    <a:pt x="673" y="1121"/>
                  </a:cubicBezTo>
                  <a:cubicBezTo>
                    <a:pt x="448" y="896"/>
                    <a:pt x="673" y="224"/>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7" name="Google Shape;13547;p19"/>
            <p:cNvSpPr/>
            <p:nvPr/>
          </p:nvSpPr>
          <p:spPr>
            <a:xfrm>
              <a:off x="1750900" y="4653225"/>
              <a:ext cx="28050" cy="50450"/>
            </a:xfrm>
            <a:custGeom>
              <a:avLst/>
              <a:gdLst/>
              <a:ahLst/>
              <a:cxnLst/>
              <a:rect l="l" t="t" r="r" b="b"/>
              <a:pathLst>
                <a:path w="1122" h="2018" extrusionOk="0">
                  <a:moveTo>
                    <a:pt x="1" y="0"/>
                  </a:moveTo>
                  <a:cubicBezTo>
                    <a:pt x="449" y="673"/>
                    <a:pt x="1" y="1569"/>
                    <a:pt x="897" y="2017"/>
                  </a:cubicBezTo>
                  <a:cubicBezTo>
                    <a:pt x="673" y="1345"/>
                    <a:pt x="1121" y="224"/>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8" name="Google Shape;13548;p19"/>
            <p:cNvSpPr/>
            <p:nvPr/>
          </p:nvSpPr>
          <p:spPr>
            <a:xfrm>
              <a:off x="1713600" y="2728700"/>
              <a:ext cx="14175" cy="8275"/>
            </a:xfrm>
            <a:custGeom>
              <a:avLst/>
              <a:gdLst/>
              <a:ahLst/>
              <a:cxnLst/>
              <a:rect l="l" t="t" r="r" b="b"/>
              <a:pathLst>
                <a:path w="567" h="331" extrusionOk="0">
                  <a:moveTo>
                    <a:pt x="102" y="0"/>
                  </a:moveTo>
                  <a:cubicBezTo>
                    <a:pt x="1" y="0"/>
                    <a:pt x="453" y="330"/>
                    <a:pt x="533" y="330"/>
                  </a:cubicBezTo>
                  <a:cubicBezTo>
                    <a:pt x="567" y="330"/>
                    <a:pt x="535" y="273"/>
                    <a:pt x="372" y="109"/>
                  </a:cubicBezTo>
                  <a:cubicBezTo>
                    <a:pt x="214" y="30"/>
                    <a:pt x="133" y="0"/>
                    <a:pt x="1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9" name="Google Shape;13549;p19"/>
            <p:cNvSpPr/>
            <p:nvPr/>
          </p:nvSpPr>
          <p:spPr>
            <a:xfrm>
              <a:off x="1447250" y="1674375"/>
              <a:ext cx="17925" cy="21425"/>
            </a:xfrm>
            <a:custGeom>
              <a:avLst/>
              <a:gdLst/>
              <a:ahLst/>
              <a:cxnLst/>
              <a:rect l="l" t="t" r="r" b="b"/>
              <a:pathLst>
                <a:path w="717" h="857" extrusionOk="0">
                  <a:moveTo>
                    <a:pt x="229" y="1"/>
                  </a:moveTo>
                  <a:cubicBezTo>
                    <a:pt x="161" y="1"/>
                    <a:pt x="97" y="44"/>
                    <a:pt x="44" y="148"/>
                  </a:cubicBezTo>
                  <a:cubicBezTo>
                    <a:pt x="642" y="148"/>
                    <a:pt x="0" y="857"/>
                    <a:pt x="480" y="857"/>
                  </a:cubicBezTo>
                  <a:cubicBezTo>
                    <a:pt x="540" y="857"/>
                    <a:pt x="617" y="846"/>
                    <a:pt x="717" y="821"/>
                  </a:cubicBezTo>
                  <a:cubicBezTo>
                    <a:pt x="717" y="477"/>
                    <a:pt x="453" y="1"/>
                    <a:pt x="2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0" name="Google Shape;13550;p19"/>
            <p:cNvSpPr/>
            <p:nvPr/>
          </p:nvSpPr>
          <p:spPr>
            <a:xfrm>
              <a:off x="1425925" y="1638850"/>
              <a:ext cx="22450" cy="28050"/>
            </a:xfrm>
            <a:custGeom>
              <a:avLst/>
              <a:gdLst/>
              <a:ahLst/>
              <a:cxnLst/>
              <a:rect l="l" t="t" r="r" b="b"/>
              <a:pathLst>
                <a:path w="898" h="1122" extrusionOk="0">
                  <a:moveTo>
                    <a:pt x="1" y="1"/>
                  </a:moveTo>
                  <a:cubicBezTo>
                    <a:pt x="1" y="673"/>
                    <a:pt x="449" y="673"/>
                    <a:pt x="897" y="1121"/>
                  </a:cubicBezTo>
                  <a:cubicBezTo>
                    <a:pt x="897" y="449"/>
                    <a:pt x="673"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1" name="Google Shape;13551;p19"/>
            <p:cNvSpPr/>
            <p:nvPr/>
          </p:nvSpPr>
          <p:spPr>
            <a:xfrm>
              <a:off x="1325075" y="1582825"/>
              <a:ext cx="100875" cy="106475"/>
            </a:xfrm>
            <a:custGeom>
              <a:avLst/>
              <a:gdLst/>
              <a:ahLst/>
              <a:cxnLst/>
              <a:rect l="l" t="t" r="r" b="b"/>
              <a:pathLst>
                <a:path w="4035" h="4259" extrusionOk="0">
                  <a:moveTo>
                    <a:pt x="1" y="0"/>
                  </a:moveTo>
                  <a:lnTo>
                    <a:pt x="1" y="0"/>
                  </a:lnTo>
                  <a:cubicBezTo>
                    <a:pt x="587" y="4105"/>
                    <a:pt x="1173" y="3437"/>
                    <a:pt x="3097" y="3942"/>
                  </a:cubicBezTo>
                  <a:lnTo>
                    <a:pt x="3097" y="3942"/>
                  </a:lnTo>
                  <a:cubicBezTo>
                    <a:pt x="1541" y="3227"/>
                    <a:pt x="377" y="1692"/>
                    <a:pt x="1" y="0"/>
                  </a:cubicBezTo>
                  <a:close/>
                  <a:moveTo>
                    <a:pt x="3097" y="3942"/>
                  </a:moveTo>
                  <a:cubicBezTo>
                    <a:pt x="3396" y="4079"/>
                    <a:pt x="3710" y="4186"/>
                    <a:pt x="4035" y="4259"/>
                  </a:cubicBezTo>
                  <a:cubicBezTo>
                    <a:pt x="3691" y="4115"/>
                    <a:pt x="3380" y="4016"/>
                    <a:pt x="3097" y="394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2" name="Google Shape;13552;p19"/>
            <p:cNvSpPr/>
            <p:nvPr/>
          </p:nvSpPr>
          <p:spPr>
            <a:xfrm>
              <a:off x="1263450" y="1241050"/>
              <a:ext cx="56050" cy="17050"/>
            </a:xfrm>
            <a:custGeom>
              <a:avLst/>
              <a:gdLst/>
              <a:ahLst/>
              <a:cxnLst/>
              <a:rect l="l" t="t" r="r" b="b"/>
              <a:pathLst>
                <a:path w="2242" h="682" extrusionOk="0">
                  <a:moveTo>
                    <a:pt x="1" y="0"/>
                  </a:moveTo>
                  <a:cubicBezTo>
                    <a:pt x="290" y="435"/>
                    <a:pt x="766" y="682"/>
                    <a:pt x="1309" y="682"/>
                  </a:cubicBezTo>
                  <a:cubicBezTo>
                    <a:pt x="1607" y="682"/>
                    <a:pt x="1924" y="607"/>
                    <a:pt x="2242" y="449"/>
                  </a:cubicBezTo>
                  <a:cubicBezTo>
                    <a:pt x="1345" y="224"/>
                    <a:pt x="673" y="224"/>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3" name="Google Shape;13553;p19"/>
            <p:cNvSpPr/>
            <p:nvPr/>
          </p:nvSpPr>
          <p:spPr>
            <a:xfrm>
              <a:off x="1210225" y="2466675"/>
              <a:ext cx="36450" cy="13300"/>
            </a:xfrm>
            <a:custGeom>
              <a:avLst/>
              <a:gdLst/>
              <a:ahLst/>
              <a:cxnLst/>
              <a:rect l="l" t="t" r="r" b="b"/>
              <a:pathLst>
                <a:path w="1458" h="532" extrusionOk="0">
                  <a:moveTo>
                    <a:pt x="393" y="1"/>
                  </a:moveTo>
                  <a:cubicBezTo>
                    <a:pt x="112" y="1"/>
                    <a:pt x="0" y="57"/>
                    <a:pt x="337" y="57"/>
                  </a:cubicBezTo>
                  <a:cubicBezTo>
                    <a:pt x="663" y="57"/>
                    <a:pt x="870" y="531"/>
                    <a:pt x="1131" y="531"/>
                  </a:cubicBezTo>
                  <a:cubicBezTo>
                    <a:pt x="1229" y="531"/>
                    <a:pt x="1335" y="464"/>
                    <a:pt x="1457" y="281"/>
                  </a:cubicBezTo>
                  <a:cubicBezTo>
                    <a:pt x="1121" y="57"/>
                    <a:pt x="673" y="1"/>
                    <a:pt x="3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4" name="Google Shape;13554;p19"/>
            <p:cNvSpPr/>
            <p:nvPr/>
          </p:nvSpPr>
          <p:spPr>
            <a:xfrm>
              <a:off x="1196225" y="1228175"/>
              <a:ext cx="61650" cy="21575"/>
            </a:xfrm>
            <a:custGeom>
              <a:avLst/>
              <a:gdLst/>
              <a:ahLst/>
              <a:cxnLst/>
              <a:rect l="l" t="t" r="r" b="b"/>
              <a:pathLst>
                <a:path w="2466" h="863" extrusionOk="0">
                  <a:moveTo>
                    <a:pt x="746" y="0"/>
                  </a:moveTo>
                  <a:cubicBezTo>
                    <a:pt x="471" y="0"/>
                    <a:pt x="213" y="78"/>
                    <a:pt x="0" y="291"/>
                  </a:cubicBezTo>
                  <a:cubicBezTo>
                    <a:pt x="480" y="291"/>
                    <a:pt x="1304" y="863"/>
                    <a:pt x="1898" y="863"/>
                  </a:cubicBezTo>
                  <a:cubicBezTo>
                    <a:pt x="2136" y="863"/>
                    <a:pt x="2337" y="772"/>
                    <a:pt x="2465" y="515"/>
                  </a:cubicBezTo>
                  <a:cubicBezTo>
                    <a:pt x="2006" y="362"/>
                    <a:pt x="1338"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5" name="Google Shape;13555;p19"/>
            <p:cNvSpPr/>
            <p:nvPr/>
          </p:nvSpPr>
          <p:spPr>
            <a:xfrm>
              <a:off x="1235425" y="748000"/>
              <a:ext cx="16850" cy="11225"/>
            </a:xfrm>
            <a:custGeom>
              <a:avLst/>
              <a:gdLst/>
              <a:ahLst/>
              <a:cxnLst/>
              <a:rect l="l" t="t" r="r" b="b"/>
              <a:pathLst>
                <a:path w="674" h="449" extrusionOk="0">
                  <a:moveTo>
                    <a:pt x="225" y="0"/>
                  </a:moveTo>
                  <a:cubicBezTo>
                    <a:pt x="1" y="0"/>
                    <a:pt x="225" y="448"/>
                    <a:pt x="673" y="448"/>
                  </a:cubicBezTo>
                  <a:cubicBezTo>
                    <a:pt x="673" y="224"/>
                    <a:pt x="673" y="0"/>
                    <a:pt x="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6" name="Google Shape;13556;p19"/>
            <p:cNvSpPr/>
            <p:nvPr/>
          </p:nvSpPr>
          <p:spPr>
            <a:xfrm>
              <a:off x="1229825" y="2524125"/>
              <a:ext cx="11250" cy="5625"/>
            </a:xfrm>
            <a:custGeom>
              <a:avLst/>
              <a:gdLst/>
              <a:ahLst/>
              <a:cxnLst/>
              <a:rect l="l" t="t" r="r" b="b"/>
              <a:pathLst>
                <a:path w="450" h="225" extrusionOk="0">
                  <a:moveTo>
                    <a:pt x="1" y="0"/>
                  </a:moveTo>
                  <a:cubicBezTo>
                    <a:pt x="1" y="0"/>
                    <a:pt x="1" y="224"/>
                    <a:pt x="225" y="224"/>
                  </a:cubicBezTo>
                  <a:cubicBezTo>
                    <a:pt x="449" y="224"/>
                    <a:pt x="225"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7" name="Google Shape;13557;p19"/>
            <p:cNvSpPr/>
            <p:nvPr/>
          </p:nvSpPr>
          <p:spPr>
            <a:xfrm>
              <a:off x="1185000" y="1033750"/>
              <a:ext cx="11250" cy="5625"/>
            </a:xfrm>
            <a:custGeom>
              <a:avLst/>
              <a:gdLst/>
              <a:ahLst/>
              <a:cxnLst/>
              <a:rect l="l" t="t" r="r" b="b"/>
              <a:pathLst>
                <a:path w="450" h="225" extrusionOk="0">
                  <a:moveTo>
                    <a:pt x="1" y="0"/>
                  </a:moveTo>
                  <a:cubicBezTo>
                    <a:pt x="1" y="0"/>
                    <a:pt x="1" y="224"/>
                    <a:pt x="225" y="224"/>
                  </a:cubicBezTo>
                  <a:cubicBezTo>
                    <a:pt x="449" y="224"/>
                    <a:pt x="225"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8" name="Google Shape;13558;p19"/>
            <p:cNvSpPr/>
            <p:nvPr/>
          </p:nvSpPr>
          <p:spPr>
            <a:xfrm>
              <a:off x="1084150" y="2949925"/>
              <a:ext cx="56050" cy="50450"/>
            </a:xfrm>
            <a:custGeom>
              <a:avLst/>
              <a:gdLst/>
              <a:ahLst/>
              <a:cxnLst/>
              <a:rect l="l" t="t" r="r" b="b"/>
              <a:pathLst>
                <a:path w="2242" h="2018" extrusionOk="0">
                  <a:moveTo>
                    <a:pt x="1570" y="1"/>
                  </a:moveTo>
                  <a:cubicBezTo>
                    <a:pt x="1570" y="673"/>
                    <a:pt x="1" y="1794"/>
                    <a:pt x="1570" y="2018"/>
                  </a:cubicBezTo>
                  <a:cubicBezTo>
                    <a:pt x="1121" y="1346"/>
                    <a:pt x="2242" y="449"/>
                    <a:pt x="15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9" name="Google Shape;13559;p19"/>
            <p:cNvSpPr/>
            <p:nvPr/>
          </p:nvSpPr>
          <p:spPr>
            <a:xfrm>
              <a:off x="1044925" y="2877100"/>
              <a:ext cx="72875" cy="190525"/>
            </a:xfrm>
            <a:custGeom>
              <a:avLst/>
              <a:gdLst/>
              <a:ahLst/>
              <a:cxnLst/>
              <a:rect l="l" t="t" r="r" b="b"/>
              <a:pathLst>
                <a:path w="2915" h="7621" extrusionOk="0">
                  <a:moveTo>
                    <a:pt x="2690" y="0"/>
                  </a:moveTo>
                  <a:cubicBezTo>
                    <a:pt x="1794" y="2242"/>
                    <a:pt x="1" y="5379"/>
                    <a:pt x="1122" y="7620"/>
                  </a:cubicBezTo>
                  <a:cubicBezTo>
                    <a:pt x="897" y="5379"/>
                    <a:pt x="2914" y="2466"/>
                    <a:pt x="26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0" name="Google Shape;13560;p19"/>
            <p:cNvSpPr/>
            <p:nvPr/>
          </p:nvSpPr>
          <p:spPr>
            <a:xfrm>
              <a:off x="1072950" y="1229850"/>
              <a:ext cx="22425" cy="22425"/>
            </a:xfrm>
            <a:custGeom>
              <a:avLst/>
              <a:gdLst/>
              <a:ahLst/>
              <a:cxnLst/>
              <a:rect l="l" t="t" r="r" b="b"/>
              <a:pathLst>
                <a:path w="897" h="897" extrusionOk="0">
                  <a:moveTo>
                    <a:pt x="225" y="0"/>
                  </a:moveTo>
                  <a:cubicBezTo>
                    <a:pt x="225" y="448"/>
                    <a:pt x="1" y="897"/>
                    <a:pt x="897" y="897"/>
                  </a:cubicBezTo>
                  <a:cubicBezTo>
                    <a:pt x="897" y="448"/>
                    <a:pt x="897" y="224"/>
                    <a:pt x="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1" name="Google Shape;13561;p19"/>
            <p:cNvSpPr/>
            <p:nvPr/>
          </p:nvSpPr>
          <p:spPr>
            <a:xfrm>
              <a:off x="1033725" y="3129225"/>
              <a:ext cx="50450" cy="25"/>
            </a:xfrm>
            <a:custGeom>
              <a:avLst/>
              <a:gdLst/>
              <a:ahLst/>
              <a:cxnLst/>
              <a:rect l="l" t="t" r="r" b="b"/>
              <a:pathLst>
                <a:path w="2018" h="1" extrusionOk="0">
                  <a:moveTo>
                    <a:pt x="1121" y="1"/>
                  </a:moveTo>
                  <a:cubicBezTo>
                    <a:pt x="1" y="1"/>
                    <a:pt x="2018" y="1"/>
                    <a:pt x="1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2" name="Google Shape;13562;p19"/>
            <p:cNvSpPr/>
            <p:nvPr/>
          </p:nvSpPr>
          <p:spPr>
            <a:xfrm>
              <a:off x="1016925" y="4624575"/>
              <a:ext cx="54175" cy="18100"/>
            </a:xfrm>
            <a:custGeom>
              <a:avLst/>
              <a:gdLst/>
              <a:ahLst/>
              <a:cxnLst/>
              <a:rect l="l" t="t" r="r" b="b"/>
              <a:pathLst>
                <a:path w="2167" h="724" extrusionOk="0">
                  <a:moveTo>
                    <a:pt x="1096" y="1"/>
                  </a:moveTo>
                  <a:cubicBezTo>
                    <a:pt x="498" y="1"/>
                    <a:pt x="0" y="100"/>
                    <a:pt x="0" y="698"/>
                  </a:cubicBezTo>
                  <a:cubicBezTo>
                    <a:pt x="299" y="698"/>
                    <a:pt x="648" y="723"/>
                    <a:pt x="972" y="723"/>
                  </a:cubicBezTo>
                  <a:cubicBezTo>
                    <a:pt x="1619" y="723"/>
                    <a:pt x="2167" y="623"/>
                    <a:pt x="2017" y="26"/>
                  </a:cubicBezTo>
                  <a:cubicBezTo>
                    <a:pt x="1719" y="26"/>
                    <a:pt x="1395" y="1"/>
                    <a:pt x="10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3" name="Google Shape;13563;p19"/>
            <p:cNvSpPr/>
            <p:nvPr/>
          </p:nvSpPr>
          <p:spPr>
            <a:xfrm>
              <a:off x="1000125" y="1235450"/>
              <a:ext cx="44825" cy="56050"/>
            </a:xfrm>
            <a:custGeom>
              <a:avLst/>
              <a:gdLst/>
              <a:ahLst/>
              <a:cxnLst/>
              <a:rect l="l" t="t" r="r" b="b"/>
              <a:pathLst>
                <a:path w="1793" h="2242" extrusionOk="0">
                  <a:moveTo>
                    <a:pt x="1793" y="0"/>
                  </a:moveTo>
                  <a:lnTo>
                    <a:pt x="1793" y="0"/>
                  </a:lnTo>
                  <a:cubicBezTo>
                    <a:pt x="672" y="224"/>
                    <a:pt x="448" y="1345"/>
                    <a:pt x="0" y="2241"/>
                  </a:cubicBezTo>
                  <a:cubicBezTo>
                    <a:pt x="1569" y="2241"/>
                    <a:pt x="1121" y="448"/>
                    <a:pt x="17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4" name="Google Shape;13564;p19"/>
            <p:cNvSpPr/>
            <p:nvPr/>
          </p:nvSpPr>
          <p:spPr>
            <a:xfrm>
              <a:off x="1022525" y="3190850"/>
              <a:ext cx="16825" cy="11250"/>
            </a:xfrm>
            <a:custGeom>
              <a:avLst/>
              <a:gdLst/>
              <a:ahLst/>
              <a:cxnLst/>
              <a:rect l="l" t="t" r="r" b="b"/>
              <a:pathLst>
                <a:path w="673" h="450" extrusionOk="0">
                  <a:moveTo>
                    <a:pt x="449" y="1"/>
                  </a:moveTo>
                  <a:cubicBezTo>
                    <a:pt x="0" y="1"/>
                    <a:pt x="0" y="449"/>
                    <a:pt x="449" y="449"/>
                  </a:cubicBezTo>
                  <a:cubicBezTo>
                    <a:pt x="673" y="449"/>
                    <a:pt x="673" y="1"/>
                    <a:pt x="4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5" name="Google Shape;13565;p19"/>
            <p:cNvSpPr/>
            <p:nvPr/>
          </p:nvSpPr>
          <p:spPr>
            <a:xfrm>
              <a:off x="994500" y="3302925"/>
              <a:ext cx="39250" cy="22425"/>
            </a:xfrm>
            <a:custGeom>
              <a:avLst/>
              <a:gdLst/>
              <a:ahLst/>
              <a:cxnLst/>
              <a:rect l="l" t="t" r="r" b="b"/>
              <a:pathLst>
                <a:path w="1570" h="897" extrusionOk="0">
                  <a:moveTo>
                    <a:pt x="673" y="0"/>
                  </a:moveTo>
                  <a:cubicBezTo>
                    <a:pt x="673" y="0"/>
                    <a:pt x="1" y="897"/>
                    <a:pt x="673" y="897"/>
                  </a:cubicBezTo>
                  <a:cubicBezTo>
                    <a:pt x="673" y="673"/>
                    <a:pt x="1570" y="224"/>
                    <a:pt x="6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6" name="Google Shape;13566;p19"/>
            <p:cNvSpPr/>
            <p:nvPr/>
          </p:nvSpPr>
          <p:spPr>
            <a:xfrm>
              <a:off x="944075" y="2031050"/>
              <a:ext cx="16850" cy="11250"/>
            </a:xfrm>
            <a:custGeom>
              <a:avLst/>
              <a:gdLst/>
              <a:ahLst/>
              <a:cxnLst/>
              <a:rect l="l" t="t" r="r" b="b"/>
              <a:pathLst>
                <a:path w="674" h="450" extrusionOk="0">
                  <a:moveTo>
                    <a:pt x="225" y="1"/>
                  </a:moveTo>
                  <a:cubicBezTo>
                    <a:pt x="1" y="1"/>
                    <a:pt x="225" y="449"/>
                    <a:pt x="673" y="449"/>
                  </a:cubicBezTo>
                  <a:cubicBezTo>
                    <a:pt x="673" y="225"/>
                    <a:pt x="673" y="1"/>
                    <a:pt x="2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7" name="Google Shape;13567;p19"/>
            <p:cNvSpPr/>
            <p:nvPr/>
          </p:nvSpPr>
          <p:spPr>
            <a:xfrm>
              <a:off x="949675" y="2053475"/>
              <a:ext cx="16850" cy="22425"/>
            </a:xfrm>
            <a:custGeom>
              <a:avLst/>
              <a:gdLst/>
              <a:ahLst/>
              <a:cxnLst/>
              <a:rect l="l" t="t" r="r" b="b"/>
              <a:pathLst>
                <a:path w="674" h="897" extrusionOk="0">
                  <a:moveTo>
                    <a:pt x="1" y="0"/>
                  </a:moveTo>
                  <a:cubicBezTo>
                    <a:pt x="1" y="449"/>
                    <a:pt x="1" y="897"/>
                    <a:pt x="673" y="897"/>
                  </a:cubicBezTo>
                  <a:cubicBezTo>
                    <a:pt x="673" y="449"/>
                    <a:pt x="673"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8" name="Google Shape;13568;p19"/>
            <p:cNvSpPr/>
            <p:nvPr/>
          </p:nvSpPr>
          <p:spPr>
            <a:xfrm>
              <a:off x="949900" y="1850875"/>
              <a:ext cx="22225" cy="17725"/>
            </a:xfrm>
            <a:custGeom>
              <a:avLst/>
              <a:gdLst/>
              <a:ahLst/>
              <a:cxnLst/>
              <a:rect l="l" t="t" r="r" b="b"/>
              <a:pathLst>
                <a:path w="889" h="709" extrusionOk="0">
                  <a:moveTo>
                    <a:pt x="622" y="0"/>
                  </a:moveTo>
                  <a:cubicBezTo>
                    <a:pt x="0" y="0"/>
                    <a:pt x="67" y="708"/>
                    <a:pt x="664" y="708"/>
                  </a:cubicBezTo>
                  <a:cubicBezTo>
                    <a:pt x="664" y="484"/>
                    <a:pt x="888" y="260"/>
                    <a:pt x="888" y="36"/>
                  </a:cubicBezTo>
                  <a:cubicBezTo>
                    <a:pt x="789" y="11"/>
                    <a:pt x="700" y="0"/>
                    <a:pt x="6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9" name="Google Shape;13569;p19"/>
            <p:cNvSpPr/>
            <p:nvPr/>
          </p:nvSpPr>
          <p:spPr>
            <a:xfrm>
              <a:off x="966500" y="1808175"/>
              <a:ext cx="18700" cy="10000"/>
            </a:xfrm>
            <a:custGeom>
              <a:avLst/>
              <a:gdLst/>
              <a:ahLst/>
              <a:cxnLst/>
              <a:rect l="l" t="t" r="r" b="b"/>
              <a:pathLst>
                <a:path w="748" h="400" extrusionOk="0">
                  <a:moveTo>
                    <a:pt x="249" y="1"/>
                  </a:moveTo>
                  <a:cubicBezTo>
                    <a:pt x="125" y="1"/>
                    <a:pt x="0" y="101"/>
                    <a:pt x="0" y="399"/>
                  </a:cubicBezTo>
                  <a:cubicBezTo>
                    <a:pt x="747" y="399"/>
                    <a:pt x="498" y="1"/>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0" name="Google Shape;13570;p19"/>
            <p:cNvSpPr/>
            <p:nvPr/>
          </p:nvSpPr>
          <p:spPr>
            <a:xfrm>
              <a:off x="960900" y="3392575"/>
              <a:ext cx="11225" cy="16825"/>
            </a:xfrm>
            <a:custGeom>
              <a:avLst/>
              <a:gdLst/>
              <a:ahLst/>
              <a:cxnLst/>
              <a:rect l="l" t="t" r="r" b="b"/>
              <a:pathLst>
                <a:path w="449" h="673" extrusionOk="0">
                  <a:moveTo>
                    <a:pt x="0" y="0"/>
                  </a:moveTo>
                  <a:cubicBezTo>
                    <a:pt x="0" y="224"/>
                    <a:pt x="0" y="448"/>
                    <a:pt x="224" y="672"/>
                  </a:cubicBezTo>
                  <a:cubicBezTo>
                    <a:pt x="448" y="672"/>
                    <a:pt x="224"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1" name="Google Shape;13571;p19"/>
            <p:cNvSpPr/>
            <p:nvPr/>
          </p:nvSpPr>
          <p:spPr>
            <a:xfrm>
              <a:off x="944075" y="1801350"/>
              <a:ext cx="16850" cy="11225"/>
            </a:xfrm>
            <a:custGeom>
              <a:avLst/>
              <a:gdLst/>
              <a:ahLst/>
              <a:cxnLst/>
              <a:rect l="l" t="t" r="r" b="b"/>
              <a:pathLst>
                <a:path w="674" h="449" extrusionOk="0">
                  <a:moveTo>
                    <a:pt x="225" y="0"/>
                  </a:moveTo>
                  <a:cubicBezTo>
                    <a:pt x="1" y="0"/>
                    <a:pt x="225" y="448"/>
                    <a:pt x="673" y="448"/>
                  </a:cubicBezTo>
                  <a:cubicBezTo>
                    <a:pt x="673" y="224"/>
                    <a:pt x="673" y="0"/>
                    <a:pt x="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2" name="Google Shape;13572;p19"/>
            <p:cNvSpPr/>
            <p:nvPr/>
          </p:nvSpPr>
          <p:spPr>
            <a:xfrm>
              <a:off x="893650" y="3465400"/>
              <a:ext cx="33650" cy="28050"/>
            </a:xfrm>
            <a:custGeom>
              <a:avLst/>
              <a:gdLst/>
              <a:ahLst/>
              <a:cxnLst/>
              <a:rect l="l" t="t" r="r" b="b"/>
              <a:pathLst>
                <a:path w="1346" h="1122" extrusionOk="0">
                  <a:moveTo>
                    <a:pt x="673" y="1"/>
                  </a:moveTo>
                  <a:cubicBezTo>
                    <a:pt x="673" y="449"/>
                    <a:pt x="1" y="897"/>
                    <a:pt x="673" y="1121"/>
                  </a:cubicBezTo>
                  <a:cubicBezTo>
                    <a:pt x="673" y="897"/>
                    <a:pt x="1345" y="225"/>
                    <a:pt x="6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3" name="Google Shape;13573;p19"/>
            <p:cNvSpPr/>
            <p:nvPr/>
          </p:nvSpPr>
          <p:spPr>
            <a:xfrm>
              <a:off x="871250" y="1263450"/>
              <a:ext cx="33625" cy="44850"/>
            </a:xfrm>
            <a:custGeom>
              <a:avLst/>
              <a:gdLst/>
              <a:ahLst/>
              <a:cxnLst/>
              <a:rect l="l" t="t" r="r" b="b"/>
              <a:pathLst>
                <a:path w="1345" h="1794" extrusionOk="0">
                  <a:moveTo>
                    <a:pt x="449" y="1"/>
                  </a:moveTo>
                  <a:lnTo>
                    <a:pt x="449" y="1"/>
                  </a:lnTo>
                  <a:cubicBezTo>
                    <a:pt x="673" y="1121"/>
                    <a:pt x="0" y="1794"/>
                    <a:pt x="1345" y="1794"/>
                  </a:cubicBezTo>
                  <a:cubicBezTo>
                    <a:pt x="897" y="1346"/>
                    <a:pt x="1345" y="225"/>
                    <a:pt x="4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4" name="Google Shape;13574;p19"/>
            <p:cNvSpPr/>
            <p:nvPr/>
          </p:nvSpPr>
          <p:spPr>
            <a:xfrm>
              <a:off x="874975" y="1947025"/>
              <a:ext cx="29900" cy="9975"/>
            </a:xfrm>
            <a:custGeom>
              <a:avLst/>
              <a:gdLst/>
              <a:ahLst/>
              <a:cxnLst/>
              <a:rect l="l" t="t" r="r" b="b"/>
              <a:pathLst>
                <a:path w="1196" h="399" extrusionOk="0">
                  <a:moveTo>
                    <a:pt x="1196" y="0"/>
                  </a:moveTo>
                  <a:cubicBezTo>
                    <a:pt x="1" y="0"/>
                    <a:pt x="300" y="398"/>
                    <a:pt x="698" y="398"/>
                  </a:cubicBezTo>
                  <a:cubicBezTo>
                    <a:pt x="897" y="398"/>
                    <a:pt x="1121" y="299"/>
                    <a:pt x="1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5" name="Google Shape;13575;p19"/>
            <p:cNvSpPr/>
            <p:nvPr/>
          </p:nvSpPr>
          <p:spPr>
            <a:xfrm>
              <a:off x="854425" y="3437400"/>
              <a:ext cx="44850" cy="50450"/>
            </a:xfrm>
            <a:custGeom>
              <a:avLst/>
              <a:gdLst/>
              <a:ahLst/>
              <a:cxnLst/>
              <a:rect l="l" t="t" r="r" b="b"/>
              <a:pathLst>
                <a:path w="1794" h="2018" extrusionOk="0">
                  <a:moveTo>
                    <a:pt x="1346" y="0"/>
                  </a:moveTo>
                  <a:lnTo>
                    <a:pt x="1346" y="0"/>
                  </a:lnTo>
                  <a:cubicBezTo>
                    <a:pt x="1122" y="897"/>
                    <a:pt x="225" y="1345"/>
                    <a:pt x="1" y="2017"/>
                  </a:cubicBezTo>
                  <a:cubicBezTo>
                    <a:pt x="1122" y="1793"/>
                    <a:pt x="1794" y="672"/>
                    <a:pt x="13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6" name="Google Shape;13576;p19"/>
            <p:cNvSpPr/>
            <p:nvPr/>
          </p:nvSpPr>
          <p:spPr>
            <a:xfrm>
              <a:off x="876850" y="3504625"/>
              <a:ext cx="22425" cy="11225"/>
            </a:xfrm>
            <a:custGeom>
              <a:avLst/>
              <a:gdLst/>
              <a:ahLst/>
              <a:cxnLst/>
              <a:rect l="l" t="t" r="r" b="b"/>
              <a:pathLst>
                <a:path w="897" h="449" extrusionOk="0">
                  <a:moveTo>
                    <a:pt x="673" y="0"/>
                  </a:moveTo>
                  <a:cubicBezTo>
                    <a:pt x="225" y="0"/>
                    <a:pt x="0" y="225"/>
                    <a:pt x="0" y="449"/>
                  </a:cubicBezTo>
                  <a:cubicBezTo>
                    <a:pt x="673" y="449"/>
                    <a:pt x="897" y="449"/>
                    <a:pt x="6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7" name="Google Shape;13577;p19"/>
            <p:cNvSpPr/>
            <p:nvPr/>
          </p:nvSpPr>
          <p:spPr>
            <a:xfrm>
              <a:off x="843975" y="3552325"/>
              <a:ext cx="14175" cy="8275"/>
            </a:xfrm>
            <a:custGeom>
              <a:avLst/>
              <a:gdLst/>
              <a:ahLst/>
              <a:cxnLst/>
              <a:rect l="l" t="t" r="r" b="b"/>
              <a:pathLst>
                <a:path w="567" h="331" extrusionOk="0">
                  <a:moveTo>
                    <a:pt x="465" y="0"/>
                  </a:moveTo>
                  <a:cubicBezTo>
                    <a:pt x="434" y="0"/>
                    <a:pt x="353" y="31"/>
                    <a:pt x="195" y="110"/>
                  </a:cubicBezTo>
                  <a:cubicBezTo>
                    <a:pt x="32" y="273"/>
                    <a:pt x="0" y="330"/>
                    <a:pt x="34" y="330"/>
                  </a:cubicBezTo>
                  <a:cubicBezTo>
                    <a:pt x="114" y="330"/>
                    <a:pt x="566" y="0"/>
                    <a:pt x="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8" name="Google Shape;13578;p19"/>
            <p:cNvSpPr/>
            <p:nvPr/>
          </p:nvSpPr>
          <p:spPr>
            <a:xfrm>
              <a:off x="853800" y="3499025"/>
              <a:ext cx="24800" cy="6500"/>
            </a:xfrm>
            <a:custGeom>
              <a:avLst/>
              <a:gdLst/>
              <a:ahLst/>
              <a:cxnLst/>
              <a:rect l="l" t="t" r="r" b="b"/>
              <a:pathLst>
                <a:path w="992" h="260" extrusionOk="0">
                  <a:moveTo>
                    <a:pt x="474" y="0"/>
                  </a:moveTo>
                  <a:lnTo>
                    <a:pt x="474" y="0"/>
                  </a:lnTo>
                  <a:cubicBezTo>
                    <a:pt x="1" y="190"/>
                    <a:pt x="87" y="259"/>
                    <a:pt x="278" y="259"/>
                  </a:cubicBezTo>
                  <a:cubicBezTo>
                    <a:pt x="538" y="259"/>
                    <a:pt x="992" y="130"/>
                    <a:pt x="4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9" name="Google Shape;13579;p19"/>
            <p:cNvSpPr/>
            <p:nvPr/>
          </p:nvSpPr>
          <p:spPr>
            <a:xfrm>
              <a:off x="839875" y="3514250"/>
              <a:ext cx="20200" cy="7200"/>
            </a:xfrm>
            <a:custGeom>
              <a:avLst/>
              <a:gdLst/>
              <a:ahLst/>
              <a:cxnLst/>
              <a:rect l="l" t="t" r="r" b="b"/>
              <a:pathLst>
                <a:path w="808" h="288" extrusionOk="0">
                  <a:moveTo>
                    <a:pt x="230" y="1"/>
                  </a:moveTo>
                  <a:cubicBezTo>
                    <a:pt x="72" y="1"/>
                    <a:pt x="0" y="288"/>
                    <a:pt x="359" y="288"/>
                  </a:cubicBezTo>
                  <a:cubicBezTo>
                    <a:pt x="583" y="288"/>
                    <a:pt x="807" y="64"/>
                    <a:pt x="359" y="64"/>
                  </a:cubicBezTo>
                  <a:cubicBezTo>
                    <a:pt x="314" y="19"/>
                    <a:pt x="269"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0" name="Google Shape;13580;p19"/>
            <p:cNvSpPr/>
            <p:nvPr/>
          </p:nvSpPr>
          <p:spPr>
            <a:xfrm>
              <a:off x="823625" y="3532650"/>
              <a:ext cx="28025" cy="4225"/>
            </a:xfrm>
            <a:custGeom>
              <a:avLst/>
              <a:gdLst/>
              <a:ahLst/>
              <a:cxnLst/>
              <a:rect l="l" t="t" r="r" b="b"/>
              <a:pathLst>
                <a:path w="1121" h="169" extrusionOk="0">
                  <a:moveTo>
                    <a:pt x="561" y="0"/>
                  </a:moveTo>
                  <a:cubicBezTo>
                    <a:pt x="0" y="112"/>
                    <a:pt x="280" y="168"/>
                    <a:pt x="561" y="168"/>
                  </a:cubicBezTo>
                  <a:cubicBezTo>
                    <a:pt x="841" y="168"/>
                    <a:pt x="1121" y="112"/>
                    <a:pt x="5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1" name="Google Shape;13581;p19"/>
            <p:cNvSpPr/>
            <p:nvPr/>
          </p:nvSpPr>
          <p:spPr>
            <a:xfrm>
              <a:off x="816650" y="1168200"/>
              <a:ext cx="25525" cy="10650"/>
            </a:xfrm>
            <a:custGeom>
              <a:avLst/>
              <a:gdLst/>
              <a:ahLst/>
              <a:cxnLst/>
              <a:rect l="l" t="t" r="r" b="b"/>
              <a:pathLst>
                <a:path w="1021" h="426" extrusionOk="0">
                  <a:moveTo>
                    <a:pt x="615" y="1"/>
                  </a:moveTo>
                  <a:cubicBezTo>
                    <a:pt x="1" y="247"/>
                    <a:pt x="330" y="425"/>
                    <a:pt x="605" y="425"/>
                  </a:cubicBezTo>
                  <a:cubicBezTo>
                    <a:pt x="831" y="425"/>
                    <a:pt x="1020" y="304"/>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2" name="Google Shape;13582;p19"/>
            <p:cNvSpPr/>
            <p:nvPr/>
          </p:nvSpPr>
          <p:spPr>
            <a:xfrm>
              <a:off x="820825" y="1582825"/>
              <a:ext cx="16825" cy="5625"/>
            </a:xfrm>
            <a:custGeom>
              <a:avLst/>
              <a:gdLst/>
              <a:ahLst/>
              <a:cxnLst/>
              <a:rect l="l" t="t" r="r" b="b"/>
              <a:pathLst>
                <a:path w="673" h="225" extrusionOk="0">
                  <a:moveTo>
                    <a:pt x="448" y="0"/>
                  </a:moveTo>
                  <a:cubicBezTo>
                    <a:pt x="0" y="0"/>
                    <a:pt x="448" y="225"/>
                    <a:pt x="673" y="225"/>
                  </a:cubicBezTo>
                  <a:cubicBezTo>
                    <a:pt x="673" y="225"/>
                    <a:pt x="673" y="0"/>
                    <a:pt x="4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3" name="Google Shape;13583;p19"/>
            <p:cNvSpPr/>
            <p:nvPr/>
          </p:nvSpPr>
          <p:spPr>
            <a:xfrm>
              <a:off x="812825" y="1142575"/>
              <a:ext cx="12625" cy="6475"/>
            </a:xfrm>
            <a:custGeom>
              <a:avLst/>
              <a:gdLst/>
              <a:ahLst/>
              <a:cxnLst/>
              <a:rect l="l" t="t" r="r" b="b"/>
              <a:pathLst>
                <a:path w="505" h="259" extrusionOk="0">
                  <a:moveTo>
                    <a:pt x="38" y="0"/>
                  </a:moveTo>
                  <a:cubicBezTo>
                    <a:pt x="0" y="0"/>
                    <a:pt x="453" y="259"/>
                    <a:pt x="491" y="259"/>
                  </a:cubicBezTo>
                  <a:cubicBezTo>
                    <a:pt x="504" y="259"/>
                    <a:pt x="462" y="224"/>
                    <a:pt x="320" y="129"/>
                  </a:cubicBezTo>
                  <a:cubicBezTo>
                    <a:pt x="131" y="35"/>
                    <a:pt x="51" y="0"/>
                    <a:pt x="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4" name="Google Shape;13584;p19"/>
            <p:cNvSpPr/>
            <p:nvPr/>
          </p:nvSpPr>
          <p:spPr>
            <a:xfrm>
              <a:off x="736775" y="1239975"/>
              <a:ext cx="95275" cy="40325"/>
            </a:xfrm>
            <a:custGeom>
              <a:avLst/>
              <a:gdLst/>
              <a:ahLst/>
              <a:cxnLst/>
              <a:rect l="l" t="t" r="r" b="b"/>
              <a:pathLst>
                <a:path w="3811" h="1613" extrusionOk="0">
                  <a:moveTo>
                    <a:pt x="3204" y="0"/>
                  </a:moveTo>
                  <a:cubicBezTo>
                    <a:pt x="1851" y="0"/>
                    <a:pt x="586" y="636"/>
                    <a:pt x="0" y="1612"/>
                  </a:cubicBezTo>
                  <a:cubicBezTo>
                    <a:pt x="2018" y="1612"/>
                    <a:pt x="2466" y="716"/>
                    <a:pt x="3810" y="43"/>
                  </a:cubicBezTo>
                  <a:cubicBezTo>
                    <a:pt x="3608" y="14"/>
                    <a:pt x="3405" y="0"/>
                    <a:pt x="32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5" name="Google Shape;13585;p19"/>
            <p:cNvSpPr/>
            <p:nvPr/>
          </p:nvSpPr>
          <p:spPr>
            <a:xfrm>
              <a:off x="787200" y="2014250"/>
              <a:ext cx="44850" cy="33650"/>
            </a:xfrm>
            <a:custGeom>
              <a:avLst/>
              <a:gdLst/>
              <a:ahLst/>
              <a:cxnLst/>
              <a:rect l="l" t="t" r="r" b="b"/>
              <a:pathLst>
                <a:path w="1794" h="1346" extrusionOk="0">
                  <a:moveTo>
                    <a:pt x="1793" y="0"/>
                  </a:moveTo>
                  <a:cubicBezTo>
                    <a:pt x="449" y="0"/>
                    <a:pt x="225" y="449"/>
                    <a:pt x="1" y="1345"/>
                  </a:cubicBezTo>
                  <a:cubicBezTo>
                    <a:pt x="897" y="1121"/>
                    <a:pt x="1569" y="673"/>
                    <a:pt x="17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6" name="Google Shape;13586;p19"/>
            <p:cNvSpPr/>
            <p:nvPr/>
          </p:nvSpPr>
          <p:spPr>
            <a:xfrm>
              <a:off x="770400" y="1111300"/>
              <a:ext cx="35975" cy="34525"/>
            </a:xfrm>
            <a:custGeom>
              <a:avLst/>
              <a:gdLst/>
              <a:ahLst/>
              <a:cxnLst/>
              <a:rect l="l" t="t" r="r" b="b"/>
              <a:pathLst>
                <a:path w="1439" h="1381" extrusionOk="0">
                  <a:moveTo>
                    <a:pt x="430" y="1"/>
                  </a:moveTo>
                  <a:cubicBezTo>
                    <a:pt x="310" y="1"/>
                    <a:pt x="168" y="12"/>
                    <a:pt x="0" y="36"/>
                  </a:cubicBezTo>
                  <a:cubicBezTo>
                    <a:pt x="0" y="708"/>
                    <a:pt x="224" y="1156"/>
                    <a:pt x="1345" y="1380"/>
                  </a:cubicBezTo>
                  <a:cubicBezTo>
                    <a:pt x="945" y="780"/>
                    <a:pt x="1438" y="1"/>
                    <a:pt x="4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7" name="Google Shape;13587;p19"/>
            <p:cNvSpPr/>
            <p:nvPr/>
          </p:nvSpPr>
          <p:spPr>
            <a:xfrm>
              <a:off x="787200" y="1532400"/>
              <a:ext cx="16825" cy="16825"/>
            </a:xfrm>
            <a:custGeom>
              <a:avLst/>
              <a:gdLst/>
              <a:ahLst/>
              <a:cxnLst/>
              <a:rect l="l" t="t" r="r" b="b"/>
              <a:pathLst>
                <a:path w="673" h="673" extrusionOk="0">
                  <a:moveTo>
                    <a:pt x="1" y="0"/>
                  </a:moveTo>
                  <a:cubicBezTo>
                    <a:pt x="1" y="225"/>
                    <a:pt x="1" y="673"/>
                    <a:pt x="225" y="673"/>
                  </a:cubicBezTo>
                  <a:cubicBezTo>
                    <a:pt x="673" y="673"/>
                    <a:pt x="449"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8" name="Google Shape;13588;p19"/>
            <p:cNvSpPr/>
            <p:nvPr/>
          </p:nvSpPr>
          <p:spPr>
            <a:xfrm>
              <a:off x="764800" y="1571625"/>
              <a:ext cx="50450" cy="39250"/>
            </a:xfrm>
            <a:custGeom>
              <a:avLst/>
              <a:gdLst/>
              <a:ahLst/>
              <a:cxnLst/>
              <a:rect l="l" t="t" r="r" b="b"/>
              <a:pathLst>
                <a:path w="2018" h="1570" extrusionOk="0">
                  <a:moveTo>
                    <a:pt x="224" y="0"/>
                  </a:moveTo>
                  <a:cubicBezTo>
                    <a:pt x="0" y="448"/>
                    <a:pt x="224" y="1121"/>
                    <a:pt x="672" y="1569"/>
                  </a:cubicBezTo>
                  <a:lnTo>
                    <a:pt x="672" y="1569"/>
                  </a:lnTo>
                  <a:cubicBezTo>
                    <a:pt x="672" y="897"/>
                    <a:pt x="2017"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9" name="Google Shape;13589;p19"/>
            <p:cNvSpPr/>
            <p:nvPr/>
          </p:nvSpPr>
          <p:spPr>
            <a:xfrm>
              <a:off x="776000" y="2014250"/>
              <a:ext cx="11225" cy="11225"/>
            </a:xfrm>
            <a:custGeom>
              <a:avLst/>
              <a:gdLst/>
              <a:ahLst/>
              <a:cxnLst/>
              <a:rect l="l" t="t" r="r" b="b"/>
              <a:pathLst>
                <a:path w="449" h="449" extrusionOk="0">
                  <a:moveTo>
                    <a:pt x="224" y="0"/>
                  </a:moveTo>
                  <a:cubicBezTo>
                    <a:pt x="0" y="0"/>
                    <a:pt x="224" y="449"/>
                    <a:pt x="449" y="449"/>
                  </a:cubicBezTo>
                  <a:cubicBezTo>
                    <a:pt x="449" y="225"/>
                    <a:pt x="449"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0" name="Google Shape;13590;p19"/>
            <p:cNvSpPr/>
            <p:nvPr/>
          </p:nvSpPr>
          <p:spPr>
            <a:xfrm>
              <a:off x="759175" y="2047875"/>
              <a:ext cx="28050" cy="28025"/>
            </a:xfrm>
            <a:custGeom>
              <a:avLst/>
              <a:gdLst/>
              <a:ahLst/>
              <a:cxnLst/>
              <a:rect l="l" t="t" r="r" b="b"/>
              <a:pathLst>
                <a:path w="1122" h="1121" extrusionOk="0">
                  <a:moveTo>
                    <a:pt x="1122" y="0"/>
                  </a:moveTo>
                  <a:cubicBezTo>
                    <a:pt x="225" y="0"/>
                    <a:pt x="1" y="448"/>
                    <a:pt x="1" y="1121"/>
                  </a:cubicBezTo>
                  <a:cubicBezTo>
                    <a:pt x="673" y="897"/>
                    <a:pt x="1122" y="673"/>
                    <a:pt x="11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1" name="Google Shape;13591;p19"/>
            <p:cNvSpPr/>
            <p:nvPr/>
          </p:nvSpPr>
          <p:spPr>
            <a:xfrm>
              <a:off x="663925" y="2047875"/>
              <a:ext cx="56075" cy="39225"/>
            </a:xfrm>
            <a:custGeom>
              <a:avLst/>
              <a:gdLst/>
              <a:ahLst/>
              <a:cxnLst/>
              <a:rect l="l" t="t" r="r" b="b"/>
              <a:pathLst>
                <a:path w="2243" h="1569" extrusionOk="0">
                  <a:moveTo>
                    <a:pt x="2242" y="0"/>
                  </a:moveTo>
                  <a:lnTo>
                    <a:pt x="2242" y="0"/>
                  </a:lnTo>
                  <a:cubicBezTo>
                    <a:pt x="897" y="224"/>
                    <a:pt x="1" y="673"/>
                    <a:pt x="1" y="1569"/>
                  </a:cubicBezTo>
                  <a:cubicBezTo>
                    <a:pt x="2018" y="1345"/>
                    <a:pt x="1570" y="1121"/>
                    <a:pt x="22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2" name="Google Shape;13592;p19"/>
            <p:cNvSpPr/>
            <p:nvPr/>
          </p:nvSpPr>
          <p:spPr>
            <a:xfrm>
              <a:off x="659775" y="1705350"/>
              <a:ext cx="21000" cy="18325"/>
            </a:xfrm>
            <a:custGeom>
              <a:avLst/>
              <a:gdLst/>
              <a:ahLst/>
              <a:cxnLst/>
              <a:rect l="l" t="t" r="r" b="b"/>
              <a:pathLst>
                <a:path w="840" h="733" extrusionOk="0">
                  <a:moveTo>
                    <a:pt x="615" y="0"/>
                  </a:moveTo>
                  <a:cubicBezTo>
                    <a:pt x="16" y="0"/>
                    <a:pt x="1" y="732"/>
                    <a:pt x="447" y="732"/>
                  </a:cubicBezTo>
                  <a:cubicBezTo>
                    <a:pt x="497" y="732"/>
                    <a:pt x="553" y="723"/>
                    <a:pt x="615" y="702"/>
                  </a:cubicBezTo>
                  <a:cubicBezTo>
                    <a:pt x="615" y="254"/>
                    <a:pt x="839" y="254"/>
                    <a:pt x="839" y="30"/>
                  </a:cubicBezTo>
                  <a:cubicBezTo>
                    <a:pt x="757" y="9"/>
                    <a:pt x="682" y="0"/>
                    <a:pt x="6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3" name="Google Shape;13593;p19"/>
            <p:cNvSpPr/>
            <p:nvPr/>
          </p:nvSpPr>
          <p:spPr>
            <a:xfrm>
              <a:off x="613500" y="1762125"/>
              <a:ext cx="11250" cy="16825"/>
            </a:xfrm>
            <a:custGeom>
              <a:avLst/>
              <a:gdLst/>
              <a:ahLst/>
              <a:cxnLst/>
              <a:rect l="l" t="t" r="r" b="b"/>
              <a:pathLst>
                <a:path w="450" h="673" extrusionOk="0">
                  <a:moveTo>
                    <a:pt x="1" y="0"/>
                  </a:moveTo>
                  <a:cubicBezTo>
                    <a:pt x="1" y="224"/>
                    <a:pt x="1" y="448"/>
                    <a:pt x="225" y="673"/>
                  </a:cubicBezTo>
                  <a:cubicBezTo>
                    <a:pt x="449" y="673"/>
                    <a:pt x="225"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4" name="Google Shape;13594;p19"/>
            <p:cNvSpPr/>
            <p:nvPr/>
          </p:nvSpPr>
          <p:spPr>
            <a:xfrm>
              <a:off x="568675" y="1818150"/>
              <a:ext cx="50450" cy="33650"/>
            </a:xfrm>
            <a:custGeom>
              <a:avLst/>
              <a:gdLst/>
              <a:ahLst/>
              <a:cxnLst/>
              <a:rect l="l" t="t" r="r" b="b"/>
              <a:pathLst>
                <a:path w="2018" h="1346" extrusionOk="0">
                  <a:moveTo>
                    <a:pt x="2018" y="0"/>
                  </a:moveTo>
                  <a:cubicBezTo>
                    <a:pt x="1122" y="0"/>
                    <a:pt x="449" y="673"/>
                    <a:pt x="1" y="1345"/>
                  </a:cubicBezTo>
                  <a:cubicBezTo>
                    <a:pt x="897" y="1121"/>
                    <a:pt x="1570" y="673"/>
                    <a:pt x="20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5" name="Google Shape;13595;p19"/>
            <p:cNvSpPr/>
            <p:nvPr/>
          </p:nvSpPr>
          <p:spPr>
            <a:xfrm>
              <a:off x="591100" y="1778925"/>
              <a:ext cx="16825" cy="22450"/>
            </a:xfrm>
            <a:custGeom>
              <a:avLst/>
              <a:gdLst/>
              <a:ahLst/>
              <a:cxnLst/>
              <a:rect l="l" t="t" r="r" b="b"/>
              <a:pathLst>
                <a:path w="673" h="898" extrusionOk="0">
                  <a:moveTo>
                    <a:pt x="673" y="1"/>
                  </a:moveTo>
                  <a:cubicBezTo>
                    <a:pt x="225" y="1"/>
                    <a:pt x="0" y="449"/>
                    <a:pt x="0" y="897"/>
                  </a:cubicBezTo>
                  <a:cubicBezTo>
                    <a:pt x="673" y="897"/>
                    <a:pt x="673" y="449"/>
                    <a:pt x="6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6" name="Google Shape;13596;p19"/>
            <p:cNvSpPr/>
            <p:nvPr/>
          </p:nvSpPr>
          <p:spPr>
            <a:xfrm>
              <a:off x="596700" y="3286100"/>
              <a:ext cx="16825" cy="11250"/>
            </a:xfrm>
            <a:custGeom>
              <a:avLst/>
              <a:gdLst/>
              <a:ahLst/>
              <a:cxnLst/>
              <a:rect l="l" t="t" r="r" b="b"/>
              <a:pathLst>
                <a:path w="673" h="450" extrusionOk="0">
                  <a:moveTo>
                    <a:pt x="1" y="1"/>
                  </a:moveTo>
                  <a:cubicBezTo>
                    <a:pt x="1" y="1"/>
                    <a:pt x="1" y="449"/>
                    <a:pt x="225" y="449"/>
                  </a:cubicBezTo>
                  <a:cubicBezTo>
                    <a:pt x="673" y="449"/>
                    <a:pt x="449"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7" name="Google Shape;13597;p19"/>
            <p:cNvSpPr/>
            <p:nvPr/>
          </p:nvSpPr>
          <p:spPr>
            <a:xfrm>
              <a:off x="591100" y="3420575"/>
              <a:ext cx="8250" cy="12375"/>
            </a:xfrm>
            <a:custGeom>
              <a:avLst/>
              <a:gdLst/>
              <a:ahLst/>
              <a:cxnLst/>
              <a:rect l="l" t="t" r="r" b="b"/>
              <a:pathLst>
                <a:path w="330" h="495" extrusionOk="0">
                  <a:moveTo>
                    <a:pt x="0" y="1"/>
                  </a:moveTo>
                  <a:cubicBezTo>
                    <a:pt x="0" y="225"/>
                    <a:pt x="0" y="449"/>
                    <a:pt x="225" y="449"/>
                  </a:cubicBezTo>
                  <a:cubicBezTo>
                    <a:pt x="257" y="481"/>
                    <a:pt x="275" y="495"/>
                    <a:pt x="283" y="495"/>
                  </a:cubicBezTo>
                  <a:cubicBezTo>
                    <a:pt x="330" y="495"/>
                    <a:pt x="0"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8" name="Google Shape;13598;p19"/>
            <p:cNvSpPr/>
            <p:nvPr/>
          </p:nvSpPr>
          <p:spPr>
            <a:xfrm>
              <a:off x="546275" y="1795725"/>
              <a:ext cx="33650" cy="33650"/>
            </a:xfrm>
            <a:custGeom>
              <a:avLst/>
              <a:gdLst/>
              <a:ahLst/>
              <a:cxnLst/>
              <a:rect l="l" t="t" r="r" b="b"/>
              <a:pathLst>
                <a:path w="1346" h="1346" extrusionOk="0">
                  <a:moveTo>
                    <a:pt x="1345" y="1"/>
                  </a:moveTo>
                  <a:cubicBezTo>
                    <a:pt x="0" y="1"/>
                    <a:pt x="449" y="1346"/>
                    <a:pt x="1345" y="1346"/>
                  </a:cubicBezTo>
                  <a:cubicBezTo>
                    <a:pt x="1345" y="673"/>
                    <a:pt x="897" y="673"/>
                    <a:pt x="13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9" name="Google Shape;13599;p19"/>
            <p:cNvSpPr/>
            <p:nvPr/>
          </p:nvSpPr>
          <p:spPr>
            <a:xfrm>
              <a:off x="549075" y="1857375"/>
              <a:ext cx="28050" cy="4225"/>
            </a:xfrm>
            <a:custGeom>
              <a:avLst/>
              <a:gdLst/>
              <a:ahLst/>
              <a:cxnLst/>
              <a:rect l="l" t="t" r="r" b="b"/>
              <a:pathLst>
                <a:path w="1122" h="169" extrusionOk="0">
                  <a:moveTo>
                    <a:pt x="561" y="0"/>
                  </a:moveTo>
                  <a:lnTo>
                    <a:pt x="561" y="0"/>
                  </a:lnTo>
                  <a:cubicBezTo>
                    <a:pt x="1" y="112"/>
                    <a:pt x="281" y="168"/>
                    <a:pt x="561" y="168"/>
                  </a:cubicBezTo>
                  <a:cubicBezTo>
                    <a:pt x="841" y="168"/>
                    <a:pt x="1121" y="112"/>
                    <a:pt x="5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0" name="Google Shape;13600;p19"/>
            <p:cNvSpPr/>
            <p:nvPr/>
          </p:nvSpPr>
          <p:spPr>
            <a:xfrm>
              <a:off x="540025" y="1862975"/>
              <a:ext cx="24825" cy="6500"/>
            </a:xfrm>
            <a:custGeom>
              <a:avLst/>
              <a:gdLst/>
              <a:ahLst/>
              <a:cxnLst/>
              <a:rect l="l" t="t" r="r" b="b"/>
              <a:pathLst>
                <a:path w="993" h="260" extrusionOk="0">
                  <a:moveTo>
                    <a:pt x="475" y="0"/>
                  </a:moveTo>
                  <a:lnTo>
                    <a:pt x="475" y="0"/>
                  </a:lnTo>
                  <a:cubicBezTo>
                    <a:pt x="1" y="190"/>
                    <a:pt x="88" y="259"/>
                    <a:pt x="278" y="259"/>
                  </a:cubicBezTo>
                  <a:cubicBezTo>
                    <a:pt x="539" y="259"/>
                    <a:pt x="992" y="130"/>
                    <a:pt x="4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1" name="Google Shape;13601;p19"/>
            <p:cNvSpPr/>
            <p:nvPr/>
          </p:nvSpPr>
          <p:spPr>
            <a:xfrm>
              <a:off x="529475" y="1409125"/>
              <a:ext cx="16825" cy="11250"/>
            </a:xfrm>
            <a:custGeom>
              <a:avLst/>
              <a:gdLst/>
              <a:ahLst/>
              <a:cxnLst/>
              <a:rect l="l" t="t" r="r" b="b"/>
              <a:pathLst>
                <a:path w="673" h="450" extrusionOk="0">
                  <a:moveTo>
                    <a:pt x="224" y="1"/>
                  </a:moveTo>
                  <a:cubicBezTo>
                    <a:pt x="0" y="1"/>
                    <a:pt x="224" y="449"/>
                    <a:pt x="672" y="449"/>
                  </a:cubicBezTo>
                  <a:cubicBezTo>
                    <a:pt x="672" y="225"/>
                    <a:pt x="672"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2" name="Google Shape;13602;p19"/>
            <p:cNvSpPr/>
            <p:nvPr/>
          </p:nvSpPr>
          <p:spPr>
            <a:xfrm>
              <a:off x="525600" y="1840550"/>
              <a:ext cx="22425" cy="6500"/>
            </a:xfrm>
            <a:custGeom>
              <a:avLst/>
              <a:gdLst/>
              <a:ahLst/>
              <a:cxnLst/>
              <a:rect l="l" t="t" r="r" b="b"/>
              <a:pathLst>
                <a:path w="897" h="260" extrusionOk="0">
                  <a:moveTo>
                    <a:pt x="379" y="1"/>
                  </a:moveTo>
                  <a:lnTo>
                    <a:pt x="379" y="1"/>
                  </a:lnTo>
                  <a:cubicBezTo>
                    <a:pt x="0" y="190"/>
                    <a:pt x="102" y="260"/>
                    <a:pt x="278" y="260"/>
                  </a:cubicBezTo>
                  <a:cubicBezTo>
                    <a:pt x="518" y="260"/>
                    <a:pt x="897" y="130"/>
                    <a:pt x="3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3" name="Google Shape;13603;p19"/>
            <p:cNvSpPr/>
            <p:nvPr/>
          </p:nvSpPr>
          <p:spPr>
            <a:xfrm>
              <a:off x="456625" y="2193550"/>
              <a:ext cx="67250" cy="39250"/>
            </a:xfrm>
            <a:custGeom>
              <a:avLst/>
              <a:gdLst/>
              <a:ahLst/>
              <a:cxnLst/>
              <a:rect l="l" t="t" r="r" b="b"/>
              <a:pathLst>
                <a:path w="2690" h="1570" extrusionOk="0">
                  <a:moveTo>
                    <a:pt x="2690" y="0"/>
                  </a:moveTo>
                  <a:lnTo>
                    <a:pt x="2690" y="0"/>
                  </a:lnTo>
                  <a:cubicBezTo>
                    <a:pt x="1569" y="224"/>
                    <a:pt x="1" y="897"/>
                    <a:pt x="449" y="1569"/>
                  </a:cubicBezTo>
                  <a:cubicBezTo>
                    <a:pt x="1121" y="897"/>
                    <a:pt x="2242" y="673"/>
                    <a:pt x="26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4" name="Google Shape;13604;p19"/>
            <p:cNvSpPr/>
            <p:nvPr/>
          </p:nvSpPr>
          <p:spPr>
            <a:xfrm>
              <a:off x="430125" y="1906050"/>
              <a:ext cx="21550" cy="12975"/>
            </a:xfrm>
            <a:custGeom>
              <a:avLst/>
              <a:gdLst/>
              <a:ahLst/>
              <a:cxnLst/>
              <a:rect l="l" t="t" r="r" b="b"/>
              <a:pathLst>
                <a:path w="862" h="519" extrusionOk="0">
                  <a:moveTo>
                    <a:pt x="654" y="1"/>
                  </a:moveTo>
                  <a:cubicBezTo>
                    <a:pt x="434" y="1"/>
                    <a:pt x="0" y="260"/>
                    <a:pt x="388" y="518"/>
                  </a:cubicBezTo>
                  <a:cubicBezTo>
                    <a:pt x="862" y="140"/>
                    <a:pt x="815" y="1"/>
                    <a:pt x="6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5" name="Google Shape;13605;p19"/>
            <p:cNvSpPr/>
            <p:nvPr/>
          </p:nvSpPr>
          <p:spPr>
            <a:xfrm>
              <a:off x="422150" y="2232000"/>
              <a:ext cx="28900" cy="9625"/>
            </a:xfrm>
            <a:custGeom>
              <a:avLst/>
              <a:gdLst/>
              <a:ahLst/>
              <a:cxnLst/>
              <a:rect l="l" t="t" r="r" b="b"/>
              <a:pathLst>
                <a:path w="1156" h="385" extrusionOk="0">
                  <a:moveTo>
                    <a:pt x="733" y="1"/>
                  </a:moveTo>
                  <a:cubicBezTo>
                    <a:pt x="0" y="1"/>
                    <a:pt x="356" y="384"/>
                    <a:pt x="728" y="384"/>
                  </a:cubicBezTo>
                  <a:cubicBezTo>
                    <a:pt x="907" y="384"/>
                    <a:pt x="1089" y="295"/>
                    <a:pt x="1155" y="31"/>
                  </a:cubicBezTo>
                  <a:cubicBezTo>
                    <a:pt x="986" y="10"/>
                    <a:pt x="847" y="1"/>
                    <a:pt x="7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6" name="Google Shape;13606;p19"/>
            <p:cNvSpPr/>
            <p:nvPr/>
          </p:nvSpPr>
          <p:spPr>
            <a:xfrm>
              <a:off x="307750" y="1957075"/>
              <a:ext cx="25625" cy="12375"/>
            </a:xfrm>
            <a:custGeom>
              <a:avLst/>
              <a:gdLst/>
              <a:ahLst/>
              <a:cxnLst/>
              <a:rect l="l" t="t" r="r" b="b"/>
              <a:pathLst>
                <a:path w="1025" h="495" extrusionOk="0">
                  <a:moveTo>
                    <a:pt x="753" y="1"/>
                  </a:moveTo>
                  <a:cubicBezTo>
                    <a:pt x="247" y="1"/>
                    <a:pt x="0" y="495"/>
                    <a:pt x="577" y="495"/>
                  </a:cubicBezTo>
                  <a:cubicBezTo>
                    <a:pt x="577" y="270"/>
                    <a:pt x="1025" y="270"/>
                    <a:pt x="1025" y="46"/>
                  </a:cubicBezTo>
                  <a:cubicBezTo>
                    <a:pt x="929" y="14"/>
                    <a:pt x="837" y="1"/>
                    <a:pt x="7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7" name="Google Shape;13607;p19"/>
            <p:cNvSpPr/>
            <p:nvPr/>
          </p:nvSpPr>
          <p:spPr>
            <a:xfrm>
              <a:off x="288550" y="2292875"/>
              <a:ext cx="39225" cy="12750"/>
            </a:xfrm>
            <a:custGeom>
              <a:avLst/>
              <a:gdLst/>
              <a:ahLst/>
              <a:cxnLst/>
              <a:rect l="l" t="t" r="r" b="b"/>
              <a:pathLst>
                <a:path w="1569" h="510" extrusionOk="0">
                  <a:moveTo>
                    <a:pt x="1103" y="0"/>
                  </a:moveTo>
                  <a:cubicBezTo>
                    <a:pt x="509" y="0"/>
                    <a:pt x="181" y="328"/>
                    <a:pt x="0" y="510"/>
                  </a:cubicBezTo>
                  <a:cubicBezTo>
                    <a:pt x="672" y="510"/>
                    <a:pt x="1569" y="510"/>
                    <a:pt x="1569" y="61"/>
                  </a:cubicBezTo>
                  <a:cubicBezTo>
                    <a:pt x="1398" y="18"/>
                    <a:pt x="1243" y="0"/>
                    <a:pt x="11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8" name="Google Shape;13608;p19"/>
            <p:cNvSpPr/>
            <p:nvPr/>
          </p:nvSpPr>
          <p:spPr>
            <a:xfrm>
              <a:off x="249325" y="1033750"/>
              <a:ext cx="16825" cy="5625"/>
            </a:xfrm>
            <a:custGeom>
              <a:avLst/>
              <a:gdLst/>
              <a:ahLst/>
              <a:cxnLst/>
              <a:rect l="l" t="t" r="r" b="b"/>
              <a:pathLst>
                <a:path w="673" h="225" extrusionOk="0">
                  <a:moveTo>
                    <a:pt x="448" y="0"/>
                  </a:moveTo>
                  <a:cubicBezTo>
                    <a:pt x="0" y="0"/>
                    <a:pt x="448" y="224"/>
                    <a:pt x="673" y="224"/>
                  </a:cubicBezTo>
                  <a:cubicBezTo>
                    <a:pt x="673" y="224"/>
                    <a:pt x="673" y="0"/>
                    <a:pt x="4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9" name="Google Shape;13609;p19"/>
            <p:cNvSpPr/>
            <p:nvPr/>
          </p:nvSpPr>
          <p:spPr>
            <a:xfrm>
              <a:off x="252525" y="2324775"/>
              <a:ext cx="12625" cy="6500"/>
            </a:xfrm>
            <a:custGeom>
              <a:avLst/>
              <a:gdLst/>
              <a:ahLst/>
              <a:cxnLst/>
              <a:rect l="l" t="t" r="r" b="b"/>
              <a:pathLst>
                <a:path w="505" h="260" extrusionOk="0">
                  <a:moveTo>
                    <a:pt x="38" y="1"/>
                  </a:moveTo>
                  <a:cubicBezTo>
                    <a:pt x="1" y="1"/>
                    <a:pt x="454" y="259"/>
                    <a:pt x="491" y="259"/>
                  </a:cubicBezTo>
                  <a:cubicBezTo>
                    <a:pt x="505" y="259"/>
                    <a:pt x="463" y="225"/>
                    <a:pt x="320" y="130"/>
                  </a:cubicBezTo>
                  <a:cubicBezTo>
                    <a:pt x="131" y="35"/>
                    <a:pt x="52" y="1"/>
                    <a:pt x="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0" name="Google Shape;13610;p19"/>
            <p:cNvSpPr/>
            <p:nvPr/>
          </p:nvSpPr>
          <p:spPr>
            <a:xfrm>
              <a:off x="232500" y="2367225"/>
              <a:ext cx="44850" cy="22450"/>
            </a:xfrm>
            <a:custGeom>
              <a:avLst/>
              <a:gdLst/>
              <a:ahLst/>
              <a:cxnLst/>
              <a:rect l="l" t="t" r="r" b="b"/>
              <a:pathLst>
                <a:path w="1794" h="898" extrusionOk="0">
                  <a:moveTo>
                    <a:pt x="1794" y="1"/>
                  </a:moveTo>
                  <a:cubicBezTo>
                    <a:pt x="673" y="1"/>
                    <a:pt x="1" y="1"/>
                    <a:pt x="225" y="897"/>
                  </a:cubicBezTo>
                  <a:lnTo>
                    <a:pt x="17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1" name="Google Shape;13611;p19"/>
            <p:cNvSpPr/>
            <p:nvPr/>
          </p:nvSpPr>
          <p:spPr>
            <a:xfrm>
              <a:off x="6855175" y="742400"/>
              <a:ext cx="95275" cy="162500"/>
            </a:xfrm>
            <a:custGeom>
              <a:avLst/>
              <a:gdLst/>
              <a:ahLst/>
              <a:cxnLst/>
              <a:rect l="l" t="t" r="r" b="b"/>
              <a:pathLst>
                <a:path w="3811" h="6500" extrusionOk="0">
                  <a:moveTo>
                    <a:pt x="3811" y="0"/>
                  </a:moveTo>
                  <a:cubicBezTo>
                    <a:pt x="1122" y="0"/>
                    <a:pt x="1" y="2017"/>
                    <a:pt x="1" y="6499"/>
                  </a:cubicBezTo>
                  <a:lnTo>
                    <a:pt x="38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2" name="Google Shape;13612;p19"/>
            <p:cNvSpPr/>
            <p:nvPr/>
          </p:nvSpPr>
          <p:spPr>
            <a:xfrm>
              <a:off x="6658000" y="748875"/>
              <a:ext cx="176675" cy="312900"/>
            </a:xfrm>
            <a:custGeom>
              <a:avLst/>
              <a:gdLst/>
              <a:ahLst/>
              <a:cxnLst/>
              <a:rect l="l" t="t" r="r" b="b"/>
              <a:pathLst>
                <a:path w="7067" h="12516" extrusionOk="0">
                  <a:moveTo>
                    <a:pt x="6968" y="1"/>
                  </a:moveTo>
                  <a:lnTo>
                    <a:pt x="6968" y="1"/>
                  </a:lnTo>
                  <a:cubicBezTo>
                    <a:pt x="6577" y="1"/>
                    <a:pt x="0" y="11979"/>
                    <a:pt x="716" y="12516"/>
                  </a:cubicBezTo>
                  <a:cubicBezTo>
                    <a:pt x="2509" y="9154"/>
                    <a:pt x="4078" y="6016"/>
                    <a:pt x="5871" y="2655"/>
                  </a:cubicBezTo>
                  <a:cubicBezTo>
                    <a:pt x="6773" y="761"/>
                    <a:pt x="7067" y="1"/>
                    <a:pt x="69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3" name="Google Shape;13613;p19"/>
            <p:cNvSpPr/>
            <p:nvPr/>
          </p:nvSpPr>
          <p:spPr>
            <a:xfrm>
              <a:off x="6838375" y="748000"/>
              <a:ext cx="39250" cy="22425"/>
            </a:xfrm>
            <a:custGeom>
              <a:avLst/>
              <a:gdLst/>
              <a:ahLst/>
              <a:cxnLst/>
              <a:rect l="l" t="t" r="r" b="b"/>
              <a:pathLst>
                <a:path w="1570" h="897" extrusionOk="0">
                  <a:moveTo>
                    <a:pt x="673" y="0"/>
                  </a:moveTo>
                  <a:cubicBezTo>
                    <a:pt x="673" y="224"/>
                    <a:pt x="1" y="897"/>
                    <a:pt x="449" y="897"/>
                  </a:cubicBezTo>
                  <a:cubicBezTo>
                    <a:pt x="673" y="672"/>
                    <a:pt x="1569" y="224"/>
                    <a:pt x="6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4" name="Google Shape;13614;p19"/>
            <p:cNvSpPr/>
            <p:nvPr/>
          </p:nvSpPr>
          <p:spPr>
            <a:xfrm>
              <a:off x="6743125" y="949700"/>
              <a:ext cx="28050" cy="28025"/>
            </a:xfrm>
            <a:custGeom>
              <a:avLst/>
              <a:gdLst/>
              <a:ahLst/>
              <a:cxnLst/>
              <a:rect l="l" t="t" r="r" b="b"/>
              <a:pathLst>
                <a:path w="1122" h="1121" extrusionOk="0">
                  <a:moveTo>
                    <a:pt x="1121" y="0"/>
                  </a:moveTo>
                  <a:cubicBezTo>
                    <a:pt x="225" y="224"/>
                    <a:pt x="449" y="673"/>
                    <a:pt x="1" y="1121"/>
                  </a:cubicBezTo>
                  <a:cubicBezTo>
                    <a:pt x="673" y="1121"/>
                    <a:pt x="673" y="673"/>
                    <a:pt x="1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5" name="Google Shape;13615;p19"/>
            <p:cNvSpPr/>
            <p:nvPr/>
          </p:nvSpPr>
          <p:spPr>
            <a:xfrm>
              <a:off x="6664675" y="3842550"/>
              <a:ext cx="22450" cy="15725"/>
            </a:xfrm>
            <a:custGeom>
              <a:avLst/>
              <a:gdLst/>
              <a:ahLst/>
              <a:cxnLst/>
              <a:rect l="l" t="t" r="r" b="b"/>
              <a:pathLst>
                <a:path w="898" h="629" extrusionOk="0">
                  <a:moveTo>
                    <a:pt x="299" y="0"/>
                  </a:moveTo>
                  <a:cubicBezTo>
                    <a:pt x="211" y="0"/>
                    <a:pt x="113" y="43"/>
                    <a:pt x="1" y="155"/>
                  </a:cubicBezTo>
                  <a:cubicBezTo>
                    <a:pt x="327" y="155"/>
                    <a:pt x="534" y="629"/>
                    <a:pt x="710" y="629"/>
                  </a:cubicBezTo>
                  <a:cubicBezTo>
                    <a:pt x="775" y="629"/>
                    <a:pt x="836" y="562"/>
                    <a:pt x="897" y="379"/>
                  </a:cubicBezTo>
                  <a:cubicBezTo>
                    <a:pt x="729" y="379"/>
                    <a:pt x="561" y="0"/>
                    <a:pt x="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6" name="Google Shape;13616;p19"/>
            <p:cNvSpPr/>
            <p:nvPr/>
          </p:nvSpPr>
          <p:spPr>
            <a:xfrm>
              <a:off x="6513400" y="3997675"/>
              <a:ext cx="5625" cy="11225"/>
            </a:xfrm>
            <a:custGeom>
              <a:avLst/>
              <a:gdLst/>
              <a:ahLst/>
              <a:cxnLst/>
              <a:rect l="l" t="t" r="r" b="b"/>
              <a:pathLst>
                <a:path w="225" h="449" extrusionOk="0">
                  <a:moveTo>
                    <a:pt x="225" y="1"/>
                  </a:moveTo>
                  <a:cubicBezTo>
                    <a:pt x="1" y="1"/>
                    <a:pt x="1" y="225"/>
                    <a:pt x="1" y="449"/>
                  </a:cubicBezTo>
                  <a:lnTo>
                    <a:pt x="2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7" name="Google Shape;13617;p19"/>
            <p:cNvSpPr/>
            <p:nvPr/>
          </p:nvSpPr>
          <p:spPr>
            <a:xfrm>
              <a:off x="6515325" y="3938925"/>
              <a:ext cx="14175" cy="8275"/>
            </a:xfrm>
            <a:custGeom>
              <a:avLst/>
              <a:gdLst/>
              <a:ahLst/>
              <a:cxnLst/>
              <a:rect l="l" t="t" r="r" b="b"/>
              <a:pathLst>
                <a:path w="567" h="331" extrusionOk="0">
                  <a:moveTo>
                    <a:pt x="102" y="0"/>
                  </a:moveTo>
                  <a:cubicBezTo>
                    <a:pt x="1" y="0"/>
                    <a:pt x="452" y="330"/>
                    <a:pt x="533" y="330"/>
                  </a:cubicBezTo>
                  <a:cubicBezTo>
                    <a:pt x="566" y="330"/>
                    <a:pt x="535" y="273"/>
                    <a:pt x="372" y="110"/>
                  </a:cubicBezTo>
                  <a:cubicBezTo>
                    <a:pt x="214" y="31"/>
                    <a:pt x="133" y="0"/>
                    <a:pt x="1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8" name="Google Shape;13618;p19"/>
            <p:cNvSpPr/>
            <p:nvPr/>
          </p:nvSpPr>
          <p:spPr>
            <a:xfrm>
              <a:off x="6513400" y="3947250"/>
              <a:ext cx="25" cy="25"/>
            </a:xfrm>
            <a:custGeom>
              <a:avLst/>
              <a:gdLst/>
              <a:ahLst/>
              <a:cxnLst/>
              <a:rect l="l" t="t" r="r" b="b"/>
              <a:pathLst>
                <a:path w="1" h="1" extrusionOk="0">
                  <a:moveTo>
                    <a:pt x="1" y="1"/>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9" name="Google Shape;13619;p19"/>
            <p:cNvSpPr/>
            <p:nvPr/>
          </p:nvSpPr>
          <p:spPr>
            <a:xfrm>
              <a:off x="6194050" y="1694875"/>
              <a:ext cx="39225" cy="22450"/>
            </a:xfrm>
            <a:custGeom>
              <a:avLst/>
              <a:gdLst/>
              <a:ahLst/>
              <a:cxnLst/>
              <a:rect l="l" t="t" r="r" b="b"/>
              <a:pathLst>
                <a:path w="1569" h="898" extrusionOk="0">
                  <a:moveTo>
                    <a:pt x="448" y="1"/>
                  </a:moveTo>
                  <a:cubicBezTo>
                    <a:pt x="448" y="1"/>
                    <a:pt x="0" y="897"/>
                    <a:pt x="448" y="897"/>
                  </a:cubicBezTo>
                  <a:cubicBezTo>
                    <a:pt x="672" y="449"/>
                    <a:pt x="1569" y="225"/>
                    <a:pt x="4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0" name="Google Shape;13620;p19"/>
            <p:cNvSpPr/>
            <p:nvPr/>
          </p:nvSpPr>
          <p:spPr>
            <a:xfrm>
              <a:off x="5981125" y="1535400"/>
              <a:ext cx="20175" cy="19425"/>
            </a:xfrm>
            <a:custGeom>
              <a:avLst/>
              <a:gdLst/>
              <a:ahLst/>
              <a:cxnLst/>
              <a:rect l="l" t="t" r="r" b="b"/>
              <a:pathLst>
                <a:path w="807" h="777" extrusionOk="0">
                  <a:moveTo>
                    <a:pt x="606" y="1"/>
                  </a:moveTo>
                  <a:cubicBezTo>
                    <a:pt x="460" y="1"/>
                    <a:pt x="190" y="209"/>
                    <a:pt x="1" y="777"/>
                  </a:cubicBezTo>
                  <a:cubicBezTo>
                    <a:pt x="777" y="389"/>
                    <a:pt x="806"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1" name="Google Shape;13621;p19"/>
            <p:cNvSpPr/>
            <p:nvPr/>
          </p:nvSpPr>
          <p:spPr>
            <a:xfrm>
              <a:off x="5930700" y="1582825"/>
              <a:ext cx="50450" cy="50450"/>
            </a:xfrm>
            <a:custGeom>
              <a:avLst/>
              <a:gdLst/>
              <a:ahLst/>
              <a:cxnLst/>
              <a:rect l="l" t="t" r="r" b="b"/>
              <a:pathLst>
                <a:path w="2018" h="2018" extrusionOk="0">
                  <a:moveTo>
                    <a:pt x="1121" y="0"/>
                  </a:moveTo>
                  <a:cubicBezTo>
                    <a:pt x="897" y="449"/>
                    <a:pt x="1" y="2018"/>
                    <a:pt x="673" y="2018"/>
                  </a:cubicBezTo>
                  <a:cubicBezTo>
                    <a:pt x="225" y="1121"/>
                    <a:pt x="2018" y="673"/>
                    <a:pt x="1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2" name="Google Shape;13622;p19"/>
            <p:cNvSpPr/>
            <p:nvPr/>
          </p:nvSpPr>
          <p:spPr>
            <a:xfrm>
              <a:off x="5817000" y="4065000"/>
              <a:ext cx="12000" cy="8275"/>
            </a:xfrm>
            <a:custGeom>
              <a:avLst/>
              <a:gdLst/>
              <a:ahLst/>
              <a:cxnLst/>
              <a:rect l="l" t="t" r="r" b="b"/>
              <a:pathLst>
                <a:path w="480" h="331" extrusionOk="0">
                  <a:moveTo>
                    <a:pt x="6" y="0"/>
                  </a:moveTo>
                  <a:lnTo>
                    <a:pt x="6" y="0"/>
                  </a:lnTo>
                  <a:cubicBezTo>
                    <a:pt x="0" y="0"/>
                    <a:pt x="73" y="58"/>
                    <a:pt x="290" y="221"/>
                  </a:cubicBezTo>
                  <a:cubicBezTo>
                    <a:pt x="409" y="300"/>
                    <a:pt x="458" y="330"/>
                    <a:pt x="463" y="330"/>
                  </a:cubicBezTo>
                  <a:cubicBezTo>
                    <a:pt x="480" y="330"/>
                    <a:pt x="19" y="0"/>
                    <a:pt x="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3" name="Google Shape;13623;p19"/>
            <p:cNvSpPr/>
            <p:nvPr/>
          </p:nvSpPr>
          <p:spPr>
            <a:xfrm>
              <a:off x="5661750" y="1853675"/>
              <a:ext cx="28050" cy="21425"/>
            </a:xfrm>
            <a:custGeom>
              <a:avLst/>
              <a:gdLst/>
              <a:ahLst/>
              <a:cxnLst/>
              <a:rect l="l" t="t" r="r" b="b"/>
              <a:pathLst>
                <a:path w="1122" h="857" extrusionOk="0">
                  <a:moveTo>
                    <a:pt x="246" y="0"/>
                  </a:moveTo>
                  <a:cubicBezTo>
                    <a:pt x="141" y="0"/>
                    <a:pt x="53" y="44"/>
                    <a:pt x="1" y="148"/>
                  </a:cubicBezTo>
                  <a:cubicBezTo>
                    <a:pt x="599" y="148"/>
                    <a:pt x="311" y="857"/>
                    <a:pt x="869" y="857"/>
                  </a:cubicBezTo>
                  <a:cubicBezTo>
                    <a:pt x="939" y="857"/>
                    <a:pt x="1022" y="845"/>
                    <a:pt x="1121" y="821"/>
                  </a:cubicBezTo>
                  <a:cubicBezTo>
                    <a:pt x="1121" y="476"/>
                    <a:pt x="593" y="0"/>
                    <a:pt x="2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4" name="Google Shape;13624;p19"/>
            <p:cNvSpPr/>
            <p:nvPr/>
          </p:nvSpPr>
          <p:spPr>
            <a:xfrm>
              <a:off x="4272225" y="2315700"/>
              <a:ext cx="76950" cy="81825"/>
            </a:xfrm>
            <a:custGeom>
              <a:avLst/>
              <a:gdLst/>
              <a:ahLst/>
              <a:cxnLst/>
              <a:rect l="l" t="t" r="r" b="b"/>
              <a:pathLst>
                <a:path w="3078" h="3273" extrusionOk="0">
                  <a:moveTo>
                    <a:pt x="472" y="206"/>
                  </a:moveTo>
                  <a:cubicBezTo>
                    <a:pt x="458" y="206"/>
                    <a:pt x="449" y="224"/>
                    <a:pt x="449" y="269"/>
                  </a:cubicBezTo>
                  <a:cubicBezTo>
                    <a:pt x="449" y="269"/>
                    <a:pt x="449" y="493"/>
                    <a:pt x="673" y="493"/>
                  </a:cubicBezTo>
                  <a:cubicBezTo>
                    <a:pt x="673" y="493"/>
                    <a:pt x="530" y="206"/>
                    <a:pt x="472" y="206"/>
                  </a:cubicBezTo>
                  <a:close/>
                  <a:moveTo>
                    <a:pt x="1" y="1389"/>
                  </a:moveTo>
                  <a:cubicBezTo>
                    <a:pt x="1" y="1390"/>
                    <a:pt x="1" y="1614"/>
                    <a:pt x="225" y="1614"/>
                  </a:cubicBezTo>
                  <a:cubicBezTo>
                    <a:pt x="225" y="1614"/>
                    <a:pt x="85" y="1474"/>
                    <a:pt x="1" y="1389"/>
                  </a:cubicBezTo>
                  <a:close/>
                  <a:moveTo>
                    <a:pt x="1706" y="1"/>
                  </a:moveTo>
                  <a:cubicBezTo>
                    <a:pt x="1555" y="1"/>
                    <a:pt x="1363" y="15"/>
                    <a:pt x="1121" y="45"/>
                  </a:cubicBezTo>
                  <a:cubicBezTo>
                    <a:pt x="875" y="537"/>
                    <a:pt x="798" y="1148"/>
                    <a:pt x="843" y="1705"/>
                  </a:cubicBezTo>
                  <a:lnTo>
                    <a:pt x="843" y="1705"/>
                  </a:lnTo>
                  <a:cubicBezTo>
                    <a:pt x="1014" y="1149"/>
                    <a:pt x="3078" y="1"/>
                    <a:pt x="1706" y="1"/>
                  </a:cubicBezTo>
                  <a:close/>
                  <a:moveTo>
                    <a:pt x="843" y="1705"/>
                  </a:moveTo>
                  <a:cubicBezTo>
                    <a:pt x="825" y="1764"/>
                    <a:pt x="828" y="1817"/>
                    <a:pt x="859" y="1860"/>
                  </a:cubicBezTo>
                  <a:lnTo>
                    <a:pt x="859" y="1860"/>
                  </a:lnTo>
                  <a:cubicBezTo>
                    <a:pt x="853" y="1809"/>
                    <a:pt x="848" y="1757"/>
                    <a:pt x="843" y="1705"/>
                  </a:cubicBezTo>
                  <a:close/>
                  <a:moveTo>
                    <a:pt x="2914" y="1838"/>
                  </a:moveTo>
                  <a:cubicBezTo>
                    <a:pt x="2236" y="1951"/>
                    <a:pt x="1757" y="2000"/>
                    <a:pt x="1431" y="2000"/>
                  </a:cubicBezTo>
                  <a:cubicBezTo>
                    <a:pt x="1095" y="2000"/>
                    <a:pt x="921" y="1948"/>
                    <a:pt x="859" y="1860"/>
                  </a:cubicBezTo>
                  <a:lnTo>
                    <a:pt x="859" y="1860"/>
                  </a:lnTo>
                  <a:cubicBezTo>
                    <a:pt x="956" y="2637"/>
                    <a:pt x="1292" y="3273"/>
                    <a:pt x="1734" y="3273"/>
                  </a:cubicBezTo>
                  <a:cubicBezTo>
                    <a:pt x="2084" y="3273"/>
                    <a:pt x="2499" y="2876"/>
                    <a:pt x="2914" y="183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5" name="Google Shape;13625;p19"/>
            <p:cNvSpPr/>
            <p:nvPr/>
          </p:nvSpPr>
          <p:spPr>
            <a:xfrm>
              <a:off x="5314375" y="1457525"/>
              <a:ext cx="33775" cy="20900"/>
            </a:xfrm>
            <a:custGeom>
              <a:avLst/>
              <a:gdLst/>
              <a:ahLst/>
              <a:cxnLst/>
              <a:rect l="l" t="t" r="r" b="b"/>
              <a:pathLst>
                <a:path w="1351" h="836" extrusionOk="0">
                  <a:moveTo>
                    <a:pt x="1091" y="0"/>
                  </a:moveTo>
                  <a:cubicBezTo>
                    <a:pt x="1046" y="0"/>
                    <a:pt x="983" y="25"/>
                    <a:pt x="897" y="82"/>
                  </a:cubicBezTo>
                  <a:cubicBezTo>
                    <a:pt x="897" y="530"/>
                    <a:pt x="225" y="530"/>
                    <a:pt x="1" y="754"/>
                  </a:cubicBezTo>
                  <a:cubicBezTo>
                    <a:pt x="115" y="811"/>
                    <a:pt x="225" y="836"/>
                    <a:pt x="330" y="836"/>
                  </a:cubicBezTo>
                  <a:cubicBezTo>
                    <a:pt x="942" y="836"/>
                    <a:pt x="1350" y="0"/>
                    <a:pt x="10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6" name="Google Shape;13626;p19"/>
            <p:cNvSpPr/>
            <p:nvPr/>
          </p:nvSpPr>
          <p:spPr>
            <a:xfrm>
              <a:off x="5493675" y="1280275"/>
              <a:ext cx="11225" cy="11225"/>
            </a:xfrm>
            <a:custGeom>
              <a:avLst/>
              <a:gdLst/>
              <a:ahLst/>
              <a:cxnLst/>
              <a:rect l="l" t="t" r="r" b="b"/>
              <a:pathLst>
                <a:path w="449" h="449" extrusionOk="0">
                  <a:moveTo>
                    <a:pt x="224" y="0"/>
                  </a:moveTo>
                  <a:cubicBezTo>
                    <a:pt x="0" y="0"/>
                    <a:pt x="224" y="448"/>
                    <a:pt x="449" y="448"/>
                  </a:cubicBezTo>
                  <a:cubicBezTo>
                    <a:pt x="449" y="448"/>
                    <a:pt x="449"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7" name="Google Shape;13627;p19"/>
            <p:cNvSpPr/>
            <p:nvPr/>
          </p:nvSpPr>
          <p:spPr>
            <a:xfrm>
              <a:off x="4866150" y="1795725"/>
              <a:ext cx="22425" cy="7500"/>
            </a:xfrm>
            <a:custGeom>
              <a:avLst/>
              <a:gdLst/>
              <a:ahLst/>
              <a:cxnLst/>
              <a:rect l="l" t="t" r="r" b="b"/>
              <a:pathLst>
                <a:path w="897" h="300" extrusionOk="0">
                  <a:moveTo>
                    <a:pt x="897" y="1"/>
                  </a:moveTo>
                  <a:cubicBezTo>
                    <a:pt x="0" y="1"/>
                    <a:pt x="299" y="300"/>
                    <a:pt x="598" y="300"/>
                  </a:cubicBezTo>
                  <a:cubicBezTo>
                    <a:pt x="747" y="300"/>
                    <a:pt x="897" y="225"/>
                    <a:pt x="8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8" name="Google Shape;13628;p19"/>
            <p:cNvSpPr/>
            <p:nvPr/>
          </p:nvSpPr>
          <p:spPr>
            <a:xfrm>
              <a:off x="5532900" y="1089775"/>
              <a:ext cx="16825" cy="11225"/>
            </a:xfrm>
            <a:custGeom>
              <a:avLst/>
              <a:gdLst/>
              <a:ahLst/>
              <a:cxnLst/>
              <a:rect l="l" t="t" r="r" b="b"/>
              <a:pathLst>
                <a:path w="673" h="449" extrusionOk="0">
                  <a:moveTo>
                    <a:pt x="224" y="0"/>
                  </a:moveTo>
                  <a:cubicBezTo>
                    <a:pt x="0" y="0"/>
                    <a:pt x="224" y="448"/>
                    <a:pt x="673" y="448"/>
                  </a:cubicBezTo>
                  <a:cubicBezTo>
                    <a:pt x="673" y="448"/>
                    <a:pt x="673"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9" name="Google Shape;13629;p19"/>
            <p:cNvSpPr/>
            <p:nvPr/>
          </p:nvSpPr>
          <p:spPr>
            <a:xfrm>
              <a:off x="5282675" y="1498875"/>
              <a:ext cx="14175" cy="8275"/>
            </a:xfrm>
            <a:custGeom>
              <a:avLst/>
              <a:gdLst/>
              <a:ahLst/>
              <a:cxnLst/>
              <a:rect l="l" t="t" r="r" b="b"/>
              <a:pathLst>
                <a:path w="567" h="331" extrusionOk="0">
                  <a:moveTo>
                    <a:pt x="533" y="0"/>
                  </a:moveTo>
                  <a:cubicBezTo>
                    <a:pt x="452" y="0"/>
                    <a:pt x="1" y="330"/>
                    <a:pt x="102" y="330"/>
                  </a:cubicBezTo>
                  <a:cubicBezTo>
                    <a:pt x="133" y="330"/>
                    <a:pt x="214" y="300"/>
                    <a:pt x="372" y="221"/>
                  </a:cubicBezTo>
                  <a:cubicBezTo>
                    <a:pt x="535" y="58"/>
                    <a:pt x="566" y="0"/>
                    <a:pt x="5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0" name="Google Shape;13630;p19"/>
            <p:cNvSpPr/>
            <p:nvPr/>
          </p:nvSpPr>
          <p:spPr>
            <a:xfrm>
              <a:off x="5460050" y="1325100"/>
              <a:ext cx="22450" cy="11225"/>
            </a:xfrm>
            <a:custGeom>
              <a:avLst/>
              <a:gdLst/>
              <a:ahLst/>
              <a:cxnLst/>
              <a:rect l="l" t="t" r="r" b="b"/>
              <a:pathLst>
                <a:path w="898" h="449" extrusionOk="0">
                  <a:moveTo>
                    <a:pt x="449" y="0"/>
                  </a:moveTo>
                  <a:cubicBezTo>
                    <a:pt x="449" y="224"/>
                    <a:pt x="1" y="224"/>
                    <a:pt x="449" y="448"/>
                  </a:cubicBezTo>
                  <a:cubicBezTo>
                    <a:pt x="897" y="448"/>
                    <a:pt x="897"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1" name="Google Shape;13631;p19"/>
            <p:cNvSpPr/>
            <p:nvPr/>
          </p:nvSpPr>
          <p:spPr>
            <a:xfrm>
              <a:off x="4653225" y="1991825"/>
              <a:ext cx="16850" cy="5650"/>
            </a:xfrm>
            <a:custGeom>
              <a:avLst/>
              <a:gdLst/>
              <a:ahLst/>
              <a:cxnLst/>
              <a:rect l="l" t="t" r="r" b="b"/>
              <a:pathLst>
                <a:path w="674" h="226" extrusionOk="0">
                  <a:moveTo>
                    <a:pt x="1" y="1"/>
                  </a:moveTo>
                  <a:cubicBezTo>
                    <a:pt x="1" y="1"/>
                    <a:pt x="225" y="225"/>
                    <a:pt x="449" y="225"/>
                  </a:cubicBezTo>
                  <a:cubicBezTo>
                    <a:pt x="673" y="225"/>
                    <a:pt x="225"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2" name="Google Shape;13632;p19"/>
            <p:cNvSpPr/>
            <p:nvPr/>
          </p:nvSpPr>
          <p:spPr>
            <a:xfrm>
              <a:off x="4969800" y="1011325"/>
              <a:ext cx="28025" cy="4225"/>
            </a:xfrm>
            <a:custGeom>
              <a:avLst/>
              <a:gdLst/>
              <a:ahLst/>
              <a:cxnLst/>
              <a:rect l="l" t="t" r="r" b="b"/>
              <a:pathLst>
                <a:path w="1121" h="169" extrusionOk="0">
                  <a:moveTo>
                    <a:pt x="561" y="1"/>
                  </a:moveTo>
                  <a:lnTo>
                    <a:pt x="561" y="1"/>
                  </a:lnTo>
                  <a:cubicBezTo>
                    <a:pt x="0" y="113"/>
                    <a:pt x="281" y="169"/>
                    <a:pt x="561" y="169"/>
                  </a:cubicBezTo>
                  <a:cubicBezTo>
                    <a:pt x="841" y="169"/>
                    <a:pt x="1121" y="113"/>
                    <a:pt x="5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3" name="Google Shape;13633;p19"/>
            <p:cNvSpPr/>
            <p:nvPr/>
          </p:nvSpPr>
          <p:spPr>
            <a:xfrm>
              <a:off x="4653350" y="1945000"/>
              <a:ext cx="44125" cy="30950"/>
            </a:xfrm>
            <a:custGeom>
              <a:avLst/>
              <a:gdLst/>
              <a:ahLst/>
              <a:cxnLst/>
              <a:rect l="l" t="t" r="r" b="b"/>
              <a:pathLst>
                <a:path w="1765" h="1238" extrusionOk="0">
                  <a:moveTo>
                    <a:pt x="949" y="1"/>
                  </a:moveTo>
                  <a:cubicBezTo>
                    <a:pt x="833" y="1"/>
                    <a:pt x="668" y="25"/>
                    <a:pt x="444" y="81"/>
                  </a:cubicBezTo>
                  <a:cubicBezTo>
                    <a:pt x="44" y="481"/>
                    <a:pt x="1" y="1237"/>
                    <a:pt x="155" y="1237"/>
                  </a:cubicBezTo>
                  <a:cubicBezTo>
                    <a:pt x="174" y="1237"/>
                    <a:pt x="196" y="1226"/>
                    <a:pt x="220" y="1202"/>
                  </a:cubicBezTo>
                  <a:cubicBezTo>
                    <a:pt x="220" y="1202"/>
                    <a:pt x="1764" y="1"/>
                    <a:pt x="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4" name="Google Shape;13634;p19"/>
            <p:cNvSpPr/>
            <p:nvPr/>
          </p:nvSpPr>
          <p:spPr>
            <a:xfrm>
              <a:off x="5432050" y="1375525"/>
              <a:ext cx="56050" cy="50450"/>
            </a:xfrm>
            <a:custGeom>
              <a:avLst/>
              <a:gdLst/>
              <a:ahLst/>
              <a:cxnLst/>
              <a:rect l="l" t="t" r="r" b="b"/>
              <a:pathLst>
                <a:path w="2242" h="2018" extrusionOk="0">
                  <a:moveTo>
                    <a:pt x="1793" y="0"/>
                  </a:moveTo>
                  <a:lnTo>
                    <a:pt x="1793" y="0"/>
                  </a:lnTo>
                  <a:cubicBezTo>
                    <a:pt x="1345" y="897"/>
                    <a:pt x="224" y="1121"/>
                    <a:pt x="0" y="2017"/>
                  </a:cubicBezTo>
                  <a:cubicBezTo>
                    <a:pt x="897" y="1569"/>
                    <a:pt x="2241" y="673"/>
                    <a:pt x="17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5" name="Google Shape;13635;p19"/>
            <p:cNvSpPr/>
            <p:nvPr/>
          </p:nvSpPr>
          <p:spPr>
            <a:xfrm>
              <a:off x="4910975" y="3840800"/>
              <a:ext cx="33625" cy="33650"/>
            </a:xfrm>
            <a:custGeom>
              <a:avLst/>
              <a:gdLst/>
              <a:ahLst/>
              <a:cxnLst/>
              <a:rect l="l" t="t" r="r" b="b"/>
              <a:pathLst>
                <a:path w="1345" h="1346" extrusionOk="0">
                  <a:moveTo>
                    <a:pt x="1345" y="0"/>
                  </a:moveTo>
                  <a:cubicBezTo>
                    <a:pt x="224" y="0"/>
                    <a:pt x="224" y="673"/>
                    <a:pt x="0" y="1345"/>
                  </a:cubicBezTo>
                  <a:cubicBezTo>
                    <a:pt x="1121" y="1345"/>
                    <a:pt x="897" y="225"/>
                    <a:pt x="1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6" name="Google Shape;13636;p19"/>
            <p:cNvSpPr/>
            <p:nvPr/>
          </p:nvSpPr>
          <p:spPr>
            <a:xfrm>
              <a:off x="4708175" y="4261025"/>
              <a:ext cx="45925" cy="30625"/>
            </a:xfrm>
            <a:custGeom>
              <a:avLst/>
              <a:gdLst/>
              <a:ahLst/>
              <a:cxnLst/>
              <a:rect l="l" t="t" r="r" b="b"/>
              <a:pathLst>
                <a:path w="1837" h="1225" extrusionOk="0">
                  <a:moveTo>
                    <a:pt x="1164" y="0"/>
                  </a:moveTo>
                  <a:lnTo>
                    <a:pt x="1164" y="0"/>
                  </a:lnTo>
                  <a:cubicBezTo>
                    <a:pt x="977" y="376"/>
                    <a:pt x="1" y="1225"/>
                    <a:pt x="87" y="1225"/>
                  </a:cubicBezTo>
                  <a:cubicBezTo>
                    <a:pt x="103" y="1225"/>
                    <a:pt x="159" y="1193"/>
                    <a:pt x="268" y="1121"/>
                  </a:cubicBezTo>
                  <a:cubicBezTo>
                    <a:pt x="716" y="897"/>
                    <a:pt x="1837" y="448"/>
                    <a:pt x="11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7" name="Google Shape;13637;p19"/>
            <p:cNvSpPr/>
            <p:nvPr/>
          </p:nvSpPr>
          <p:spPr>
            <a:xfrm>
              <a:off x="4225750" y="2484975"/>
              <a:ext cx="12025" cy="8275"/>
            </a:xfrm>
            <a:custGeom>
              <a:avLst/>
              <a:gdLst/>
              <a:ahLst/>
              <a:cxnLst/>
              <a:rect l="l" t="t" r="r" b="b"/>
              <a:pathLst>
                <a:path w="481" h="331" extrusionOk="0">
                  <a:moveTo>
                    <a:pt x="7" y="1"/>
                  </a:moveTo>
                  <a:cubicBezTo>
                    <a:pt x="1" y="1"/>
                    <a:pt x="73" y="58"/>
                    <a:pt x="291" y="221"/>
                  </a:cubicBezTo>
                  <a:cubicBezTo>
                    <a:pt x="409" y="300"/>
                    <a:pt x="458" y="331"/>
                    <a:pt x="463" y="331"/>
                  </a:cubicBezTo>
                  <a:cubicBezTo>
                    <a:pt x="480" y="331"/>
                    <a:pt x="20" y="1"/>
                    <a:pt x="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8" name="Google Shape;13638;p19"/>
            <p:cNvSpPr/>
            <p:nvPr/>
          </p:nvSpPr>
          <p:spPr>
            <a:xfrm>
              <a:off x="4154575" y="815225"/>
              <a:ext cx="39250" cy="11225"/>
            </a:xfrm>
            <a:custGeom>
              <a:avLst/>
              <a:gdLst/>
              <a:ahLst/>
              <a:cxnLst/>
              <a:rect l="l" t="t" r="r" b="b"/>
              <a:pathLst>
                <a:path w="1570" h="449" extrusionOk="0">
                  <a:moveTo>
                    <a:pt x="1345" y="1"/>
                  </a:moveTo>
                  <a:cubicBezTo>
                    <a:pt x="897" y="1"/>
                    <a:pt x="0" y="449"/>
                    <a:pt x="673" y="449"/>
                  </a:cubicBezTo>
                  <a:cubicBezTo>
                    <a:pt x="561" y="225"/>
                    <a:pt x="841" y="225"/>
                    <a:pt x="1093" y="225"/>
                  </a:cubicBezTo>
                  <a:cubicBezTo>
                    <a:pt x="1345" y="225"/>
                    <a:pt x="1569" y="225"/>
                    <a:pt x="13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9" name="Google Shape;13639;p19"/>
            <p:cNvSpPr/>
            <p:nvPr/>
          </p:nvSpPr>
          <p:spPr>
            <a:xfrm>
              <a:off x="3913650" y="1302675"/>
              <a:ext cx="44850" cy="44850"/>
            </a:xfrm>
            <a:custGeom>
              <a:avLst/>
              <a:gdLst/>
              <a:ahLst/>
              <a:cxnLst/>
              <a:rect l="l" t="t" r="r" b="b"/>
              <a:pathLst>
                <a:path w="1794" h="1794" extrusionOk="0">
                  <a:moveTo>
                    <a:pt x="1793" y="1"/>
                  </a:moveTo>
                  <a:cubicBezTo>
                    <a:pt x="448" y="1"/>
                    <a:pt x="673" y="1121"/>
                    <a:pt x="0" y="1794"/>
                  </a:cubicBezTo>
                  <a:cubicBezTo>
                    <a:pt x="897" y="1345"/>
                    <a:pt x="1121" y="449"/>
                    <a:pt x="17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0" name="Google Shape;13640;p19"/>
            <p:cNvSpPr/>
            <p:nvPr/>
          </p:nvSpPr>
          <p:spPr>
            <a:xfrm>
              <a:off x="3894025" y="3044275"/>
              <a:ext cx="27525" cy="13050"/>
            </a:xfrm>
            <a:custGeom>
              <a:avLst/>
              <a:gdLst/>
              <a:ahLst/>
              <a:cxnLst/>
              <a:rect l="l" t="t" r="r" b="b"/>
              <a:pathLst>
                <a:path w="1101" h="522" extrusionOk="0">
                  <a:moveTo>
                    <a:pt x="904" y="1"/>
                  </a:moveTo>
                  <a:cubicBezTo>
                    <a:pt x="875" y="1"/>
                    <a:pt x="836" y="12"/>
                    <a:pt x="785" y="37"/>
                  </a:cubicBezTo>
                  <a:cubicBezTo>
                    <a:pt x="673" y="261"/>
                    <a:pt x="449" y="261"/>
                    <a:pt x="281" y="261"/>
                  </a:cubicBezTo>
                  <a:cubicBezTo>
                    <a:pt x="113" y="261"/>
                    <a:pt x="1" y="261"/>
                    <a:pt x="113" y="485"/>
                  </a:cubicBezTo>
                  <a:cubicBezTo>
                    <a:pt x="189" y="510"/>
                    <a:pt x="262" y="521"/>
                    <a:pt x="331" y="521"/>
                  </a:cubicBezTo>
                  <a:cubicBezTo>
                    <a:pt x="806" y="521"/>
                    <a:pt x="1101" y="1"/>
                    <a:pt x="9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1" name="Google Shape;13641;p19"/>
            <p:cNvSpPr/>
            <p:nvPr/>
          </p:nvSpPr>
          <p:spPr>
            <a:xfrm>
              <a:off x="3667125" y="1532400"/>
              <a:ext cx="84050" cy="39250"/>
            </a:xfrm>
            <a:custGeom>
              <a:avLst/>
              <a:gdLst/>
              <a:ahLst/>
              <a:cxnLst/>
              <a:rect l="l" t="t" r="r" b="b"/>
              <a:pathLst>
                <a:path w="3362" h="1570" extrusionOk="0">
                  <a:moveTo>
                    <a:pt x="1793" y="0"/>
                  </a:moveTo>
                  <a:lnTo>
                    <a:pt x="1793" y="0"/>
                  </a:lnTo>
                  <a:cubicBezTo>
                    <a:pt x="2017" y="897"/>
                    <a:pt x="0" y="1121"/>
                    <a:pt x="1345" y="1569"/>
                  </a:cubicBezTo>
                  <a:cubicBezTo>
                    <a:pt x="1121" y="897"/>
                    <a:pt x="3362" y="673"/>
                    <a:pt x="17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2" name="Google Shape;13642;p19"/>
            <p:cNvSpPr/>
            <p:nvPr/>
          </p:nvSpPr>
          <p:spPr>
            <a:xfrm>
              <a:off x="3599875" y="1622050"/>
              <a:ext cx="33650" cy="22425"/>
            </a:xfrm>
            <a:custGeom>
              <a:avLst/>
              <a:gdLst/>
              <a:ahLst/>
              <a:cxnLst/>
              <a:rect l="l" t="t" r="r" b="b"/>
              <a:pathLst>
                <a:path w="1346" h="897" extrusionOk="0">
                  <a:moveTo>
                    <a:pt x="1345" y="0"/>
                  </a:moveTo>
                  <a:cubicBezTo>
                    <a:pt x="449" y="0"/>
                    <a:pt x="1" y="449"/>
                    <a:pt x="1" y="897"/>
                  </a:cubicBezTo>
                  <a:cubicBezTo>
                    <a:pt x="897" y="897"/>
                    <a:pt x="673" y="224"/>
                    <a:pt x="1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3" name="Google Shape;13643;p19"/>
            <p:cNvSpPr/>
            <p:nvPr/>
          </p:nvSpPr>
          <p:spPr>
            <a:xfrm>
              <a:off x="3527050" y="1644450"/>
              <a:ext cx="89650" cy="56050"/>
            </a:xfrm>
            <a:custGeom>
              <a:avLst/>
              <a:gdLst/>
              <a:ahLst/>
              <a:cxnLst/>
              <a:rect l="l" t="t" r="r" b="b"/>
              <a:pathLst>
                <a:path w="3586" h="2242" extrusionOk="0">
                  <a:moveTo>
                    <a:pt x="2241" y="1"/>
                  </a:moveTo>
                  <a:cubicBezTo>
                    <a:pt x="2241" y="1121"/>
                    <a:pt x="0" y="1570"/>
                    <a:pt x="448" y="2242"/>
                  </a:cubicBezTo>
                  <a:cubicBezTo>
                    <a:pt x="897" y="1570"/>
                    <a:pt x="3586" y="673"/>
                    <a:pt x="22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4" name="Google Shape;13644;p19"/>
            <p:cNvSpPr/>
            <p:nvPr/>
          </p:nvSpPr>
          <p:spPr>
            <a:xfrm>
              <a:off x="3487825" y="1011325"/>
              <a:ext cx="16825" cy="16825"/>
            </a:xfrm>
            <a:custGeom>
              <a:avLst/>
              <a:gdLst/>
              <a:ahLst/>
              <a:cxnLst/>
              <a:rect l="l" t="t" r="r" b="b"/>
              <a:pathLst>
                <a:path w="673" h="673" extrusionOk="0">
                  <a:moveTo>
                    <a:pt x="448" y="1"/>
                  </a:moveTo>
                  <a:cubicBezTo>
                    <a:pt x="0" y="1"/>
                    <a:pt x="224" y="449"/>
                    <a:pt x="673" y="673"/>
                  </a:cubicBezTo>
                  <a:cubicBezTo>
                    <a:pt x="673" y="449"/>
                    <a:pt x="673" y="1"/>
                    <a:pt x="4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5" name="Google Shape;13645;p19"/>
            <p:cNvSpPr/>
            <p:nvPr/>
          </p:nvSpPr>
          <p:spPr>
            <a:xfrm>
              <a:off x="3315600" y="1846150"/>
              <a:ext cx="20975" cy="11375"/>
            </a:xfrm>
            <a:custGeom>
              <a:avLst/>
              <a:gdLst/>
              <a:ahLst/>
              <a:cxnLst/>
              <a:rect l="l" t="t" r="r" b="b"/>
              <a:pathLst>
                <a:path w="839" h="455" extrusionOk="0">
                  <a:moveTo>
                    <a:pt x="838" y="1"/>
                  </a:moveTo>
                  <a:lnTo>
                    <a:pt x="838" y="1"/>
                  </a:lnTo>
                  <a:cubicBezTo>
                    <a:pt x="1" y="141"/>
                    <a:pt x="32" y="454"/>
                    <a:pt x="284" y="454"/>
                  </a:cubicBezTo>
                  <a:cubicBezTo>
                    <a:pt x="436" y="454"/>
                    <a:pt x="669" y="339"/>
                    <a:pt x="8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6" name="Google Shape;13646;p19"/>
            <p:cNvSpPr/>
            <p:nvPr/>
          </p:nvSpPr>
          <p:spPr>
            <a:xfrm>
              <a:off x="3280500" y="1860925"/>
              <a:ext cx="29900" cy="20925"/>
            </a:xfrm>
            <a:custGeom>
              <a:avLst/>
              <a:gdLst/>
              <a:ahLst/>
              <a:cxnLst/>
              <a:rect l="l" t="t" r="r" b="b"/>
              <a:pathLst>
                <a:path w="1196" h="837" extrusionOk="0">
                  <a:moveTo>
                    <a:pt x="1026" y="1"/>
                  </a:moveTo>
                  <a:cubicBezTo>
                    <a:pt x="997" y="1"/>
                    <a:pt x="954" y="25"/>
                    <a:pt x="897" y="82"/>
                  </a:cubicBezTo>
                  <a:cubicBezTo>
                    <a:pt x="897" y="531"/>
                    <a:pt x="1" y="306"/>
                    <a:pt x="1" y="755"/>
                  </a:cubicBezTo>
                  <a:cubicBezTo>
                    <a:pt x="115" y="812"/>
                    <a:pt x="222" y="836"/>
                    <a:pt x="321" y="836"/>
                  </a:cubicBezTo>
                  <a:cubicBezTo>
                    <a:pt x="898" y="836"/>
                    <a:pt x="1195" y="1"/>
                    <a:pt x="10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7" name="Google Shape;13647;p19"/>
            <p:cNvSpPr/>
            <p:nvPr/>
          </p:nvSpPr>
          <p:spPr>
            <a:xfrm>
              <a:off x="3241300" y="1890975"/>
              <a:ext cx="28025" cy="16850"/>
            </a:xfrm>
            <a:custGeom>
              <a:avLst/>
              <a:gdLst/>
              <a:ahLst/>
              <a:cxnLst/>
              <a:rect l="l" t="t" r="r" b="b"/>
              <a:pathLst>
                <a:path w="1121" h="674" extrusionOk="0">
                  <a:moveTo>
                    <a:pt x="672" y="1"/>
                  </a:moveTo>
                  <a:cubicBezTo>
                    <a:pt x="672" y="225"/>
                    <a:pt x="0" y="225"/>
                    <a:pt x="0" y="673"/>
                  </a:cubicBezTo>
                  <a:lnTo>
                    <a:pt x="0" y="673"/>
                  </a:lnTo>
                  <a:cubicBezTo>
                    <a:pt x="672" y="673"/>
                    <a:pt x="1121" y="1"/>
                    <a:pt x="6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8" name="Google Shape;13648;p19"/>
            <p:cNvSpPr/>
            <p:nvPr/>
          </p:nvSpPr>
          <p:spPr>
            <a:xfrm>
              <a:off x="3076925" y="2065925"/>
              <a:ext cx="24325" cy="9975"/>
            </a:xfrm>
            <a:custGeom>
              <a:avLst/>
              <a:gdLst/>
              <a:ahLst/>
              <a:cxnLst/>
              <a:rect l="l" t="t" r="r" b="b"/>
              <a:pathLst>
                <a:path w="973" h="399" extrusionOk="0">
                  <a:moveTo>
                    <a:pt x="698" y="0"/>
                  </a:moveTo>
                  <a:cubicBezTo>
                    <a:pt x="399" y="0"/>
                    <a:pt x="1" y="399"/>
                    <a:pt x="300" y="399"/>
                  </a:cubicBezTo>
                  <a:lnTo>
                    <a:pt x="972" y="399"/>
                  </a:lnTo>
                  <a:cubicBezTo>
                    <a:pt x="972" y="100"/>
                    <a:pt x="848" y="0"/>
                    <a:pt x="6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9" name="Google Shape;13649;p19"/>
            <p:cNvSpPr/>
            <p:nvPr/>
          </p:nvSpPr>
          <p:spPr>
            <a:xfrm>
              <a:off x="2819425" y="3039675"/>
              <a:ext cx="12000" cy="8275"/>
            </a:xfrm>
            <a:custGeom>
              <a:avLst/>
              <a:gdLst/>
              <a:ahLst/>
              <a:cxnLst/>
              <a:rect l="l" t="t" r="r" b="b"/>
              <a:pathLst>
                <a:path w="480" h="331" extrusionOk="0">
                  <a:moveTo>
                    <a:pt x="6" y="0"/>
                  </a:moveTo>
                  <a:cubicBezTo>
                    <a:pt x="0" y="0"/>
                    <a:pt x="73" y="58"/>
                    <a:pt x="290" y="221"/>
                  </a:cubicBezTo>
                  <a:cubicBezTo>
                    <a:pt x="409" y="300"/>
                    <a:pt x="458" y="330"/>
                    <a:pt x="463" y="330"/>
                  </a:cubicBezTo>
                  <a:cubicBezTo>
                    <a:pt x="480" y="330"/>
                    <a:pt x="19" y="0"/>
                    <a:pt x="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0" name="Google Shape;13650;p19"/>
            <p:cNvSpPr/>
            <p:nvPr/>
          </p:nvSpPr>
          <p:spPr>
            <a:xfrm>
              <a:off x="2072675" y="4646475"/>
              <a:ext cx="36850" cy="12375"/>
            </a:xfrm>
            <a:custGeom>
              <a:avLst/>
              <a:gdLst/>
              <a:ahLst/>
              <a:cxnLst/>
              <a:rect l="l" t="t" r="r" b="b"/>
              <a:pathLst>
                <a:path w="1474" h="495" extrusionOk="0">
                  <a:moveTo>
                    <a:pt x="1036" y="1"/>
                  </a:moveTo>
                  <a:cubicBezTo>
                    <a:pt x="577" y="1"/>
                    <a:pt x="1" y="494"/>
                    <a:pt x="577" y="494"/>
                  </a:cubicBezTo>
                  <a:cubicBezTo>
                    <a:pt x="577" y="270"/>
                    <a:pt x="857" y="270"/>
                    <a:pt x="1081" y="270"/>
                  </a:cubicBezTo>
                  <a:cubicBezTo>
                    <a:pt x="1305" y="270"/>
                    <a:pt x="1473" y="270"/>
                    <a:pt x="1249" y="46"/>
                  </a:cubicBezTo>
                  <a:cubicBezTo>
                    <a:pt x="1185" y="14"/>
                    <a:pt x="1112" y="1"/>
                    <a:pt x="10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1" name="Google Shape;13651;p19"/>
            <p:cNvSpPr/>
            <p:nvPr/>
          </p:nvSpPr>
          <p:spPr>
            <a:xfrm>
              <a:off x="1100975" y="1061750"/>
              <a:ext cx="67250" cy="61650"/>
            </a:xfrm>
            <a:custGeom>
              <a:avLst/>
              <a:gdLst/>
              <a:ahLst/>
              <a:cxnLst/>
              <a:rect l="l" t="t" r="r" b="b"/>
              <a:pathLst>
                <a:path w="2690" h="2466" extrusionOk="0">
                  <a:moveTo>
                    <a:pt x="1793" y="1"/>
                  </a:moveTo>
                  <a:lnTo>
                    <a:pt x="1793" y="1"/>
                  </a:lnTo>
                  <a:cubicBezTo>
                    <a:pt x="2017" y="1121"/>
                    <a:pt x="0" y="1569"/>
                    <a:pt x="897" y="2466"/>
                  </a:cubicBezTo>
                  <a:cubicBezTo>
                    <a:pt x="897" y="1794"/>
                    <a:pt x="2690" y="897"/>
                    <a:pt x="17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2" name="Google Shape;13652;p19"/>
            <p:cNvSpPr/>
            <p:nvPr/>
          </p:nvSpPr>
          <p:spPr>
            <a:xfrm>
              <a:off x="271725" y="1044950"/>
              <a:ext cx="95275" cy="44850"/>
            </a:xfrm>
            <a:custGeom>
              <a:avLst/>
              <a:gdLst/>
              <a:ahLst/>
              <a:cxnLst/>
              <a:rect l="l" t="t" r="r" b="b"/>
              <a:pathLst>
                <a:path w="3811" h="1794" extrusionOk="0">
                  <a:moveTo>
                    <a:pt x="3362" y="0"/>
                  </a:moveTo>
                  <a:cubicBezTo>
                    <a:pt x="2690" y="673"/>
                    <a:pt x="1" y="1793"/>
                    <a:pt x="225" y="1793"/>
                  </a:cubicBezTo>
                  <a:cubicBezTo>
                    <a:pt x="1794" y="1569"/>
                    <a:pt x="3811" y="897"/>
                    <a:pt x="33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3" name="Google Shape;13653;p19"/>
            <p:cNvSpPr/>
            <p:nvPr/>
          </p:nvSpPr>
          <p:spPr>
            <a:xfrm>
              <a:off x="507050" y="742400"/>
              <a:ext cx="28050" cy="28025"/>
            </a:xfrm>
            <a:custGeom>
              <a:avLst/>
              <a:gdLst/>
              <a:ahLst/>
              <a:cxnLst/>
              <a:rect l="l" t="t" r="r" b="b"/>
              <a:pathLst>
                <a:path w="1122" h="1121" extrusionOk="0">
                  <a:moveTo>
                    <a:pt x="673" y="0"/>
                  </a:moveTo>
                  <a:cubicBezTo>
                    <a:pt x="449" y="448"/>
                    <a:pt x="1" y="896"/>
                    <a:pt x="673" y="1121"/>
                  </a:cubicBezTo>
                  <a:cubicBezTo>
                    <a:pt x="673" y="672"/>
                    <a:pt x="1121" y="224"/>
                    <a:pt x="6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4" name="Google Shape;13654;p19"/>
            <p:cNvSpPr/>
            <p:nvPr/>
          </p:nvSpPr>
          <p:spPr>
            <a:xfrm>
              <a:off x="1064525" y="3105300"/>
              <a:ext cx="8600" cy="11475"/>
            </a:xfrm>
            <a:custGeom>
              <a:avLst/>
              <a:gdLst/>
              <a:ahLst/>
              <a:cxnLst/>
              <a:rect l="l" t="t" r="r" b="b"/>
              <a:pathLst>
                <a:path w="344" h="459" extrusionOk="0">
                  <a:moveTo>
                    <a:pt x="334" y="1"/>
                  </a:moveTo>
                  <a:cubicBezTo>
                    <a:pt x="330" y="1"/>
                    <a:pt x="271" y="75"/>
                    <a:pt x="113" y="285"/>
                  </a:cubicBezTo>
                  <a:cubicBezTo>
                    <a:pt x="30" y="411"/>
                    <a:pt x="1" y="458"/>
                    <a:pt x="5" y="458"/>
                  </a:cubicBezTo>
                  <a:cubicBezTo>
                    <a:pt x="16" y="458"/>
                    <a:pt x="344"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5" name="Google Shape;13655;p19"/>
            <p:cNvSpPr/>
            <p:nvPr/>
          </p:nvSpPr>
          <p:spPr>
            <a:xfrm>
              <a:off x="1012200" y="1126250"/>
              <a:ext cx="12000" cy="8275"/>
            </a:xfrm>
            <a:custGeom>
              <a:avLst/>
              <a:gdLst/>
              <a:ahLst/>
              <a:cxnLst/>
              <a:rect l="l" t="t" r="r" b="b"/>
              <a:pathLst>
                <a:path w="480" h="331" extrusionOk="0">
                  <a:moveTo>
                    <a:pt x="17" y="1"/>
                  </a:moveTo>
                  <a:cubicBezTo>
                    <a:pt x="0" y="1"/>
                    <a:pt x="460" y="331"/>
                    <a:pt x="474" y="331"/>
                  </a:cubicBezTo>
                  <a:cubicBezTo>
                    <a:pt x="479" y="331"/>
                    <a:pt x="407" y="273"/>
                    <a:pt x="189" y="110"/>
                  </a:cubicBezTo>
                  <a:cubicBezTo>
                    <a:pt x="71" y="31"/>
                    <a:pt x="22" y="1"/>
                    <a:pt x="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6" name="Google Shape;13656;p19"/>
            <p:cNvSpPr/>
            <p:nvPr/>
          </p:nvSpPr>
          <p:spPr>
            <a:xfrm>
              <a:off x="955300" y="3351075"/>
              <a:ext cx="40325" cy="30300"/>
            </a:xfrm>
            <a:custGeom>
              <a:avLst/>
              <a:gdLst/>
              <a:ahLst/>
              <a:cxnLst/>
              <a:rect l="l" t="t" r="r" b="b"/>
              <a:pathLst>
                <a:path w="1613" h="1212" extrusionOk="0">
                  <a:moveTo>
                    <a:pt x="1330" y="0"/>
                  </a:moveTo>
                  <a:cubicBezTo>
                    <a:pt x="1284" y="0"/>
                    <a:pt x="1216" y="28"/>
                    <a:pt x="1121" y="91"/>
                  </a:cubicBezTo>
                  <a:cubicBezTo>
                    <a:pt x="1121" y="315"/>
                    <a:pt x="0" y="764"/>
                    <a:pt x="897" y="1212"/>
                  </a:cubicBezTo>
                  <a:cubicBezTo>
                    <a:pt x="1089" y="1019"/>
                    <a:pt x="1612" y="0"/>
                    <a:pt x="1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7" name="Google Shape;13657;p19"/>
            <p:cNvSpPr/>
            <p:nvPr/>
          </p:nvSpPr>
          <p:spPr>
            <a:xfrm>
              <a:off x="916075" y="3426175"/>
              <a:ext cx="39250" cy="33650"/>
            </a:xfrm>
            <a:custGeom>
              <a:avLst/>
              <a:gdLst/>
              <a:ahLst/>
              <a:cxnLst/>
              <a:rect l="l" t="t" r="r" b="b"/>
              <a:pathLst>
                <a:path w="1570" h="1346" extrusionOk="0">
                  <a:moveTo>
                    <a:pt x="897" y="1"/>
                  </a:moveTo>
                  <a:cubicBezTo>
                    <a:pt x="897" y="449"/>
                    <a:pt x="0" y="897"/>
                    <a:pt x="673" y="1346"/>
                  </a:cubicBezTo>
                  <a:cubicBezTo>
                    <a:pt x="448" y="897"/>
                    <a:pt x="1569" y="225"/>
                    <a:pt x="8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8" name="Google Shape;13658;p19"/>
            <p:cNvSpPr/>
            <p:nvPr/>
          </p:nvSpPr>
          <p:spPr>
            <a:xfrm>
              <a:off x="865650" y="1319500"/>
              <a:ext cx="33625" cy="16825"/>
            </a:xfrm>
            <a:custGeom>
              <a:avLst/>
              <a:gdLst/>
              <a:ahLst/>
              <a:cxnLst/>
              <a:rect l="l" t="t" r="r" b="b"/>
              <a:pathLst>
                <a:path w="1345" h="673" extrusionOk="0">
                  <a:moveTo>
                    <a:pt x="673" y="0"/>
                  </a:moveTo>
                  <a:cubicBezTo>
                    <a:pt x="673" y="0"/>
                    <a:pt x="0" y="672"/>
                    <a:pt x="673" y="672"/>
                  </a:cubicBezTo>
                  <a:cubicBezTo>
                    <a:pt x="448" y="448"/>
                    <a:pt x="1345" y="0"/>
                    <a:pt x="6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9" name="Google Shape;13659;p19"/>
            <p:cNvSpPr/>
            <p:nvPr/>
          </p:nvSpPr>
          <p:spPr>
            <a:xfrm>
              <a:off x="832025" y="1963825"/>
              <a:ext cx="50450" cy="44850"/>
            </a:xfrm>
            <a:custGeom>
              <a:avLst/>
              <a:gdLst/>
              <a:ahLst/>
              <a:cxnLst/>
              <a:rect l="l" t="t" r="r" b="b"/>
              <a:pathLst>
                <a:path w="2018" h="1794" extrusionOk="0">
                  <a:moveTo>
                    <a:pt x="2018" y="0"/>
                  </a:moveTo>
                  <a:lnTo>
                    <a:pt x="2018" y="0"/>
                  </a:lnTo>
                  <a:cubicBezTo>
                    <a:pt x="1345" y="449"/>
                    <a:pt x="0" y="897"/>
                    <a:pt x="0" y="1793"/>
                  </a:cubicBezTo>
                  <a:cubicBezTo>
                    <a:pt x="1121" y="1569"/>
                    <a:pt x="1569" y="673"/>
                    <a:pt x="20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0" name="Google Shape;13660;p19"/>
            <p:cNvSpPr/>
            <p:nvPr/>
          </p:nvSpPr>
          <p:spPr>
            <a:xfrm>
              <a:off x="389400" y="1065875"/>
              <a:ext cx="351150" cy="39975"/>
            </a:xfrm>
            <a:custGeom>
              <a:avLst/>
              <a:gdLst/>
              <a:ahLst/>
              <a:cxnLst/>
              <a:rect l="l" t="t" r="r" b="b"/>
              <a:pathLst>
                <a:path w="14046" h="1599" extrusionOk="0">
                  <a:moveTo>
                    <a:pt x="4900" y="1"/>
                  </a:moveTo>
                  <a:cubicBezTo>
                    <a:pt x="3356" y="1"/>
                    <a:pt x="1699" y="198"/>
                    <a:pt x="0" y="732"/>
                  </a:cubicBezTo>
                  <a:lnTo>
                    <a:pt x="11733" y="1111"/>
                  </a:lnTo>
                  <a:lnTo>
                    <a:pt x="11733" y="1111"/>
                  </a:lnTo>
                  <a:cubicBezTo>
                    <a:pt x="10095" y="641"/>
                    <a:pt x="7680" y="1"/>
                    <a:pt x="4900" y="1"/>
                  </a:cubicBezTo>
                  <a:close/>
                  <a:moveTo>
                    <a:pt x="11733" y="1111"/>
                  </a:moveTo>
                  <a:cubicBezTo>
                    <a:pt x="12683" y="1383"/>
                    <a:pt x="13372" y="1598"/>
                    <a:pt x="13719" y="1598"/>
                  </a:cubicBezTo>
                  <a:cubicBezTo>
                    <a:pt x="13976" y="1598"/>
                    <a:pt x="14046" y="1480"/>
                    <a:pt x="13895" y="1180"/>
                  </a:cubicBezTo>
                  <a:lnTo>
                    <a:pt x="11733" y="11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1" name="Google Shape;13661;p19"/>
            <p:cNvSpPr/>
            <p:nvPr/>
          </p:nvSpPr>
          <p:spPr>
            <a:xfrm>
              <a:off x="544475" y="3516375"/>
              <a:ext cx="12700" cy="18475"/>
            </a:xfrm>
            <a:custGeom>
              <a:avLst/>
              <a:gdLst/>
              <a:ahLst/>
              <a:cxnLst/>
              <a:rect l="l" t="t" r="r" b="b"/>
              <a:pathLst>
                <a:path w="508" h="739" extrusionOk="0">
                  <a:moveTo>
                    <a:pt x="467" y="0"/>
                  </a:moveTo>
                  <a:cubicBezTo>
                    <a:pt x="456" y="0"/>
                    <a:pt x="406" y="57"/>
                    <a:pt x="297" y="203"/>
                  </a:cubicBezTo>
                  <a:cubicBezTo>
                    <a:pt x="70" y="600"/>
                    <a:pt x="1" y="739"/>
                    <a:pt x="13" y="739"/>
                  </a:cubicBezTo>
                  <a:cubicBezTo>
                    <a:pt x="43" y="739"/>
                    <a:pt x="507" y="0"/>
                    <a:pt x="4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2" name="Google Shape;13662;p19"/>
            <p:cNvSpPr/>
            <p:nvPr/>
          </p:nvSpPr>
          <p:spPr>
            <a:xfrm>
              <a:off x="282925" y="2271975"/>
              <a:ext cx="240950" cy="89675"/>
            </a:xfrm>
            <a:custGeom>
              <a:avLst/>
              <a:gdLst/>
              <a:ahLst/>
              <a:cxnLst/>
              <a:rect l="l" t="t" r="r" b="b"/>
              <a:pathLst>
                <a:path w="9638" h="3587" extrusionOk="0">
                  <a:moveTo>
                    <a:pt x="5604" y="1"/>
                  </a:moveTo>
                  <a:lnTo>
                    <a:pt x="5604" y="1"/>
                  </a:lnTo>
                  <a:cubicBezTo>
                    <a:pt x="3363" y="449"/>
                    <a:pt x="1346" y="1794"/>
                    <a:pt x="1" y="3587"/>
                  </a:cubicBezTo>
                  <a:cubicBezTo>
                    <a:pt x="7621" y="2466"/>
                    <a:pt x="9638" y="1346"/>
                    <a:pt x="56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3" name="Google Shape;13663;p19"/>
            <p:cNvSpPr/>
            <p:nvPr/>
          </p:nvSpPr>
          <p:spPr>
            <a:xfrm>
              <a:off x="333375" y="2249575"/>
              <a:ext cx="72850" cy="33650"/>
            </a:xfrm>
            <a:custGeom>
              <a:avLst/>
              <a:gdLst/>
              <a:ahLst/>
              <a:cxnLst/>
              <a:rect l="l" t="t" r="r" b="b"/>
              <a:pathLst>
                <a:path w="2914" h="1346" extrusionOk="0">
                  <a:moveTo>
                    <a:pt x="2914" y="0"/>
                  </a:moveTo>
                  <a:cubicBezTo>
                    <a:pt x="2241" y="0"/>
                    <a:pt x="0" y="1345"/>
                    <a:pt x="1121" y="1345"/>
                  </a:cubicBezTo>
                  <a:cubicBezTo>
                    <a:pt x="1569" y="897"/>
                    <a:pt x="2689" y="673"/>
                    <a:pt x="2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4" name="Google Shape;13664;p19"/>
            <p:cNvSpPr/>
            <p:nvPr/>
          </p:nvSpPr>
          <p:spPr>
            <a:xfrm>
              <a:off x="254925" y="3891225"/>
              <a:ext cx="39250" cy="22425"/>
            </a:xfrm>
            <a:custGeom>
              <a:avLst/>
              <a:gdLst/>
              <a:ahLst/>
              <a:cxnLst/>
              <a:rect l="l" t="t" r="r" b="b"/>
              <a:pathLst>
                <a:path w="1570" h="897" extrusionOk="0">
                  <a:moveTo>
                    <a:pt x="897" y="1"/>
                  </a:moveTo>
                  <a:cubicBezTo>
                    <a:pt x="673" y="449"/>
                    <a:pt x="224" y="673"/>
                    <a:pt x="0" y="897"/>
                  </a:cubicBezTo>
                  <a:cubicBezTo>
                    <a:pt x="449" y="897"/>
                    <a:pt x="1569" y="225"/>
                    <a:pt x="8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665" name="Google Shape;13665;p19"/>
          <p:cNvSpPr txBox="1">
            <a:spLocks noGrp="1"/>
          </p:cNvSpPr>
          <p:nvPr>
            <p:ph type="title"/>
          </p:nvPr>
        </p:nvSpPr>
        <p:spPr>
          <a:xfrm>
            <a:off x="1523400" y="2613404"/>
            <a:ext cx="1630000" cy="592000"/>
          </a:xfrm>
          <a:prstGeom prst="rect">
            <a:avLst/>
          </a:prstGeom>
          <a:solidFill>
            <a:schemeClr val="accent2"/>
          </a:solidFill>
        </p:spPr>
        <p:txBody>
          <a:bodyPr spcFirstLastPara="1" wrap="square" lIns="91425" tIns="91425" rIns="91425" bIns="91425" anchor="b" anchorCtr="0">
            <a:noAutofit/>
          </a:bodyPr>
          <a:lstStyle>
            <a:lvl1pPr lvl="0" algn="ctr" rtl="0">
              <a:spcBef>
                <a:spcPts val="0"/>
              </a:spcBef>
              <a:spcAft>
                <a:spcPts val="0"/>
              </a:spcAft>
              <a:buClr>
                <a:schemeClr val="lt1"/>
              </a:buClr>
              <a:buSzPts val="1800"/>
              <a:buFont typeface="Josefin Sans Thin"/>
              <a:buNone/>
              <a:defRPr sz="2400">
                <a:solidFill>
                  <a:schemeClr val="lt1"/>
                </a:solidFill>
                <a:latin typeface="Josefin Sans Thin"/>
                <a:ea typeface="Josefin Sans Thin"/>
                <a:cs typeface="Josefin Sans Thin"/>
                <a:sym typeface="Josefin Sans Thin"/>
              </a:defRPr>
            </a:lvl1pPr>
            <a:lvl2pPr lvl="1" algn="ctr" rtl="0">
              <a:spcBef>
                <a:spcPts val="0"/>
              </a:spcBef>
              <a:spcAft>
                <a:spcPts val="0"/>
              </a:spcAft>
              <a:buClr>
                <a:schemeClr val="lt1"/>
              </a:buClr>
              <a:buSzPts val="1800"/>
              <a:buFont typeface="Josefin Sans Thin"/>
              <a:buNone/>
              <a:defRPr sz="2400">
                <a:solidFill>
                  <a:schemeClr val="lt1"/>
                </a:solidFill>
                <a:latin typeface="Josefin Sans Thin"/>
                <a:ea typeface="Josefin Sans Thin"/>
                <a:cs typeface="Josefin Sans Thin"/>
                <a:sym typeface="Josefin Sans Thin"/>
              </a:defRPr>
            </a:lvl2pPr>
            <a:lvl3pPr lvl="2" algn="ctr" rtl="0">
              <a:spcBef>
                <a:spcPts val="0"/>
              </a:spcBef>
              <a:spcAft>
                <a:spcPts val="0"/>
              </a:spcAft>
              <a:buClr>
                <a:schemeClr val="lt1"/>
              </a:buClr>
              <a:buSzPts val="1800"/>
              <a:buFont typeface="Josefin Sans Thin"/>
              <a:buNone/>
              <a:defRPr sz="2400">
                <a:solidFill>
                  <a:schemeClr val="lt1"/>
                </a:solidFill>
                <a:latin typeface="Josefin Sans Thin"/>
                <a:ea typeface="Josefin Sans Thin"/>
                <a:cs typeface="Josefin Sans Thin"/>
                <a:sym typeface="Josefin Sans Thin"/>
              </a:defRPr>
            </a:lvl3pPr>
            <a:lvl4pPr lvl="3" algn="ctr" rtl="0">
              <a:spcBef>
                <a:spcPts val="0"/>
              </a:spcBef>
              <a:spcAft>
                <a:spcPts val="0"/>
              </a:spcAft>
              <a:buClr>
                <a:schemeClr val="lt1"/>
              </a:buClr>
              <a:buSzPts val="1800"/>
              <a:buFont typeface="Josefin Sans Thin"/>
              <a:buNone/>
              <a:defRPr sz="2400">
                <a:solidFill>
                  <a:schemeClr val="lt1"/>
                </a:solidFill>
                <a:latin typeface="Josefin Sans Thin"/>
                <a:ea typeface="Josefin Sans Thin"/>
                <a:cs typeface="Josefin Sans Thin"/>
                <a:sym typeface="Josefin Sans Thin"/>
              </a:defRPr>
            </a:lvl4pPr>
            <a:lvl5pPr lvl="4" algn="ctr" rtl="0">
              <a:spcBef>
                <a:spcPts val="0"/>
              </a:spcBef>
              <a:spcAft>
                <a:spcPts val="0"/>
              </a:spcAft>
              <a:buClr>
                <a:schemeClr val="lt1"/>
              </a:buClr>
              <a:buSzPts val="1800"/>
              <a:buFont typeface="Josefin Sans Thin"/>
              <a:buNone/>
              <a:defRPr sz="2400">
                <a:solidFill>
                  <a:schemeClr val="lt1"/>
                </a:solidFill>
                <a:latin typeface="Josefin Sans Thin"/>
                <a:ea typeface="Josefin Sans Thin"/>
                <a:cs typeface="Josefin Sans Thin"/>
                <a:sym typeface="Josefin Sans Thin"/>
              </a:defRPr>
            </a:lvl5pPr>
            <a:lvl6pPr lvl="5" algn="ctr" rtl="0">
              <a:spcBef>
                <a:spcPts val="0"/>
              </a:spcBef>
              <a:spcAft>
                <a:spcPts val="0"/>
              </a:spcAft>
              <a:buClr>
                <a:schemeClr val="lt1"/>
              </a:buClr>
              <a:buSzPts val="1800"/>
              <a:buFont typeface="Josefin Sans Thin"/>
              <a:buNone/>
              <a:defRPr sz="2400">
                <a:solidFill>
                  <a:schemeClr val="lt1"/>
                </a:solidFill>
                <a:latin typeface="Josefin Sans Thin"/>
                <a:ea typeface="Josefin Sans Thin"/>
                <a:cs typeface="Josefin Sans Thin"/>
                <a:sym typeface="Josefin Sans Thin"/>
              </a:defRPr>
            </a:lvl6pPr>
            <a:lvl7pPr lvl="6" algn="ctr" rtl="0">
              <a:spcBef>
                <a:spcPts val="0"/>
              </a:spcBef>
              <a:spcAft>
                <a:spcPts val="0"/>
              </a:spcAft>
              <a:buClr>
                <a:schemeClr val="lt1"/>
              </a:buClr>
              <a:buSzPts val="1800"/>
              <a:buFont typeface="Josefin Sans Thin"/>
              <a:buNone/>
              <a:defRPr sz="2400">
                <a:solidFill>
                  <a:schemeClr val="lt1"/>
                </a:solidFill>
                <a:latin typeface="Josefin Sans Thin"/>
                <a:ea typeface="Josefin Sans Thin"/>
                <a:cs typeface="Josefin Sans Thin"/>
                <a:sym typeface="Josefin Sans Thin"/>
              </a:defRPr>
            </a:lvl7pPr>
            <a:lvl8pPr lvl="7" algn="ctr" rtl="0">
              <a:spcBef>
                <a:spcPts val="0"/>
              </a:spcBef>
              <a:spcAft>
                <a:spcPts val="0"/>
              </a:spcAft>
              <a:buClr>
                <a:schemeClr val="lt1"/>
              </a:buClr>
              <a:buSzPts val="1800"/>
              <a:buFont typeface="Josefin Sans Thin"/>
              <a:buNone/>
              <a:defRPr sz="2400">
                <a:solidFill>
                  <a:schemeClr val="lt1"/>
                </a:solidFill>
                <a:latin typeface="Josefin Sans Thin"/>
                <a:ea typeface="Josefin Sans Thin"/>
                <a:cs typeface="Josefin Sans Thin"/>
                <a:sym typeface="Josefin Sans Thin"/>
              </a:defRPr>
            </a:lvl8pPr>
            <a:lvl9pPr lvl="8" algn="ctr" rtl="0">
              <a:spcBef>
                <a:spcPts val="0"/>
              </a:spcBef>
              <a:spcAft>
                <a:spcPts val="0"/>
              </a:spcAft>
              <a:buClr>
                <a:schemeClr val="lt1"/>
              </a:buClr>
              <a:buSzPts val="1800"/>
              <a:buFont typeface="Josefin Sans Thin"/>
              <a:buNone/>
              <a:defRPr sz="2400">
                <a:solidFill>
                  <a:schemeClr val="lt1"/>
                </a:solidFill>
                <a:latin typeface="Josefin Sans Thin"/>
                <a:ea typeface="Josefin Sans Thin"/>
                <a:cs typeface="Josefin Sans Thin"/>
                <a:sym typeface="Josefin Sans Thin"/>
              </a:defRPr>
            </a:lvl9pPr>
          </a:lstStyle>
          <a:p>
            <a:endParaRPr/>
          </a:p>
        </p:txBody>
      </p:sp>
      <p:sp>
        <p:nvSpPr>
          <p:cNvPr id="13666" name="Google Shape;13666;p19"/>
          <p:cNvSpPr txBox="1">
            <a:spLocks noGrp="1"/>
          </p:cNvSpPr>
          <p:nvPr>
            <p:ph type="title" idx="2"/>
          </p:nvPr>
        </p:nvSpPr>
        <p:spPr>
          <a:xfrm>
            <a:off x="3892951" y="4526272"/>
            <a:ext cx="1630000" cy="592000"/>
          </a:xfrm>
          <a:prstGeom prst="rect">
            <a:avLst/>
          </a:prstGeom>
          <a:solidFill>
            <a:schemeClr val="accent2"/>
          </a:solidFill>
        </p:spPr>
        <p:txBody>
          <a:bodyPr spcFirstLastPara="1" wrap="square" lIns="91425" tIns="91425" rIns="91425" bIns="91425" anchor="b" anchorCtr="0">
            <a:noAutofit/>
          </a:bodyPr>
          <a:lstStyle>
            <a:lvl1pPr lvl="0" algn="ctr" rtl="0">
              <a:spcBef>
                <a:spcPts val="0"/>
              </a:spcBef>
              <a:spcAft>
                <a:spcPts val="0"/>
              </a:spcAft>
              <a:buClr>
                <a:schemeClr val="lt1"/>
              </a:buClr>
              <a:buSzPts val="1800"/>
              <a:buFont typeface="Josefin Sans Thin"/>
              <a:buNone/>
              <a:defRPr sz="2400">
                <a:solidFill>
                  <a:schemeClr val="lt1"/>
                </a:solidFill>
                <a:latin typeface="Josefin Sans Thin"/>
                <a:ea typeface="Josefin Sans Thin"/>
                <a:cs typeface="Josefin Sans Thin"/>
                <a:sym typeface="Josefin Sans Thin"/>
              </a:defRPr>
            </a:lvl1pPr>
            <a:lvl2pPr lvl="1" algn="ctr" rtl="0">
              <a:spcBef>
                <a:spcPts val="0"/>
              </a:spcBef>
              <a:spcAft>
                <a:spcPts val="0"/>
              </a:spcAft>
              <a:buClr>
                <a:schemeClr val="lt1"/>
              </a:buClr>
              <a:buSzPts val="1800"/>
              <a:buFont typeface="Josefin Sans Thin"/>
              <a:buNone/>
              <a:defRPr sz="2400">
                <a:solidFill>
                  <a:schemeClr val="lt1"/>
                </a:solidFill>
                <a:latin typeface="Josefin Sans Thin"/>
                <a:ea typeface="Josefin Sans Thin"/>
                <a:cs typeface="Josefin Sans Thin"/>
                <a:sym typeface="Josefin Sans Thin"/>
              </a:defRPr>
            </a:lvl2pPr>
            <a:lvl3pPr lvl="2" algn="ctr" rtl="0">
              <a:spcBef>
                <a:spcPts val="0"/>
              </a:spcBef>
              <a:spcAft>
                <a:spcPts val="0"/>
              </a:spcAft>
              <a:buClr>
                <a:schemeClr val="lt1"/>
              </a:buClr>
              <a:buSzPts val="1800"/>
              <a:buFont typeface="Josefin Sans Thin"/>
              <a:buNone/>
              <a:defRPr sz="2400">
                <a:solidFill>
                  <a:schemeClr val="lt1"/>
                </a:solidFill>
                <a:latin typeface="Josefin Sans Thin"/>
                <a:ea typeface="Josefin Sans Thin"/>
                <a:cs typeface="Josefin Sans Thin"/>
                <a:sym typeface="Josefin Sans Thin"/>
              </a:defRPr>
            </a:lvl3pPr>
            <a:lvl4pPr lvl="3" algn="ctr" rtl="0">
              <a:spcBef>
                <a:spcPts val="0"/>
              </a:spcBef>
              <a:spcAft>
                <a:spcPts val="0"/>
              </a:spcAft>
              <a:buClr>
                <a:schemeClr val="lt1"/>
              </a:buClr>
              <a:buSzPts val="1800"/>
              <a:buFont typeface="Josefin Sans Thin"/>
              <a:buNone/>
              <a:defRPr sz="2400">
                <a:solidFill>
                  <a:schemeClr val="lt1"/>
                </a:solidFill>
                <a:latin typeface="Josefin Sans Thin"/>
                <a:ea typeface="Josefin Sans Thin"/>
                <a:cs typeface="Josefin Sans Thin"/>
                <a:sym typeface="Josefin Sans Thin"/>
              </a:defRPr>
            </a:lvl4pPr>
            <a:lvl5pPr lvl="4" algn="ctr" rtl="0">
              <a:spcBef>
                <a:spcPts val="0"/>
              </a:spcBef>
              <a:spcAft>
                <a:spcPts val="0"/>
              </a:spcAft>
              <a:buClr>
                <a:schemeClr val="lt1"/>
              </a:buClr>
              <a:buSzPts val="1800"/>
              <a:buFont typeface="Josefin Sans Thin"/>
              <a:buNone/>
              <a:defRPr sz="2400">
                <a:solidFill>
                  <a:schemeClr val="lt1"/>
                </a:solidFill>
                <a:latin typeface="Josefin Sans Thin"/>
                <a:ea typeface="Josefin Sans Thin"/>
                <a:cs typeface="Josefin Sans Thin"/>
                <a:sym typeface="Josefin Sans Thin"/>
              </a:defRPr>
            </a:lvl5pPr>
            <a:lvl6pPr lvl="5" algn="ctr" rtl="0">
              <a:spcBef>
                <a:spcPts val="0"/>
              </a:spcBef>
              <a:spcAft>
                <a:spcPts val="0"/>
              </a:spcAft>
              <a:buClr>
                <a:schemeClr val="lt1"/>
              </a:buClr>
              <a:buSzPts val="1800"/>
              <a:buFont typeface="Josefin Sans Thin"/>
              <a:buNone/>
              <a:defRPr sz="2400">
                <a:solidFill>
                  <a:schemeClr val="lt1"/>
                </a:solidFill>
                <a:latin typeface="Josefin Sans Thin"/>
                <a:ea typeface="Josefin Sans Thin"/>
                <a:cs typeface="Josefin Sans Thin"/>
                <a:sym typeface="Josefin Sans Thin"/>
              </a:defRPr>
            </a:lvl6pPr>
            <a:lvl7pPr lvl="6" algn="ctr" rtl="0">
              <a:spcBef>
                <a:spcPts val="0"/>
              </a:spcBef>
              <a:spcAft>
                <a:spcPts val="0"/>
              </a:spcAft>
              <a:buClr>
                <a:schemeClr val="lt1"/>
              </a:buClr>
              <a:buSzPts val="1800"/>
              <a:buFont typeface="Josefin Sans Thin"/>
              <a:buNone/>
              <a:defRPr sz="2400">
                <a:solidFill>
                  <a:schemeClr val="lt1"/>
                </a:solidFill>
                <a:latin typeface="Josefin Sans Thin"/>
                <a:ea typeface="Josefin Sans Thin"/>
                <a:cs typeface="Josefin Sans Thin"/>
                <a:sym typeface="Josefin Sans Thin"/>
              </a:defRPr>
            </a:lvl7pPr>
            <a:lvl8pPr lvl="7" algn="ctr" rtl="0">
              <a:spcBef>
                <a:spcPts val="0"/>
              </a:spcBef>
              <a:spcAft>
                <a:spcPts val="0"/>
              </a:spcAft>
              <a:buClr>
                <a:schemeClr val="lt1"/>
              </a:buClr>
              <a:buSzPts val="1800"/>
              <a:buFont typeface="Josefin Sans Thin"/>
              <a:buNone/>
              <a:defRPr sz="2400">
                <a:solidFill>
                  <a:schemeClr val="lt1"/>
                </a:solidFill>
                <a:latin typeface="Josefin Sans Thin"/>
                <a:ea typeface="Josefin Sans Thin"/>
                <a:cs typeface="Josefin Sans Thin"/>
                <a:sym typeface="Josefin Sans Thin"/>
              </a:defRPr>
            </a:lvl8pPr>
            <a:lvl9pPr lvl="8" algn="ctr" rtl="0">
              <a:spcBef>
                <a:spcPts val="0"/>
              </a:spcBef>
              <a:spcAft>
                <a:spcPts val="0"/>
              </a:spcAft>
              <a:buClr>
                <a:schemeClr val="lt1"/>
              </a:buClr>
              <a:buSzPts val="1800"/>
              <a:buFont typeface="Josefin Sans Thin"/>
              <a:buNone/>
              <a:defRPr sz="2400">
                <a:solidFill>
                  <a:schemeClr val="lt1"/>
                </a:solidFill>
                <a:latin typeface="Josefin Sans Thin"/>
                <a:ea typeface="Josefin Sans Thin"/>
                <a:cs typeface="Josefin Sans Thin"/>
                <a:sym typeface="Josefin Sans Thin"/>
              </a:defRPr>
            </a:lvl9pPr>
          </a:lstStyle>
          <a:p>
            <a:endParaRPr/>
          </a:p>
        </p:txBody>
      </p:sp>
      <p:sp>
        <p:nvSpPr>
          <p:cNvPr id="13667" name="Google Shape;13667;p19"/>
          <p:cNvSpPr txBox="1">
            <a:spLocks noGrp="1"/>
          </p:cNvSpPr>
          <p:nvPr>
            <p:ph type="title" idx="3"/>
          </p:nvPr>
        </p:nvSpPr>
        <p:spPr>
          <a:xfrm>
            <a:off x="6666751" y="4526272"/>
            <a:ext cx="1630000" cy="592000"/>
          </a:xfrm>
          <a:prstGeom prst="rect">
            <a:avLst/>
          </a:prstGeom>
          <a:solidFill>
            <a:schemeClr val="accent2"/>
          </a:solidFill>
        </p:spPr>
        <p:txBody>
          <a:bodyPr spcFirstLastPara="1" wrap="square" lIns="91425" tIns="91425" rIns="91425" bIns="91425" anchor="b" anchorCtr="0">
            <a:noAutofit/>
          </a:bodyPr>
          <a:lstStyle>
            <a:lvl1pPr lvl="0" algn="ctr" rtl="0">
              <a:spcBef>
                <a:spcPts val="0"/>
              </a:spcBef>
              <a:spcAft>
                <a:spcPts val="0"/>
              </a:spcAft>
              <a:buClr>
                <a:schemeClr val="lt1"/>
              </a:buClr>
              <a:buSzPts val="1800"/>
              <a:buFont typeface="Josefin Sans Thin"/>
              <a:buNone/>
              <a:defRPr sz="2400">
                <a:solidFill>
                  <a:schemeClr val="lt1"/>
                </a:solidFill>
                <a:latin typeface="Josefin Sans Thin"/>
                <a:ea typeface="Josefin Sans Thin"/>
                <a:cs typeface="Josefin Sans Thin"/>
                <a:sym typeface="Josefin Sans Thin"/>
              </a:defRPr>
            </a:lvl1pPr>
            <a:lvl2pPr lvl="1" algn="ctr" rtl="0">
              <a:spcBef>
                <a:spcPts val="0"/>
              </a:spcBef>
              <a:spcAft>
                <a:spcPts val="0"/>
              </a:spcAft>
              <a:buClr>
                <a:schemeClr val="lt1"/>
              </a:buClr>
              <a:buSzPts val="1800"/>
              <a:buFont typeface="Josefin Sans Thin"/>
              <a:buNone/>
              <a:defRPr sz="2400">
                <a:solidFill>
                  <a:schemeClr val="lt1"/>
                </a:solidFill>
                <a:latin typeface="Josefin Sans Thin"/>
                <a:ea typeface="Josefin Sans Thin"/>
                <a:cs typeface="Josefin Sans Thin"/>
                <a:sym typeface="Josefin Sans Thin"/>
              </a:defRPr>
            </a:lvl2pPr>
            <a:lvl3pPr lvl="2" algn="ctr" rtl="0">
              <a:spcBef>
                <a:spcPts val="0"/>
              </a:spcBef>
              <a:spcAft>
                <a:spcPts val="0"/>
              </a:spcAft>
              <a:buClr>
                <a:schemeClr val="lt1"/>
              </a:buClr>
              <a:buSzPts val="1800"/>
              <a:buFont typeface="Josefin Sans Thin"/>
              <a:buNone/>
              <a:defRPr sz="2400">
                <a:solidFill>
                  <a:schemeClr val="lt1"/>
                </a:solidFill>
                <a:latin typeface="Josefin Sans Thin"/>
                <a:ea typeface="Josefin Sans Thin"/>
                <a:cs typeface="Josefin Sans Thin"/>
                <a:sym typeface="Josefin Sans Thin"/>
              </a:defRPr>
            </a:lvl3pPr>
            <a:lvl4pPr lvl="3" algn="ctr" rtl="0">
              <a:spcBef>
                <a:spcPts val="0"/>
              </a:spcBef>
              <a:spcAft>
                <a:spcPts val="0"/>
              </a:spcAft>
              <a:buClr>
                <a:schemeClr val="lt1"/>
              </a:buClr>
              <a:buSzPts val="1800"/>
              <a:buFont typeface="Josefin Sans Thin"/>
              <a:buNone/>
              <a:defRPr sz="2400">
                <a:solidFill>
                  <a:schemeClr val="lt1"/>
                </a:solidFill>
                <a:latin typeface="Josefin Sans Thin"/>
                <a:ea typeface="Josefin Sans Thin"/>
                <a:cs typeface="Josefin Sans Thin"/>
                <a:sym typeface="Josefin Sans Thin"/>
              </a:defRPr>
            </a:lvl4pPr>
            <a:lvl5pPr lvl="4" algn="ctr" rtl="0">
              <a:spcBef>
                <a:spcPts val="0"/>
              </a:spcBef>
              <a:spcAft>
                <a:spcPts val="0"/>
              </a:spcAft>
              <a:buClr>
                <a:schemeClr val="lt1"/>
              </a:buClr>
              <a:buSzPts val="1800"/>
              <a:buFont typeface="Josefin Sans Thin"/>
              <a:buNone/>
              <a:defRPr sz="2400">
                <a:solidFill>
                  <a:schemeClr val="lt1"/>
                </a:solidFill>
                <a:latin typeface="Josefin Sans Thin"/>
                <a:ea typeface="Josefin Sans Thin"/>
                <a:cs typeface="Josefin Sans Thin"/>
                <a:sym typeface="Josefin Sans Thin"/>
              </a:defRPr>
            </a:lvl5pPr>
            <a:lvl6pPr lvl="5" algn="ctr" rtl="0">
              <a:spcBef>
                <a:spcPts val="0"/>
              </a:spcBef>
              <a:spcAft>
                <a:spcPts val="0"/>
              </a:spcAft>
              <a:buClr>
                <a:schemeClr val="lt1"/>
              </a:buClr>
              <a:buSzPts val="1800"/>
              <a:buFont typeface="Josefin Sans Thin"/>
              <a:buNone/>
              <a:defRPr sz="2400">
                <a:solidFill>
                  <a:schemeClr val="lt1"/>
                </a:solidFill>
                <a:latin typeface="Josefin Sans Thin"/>
                <a:ea typeface="Josefin Sans Thin"/>
                <a:cs typeface="Josefin Sans Thin"/>
                <a:sym typeface="Josefin Sans Thin"/>
              </a:defRPr>
            </a:lvl6pPr>
            <a:lvl7pPr lvl="6" algn="ctr" rtl="0">
              <a:spcBef>
                <a:spcPts val="0"/>
              </a:spcBef>
              <a:spcAft>
                <a:spcPts val="0"/>
              </a:spcAft>
              <a:buClr>
                <a:schemeClr val="lt1"/>
              </a:buClr>
              <a:buSzPts val="1800"/>
              <a:buFont typeface="Josefin Sans Thin"/>
              <a:buNone/>
              <a:defRPr sz="2400">
                <a:solidFill>
                  <a:schemeClr val="lt1"/>
                </a:solidFill>
                <a:latin typeface="Josefin Sans Thin"/>
                <a:ea typeface="Josefin Sans Thin"/>
                <a:cs typeface="Josefin Sans Thin"/>
                <a:sym typeface="Josefin Sans Thin"/>
              </a:defRPr>
            </a:lvl7pPr>
            <a:lvl8pPr lvl="7" algn="ctr" rtl="0">
              <a:spcBef>
                <a:spcPts val="0"/>
              </a:spcBef>
              <a:spcAft>
                <a:spcPts val="0"/>
              </a:spcAft>
              <a:buClr>
                <a:schemeClr val="lt1"/>
              </a:buClr>
              <a:buSzPts val="1800"/>
              <a:buFont typeface="Josefin Sans Thin"/>
              <a:buNone/>
              <a:defRPr sz="2400">
                <a:solidFill>
                  <a:schemeClr val="lt1"/>
                </a:solidFill>
                <a:latin typeface="Josefin Sans Thin"/>
                <a:ea typeface="Josefin Sans Thin"/>
                <a:cs typeface="Josefin Sans Thin"/>
                <a:sym typeface="Josefin Sans Thin"/>
              </a:defRPr>
            </a:lvl8pPr>
            <a:lvl9pPr lvl="8" algn="ctr" rtl="0">
              <a:spcBef>
                <a:spcPts val="0"/>
              </a:spcBef>
              <a:spcAft>
                <a:spcPts val="0"/>
              </a:spcAft>
              <a:buClr>
                <a:schemeClr val="lt1"/>
              </a:buClr>
              <a:buSzPts val="1800"/>
              <a:buFont typeface="Josefin Sans Thin"/>
              <a:buNone/>
              <a:defRPr sz="2400">
                <a:solidFill>
                  <a:schemeClr val="lt1"/>
                </a:solidFill>
                <a:latin typeface="Josefin Sans Thin"/>
                <a:ea typeface="Josefin Sans Thin"/>
                <a:cs typeface="Josefin Sans Thin"/>
                <a:sym typeface="Josefin Sans Thin"/>
              </a:defRPr>
            </a:lvl9pPr>
          </a:lstStyle>
          <a:p>
            <a:endParaRPr/>
          </a:p>
        </p:txBody>
      </p:sp>
      <p:sp>
        <p:nvSpPr>
          <p:cNvPr id="13668" name="Google Shape;13668;p19"/>
          <p:cNvSpPr txBox="1">
            <a:spLocks noGrp="1"/>
          </p:cNvSpPr>
          <p:nvPr>
            <p:ph type="title" idx="4"/>
          </p:nvPr>
        </p:nvSpPr>
        <p:spPr>
          <a:xfrm>
            <a:off x="9038451" y="2613413"/>
            <a:ext cx="1630000" cy="592000"/>
          </a:xfrm>
          <a:prstGeom prst="rect">
            <a:avLst/>
          </a:prstGeom>
          <a:solidFill>
            <a:schemeClr val="accent2"/>
          </a:solidFill>
        </p:spPr>
        <p:txBody>
          <a:bodyPr spcFirstLastPara="1" wrap="square" lIns="91425" tIns="91425" rIns="91425" bIns="91425" anchor="b" anchorCtr="0">
            <a:noAutofit/>
          </a:bodyPr>
          <a:lstStyle>
            <a:lvl1pPr lvl="0" algn="ctr" rtl="0">
              <a:spcBef>
                <a:spcPts val="0"/>
              </a:spcBef>
              <a:spcAft>
                <a:spcPts val="0"/>
              </a:spcAft>
              <a:buClr>
                <a:schemeClr val="lt1"/>
              </a:buClr>
              <a:buSzPts val="1800"/>
              <a:buFont typeface="Josefin Sans Thin"/>
              <a:buNone/>
              <a:defRPr sz="2400">
                <a:solidFill>
                  <a:schemeClr val="lt1"/>
                </a:solidFill>
                <a:latin typeface="Josefin Sans Thin"/>
                <a:ea typeface="Josefin Sans Thin"/>
                <a:cs typeface="Josefin Sans Thin"/>
                <a:sym typeface="Josefin Sans Thin"/>
              </a:defRPr>
            </a:lvl1pPr>
            <a:lvl2pPr lvl="1" algn="ctr" rtl="0">
              <a:spcBef>
                <a:spcPts val="0"/>
              </a:spcBef>
              <a:spcAft>
                <a:spcPts val="0"/>
              </a:spcAft>
              <a:buClr>
                <a:schemeClr val="lt1"/>
              </a:buClr>
              <a:buSzPts val="1800"/>
              <a:buFont typeface="Josefin Sans Thin"/>
              <a:buNone/>
              <a:defRPr sz="2400">
                <a:solidFill>
                  <a:schemeClr val="lt1"/>
                </a:solidFill>
                <a:latin typeface="Josefin Sans Thin"/>
                <a:ea typeface="Josefin Sans Thin"/>
                <a:cs typeface="Josefin Sans Thin"/>
                <a:sym typeface="Josefin Sans Thin"/>
              </a:defRPr>
            </a:lvl2pPr>
            <a:lvl3pPr lvl="2" algn="ctr" rtl="0">
              <a:spcBef>
                <a:spcPts val="0"/>
              </a:spcBef>
              <a:spcAft>
                <a:spcPts val="0"/>
              </a:spcAft>
              <a:buClr>
                <a:schemeClr val="lt1"/>
              </a:buClr>
              <a:buSzPts val="1800"/>
              <a:buFont typeface="Josefin Sans Thin"/>
              <a:buNone/>
              <a:defRPr sz="2400">
                <a:solidFill>
                  <a:schemeClr val="lt1"/>
                </a:solidFill>
                <a:latin typeface="Josefin Sans Thin"/>
                <a:ea typeface="Josefin Sans Thin"/>
                <a:cs typeface="Josefin Sans Thin"/>
                <a:sym typeface="Josefin Sans Thin"/>
              </a:defRPr>
            </a:lvl3pPr>
            <a:lvl4pPr lvl="3" algn="ctr" rtl="0">
              <a:spcBef>
                <a:spcPts val="0"/>
              </a:spcBef>
              <a:spcAft>
                <a:spcPts val="0"/>
              </a:spcAft>
              <a:buClr>
                <a:schemeClr val="lt1"/>
              </a:buClr>
              <a:buSzPts val="1800"/>
              <a:buFont typeface="Josefin Sans Thin"/>
              <a:buNone/>
              <a:defRPr sz="2400">
                <a:solidFill>
                  <a:schemeClr val="lt1"/>
                </a:solidFill>
                <a:latin typeface="Josefin Sans Thin"/>
                <a:ea typeface="Josefin Sans Thin"/>
                <a:cs typeface="Josefin Sans Thin"/>
                <a:sym typeface="Josefin Sans Thin"/>
              </a:defRPr>
            </a:lvl4pPr>
            <a:lvl5pPr lvl="4" algn="ctr" rtl="0">
              <a:spcBef>
                <a:spcPts val="0"/>
              </a:spcBef>
              <a:spcAft>
                <a:spcPts val="0"/>
              </a:spcAft>
              <a:buClr>
                <a:schemeClr val="lt1"/>
              </a:buClr>
              <a:buSzPts val="1800"/>
              <a:buFont typeface="Josefin Sans Thin"/>
              <a:buNone/>
              <a:defRPr sz="2400">
                <a:solidFill>
                  <a:schemeClr val="lt1"/>
                </a:solidFill>
                <a:latin typeface="Josefin Sans Thin"/>
                <a:ea typeface="Josefin Sans Thin"/>
                <a:cs typeface="Josefin Sans Thin"/>
                <a:sym typeface="Josefin Sans Thin"/>
              </a:defRPr>
            </a:lvl5pPr>
            <a:lvl6pPr lvl="5" algn="ctr" rtl="0">
              <a:spcBef>
                <a:spcPts val="0"/>
              </a:spcBef>
              <a:spcAft>
                <a:spcPts val="0"/>
              </a:spcAft>
              <a:buClr>
                <a:schemeClr val="lt1"/>
              </a:buClr>
              <a:buSzPts val="1800"/>
              <a:buFont typeface="Josefin Sans Thin"/>
              <a:buNone/>
              <a:defRPr sz="2400">
                <a:solidFill>
                  <a:schemeClr val="lt1"/>
                </a:solidFill>
                <a:latin typeface="Josefin Sans Thin"/>
                <a:ea typeface="Josefin Sans Thin"/>
                <a:cs typeface="Josefin Sans Thin"/>
                <a:sym typeface="Josefin Sans Thin"/>
              </a:defRPr>
            </a:lvl6pPr>
            <a:lvl7pPr lvl="6" algn="ctr" rtl="0">
              <a:spcBef>
                <a:spcPts val="0"/>
              </a:spcBef>
              <a:spcAft>
                <a:spcPts val="0"/>
              </a:spcAft>
              <a:buClr>
                <a:schemeClr val="lt1"/>
              </a:buClr>
              <a:buSzPts val="1800"/>
              <a:buFont typeface="Josefin Sans Thin"/>
              <a:buNone/>
              <a:defRPr sz="2400">
                <a:solidFill>
                  <a:schemeClr val="lt1"/>
                </a:solidFill>
                <a:latin typeface="Josefin Sans Thin"/>
                <a:ea typeface="Josefin Sans Thin"/>
                <a:cs typeface="Josefin Sans Thin"/>
                <a:sym typeface="Josefin Sans Thin"/>
              </a:defRPr>
            </a:lvl7pPr>
            <a:lvl8pPr lvl="7" algn="ctr" rtl="0">
              <a:spcBef>
                <a:spcPts val="0"/>
              </a:spcBef>
              <a:spcAft>
                <a:spcPts val="0"/>
              </a:spcAft>
              <a:buClr>
                <a:schemeClr val="lt1"/>
              </a:buClr>
              <a:buSzPts val="1800"/>
              <a:buFont typeface="Josefin Sans Thin"/>
              <a:buNone/>
              <a:defRPr sz="2400">
                <a:solidFill>
                  <a:schemeClr val="lt1"/>
                </a:solidFill>
                <a:latin typeface="Josefin Sans Thin"/>
                <a:ea typeface="Josefin Sans Thin"/>
                <a:cs typeface="Josefin Sans Thin"/>
                <a:sym typeface="Josefin Sans Thin"/>
              </a:defRPr>
            </a:lvl8pPr>
            <a:lvl9pPr lvl="8" algn="ctr" rtl="0">
              <a:spcBef>
                <a:spcPts val="0"/>
              </a:spcBef>
              <a:spcAft>
                <a:spcPts val="0"/>
              </a:spcAft>
              <a:buClr>
                <a:schemeClr val="lt1"/>
              </a:buClr>
              <a:buSzPts val="1800"/>
              <a:buFont typeface="Josefin Sans Thin"/>
              <a:buNone/>
              <a:defRPr sz="2400">
                <a:solidFill>
                  <a:schemeClr val="lt1"/>
                </a:solidFill>
                <a:latin typeface="Josefin Sans Thin"/>
                <a:ea typeface="Josefin Sans Thin"/>
                <a:cs typeface="Josefin Sans Thin"/>
                <a:sym typeface="Josefin Sans Thin"/>
              </a:defRPr>
            </a:lvl9pPr>
          </a:lstStyle>
          <a:p>
            <a:endParaRPr/>
          </a:p>
        </p:txBody>
      </p:sp>
      <p:sp>
        <p:nvSpPr>
          <p:cNvPr id="13669" name="Google Shape;13669;p19"/>
          <p:cNvSpPr txBox="1">
            <a:spLocks noGrp="1"/>
          </p:cNvSpPr>
          <p:nvPr>
            <p:ph type="subTitle" idx="1"/>
          </p:nvPr>
        </p:nvSpPr>
        <p:spPr>
          <a:xfrm>
            <a:off x="8681467" y="3328940"/>
            <a:ext cx="2344000" cy="18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Roboto Mono"/>
              <a:buNone/>
              <a:defRPr sz="1867">
                <a:latin typeface="Roboto Mono"/>
                <a:ea typeface="Roboto Mono"/>
                <a:cs typeface="Roboto Mono"/>
                <a:sym typeface="Roboto Mono"/>
              </a:defRPr>
            </a:lvl1pPr>
            <a:lvl2pPr lvl="1" algn="ctr" rtl="0">
              <a:lnSpc>
                <a:spcPct val="100000"/>
              </a:lnSpc>
              <a:spcBef>
                <a:spcPts val="0"/>
              </a:spcBef>
              <a:spcAft>
                <a:spcPts val="0"/>
              </a:spcAft>
              <a:buSzPts val="1400"/>
              <a:buFont typeface="Roboto Mono"/>
              <a:buNone/>
              <a:defRPr>
                <a:latin typeface="Roboto Mono"/>
                <a:ea typeface="Roboto Mono"/>
                <a:cs typeface="Roboto Mono"/>
                <a:sym typeface="Roboto Mono"/>
              </a:defRPr>
            </a:lvl2pPr>
            <a:lvl3pPr lvl="2" algn="ctr" rtl="0">
              <a:lnSpc>
                <a:spcPct val="100000"/>
              </a:lnSpc>
              <a:spcBef>
                <a:spcPts val="0"/>
              </a:spcBef>
              <a:spcAft>
                <a:spcPts val="0"/>
              </a:spcAft>
              <a:buSzPts val="1400"/>
              <a:buFont typeface="Roboto Mono"/>
              <a:buNone/>
              <a:defRPr>
                <a:latin typeface="Roboto Mono"/>
                <a:ea typeface="Roboto Mono"/>
                <a:cs typeface="Roboto Mono"/>
                <a:sym typeface="Roboto Mono"/>
              </a:defRPr>
            </a:lvl3pPr>
            <a:lvl4pPr lvl="3" algn="ctr" rtl="0">
              <a:lnSpc>
                <a:spcPct val="100000"/>
              </a:lnSpc>
              <a:spcBef>
                <a:spcPts val="0"/>
              </a:spcBef>
              <a:spcAft>
                <a:spcPts val="0"/>
              </a:spcAft>
              <a:buSzPts val="1400"/>
              <a:buFont typeface="Roboto Mono"/>
              <a:buNone/>
              <a:defRPr>
                <a:latin typeface="Roboto Mono"/>
                <a:ea typeface="Roboto Mono"/>
                <a:cs typeface="Roboto Mono"/>
                <a:sym typeface="Roboto Mono"/>
              </a:defRPr>
            </a:lvl4pPr>
            <a:lvl5pPr lvl="4" algn="ctr" rtl="0">
              <a:lnSpc>
                <a:spcPct val="100000"/>
              </a:lnSpc>
              <a:spcBef>
                <a:spcPts val="0"/>
              </a:spcBef>
              <a:spcAft>
                <a:spcPts val="0"/>
              </a:spcAft>
              <a:buSzPts val="1400"/>
              <a:buFont typeface="Roboto Mono"/>
              <a:buNone/>
              <a:defRPr>
                <a:latin typeface="Roboto Mono"/>
                <a:ea typeface="Roboto Mono"/>
                <a:cs typeface="Roboto Mono"/>
                <a:sym typeface="Roboto Mono"/>
              </a:defRPr>
            </a:lvl5pPr>
            <a:lvl6pPr lvl="5" algn="ctr" rtl="0">
              <a:lnSpc>
                <a:spcPct val="100000"/>
              </a:lnSpc>
              <a:spcBef>
                <a:spcPts val="0"/>
              </a:spcBef>
              <a:spcAft>
                <a:spcPts val="0"/>
              </a:spcAft>
              <a:buSzPts val="1400"/>
              <a:buFont typeface="Roboto Mono"/>
              <a:buNone/>
              <a:defRPr>
                <a:latin typeface="Roboto Mono"/>
                <a:ea typeface="Roboto Mono"/>
                <a:cs typeface="Roboto Mono"/>
                <a:sym typeface="Roboto Mono"/>
              </a:defRPr>
            </a:lvl6pPr>
            <a:lvl7pPr lvl="6" algn="ctr" rtl="0">
              <a:lnSpc>
                <a:spcPct val="100000"/>
              </a:lnSpc>
              <a:spcBef>
                <a:spcPts val="0"/>
              </a:spcBef>
              <a:spcAft>
                <a:spcPts val="0"/>
              </a:spcAft>
              <a:buSzPts val="1400"/>
              <a:buFont typeface="Roboto Mono"/>
              <a:buNone/>
              <a:defRPr>
                <a:latin typeface="Roboto Mono"/>
                <a:ea typeface="Roboto Mono"/>
                <a:cs typeface="Roboto Mono"/>
                <a:sym typeface="Roboto Mono"/>
              </a:defRPr>
            </a:lvl7pPr>
            <a:lvl8pPr lvl="7" algn="ctr" rtl="0">
              <a:lnSpc>
                <a:spcPct val="100000"/>
              </a:lnSpc>
              <a:spcBef>
                <a:spcPts val="0"/>
              </a:spcBef>
              <a:spcAft>
                <a:spcPts val="0"/>
              </a:spcAft>
              <a:buSzPts val="1400"/>
              <a:buFont typeface="Roboto Mono"/>
              <a:buNone/>
              <a:defRPr>
                <a:latin typeface="Roboto Mono"/>
                <a:ea typeface="Roboto Mono"/>
                <a:cs typeface="Roboto Mono"/>
                <a:sym typeface="Roboto Mono"/>
              </a:defRPr>
            </a:lvl8pPr>
            <a:lvl9pPr lvl="8" algn="ctr" rtl="0">
              <a:lnSpc>
                <a:spcPct val="100000"/>
              </a:lnSpc>
              <a:spcBef>
                <a:spcPts val="0"/>
              </a:spcBef>
              <a:spcAft>
                <a:spcPts val="0"/>
              </a:spcAft>
              <a:buSzPts val="1400"/>
              <a:buFont typeface="Roboto Mono"/>
              <a:buNone/>
              <a:defRPr>
                <a:latin typeface="Roboto Mono"/>
                <a:ea typeface="Roboto Mono"/>
                <a:cs typeface="Roboto Mono"/>
                <a:sym typeface="Roboto Mono"/>
              </a:defRPr>
            </a:lvl9pPr>
          </a:lstStyle>
          <a:p>
            <a:endParaRPr/>
          </a:p>
        </p:txBody>
      </p:sp>
      <p:sp>
        <p:nvSpPr>
          <p:cNvPr id="13670" name="Google Shape;13670;p19"/>
          <p:cNvSpPr txBox="1">
            <a:spLocks noGrp="1"/>
          </p:cNvSpPr>
          <p:nvPr>
            <p:ph type="subTitle" idx="5"/>
          </p:nvPr>
        </p:nvSpPr>
        <p:spPr>
          <a:xfrm>
            <a:off x="6161151" y="5241807"/>
            <a:ext cx="2641200" cy="18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Roboto Mono"/>
              <a:buNone/>
              <a:defRPr sz="1867">
                <a:latin typeface="Roboto Mono"/>
                <a:ea typeface="Roboto Mono"/>
                <a:cs typeface="Roboto Mono"/>
                <a:sym typeface="Roboto Mono"/>
              </a:defRPr>
            </a:lvl1pPr>
            <a:lvl2pPr lvl="1" algn="ctr" rtl="0">
              <a:lnSpc>
                <a:spcPct val="100000"/>
              </a:lnSpc>
              <a:spcBef>
                <a:spcPts val="0"/>
              </a:spcBef>
              <a:spcAft>
                <a:spcPts val="0"/>
              </a:spcAft>
              <a:buSzPts val="1400"/>
              <a:buFont typeface="Roboto Mono"/>
              <a:buNone/>
              <a:defRPr>
                <a:latin typeface="Roboto Mono"/>
                <a:ea typeface="Roboto Mono"/>
                <a:cs typeface="Roboto Mono"/>
                <a:sym typeface="Roboto Mono"/>
              </a:defRPr>
            </a:lvl2pPr>
            <a:lvl3pPr lvl="2" algn="ctr" rtl="0">
              <a:lnSpc>
                <a:spcPct val="100000"/>
              </a:lnSpc>
              <a:spcBef>
                <a:spcPts val="0"/>
              </a:spcBef>
              <a:spcAft>
                <a:spcPts val="0"/>
              </a:spcAft>
              <a:buSzPts val="1400"/>
              <a:buFont typeface="Roboto Mono"/>
              <a:buNone/>
              <a:defRPr>
                <a:latin typeface="Roboto Mono"/>
                <a:ea typeface="Roboto Mono"/>
                <a:cs typeface="Roboto Mono"/>
                <a:sym typeface="Roboto Mono"/>
              </a:defRPr>
            </a:lvl3pPr>
            <a:lvl4pPr lvl="3" algn="ctr" rtl="0">
              <a:lnSpc>
                <a:spcPct val="100000"/>
              </a:lnSpc>
              <a:spcBef>
                <a:spcPts val="0"/>
              </a:spcBef>
              <a:spcAft>
                <a:spcPts val="0"/>
              </a:spcAft>
              <a:buSzPts val="1400"/>
              <a:buFont typeface="Roboto Mono"/>
              <a:buNone/>
              <a:defRPr>
                <a:latin typeface="Roboto Mono"/>
                <a:ea typeface="Roboto Mono"/>
                <a:cs typeface="Roboto Mono"/>
                <a:sym typeface="Roboto Mono"/>
              </a:defRPr>
            </a:lvl4pPr>
            <a:lvl5pPr lvl="4" algn="ctr" rtl="0">
              <a:lnSpc>
                <a:spcPct val="100000"/>
              </a:lnSpc>
              <a:spcBef>
                <a:spcPts val="0"/>
              </a:spcBef>
              <a:spcAft>
                <a:spcPts val="0"/>
              </a:spcAft>
              <a:buSzPts val="1400"/>
              <a:buFont typeface="Roboto Mono"/>
              <a:buNone/>
              <a:defRPr>
                <a:latin typeface="Roboto Mono"/>
                <a:ea typeface="Roboto Mono"/>
                <a:cs typeface="Roboto Mono"/>
                <a:sym typeface="Roboto Mono"/>
              </a:defRPr>
            </a:lvl5pPr>
            <a:lvl6pPr lvl="5" algn="ctr" rtl="0">
              <a:lnSpc>
                <a:spcPct val="100000"/>
              </a:lnSpc>
              <a:spcBef>
                <a:spcPts val="0"/>
              </a:spcBef>
              <a:spcAft>
                <a:spcPts val="0"/>
              </a:spcAft>
              <a:buSzPts val="1400"/>
              <a:buFont typeface="Roboto Mono"/>
              <a:buNone/>
              <a:defRPr>
                <a:latin typeface="Roboto Mono"/>
                <a:ea typeface="Roboto Mono"/>
                <a:cs typeface="Roboto Mono"/>
                <a:sym typeface="Roboto Mono"/>
              </a:defRPr>
            </a:lvl6pPr>
            <a:lvl7pPr lvl="6" algn="ctr" rtl="0">
              <a:lnSpc>
                <a:spcPct val="100000"/>
              </a:lnSpc>
              <a:spcBef>
                <a:spcPts val="0"/>
              </a:spcBef>
              <a:spcAft>
                <a:spcPts val="0"/>
              </a:spcAft>
              <a:buSzPts val="1400"/>
              <a:buFont typeface="Roboto Mono"/>
              <a:buNone/>
              <a:defRPr>
                <a:latin typeface="Roboto Mono"/>
                <a:ea typeface="Roboto Mono"/>
                <a:cs typeface="Roboto Mono"/>
                <a:sym typeface="Roboto Mono"/>
              </a:defRPr>
            </a:lvl7pPr>
            <a:lvl8pPr lvl="7" algn="ctr" rtl="0">
              <a:lnSpc>
                <a:spcPct val="100000"/>
              </a:lnSpc>
              <a:spcBef>
                <a:spcPts val="0"/>
              </a:spcBef>
              <a:spcAft>
                <a:spcPts val="0"/>
              </a:spcAft>
              <a:buSzPts val="1400"/>
              <a:buFont typeface="Roboto Mono"/>
              <a:buNone/>
              <a:defRPr>
                <a:latin typeface="Roboto Mono"/>
                <a:ea typeface="Roboto Mono"/>
                <a:cs typeface="Roboto Mono"/>
                <a:sym typeface="Roboto Mono"/>
              </a:defRPr>
            </a:lvl8pPr>
            <a:lvl9pPr lvl="8" algn="ctr" rtl="0">
              <a:lnSpc>
                <a:spcPct val="100000"/>
              </a:lnSpc>
              <a:spcBef>
                <a:spcPts val="0"/>
              </a:spcBef>
              <a:spcAft>
                <a:spcPts val="0"/>
              </a:spcAft>
              <a:buSzPts val="1400"/>
              <a:buFont typeface="Roboto Mono"/>
              <a:buNone/>
              <a:defRPr>
                <a:latin typeface="Roboto Mono"/>
                <a:ea typeface="Roboto Mono"/>
                <a:cs typeface="Roboto Mono"/>
                <a:sym typeface="Roboto Mono"/>
              </a:defRPr>
            </a:lvl9pPr>
          </a:lstStyle>
          <a:p>
            <a:endParaRPr/>
          </a:p>
        </p:txBody>
      </p:sp>
      <p:sp>
        <p:nvSpPr>
          <p:cNvPr id="13671" name="Google Shape;13671;p19"/>
          <p:cNvSpPr txBox="1">
            <a:spLocks noGrp="1"/>
          </p:cNvSpPr>
          <p:nvPr>
            <p:ph type="subTitle" idx="6"/>
          </p:nvPr>
        </p:nvSpPr>
        <p:spPr>
          <a:xfrm>
            <a:off x="3505551" y="5241807"/>
            <a:ext cx="2404800" cy="18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Roboto Mono"/>
              <a:buNone/>
              <a:defRPr sz="1867">
                <a:latin typeface="Roboto Mono"/>
                <a:ea typeface="Roboto Mono"/>
                <a:cs typeface="Roboto Mono"/>
                <a:sym typeface="Roboto Mono"/>
              </a:defRPr>
            </a:lvl1pPr>
            <a:lvl2pPr lvl="1" algn="ctr" rtl="0">
              <a:lnSpc>
                <a:spcPct val="100000"/>
              </a:lnSpc>
              <a:spcBef>
                <a:spcPts val="0"/>
              </a:spcBef>
              <a:spcAft>
                <a:spcPts val="0"/>
              </a:spcAft>
              <a:buSzPts val="1400"/>
              <a:buFont typeface="Roboto Mono"/>
              <a:buNone/>
              <a:defRPr>
                <a:latin typeface="Roboto Mono"/>
                <a:ea typeface="Roboto Mono"/>
                <a:cs typeface="Roboto Mono"/>
                <a:sym typeface="Roboto Mono"/>
              </a:defRPr>
            </a:lvl2pPr>
            <a:lvl3pPr lvl="2" algn="ctr" rtl="0">
              <a:lnSpc>
                <a:spcPct val="100000"/>
              </a:lnSpc>
              <a:spcBef>
                <a:spcPts val="0"/>
              </a:spcBef>
              <a:spcAft>
                <a:spcPts val="0"/>
              </a:spcAft>
              <a:buSzPts val="1400"/>
              <a:buFont typeface="Roboto Mono"/>
              <a:buNone/>
              <a:defRPr>
                <a:latin typeface="Roboto Mono"/>
                <a:ea typeface="Roboto Mono"/>
                <a:cs typeface="Roboto Mono"/>
                <a:sym typeface="Roboto Mono"/>
              </a:defRPr>
            </a:lvl3pPr>
            <a:lvl4pPr lvl="3" algn="ctr" rtl="0">
              <a:lnSpc>
                <a:spcPct val="100000"/>
              </a:lnSpc>
              <a:spcBef>
                <a:spcPts val="0"/>
              </a:spcBef>
              <a:spcAft>
                <a:spcPts val="0"/>
              </a:spcAft>
              <a:buSzPts val="1400"/>
              <a:buFont typeface="Roboto Mono"/>
              <a:buNone/>
              <a:defRPr>
                <a:latin typeface="Roboto Mono"/>
                <a:ea typeface="Roboto Mono"/>
                <a:cs typeface="Roboto Mono"/>
                <a:sym typeface="Roboto Mono"/>
              </a:defRPr>
            </a:lvl4pPr>
            <a:lvl5pPr lvl="4" algn="ctr" rtl="0">
              <a:lnSpc>
                <a:spcPct val="100000"/>
              </a:lnSpc>
              <a:spcBef>
                <a:spcPts val="0"/>
              </a:spcBef>
              <a:spcAft>
                <a:spcPts val="0"/>
              </a:spcAft>
              <a:buSzPts val="1400"/>
              <a:buFont typeface="Roboto Mono"/>
              <a:buNone/>
              <a:defRPr>
                <a:latin typeface="Roboto Mono"/>
                <a:ea typeface="Roboto Mono"/>
                <a:cs typeface="Roboto Mono"/>
                <a:sym typeface="Roboto Mono"/>
              </a:defRPr>
            </a:lvl5pPr>
            <a:lvl6pPr lvl="5" algn="ctr" rtl="0">
              <a:lnSpc>
                <a:spcPct val="100000"/>
              </a:lnSpc>
              <a:spcBef>
                <a:spcPts val="0"/>
              </a:spcBef>
              <a:spcAft>
                <a:spcPts val="0"/>
              </a:spcAft>
              <a:buSzPts val="1400"/>
              <a:buFont typeface="Roboto Mono"/>
              <a:buNone/>
              <a:defRPr>
                <a:latin typeface="Roboto Mono"/>
                <a:ea typeface="Roboto Mono"/>
                <a:cs typeface="Roboto Mono"/>
                <a:sym typeface="Roboto Mono"/>
              </a:defRPr>
            </a:lvl6pPr>
            <a:lvl7pPr lvl="6" algn="ctr" rtl="0">
              <a:lnSpc>
                <a:spcPct val="100000"/>
              </a:lnSpc>
              <a:spcBef>
                <a:spcPts val="0"/>
              </a:spcBef>
              <a:spcAft>
                <a:spcPts val="0"/>
              </a:spcAft>
              <a:buSzPts val="1400"/>
              <a:buFont typeface="Roboto Mono"/>
              <a:buNone/>
              <a:defRPr>
                <a:latin typeface="Roboto Mono"/>
                <a:ea typeface="Roboto Mono"/>
                <a:cs typeface="Roboto Mono"/>
                <a:sym typeface="Roboto Mono"/>
              </a:defRPr>
            </a:lvl7pPr>
            <a:lvl8pPr lvl="7" algn="ctr" rtl="0">
              <a:lnSpc>
                <a:spcPct val="100000"/>
              </a:lnSpc>
              <a:spcBef>
                <a:spcPts val="0"/>
              </a:spcBef>
              <a:spcAft>
                <a:spcPts val="0"/>
              </a:spcAft>
              <a:buSzPts val="1400"/>
              <a:buFont typeface="Roboto Mono"/>
              <a:buNone/>
              <a:defRPr>
                <a:latin typeface="Roboto Mono"/>
                <a:ea typeface="Roboto Mono"/>
                <a:cs typeface="Roboto Mono"/>
                <a:sym typeface="Roboto Mono"/>
              </a:defRPr>
            </a:lvl8pPr>
            <a:lvl9pPr lvl="8" algn="ctr" rtl="0">
              <a:lnSpc>
                <a:spcPct val="100000"/>
              </a:lnSpc>
              <a:spcBef>
                <a:spcPts val="0"/>
              </a:spcBef>
              <a:spcAft>
                <a:spcPts val="0"/>
              </a:spcAft>
              <a:buSzPts val="1400"/>
              <a:buFont typeface="Roboto Mono"/>
              <a:buNone/>
              <a:defRPr>
                <a:latin typeface="Roboto Mono"/>
                <a:ea typeface="Roboto Mono"/>
                <a:cs typeface="Roboto Mono"/>
                <a:sym typeface="Roboto Mono"/>
              </a:defRPr>
            </a:lvl9pPr>
          </a:lstStyle>
          <a:p>
            <a:endParaRPr/>
          </a:p>
        </p:txBody>
      </p:sp>
      <p:sp>
        <p:nvSpPr>
          <p:cNvPr id="13672" name="Google Shape;13672;p19"/>
          <p:cNvSpPr txBox="1">
            <a:spLocks noGrp="1"/>
          </p:cNvSpPr>
          <p:nvPr>
            <p:ph type="subTitle" idx="7"/>
          </p:nvPr>
        </p:nvSpPr>
        <p:spPr>
          <a:xfrm>
            <a:off x="1136000" y="3328940"/>
            <a:ext cx="2404800" cy="18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Roboto Mono"/>
              <a:buNone/>
              <a:defRPr sz="1867">
                <a:latin typeface="Roboto Mono"/>
                <a:ea typeface="Roboto Mono"/>
                <a:cs typeface="Roboto Mono"/>
                <a:sym typeface="Roboto Mono"/>
              </a:defRPr>
            </a:lvl1pPr>
            <a:lvl2pPr lvl="1" algn="ctr" rtl="0">
              <a:lnSpc>
                <a:spcPct val="100000"/>
              </a:lnSpc>
              <a:spcBef>
                <a:spcPts val="0"/>
              </a:spcBef>
              <a:spcAft>
                <a:spcPts val="0"/>
              </a:spcAft>
              <a:buSzPts val="1400"/>
              <a:buFont typeface="Roboto Mono"/>
              <a:buNone/>
              <a:defRPr>
                <a:latin typeface="Roboto Mono"/>
                <a:ea typeface="Roboto Mono"/>
                <a:cs typeface="Roboto Mono"/>
                <a:sym typeface="Roboto Mono"/>
              </a:defRPr>
            </a:lvl2pPr>
            <a:lvl3pPr lvl="2" algn="ctr" rtl="0">
              <a:lnSpc>
                <a:spcPct val="100000"/>
              </a:lnSpc>
              <a:spcBef>
                <a:spcPts val="0"/>
              </a:spcBef>
              <a:spcAft>
                <a:spcPts val="0"/>
              </a:spcAft>
              <a:buSzPts val="1400"/>
              <a:buFont typeface="Roboto Mono"/>
              <a:buNone/>
              <a:defRPr>
                <a:latin typeface="Roboto Mono"/>
                <a:ea typeface="Roboto Mono"/>
                <a:cs typeface="Roboto Mono"/>
                <a:sym typeface="Roboto Mono"/>
              </a:defRPr>
            </a:lvl3pPr>
            <a:lvl4pPr lvl="3" algn="ctr" rtl="0">
              <a:lnSpc>
                <a:spcPct val="100000"/>
              </a:lnSpc>
              <a:spcBef>
                <a:spcPts val="0"/>
              </a:spcBef>
              <a:spcAft>
                <a:spcPts val="0"/>
              </a:spcAft>
              <a:buSzPts val="1400"/>
              <a:buFont typeface="Roboto Mono"/>
              <a:buNone/>
              <a:defRPr>
                <a:latin typeface="Roboto Mono"/>
                <a:ea typeface="Roboto Mono"/>
                <a:cs typeface="Roboto Mono"/>
                <a:sym typeface="Roboto Mono"/>
              </a:defRPr>
            </a:lvl4pPr>
            <a:lvl5pPr lvl="4" algn="ctr" rtl="0">
              <a:lnSpc>
                <a:spcPct val="100000"/>
              </a:lnSpc>
              <a:spcBef>
                <a:spcPts val="0"/>
              </a:spcBef>
              <a:spcAft>
                <a:spcPts val="0"/>
              </a:spcAft>
              <a:buSzPts val="1400"/>
              <a:buFont typeface="Roboto Mono"/>
              <a:buNone/>
              <a:defRPr>
                <a:latin typeface="Roboto Mono"/>
                <a:ea typeface="Roboto Mono"/>
                <a:cs typeface="Roboto Mono"/>
                <a:sym typeface="Roboto Mono"/>
              </a:defRPr>
            </a:lvl5pPr>
            <a:lvl6pPr lvl="5" algn="ctr" rtl="0">
              <a:lnSpc>
                <a:spcPct val="100000"/>
              </a:lnSpc>
              <a:spcBef>
                <a:spcPts val="0"/>
              </a:spcBef>
              <a:spcAft>
                <a:spcPts val="0"/>
              </a:spcAft>
              <a:buSzPts val="1400"/>
              <a:buFont typeface="Roboto Mono"/>
              <a:buNone/>
              <a:defRPr>
                <a:latin typeface="Roboto Mono"/>
                <a:ea typeface="Roboto Mono"/>
                <a:cs typeface="Roboto Mono"/>
                <a:sym typeface="Roboto Mono"/>
              </a:defRPr>
            </a:lvl6pPr>
            <a:lvl7pPr lvl="6" algn="ctr" rtl="0">
              <a:lnSpc>
                <a:spcPct val="100000"/>
              </a:lnSpc>
              <a:spcBef>
                <a:spcPts val="0"/>
              </a:spcBef>
              <a:spcAft>
                <a:spcPts val="0"/>
              </a:spcAft>
              <a:buSzPts val="1400"/>
              <a:buFont typeface="Roboto Mono"/>
              <a:buNone/>
              <a:defRPr>
                <a:latin typeface="Roboto Mono"/>
                <a:ea typeface="Roboto Mono"/>
                <a:cs typeface="Roboto Mono"/>
                <a:sym typeface="Roboto Mono"/>
              </a:defRPr>
            </a:lvl7pPr>
            <a:lvl8pPr lvl="7" algn="ctr" rtl="0">
              <a:lnSpc>
                <a:spcPct val="100000"/>
              </a:lnSpc>
              <a:spcBef>
                <a:spcPts val="0"/>
              </a:spcBef>
              <a:spcAft>
                <a:spcPts val="0"/>
              </a:spcAft>
              <a:buSzPts val="1400"/>
              <a:buFont typeface="Roboto Mono"/>
              <a:buNone/>
              <a:defRPr>
                <a:latin typeface="Roboto Mono"/>
                <a:ea typeface="Roboto Mono"/>
                <a:cs typeface="Roboto Mono"/>
                <a:sym typeface="Roboto Mono"/>
              </a:defRPr>
            </a:lvl8pPr>
            <a:lvl9pPr lvl="8" algn="ctr" rtl="0">
              <a:lnSpc>
                <a:spcPct val="100000"/>
              </a:lnSpc>
              <a:spcBef>
                <a:spcPts val="0"/>
              </a:spcBef>
              <a:spcAft>
                <a:spcPts val="0"/>
              </a:spcAft>
              <a:buSzPts val="1400"/>
              <a:buFont typeface="Roboto Mono"/>
              <a:buNone/>
              <a:defRPr>
                <a:latin typeface="Roboto Mono"/>
                <a:ea typeface="Roboto Mono"/>
                <a:cs typeface="Roboto Mono"/>
                <a:sym typeface="Roboto Mono"/>
              </a:defRPr>
            </a:lvl9pPr>
          </a:lstStyle>
          <a:p>
            <a:endParaRPr/>
          </a:p>
        </p:txBody>
      </p:sp>
      <p:sp>
        <p:nvSpPr>
          <p:cNvPr id="13673" name="Google Shape;13673;p19"/>
          <p:cNvSpPr txBox="1">
            <a:spLocks noGrp="1"/>
          </p:cNvSpPr>
          <p:nvPr>
            <p:ph type="title" idx="8"/>
          </p:nvPr>
        </p:nvSpPr>
        <p:spPr>
          <a:xfrm>
            <a:off x="950967" y="536448"/>
            <a:ext cx="10281200" cy="94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Font typeface="Josefin Sans Thin"/>
              <a:buNone/>
              <a:defRPr sz="4800">
                <a:latin typeface="Josefin Sans Thin"/>
                <a:ea typeface="Josefin Sans Thin"/>
                <a:cs typeface="Josefin Sans Thin"/>
                <a:sym typeface="Josefin Sans Thin"/>
              </a:defRPr>
            </a:lvl1pPr>
            <a:lvl2pPr lvl="1" algn="ctr" rtl="0">
              <a:spcBef>
                <a:spcPts val="0"/>
              </a:spcBef>
              <a:spcAft>
                <a:spcPts val="0"/>
              </a:spcAft>
              <a:buSzPts val="3600"/>
              <a:buFont typeface="Josefin Sans Thin"/>
              <a:buNone/>
              <a:defRPr sz="4800">
                <a:latin typeface="Josefin Sans Thin"/>
                <a:ea typeface="Josefin Sans Thin"/>
                <a:cs typeface="Josefin Sans Thin"/>
                <a:sym typeface="Josefin Sans Thin"/>
              </a:defRPr>
            </a:lvl2pPr>
            <a:lvl3pPr lvl="2" algn="ctr" rtl="0">
              <a:spcBef>
                <a:spcPts val="0"/>
              </a:spcBef>
              <a:spcAft>
                <a:spcPts val="0"/>
              </a:spcAft>
              <a:buSzPts val="3600"/>
              <a:buFont typeface="Josefin Sans Thin"/>
              <a:buNone/>
              <a:defRPr sz="4800">
                <a:latin typeface="Josefin Sans Thin"/>
                <a:ea typeface="Josefin Sans Thin"/>
                <a:cs typeface="Josefin Sans Thin"/>
                <a:sym typeface="Josefin Sans Thin"/>
              </a:defRPr>
            </a:lvl3pPr>
            <a:lvl4pPr lvl="3" algn="ctr" rtl="0">
              <a:spcBef>
                <a:spcPts val="0"/>
              </a:spcBef>
              <a:spcAft>
                <a:spcPts val="0"/>
              </a:spcAft>
              <a:buSzPts val="3600"/>
              <a:buFont typeface="Josefin Sans Thin"/>
              <a:buNone/>
              <a:defRPr sz="4800">
                <a:latin typeface="Josefin Sans Thin"/>
                <a:ea typeface="Josefin Sans Thin"/>
                <a:cs typeface="Josefin Sans Thin"/>
                <a:sym typeface="Josefin Sans Thin"/>
              </a:defRPr>
            </a:lvl4pPr>
            <a:lvl5pPr lvl="4" algn="ctr" rtl="0">
              <a:spcBef>
                <a:spcPts val="0"/>
              </a:spcBef>
              <a:spcAft>
                <a:spcPts val="0"/>
              </a:spcAft>
              <a:buSzPts val="3600"/>
              <a:buFont typeface="Josefin Sans Thin"/>
              <a:buNone/>
              <a:defRPr sz="4800">
                <a:latin typeface="Josefin Sans Thin"/>
                <a:ea typeface="Josefin Sans Thin"/>
                <a:cs typeface="Josefin Sans Thin"/>
                <a:sym typeface="Josefin Sans Thin"/>
              </a:defRPr>
            </a:lvl5pPr>
            <a:lvl6pPr lvl="5" algn="ctr" rtl="0">
              <a:spcBef>
                <a:spcPts val="0"/>
              </a:spcBef>
              <a:spcAft>
                <a:spcPts val="0"/>
              </a:spcAft>
              <a:buSzPts val="3600"/>
              <a:buFont typeface="Josefin Sans Thin"/>
              <a:buNone/>
              <a:defRPr sz="4800">
                <a:latin typeface="Josefin Sans Thin"/>
                <a:ea typeface="Josefin Sans Thin"/>
                <a:cs typeface="Josefin Sans Thin"/>
                <a:sym typeface="Josefin Sans Thin"/>
              </a:defRPr>
            </a:lvl6pPr>
            <a:lvl7pPr lvl="6" algn="ctr" rtl="0">
              <a:spcBef>
                <a:spcPts val="0"/>
              </a:spcBef>
              <a:spcAft>
                <a:spcPts val="0"/>
              </a:spcAft>
              <a:buSzPts val="3600"/>
              <a:buFont typeface="Josefin Sans Thin"/>
              <a:buNone/>
              <a:defRPr sz="4800">
                <a:latin typeface="Josefin Sans Thin"/>
                <a:ea typeface="Josefin Sans Thin"/>
                <a:cs typeface="Josefin Sans Thin"/>
                <a:sym typeface="Josefin Sans Thin"/>
              </a:defRPr>
            </a:lvl7pPr>
            <a:lvl8pPr lvl="7" algn="ctr" rtl="0">
              <a:spcBef>
                <a:spcPts val="0"/>
              </a:spcBef>
              <a:spcAft>
                <a:spcPts val="0"/>
              </a:spcAft>
              <a:buSzPts val="3600"/>
              <a:buFont typeface="Josefin Sans Thin"/>
              <a:buNone/>
              <a:defRPr sz="4800">
                <a:latin typeface="Josefin Sans Thin"/>
                <a:ea typeface="Josefin Sans Thin"/>
                <a:cs typeface="Josefin Sans Thin"/>
                <a:sym typeface="Josefin Sans Thin"/>
              </a:defRPr>
            </a:lvl8pPr>
            <a:lvl9pPr lvl="8" algn="ctr" rtl="0">
              <a:spcBef>
                <a:spcPts val="0"/>
              </a:spcBef>
              <a:spcAft>
                <a:spcPts val="0"/>
              </a:spcAft>
              <a:buSzPts val="3600"/>
              <a:buFont typeface="Josefin Sans Thin"/>
              <a:buNone/>
              <a:defRPr sz="4800">
                <a:latin typeface="Josefin Sans Thin"/>
                <a:ea typeface="Josefin Sans Thin"/>
                <a:cs typeface="Josefin Sans Thin"/>
                <a:sym typeface="Josefin Sans Thin"/>
              </a:defRPr>
            </a:lvl9pPr>
          </a:lstStyle>
          <a:p>
            <a:endParaRPr/>
          </a:p>
        </p:txBody>
      </p:sp>
    </p:spTree>
    <p:extLst>
      <p:ext uri="{BB962C8B-B14F-4D97-AF65-F5344CB8AC3E}">
        <p14:creationId xmlns:p14="http://schemas.microsoft.com/office/powerpoint/2010/main" val="51832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12994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2022/10/10</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792095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2022/10/10</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72929136"/>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2022/10/10</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641760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2022/10/10</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83660699"/>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2022/10/10</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43449038"/>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2022/10/10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80800759"/>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2022/10/10</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7127537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2022/10/10</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915796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2022/10/10</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09202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gif"/><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4.xml"/><Relationship Id="rId5" Type="http://schemas.openxmlformats.org/officeDocument/2006/relationships/image" Target="../media/image18.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6.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comments" Target="../comments/commen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32.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31.wmf"/><Relationship Id="rId17" Type="http://schemas.openxmlformats.org/officeDocument/2006/relationships/image" Target="../media/image29.png"/><Relationship Id="rId2" Type="http://schemas.microsoft.com/office/2007/relationships/media" Target="../media/media2.mp3"/><Relationship Id="rId16" Type="http://schemas.openxmlformats.org/officeDocument/2006/relationships/image" Target="../media/image35.png"/><Relationship Id="rId1" Type="http://schemas.openxmlformats.org/officeDocument/2006/relationships/vmlDrawing" Target="../drawings/vmlDrawing1.vml"/><Relationship Id="rId6" Type="http://schemas.openxmlformats.org/officeDocument/2006/relationships/audio" Target="../media/audio1.wav"/><Relationship Id="rId11" Type="http://schemas.openxmlformats.org/officeDocument/2006/relationships/oleObject" Target="../embeddings/oleObject1.bin"/><Relationship Id="rId5" Type="http://schemas.openxmlformats.org/officeDocument/2006/relationships/notesSlide" Target="../notesSlides/notesSlide14.xml"/><Relationship Id="rId15" Type="http://schemas.openxmlformats.org/officeDocument/2006/relationships/image" Target="../media/image34.png"/><Relationship Id="rId10" Type="http://schemas.openxmlformats.org/officeDocument/2006/relationships/audio" Target="../media/audio5.wav"/><Relationship Id="rId4" Type="http://schemas.openxmlformats.org/officeDocument/2006/relationships/slideLayout" Target="../slideLayouts/slideLayout2.xml"/><Relationship Id="rId9" Type="http://schemas.openxmlformats.org/officeDocument/2006/relationships/audio" Target="../media/audio4.wav"/><Relationship Id="rId14" Type="http://schemas.openxmlformats.org/officeDocument/2006/relationships/image" Target="../media/image33.gif"/></Relationships>
</file>

<file path=ppt/slides/_rels/slide26.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32.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31.wmf"/><Relationship Id="rId17" Type="http://schemas.openxmlformats.org/officeDocument/2006/relationships/image" Target="../media/image35.png"/><Relationship Id="rId2" Type="http://schemas.microsoft.com/office/2007/relationships/media" Target="../media/media2.mp3"/><Relationship Id="rId16" Type="http://schemas.openxmlformats.org/officeDocument/2006/relationships/image" Target="../media/image29.png"/><Relationship Id="rId1" Type="http://schemas.openxmlformats.org/officeDocument/2006/relationships/vmlDrawing" Target="../drawings/vmlDrawing2.vml"/><Relationship Id="rId6" Type="http://schemas.openxmlformats.org/officeDocument/2006/relationships/audio" Target="../media/audio1.wav"/><Relationship Id="rId11" Type="http://schemas.openxmlformats.org/officeDocument/2006/relationships/oleObject" Target="../embeddings/oleObject2.bin"/><Relationship Id="rId5" Type="http://schemas.openxmlformats.org/officeDocument/2006/relationships/notesSlide" Target="../notesSlides/notesSlide15.xml"/><Relationship Id="rId15" Type="http://schemas.openxmlformats.org/officeDocument/2006/relationships/image" Target="../media/image34.png"/><Relationship Id="rId10" Type="http://schemas.openxmlformats.org/officeDocument/2006/relationships/audio" Target="../media/audio5.wav"/><Relationship Id="rId4" Type="http://schemas.openxmlformats.org/officeDocument/2006/relationships/slideLayout" Target="../slideLayouts/slideLayout2.xml"/><Relationship Id="rId9" Type="http://schemas.openxmlformats.org/officeDocument/2006/relationships/audio" Target="../media/audio4.wav"/><Relationship Id="rId14" Type="http://schemas.openxmlformats.org/officeDocument/2006/relationships/image" Target="../media/image33.gif"/></Relationships>
</file>

<file path=ppt/slides/_rels/slide27.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32.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31.wmf"/><Relationship Id="rId17" Type="http://schemas.openxmlformats.org/officeDocument/2006/relationships/image" Target="../media/image29.png"/><Relationship Id="rId2" Type="http://schemas.microsoft.com/office/2007/relationships/media" Target="../media/media2.mp3"/><Relationship Id="rId16" Type="http://schemas.openxmlformats.org/officeDocument/2006/relationships/image" Target="../media/image35.png"/><Relationship Id="rId1" Type="http://schemas.openxmlformats.org/officeDocument/2006/relationships/vmlDrawing" Target="../drawings/vmlDrawing3.vml"/><Relationship Id="rId6" Type="http://schemas.openxmlformats.org/officeDocument/2006/relationships/audio" Target="../media/audio1.wav"/><Relationship Id="rId11" Type="http://schemas.openxmlformats.org/officeDocument/2006/relationships/oleObject" Target="../embeddings/oleObject3.bin"/><Relationship Id="rId5" Type="http://schemas.openxmlformats.org/officeDocument/2006/relationships/notesSlide" Target="../notesSlides/notesSlide16.xml"/><Relationship Id="rId15" Type="http://schemas.openxmlformats.org/officeDocument/2006/relationships/image" Target="../media/image34.png"/><Relationship Id="rId10" Type="http://schemas.openxmlformats.org/officeDocument/2006/relationships/audio" Target="../media/audio5.wav"/><Relationship Id="rId4" Type="http://schemas.openxmlformats.org/officeDocument/2006/relationships/slideLayout" Target="../slideLayouts/slideLayout2.xml"/><Relationship Id="rId9" Type="http://schemas.openxmlformats.org/officeDocument/2006/relationships/audio" Target="../media/audio4.wav"/><Relationship Id="rId14" Type="http://schemas.openxmlformats.org/officeDocument/2006/relationships/image" Target="../media/image33.gif"/></Relationships>
</file>

<file path=ppt/slides/_rels/slide28.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32.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31.wmf"/><Relationship Id="rId17" Type="http://schemas.openxmlformats.org/officeDocument/2006/relationships/image" Target="../media/image29.png"/><Relationship Id="rId2" Type="http://schemas.microsoft.com/office/2007/relationships/media" Target="../media/media2.mp3"/><Relationship Id="rId16" Type="http://schemas.openxmlformats.org/officeDocument/2006/relationships/image" Target="../media/image35.png"/><Relationship Id="rId1" Type="http://schemas.openxmlformats.org/officeDocument/2006/relationships/vmlDrawing" Target="../drawings/vmlDrawing4.vml"/><Relationship Id="rId6" Type="http://schemas.openxmlformats.org/officeDocument/2006/relationships/audio" Target="../media/audio1.wav"/><Relationship Id="rId11" Type="http://schemas.openxmlformats.org/officeDocument/2006/relationships/oleObject" Target="../embeddings/oleObject4.bin"/><Relationship Id="rId5" Type="http://schemas.openxmlformats.org/officeDocument/2006/relationships/notesSlide" Target="../notesSlides/notesSlide17.xml"/><Relationship Id="rId15" Type="http://schemas.openxmlformats.org/officeDocument/2006/relationships/image" Target="../media/image34.png"/><Relationship Id="rId10" Type="http://schemas.openxmlformats.org/officeDocument/2006/relationships/audio" Target="../media/audio5.wav"/><Relationship Id="rId4" Type="http://schemas.openxmlformats.org/officeDocument/2006/relationships/slideLayout" Target="../slideLayouts/slideLayout2.xml"/><Relationship Id="rId9" Type="http://schemas.openxmlformats.org/officeDocument/2006/relationships/audio" Target="../media/audio4.wav"/><Relationship Id="rId14" Type="http://schemas.openxmlformats.org/officeDocument/2006/relationships/image" Target="../media/image33.gif"/></Relationships>
</file>

<file path=ppt/slides/_rels/slide29.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32.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31.wmf"/><Relationship Id="rId17" Type="http://schemas.openxmlformats.org/officeDocument/2006/relationships/image" Target="../media/image29.png"/><Relationship Id="rId2" Type="http://schemas.microsoft.com/office/2007/relationships/media" Target="../media/media2.mp3"/><Relationship Id="rId16" Type="http://schemas.openxmlformats.org/officeDocument/2006/relationships/image" Target="../media/image35.png"/><Relationship Id="rId1" Type="http://schemas.openxmlformats.org/officeDocument/2006/relationships/vmlDrawing" Target="../drawings/vmlDrawing5.vml"/><Relationship Id="rId6" Type="http://schemas.openxmlformats.org/officeDocument/2006/relationships/audio" Target="../media/audio1.wav"/><Relationship Id="rId11" Type="http://schemas.openxmlformats.org/officeDocument/2006/relationships/oleObject" Target="../embeddings/oleObject5.bin"/><Relationship Id="rId5" Type="http://schemas.openxmlformats.org/officeDocument/2006/relationships/notesSlide" Target="../notesSlides/notesSlide18.xml"/><Relationship Id="rId15" Type="http://schemas.openxmlformats.org/officeDocument/2006/relationships/image" Target="../media/image34.png"/><Relationship Id="rId10" Type="http://schemas.openxmlformats.org/officeDocument/2006/relationships/audio" Target="../media/audio5.wav"/><Relationship Id="rId4" Type="http://schemas.openxmlformats.org/officeDocument/2006/relationships/slideLayout" Target="../slideLayouts/slideLayout2.xml"/><Relationship Id="rId9" Type="http://schemas.openxmlformats.org/officeDocument/2006/relationships/audio" Target="../media/audio4.wav"/><Relationship Id="rId14" Type="http://schemas.openxmlformats.org/officeDocument/2006/relationships/image" Target="../media/image33.gif"/></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GIF"/><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32.png"/><Relationship Id="rId18" Type="http://schemas.openxmlformats.org/officeDocument/2006/relationships/image" Target="../media/image36.jpe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31.wmf"/><Relationship Id="rId17" Type="http://schemas.openxmlformats.org/officeDocument/2006/relationships/image" Target="../media/image29.png"/><Relationship Id="rId2" Type="http://schemas.microsoft.com/office/2007/relationships/media" Target="../media/media2.mp3"/><Relationship Id="rId16" Type="http://schemas.openxmlformats.org/officeDocument/2006/relationships/image" Target="../media/image35.png"/><Relationship Id="rId1" Type="http://schemas.openxmlformats.org/officeDocument/2006/relationships/vmlDrawing" Target="../drawings/vmlDrawing6.vml"/><Relationship Id="rId6" Type="http://schemas.openxmlformats.org/officeDocument/2006/relationships/audio" Target="../media/audio1.wav"/><Relationship Id="rId11" Type="http://schemas.openxmlformats.org/officeDocument/2006/relationships/oleObject" Target="../embeddings/oleObject6.bin"/><Relationship Id="rId5" Type="http://schemas.openxmlformats.org/officeDocument/2006/relationships/notesSlide" Target="../notesSlides/notesSlide19.xml"/><Relationship Id="rId15" Type="http://schemas.openxmlformats.org/officeDocument/2006/relationships/image" Target="../media/image34.png"/><Relationship Id="rId10" Type="http://schemas.openxmlformats.org/officeDocument/2006/relationships/audio" Target="../media/audio5.wav"/><Relationship Id="rId4" Type="http://schemas.openxmlformats.org/officeDocument/2006/relationships/slideLayout" Target="../slideLayouts/slideLayout2.xml"/><Relationship Id="rId9" Type="http://schemas.openxmlformats.org/officeDocument/2006/relationships/audio" Target="../media/audio4.wav"/><Relationship Id="rId14" Type="http://schemas.openxmlformats.org/officeDocument/2006/relationships/image" Target="../media/image33.gif"/></Relationships>
</file>

<file path=ppt/slides/_rels/slide31.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32.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31.wmf"/><Relationship Id="rId17" Type="http://schemas.openxmlformats.org/officeDocument/2006/relationships/image" Target="../media/image29.png"/><Relationship Id="rId2" Type="http://schemas.microsoft.com/office/2007/relationships/media" Target="../media/media2.mp3"/><Relationship Id="rId16" Type="http://schemas.openxmlformats.org/officeDocument/2006/relationships/image" Target="../media/image35.png"/><Relationship Id="rId1" Type="http://schemas.openxmlformats.org/officeDocument/2006/relationships/vmlDrawing" Target="../drawings/vmlDrawing7.vml"/><Relationship Id="rId6" Type="http://schemas.openxmlformats.org/officeDocument/2006/relationships/audio" Target="../media/audio1.wav"/><Relationship Id="rId11" Type="http://schemas.openxmlformats.org/officeDocument/2006/relationships/oleObject" Target="../embeddings/oleObject7.bin"/><Relationship Id="rId5" Type="http://schemas.openxmlformats.org/officeDocument/2006/relationships/notesSlide" Target="../notesSlides/notesSlide20.xml"/><Relationship Id="rId15" Type="http://schemas.openxmlformats.org/officeDocument/2006/relationships/image" Target="../media/image34.png"/><Relationship Id="rId10" Type="http://schemas.openxmlformats.org/officeDocument/2006/relationships/audio" Target="../media/audio5.wav"/><Relationship Id="rId4" Type="http://schemas.openxmlformats.org/officeDocument/2006/relationships/slideLayout" Target="../slideLayouts/slideLayout2.xml"/><Relationship Id="rId9" Type="http://schemas.openxmlformats.org/officeDocument/2006/relationships/audio" Target="../media/audio4.wav"/><Relationship Id="rId14" Type="http://schemas.openxmlformats.org/officeDocument/2006/relationships/image" Target="../media/image33.gif"/></Relationships>
</file>

<file path=ppt/slides/_rels/slide32.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32.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31.wmf"/><Relationship Id="rId17" Type="http://schemas.openxmlformats.org/officeDocument/2006/relationships/image" Target="../media/image29.png"/><Relationship Id="rId2" Type="http://schemas.microsoft.com/office/2007/relationships/media" Target="../media/media2.mp3"/><Relationship Id="rId16" Type="http://schemas.openxmlformats.org/officeDocument/2006/relationships/image" Target="../media/image35.png"/><Relationship Id="rId1" Type="http://schemas.openxmlformats.org/officeDocument/2006/relationships/vmlDrawing" Target="../drawings/vmlDrawing8.vml"/><Relationship Id="rId6" Type="http://schemas.openxmlformats.org/officeDocument/2006/relationships/audio" Target="../media/audio1.wav"/><Relationship Id="rId11" Type="http://schemas.openxmlformats.org/officeDocument/2006/relationships/oleObject" Target="../embeddings/oleObject7.bin"/><Relationship Id="rId5" Type="http://schemas.openxmlformats.org/officeDocument/2006/relationships/notesSlide" Target="../notesSlides/notesSlide21.xml"/><Relationship Id="rId15" Type="http://schemas.openxmlformats.org/officeDocument/2006/relationships/image" Target="../media/image34.png"/><Relationship Id="rId10" Type="http://schemas.openxmlformats.org/officeDocument/2006/relationships/audio" Target="../media/audio5.wav"/><Relationship Id="rId4" Type="http://schemas.openxmlformats.org/officeDocument/2006/relationships/slideLayout" Target="../slideLayouts/slideLayout2.xml"/><Relationship Id="rId9" Type="http://schemas.openxmlformats.org/officeDocument/2006/relationships/audio" Target="../media/audio4.wav"/><Relationship Id="rId14" Type="http://schemas.openxmlformats.org/officeDocument/2006/relationships/image" Target="../media/image33.gif"/></Relationships>
</file>

<file path=ppt/slides/_rels/slide33.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32.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31.wmf"/><Relationship Id="rId17" Type="http://schemas.openxmlformats.org/officeDocument/2006/relationships/image" Target="../media/image29.png"/><Relationship Id="rId2" Type="http://schemas.microsoft.com/office/2007/relationships/media" Target="../media/media2.mp3"/><Relationship Id="rId16" Type="http://schemas.openxmlformats.org/officeDocument/2006/relationships/image" Target="../media/image35.png"/><Relationship Id="rId1" Type="http://schemas.openxmlformats.org/officeDocument/2006/relationships/vmlDrawing" Target="../drawings/vmlDrawing9.vml"/><Relationship Id="rId6" Type="http://schemas.openxmlformats.org/officeDocument/2006/relationships/audio" Target="../media/audio1.wav"/><Relationship Id="rId11" Type="http://schemas.openxmlformats.org/officeDocument/2006/relationships/oleObject" Target="../embeddings/oleObject7.bin"/><Relationship Id="rId5" Type="http://schemas.openxmlformats.org/officeDocument/2006/relationships/notesSlide" Target="../notesSlides/notesSlide22.xml"/><Relationship Id="rId15" Type="http://schemas.openxmlformats.org/officeDocument/2006/relationships/image" Target="../media/image34.png"/><Relationship Id="rId10" Type="http://schemas.openxmlformats.org/officeDocument/2006/relationships/audio" Target="../media/audio5.wav"/><Relationship Id="rId4" Type="http://schemas.openxmlformats.org/officeDocument/2006/relationships/slideLayout" Target="../slideLayouts/slideLayout2.xml"/><Relationship Id="rId9" Type="http://schemas.openxmlformats.org/officeDocument/2006/relationships/audio" Target="../media/audio4.wav"/><Relationship Id="rId14" Type="http://schemas.openxmlformats.org/officeDocument/2006/relationships/image" Target="../media/image33.gif"/></Relationships>
</file>

<file path=ppt/slides/_rels/slide34.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32.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31.wmf"/><Relationship Id="rId17" Type="http://schemas.openxmlformats.org/officeDocument/2006/relationships/image" Target="../media/image29.png"/><Relationship Id="rId2" Type="http://schemas.microsoft.com/office/2007/relationships/media" Target="../media/media2.mp3"/><Relationship Id="rId16" Type="http://schemas.openxmlformats.org/officeDocument/2006/relationships/image" Target="../media/image35.png"/><Relationship Id="rId1" Type="http://schemas.openxmlformats.org/officeDocument/2006/relationships/vmlDrawing" Target="../drawings/vmlDrawing10.vml"/><Relationship Id="rId6" Type="http://schemas.openxmlformats.org/officeDocument/2006/relationships/audio" Target="../media/audio1.wav"/><Relationship Id="rId11" Type="http://schemas.openxmlformats.org/officeDocument/2006/relationships/oleObject" Target="../embeddings/oleObject7.bin"/><Relationship Id="rId5" Type="http://schemas.openxmlformats.org/officeDocument/2006/relationships/notesSlide" Target="../notesSlides/notesSlide23.xml"/><Relationship Id="rId15" Type="http://schemas.openxmlformats.org/officeDocument/2006/relationships/image" Target="../media/image34.png"/><Relationship Id="rId10" Type="http://schemas.openxmlformats.org/officeDocument/2006/relationships/audio" Target="../media/audio5.wav"/><Relationship Id="rId4" Type="http://schemas.openxmlformats.org/officeDocument/2006/relationships/slideLayout" Target="../slideLayouts/slideLayout2.xml"/><Relationship Id="rId9" Type="http://schemas.openxmlformats.org/officeDocument/2006/relationships/audio" Target="../media/audio4.wav"/><Relationship Id="rId14" Type="http://schemas.openxmlformats.org/officeDocument/2006/relationships/image" Target="../media/image33.gif"/></Relationships>
</file>

<file path=ppt/slides/_rels/slide35.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32.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31.wmf"/><Relationship Id="rId17" Type="http://schemas.openxmlformats.org/officeDocument/2006/relationships/image" Target="../media/image29.png"/><Relationship Id="rId2" Type="http://schemas.microsoft.com/office/2007/relationships/media" Target="../media/media2.mp3"/><Relationship Id="rId16" Type="http://schemas.openxmlformats.org/officeDocument/2006/relationships/image" Target="../media/image35.png"/><Relationship Id="rId1" Type="http://schemas.openxmlformats.org/officeDocument/2006/relationships/vmlDrawing" Target="../drawings/vmlDrawing11.vml"/><Relationship Id="rId6" Type="http://schemas.openxmlformats.org/officeDocument/2006/relationships/audio" Target="../media/audio1.wav"/><Relationship Id="rId11" Type="http://schemas.openxmlformats.org/officeDocument/2006/relationships/oleObject" Target="../embeddings/oleObject7.bin"/><Relationship Id="rId5" Type="http://schemas.openxmlformats.org/officeDocument/2006/relationships/notesSlide" Target="../notesSlides/notesSlide24.xml"/><Relationship Id="rId15" Type="http://schemas.openxmlformats.org/officeDocument/2006/relationships/image" Target="../media/image34.png"/><Relationship Id="rId10" Type="http://schemas.openxmlformats.org/officeDocument/2006/relationships/audio" Target="../media/audio5.wav"/><Relationship Id="rId4" Type="http://schemas.openxmlformats.org/officeDocument/2006/relationships/slideLayout" Target="../slideLayouts/slideLayout2.xml"/><Relationship Id="rId9" Type="http://schemas.openxmlformats.org/officeDocument/2006/relationships/audio" Target="../media/audio4.wav"/><Relationship Id="rId14" Type="http://schemas.openxmlformats.org/officeDocument/2006/relationships/image" Target="../media/image33.gif"/></Relationships>
</file>

<file path=ppt/slides/_rels/slide36.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31.wmf"/><Relationship Id="rId17" Type="http://schemas.openxmlformats.org/officeDocument/2006/relationships/image" Target="../media/image29.png"/><Relationship Id="rId2" Type="http://schemas.microsoft.com/office/2007/relationships/media" Target="../media/media2.mp3"/><Relationship Id="rId16" Type="http://schemas.openxmlformats.org/officeDocument/2006/relationships/image" Target="../media/image35.png"/><Relationship Id="rId1" Type="http://schemas.openxmlformats.org/officeDocument/2006/relationships/vmlDrawing" Target="../drawings/vmlDrawing12.vml"/><Relationship Id="rId6" Type="http://schemas.openxmlformats.org/officeDocument/2006/relationships/audio" Target="../media/audio1.wav"/><Relationship Id="rId11" Type="http://schemas.openxmlformats.org/officeDocument/2006/relationships/oleObject" Target="../embeddings/oleObject7.bin"/><Relationship Id="rId5" Type="http://schemas.openxmlformats.org/officeDocument/2006/relationships/notesSlide" Target="../notesSlides/notesSlide25.xml"/><Relationship Id="rId15" Type="http://schemas.openxmlformats.org/officeDocument/2006/relationships/image" Target="../media/image34.png"/><Relationship Id="rId10" Type="http://schemas.openxmlformats.org/officeDocument/2006/relationships/audio" Target="../media/audio5.wav"/><Relationship Id="rId4" Type="http://schemas.openxmlformats.org/officeDocument/2006/relationships/slideLayout" Target="../slideLayouts/slideLayout2.xml"/><Relationship Id="rId9" Type="http://schemas.openxmlformats.org/officeDocument/2006/relationships/audio" Target="../media/audio4.wav"/><Relationship Id="rId14" Type="http://schemas.openxmlformats.org/officeDocument/2006/relationships/image" Target="../media/image33.gif"/></Relationships>
</file>

<file path=ppt/slides/_rels/slide37.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32.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31.wmf"/><Relationship Id="rId17" Type="http://schemas.openxmlformats.org/officeDocument/2006/relationships/image" Target="../media/image29.png"/><Relationship Id="rId2" Type="http://schemas.microsoft.com/office/2007/relationships/media" Target="../media/media2.mp3"/><Relationship Id="rId16" Type="http://schemas.openxmlformats.org/officeDocument/2006/relationships/image" Target="../media/image35.png"/><Relationship Id="rId1" Type="http://schemas.openxmlformats.org/officeDocument/2006/relationships/vmlDrawing" Target="../drawings/vmlDrawing13.vml"/><Relationship Id="rId6" Type="http://schemas.openxmlformats.org/officeDocument/2006/relationships/audio" Target="../media/audio1.wav"/><Relationship Id="rId11" Type="http://schemas.openxmlformats.org/officeDocument/2006/relationships/oleObject" Target="../embeddings/oleObject7.bin"/><Relationship Id="rId5" Type="http://schemas.openxmlformats.org/officeDocument/2006/relationships/notesSlide" Target="../notesSlides/notesSlide26.xml"/><Relationship Id="rId15" Type="http://schemas.openxmlformats.org/officeDocument/2006/relationships/image" Target="../media/image34.png"/><Relationship Id="rId10" Type="http://schemas.openxmlformats.org/officeDocument/2006/relationships/audio" Target="../media/audio5.wav"/><Relationship Id="rId4" Type="http://schemas.openxmlformats.org/officeDocument/2006/relationships/slideLayout" Target="../slideLayouts/slideLayout2.xml"/><Relationship Id="rId9" Type="http://schemas.openxmlformats.org/officeDocument/2006/relationships/audio" Target="../media/audio4.wav"/><Relationship Id="rId14" Type="http://schemas.openxmlformats.org/officeDocument/2006/relationships/image" Target="../media/image33.gif"/></Relationships>
</file>

<file path=ppt/slides/_rels/slide38.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32.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31.wmf"/><Relationship Id="rId17" Type="http://schemas.openxmlformats.org/officeDocument/2006/relationships/image" Target="../media/image29.png"/><Relationship Id="rId2" Type="http://schemas.microsoft.com/office/2007/relationships/media" Target="../media/media2.mp3"/><Relationship Id="rId16" Type="http://schemas.openxmlformats.org/officeDocument/2006/relationships/image" Target="../media/image35.png"/><Relationship Id="rId1" Type="http://schemas.openxmlformats.org/officeDocument/2006/relationships/vmlDrawing" Target="../drawings/vmlDrawing14.vml"/><Relationship Id="rId6" Type="http://schemas.openxmlformats.org/officeDocument/2006/relationships/audio" Target="../media/audio1.wav"/><Relationship Id="rId11" Type="http://schemas.openxmlformats.org/officeDocument/2006/relationships/oleObject" Target="../embeddings/oleObject7.bin"/><Relationship Id="rId5" Type="http://schemas.openxmlformats.org/officeDocument/2006/relationships/notesSlide" Target="../notesSlides/notesSlide27.xml"/><Relationship Id="rId15" Type="http://schemas.openxmlformats.org/officeDocument/2006/relationships/image" Target="../media/image34.png"/><Relationship Id="rId10" Type="http://schemas.openxmlformats.org/officeDocument/2006/relationships/audio" Target="../media/audio5.wav"/><Relationship Id="rId4" Type="http://schemas.openxmlformats.org/officeDocument/2006/relationships/slideLayout" Target="../slideLayouts/slideLayout2.xml"/><Relationship Id="rId9" Type="http://schemas.openxmlformats.org/officeDocument/2006/relationships/audio" Target="../media/audio4.wav"/><Relationship Id="rId14" Type="http://schemas.openxmlformats.org/officeDocument/2006/relationships/image" Target="../media/image33.gif"/></Relationships>
</file>

<file path=ppt/slides/_rels/slide39.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32.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31.wmf"/><Relationship Id="rId17" Type="http://schemas.openxmlformats.org/officeDocument/2006/relationships/image" Target="../media/image29.png"/><Relationship Id="rId2" Type="http://schemas.microsoft.com/office/2007/relationships/media" Target="../media/media2.mp3"/><Relationship Id="rId16" Type="http://schemas.openxmlformats.org/officeDocument/2006/relationships/image" Target="../media/image35.png"/><Relationship Id="rId1" Type="http://schemas.openxmlformats.org/officeDocument/2006/relationships/vmlDrawing" Target="../drawings/vmlDrawing15.vml"/><Relationship Id="rId6" Type="http://schemas.openxmlformats.org/officeDocument/2006/relationships/audio" Target="../media/audio1.wav"/><Relationship Id="rId11" Type="http://schemas.openxmlformats.org/officeDocument/2006/relationships/oleObject" Target="../embeddings/oleObject7.bin"/><Relationship Id="rId5" Type="http://schemas.openxmlformats.org/officeDocument/2006/relationships/notesSlide" Target="../notesSlides/notesSlide28.xml"/><Relationship Id="rId15" Type="http://schemas.openxmlformats.org/officeDocument/2006/relationships/image" Target="../media/image34.png"/><Relationship Id="rId10" Type="http://schemas.openxmlformats.org/officeDocument/2006/relationships/audio" Target="../media/audio5.wav"/><Relationship Id="rId4" Type="http://schemas.openxmlformats.org/officeDocument/2006/relationships/slideLayout" Target="../slideLayouts/slideLayout2.xml"/><Relationship Id="rId9" Type="http://schemas.openxmlformats.org/officeDocument/2006/relationships/audio" Target="../media/audio4.wav"/><Relationship Id="rId14" Type="http://schemas.openxmlformats.org/officeDocument/2006/relationships/image" Target="../media/image33.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8.png"/><Relationship Id="rId3" Type="http://schemas.openxmlformats.org/officeDocument/2006/relationships/notesSlide" Target="../notesSlides/notesSlide29.xml"/><Relationship Id="rId7" Type="http://schemas.openxmlformats.org/officeDocument/2006/relationships/image" Target="../media/image40.png"/><Relationship Id="rId12" Type="http://schemas.openxmlformats.org/officeDocument/2006/relationships/image" Target="../media/image42.png"/><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39.png"/><Relationship Id="rId11" Type="http://schemas.openxmlformats.org/officeDocument/2006/relationships/image" Target="../media/image17.png"/><Relationship Id="rId5" Type="http://schemas.openxmlformats.org/officeDocument/2006/relationships/image" Target="../media/image13.jpeg"/><Relationship Id="rId1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hyperlink" Target="http://ibaotu.com/ppt/" TargetMode="External"/><Relationship Id="rId9" Type="http://schemas.openxmlformats.org/officeDocument/2006/relationships/image" Target="../media/image41.jpe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notesSlide" Target="../notesSlides/notesSlide4.xml"/><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hyperlink" Target="http://ibaotu.com/ppt/" TargetMode="External"/><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0" name="Group 14"/>
          <p:cNvGrpSpPr>
            <a:grpSpLocks/>
          </p:cNvGrpSpPr>
          <p:nvPr/>
        </p:nvGrpSpPr>
        <p:grpSpPr bwMode="auto">
          <a:xfrm>
            <a:off x="1524000" y="76201"/>
            <a:ext cx="838200" cy="695325"/>
            <a:chOff x="2350" y="1008"/>
            <a:chExt cx="1826" cy="534"/>
          </a:xfrm>
        </p:grpSpPr>
        <p:pic>
          <p:nvPicPr>
            <p:cNvPr id="2066" name="Picture 15"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7" name="Picture 16"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 name="Picture 17"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Picture 18"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1"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50988" y="7938"/>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105526"/>
            <a:ext cx="90678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33211" y="7938"/>
            <a:ext cx="85725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Box 18"/>
          <p:cNvSpPr txBox="1">
            <a:spLocks noChangeArrowheads="1"/>
          </p:cNvSpPr>
          <p:nvPr/>
        </p:nvSpPr>
        <p:spPr bwMode="auto">
          <a:xfrm>
            <a:off x="0" y="2397041"/>
            <a:ext cx="1194816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VnTime" pitchFamily="34" charset="0"/>
              </a:defRPr>
            </a:lvl1pPr>
            <a:lvl2pPr marL="742950" indent="-285750">
              <a:defRPr sz="2800">
                <a:solidFill>
                  <a:schemeClr val="tx1"/>
                </a:solidFill>
                <a:latin typeface=".VnTime" pitchFamily="34" charset="0"/>
              </a:defRPr>
            </a:lvl2pPr>
            <a:lvl3pPr marL="1143000" indent="-228600">
              <a:defRPr sz="2800">
                <a:solidFill>
                  <a:schemeClr val="tx1"/>
                </a:solidFill>
                <a:latin typeface=".VnTime" pitchFamily="34" charset="0"/>
              </a:defRPr>
            </a:lvl3pPr>
            <a:lvl4pPr marL="1600200" indent="-228600">
              <a:defRPr sz="2800">
                <a:solidFill>
                  <a:schemeClr val="tx1"/>
                </a:solidFill>
                <a:latin typeface=".VnTime" pitchFamily="34" charset="0"/>
              </a:defRPr>
            </a:lvl4pPr>
            <a:lvl5pPr marL="2057400" indent="-228600">
              <a:defRPr sz="2800">
                <a:solidFill>
                  <a:schemeClr val="tx1"/>
                </a:solidFill>
                <a:latin typeface=".VnTime" pitchFamily="34" charset="0"/>
              </a:defRPr>
            </a:lvl5pPr>
            <a:lvl6pPr marL="2514600" indent="-228600" eaLnBrk="0" fontAlgn="base" hangingPunct="0">
              <a:spcBef>
                <a:spcPct val="0"/>
              </a:spcBef>
              <a:spcAft>
                <a:spcPct val="0"/>
              </a:spcAft>
              <a:defRPr sz="2800">
                <a:solidFill>
                  <a:schemeClr val="tx1"/>
                </a:solidFill>
                <a:latin typeface=".VnTime" pitchFamily="34" charset="0"/>
              </a:defRPr>
            </a:lvl6pPr>
            <a:lvl7pPr marL="2971800" indent="-228600" eaLnBrk="0" fontAlgn="base" hangingPunct="0">
              <a:spcBef>
                <a:spcPct val="0"/>
              </a:spcBef>
              <a:spcAft>
                <a:spcPct val="0"/>
              </a:spcAft>
              <a:defRPr sz="2800">
                <a:solidFill>
                  <a:schemeClr val="tx1"/>
                </a:solidFill>
                <a:latin typeface=".VnTime" pitchFamily="34" charset="0"/>
              </a:defRPr>
            </a:lvl7pPr>
            <a:lvl8pPr marL="3429000" indent="-228600" eaLnBrk="0" fontAlgn="base" hangingPunct="0">
              <a:spcBef>
                <a:spcPct val="0"/>
              </a:spcBef>
              <a:spcAft>
                <a:spcPct val="0"/>
              </a:spcAft>
              <a:defRPr sz="2800">
                <a:solidFill>
                  <a:schemeClr val="tx1"/>
                </a:solidFill>
                <a:latin typeface=".VnTime" pitchFamily="34" charset="0"/>
              </a:defRPr>
            </a:lvl8pPr>
            <a:lvl9pPr marL="3886200" indent="-228600" eaLnBrk="0" fontAlgn="base" hangingPunct="0">
              <a:spcBef>
                <a:spcPct val="0"/>
              </a:spcBef>
              <a:spcAft>
                <a:spcPct val="0"/>
              </a:spcAft>
              <a:defRPr sz="2800">
                <a:solidFill>
                  <a:schemeClr val="tx1"/>
                </a:solidFill>
                <a:latin typeface=".VnTime" pitchFamily="34" charset="0"/>
              </a:defRPr>
            </a:lvl9pPr>
          </a:lstStyle>
          <a:p>
            <a:pPr algn="ctr"/>
            <a:r>
              <a:rPr lang="en-US" altLang="en-US" sz="4000" b="1" i="1" dirty="0">
                <a:solidFill>
                  <a:srgbClr val="0000FF"/>
                </a:solidFill>
                <a:latin typeface=".VnArialH" pitchFamily="34" charset="0"/>
              </a:rPr>
              <a:t> </a:t>
            </a:r>
            <a:r>
              <a:rPr lang="en-US" altLang="en-US" sz="4000" b="1" dirty="0" smtClean="0">
                <a:solidFill>
                  <a:srgbClr val="FF0066"/>
                </a:solidFill>
                <a:latin typeface="Times New Roman" pitchFamily="18" charset="0"/>
                <a:cs typeface="Times New Roman" pitchFamily="18" charset="0"/>
              </a:rPr>
              <a:t>HỘI THI GIÁO VIÊN DẠY GIỎI CẤP TRƯỜNG</a:t>
            </a:r>
          </a:p>
          <a:p>
            <a:pPr algn="ctr"/>
            <a:r>
              <a:rPr lang="en-US" altLang="en-US" sz="4000" b="1" i="1" dirty="0" smtClean="0">
                <a:solidFill>
                  <a:srgbClr val="FF0066"/>
                </a:solidFill>
                <a:latin typeface="Times New Roman" pitchFamily="18" charset="0"/>
                <a:cs typeface="Times New Roman" pitchFamily="18" charset="0"/>
              </a:rPr>
              <a:t>NĂM HỌC 2022-2023</a:t>
            </a:r>
            <a:endParaRPr lang="en-US" altLang="en-US" sz="4000" b="1" i="1" dirty="0">
              <a:solidFill>
                <a:srgbClr val="FF0066"/>
              </a:solidFill>
              <a:latin typeface="Times New Roman" pitchFamily="18" charset="0"/>
              <a:cs typeface="Times New Roman" pitchFamily="18" charset="0"/>
            </a:endParaRPr>
          </a:p>
        </p:txBody>
      </p:sp>
      <p:sp>
        <p:nvSpPr>
          <p:cNvPr id="2055" name="TextBox 19"/>
          <p:cNvSpPr txBox="1">
            <a:spLocks noChangeArrowheads="1"/>
          </p:cNvSpPr>
          <p:nvPr/>
        </p:nvSpPr>
        <p:spPr bwMode="auto">
          <a:xfrm>
            <a:off x="3455988" y="819150"/>
            <a:ext cx="57769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nTime" pitchFamily="34" charset="0"/>
              </a:defRPr>
            </a:lvl1pPr>
            <a:lvl2pPr marL="742950" indent="-285750">
              <a:defRPr sz="2800">
                <a:solidFill>
                  <a:schemeClr val="tx1"/>
                </a:solidFill>
                <a:latin typeface=".VnTime" pitchFamily="34" charset="0"/>
              </a:defRPr>
            </a:lvl2pPr>
            <a:lvl3pPr marL="1143000" indent="-228600">
              <a:defRPr sz="2800">
                <a:solidFill>
                  <a:schemeClr val="tx1"/>
                </a:solidFill>
                <a:latin typeface=".VnTime" pitchFamily="34" charset="0"/>
              </a:defRPr>
            </a:lvl3pPr>
            <a:lvl4pPr marL="1600200" indent="-228600">
              <a:defRPr sz="2800">
                <a:solidFill>
                  <a:schemeClr val="tx1"/>
                </a:solidFill>
                <a:latin typeface=".VnTime" pitchFamily="34" charset="0"/>
              </a:defRPr>
            </a:lvl4pPr>
            <a:lvl5pPr marL="2057400" indent="-228600">
              <a:defRPr sz="2800">
                <a:solidFill>
                  <a:schemeClr val="tx1"/>
                </a:solidFill>
                <a:latin typeface=".VnTime" pitchFamily="34" charset="0"/>
              </a:defRPr>
            </a:lvl5pPr>
            <a:lvl6pPr marL="2514600" indent="-228600" eaLnBrk="0" fontAlgn="base" hangingPunct="0">
              <a:spcBef>
                <a:spcPct val="0"/>
              </a:spcBef>
              <a:spcAft>
                <a:spcPct val="0"/>
              </a:spcAft>
              <a:defRPr sz="2800">
                <a:solidFill>
                  <a:schemeClr val="tx1"/>
                </a:solidFill>
                <a:latin typeface=".VnTime" pitchFamily="34" charset="0"/>
              </a:defRPr>
            </a:lvl6pPr>
            <a:lvl7pPr marL="2971800" indent="-228600" eaLnBrk="0" fontAlgn="base" hangingPunct="0">
              <a:spcBef>
                <a:spcPct val="0"/>
              </a:spcBef>
              <a:spcAft>
                <a:spcPct val="0"/>
              </a:spcAft>
              <a:defRPr sz="2800">
                <a:solidFill>
                  <a:schemeClr val="tx1"/>
                </a:solidFill>
                <a:latin typeface=".VnTime" pitchFamily="34" charset="0"/>
              </a:defRPr>
            </a:lvl7pPr>
            <a:lvl8pPr marL="3429000" indent="-228600" eaLnBrk="0" fontAlgn="base" hangingPunct="0">
              <a:spcBef>
                <a:spcPct val="0"/>
              </a:spcBef>
              <a:spcAft>
                <a:spcPct val="0"/>
              </a:spcAft>
              <a:defRPr sz="2800">
                <a:solidFill>
                  <a:schemeClr val="tx1"/>
                </a:solidFill>
                <a:latin typeface=".VnTime" pitchFamily="34" charset="0"/>
              </a:defRPr>
            </a:lvl8pPr>
            <a:lvl9pPr marL="3886200" indent="-228600" eaLnBrk="0" fontAlgn="base" hangingPunct="0">
              <a:spcBef>
                <a:spcPct val="0"/>
              </a:spcBef>
              <a:spcAft>
                <a:spcPct val="0"/>
              </a:spcAft>
              <a:defRPr sz="2800">
                <a:solidFill>
                  <a:schemeClr val="tx1"/>
                </a:solidFill>
                <a:latin typeface=".VnTime" pitchFamily="34" charset="0"/>
              </a:defRPr>
            </a:lvl9pPr>
          </a:lstStyle>
          <a:p>
            <a:r>
              <a:rPr lang="en-US" altLang="en-US">
                <a:solidFill>
                  <a:srgbClr val="0000FF"/>
                </a:solidFill>
                <a:latin typeface="Times New Roman" pitchFamily="18" charset="0"/>
                <a:cs typeface="Times New Roman" pitchFamily="18" charset="0"/>
              </a:rPr>
              <a:t>    TR</a:t>
            </a:r>
            <a:r>
              <a:rPr lang="vi-VN" altLang="en-US">
                <a:solidFill>
                  <a:srgbClr val="0000FF"/>
                </a:solidFill>
                <a:latin typeface="Times New Roman" pitchFamily="18" charset="0"/>
                <a:cs typeface="Times New Roman" pitchFamily="18" charset="0"/>
              </a:rPr>
              <a:t>ƯỜN</a:t>
            </a:r>
            <a:r>
              <a:rPr lang="en-US" altLang="en-US">
                <a:solidFill>
                  <a:srgbClr val="0000FF"/>
                </a:solidFill>
                <a:latin typeface="Times New Roman" pitchFamily="18" charset="0"/>
                <a:cs typeface="Times New Roman" pitchFamily="18" charset="0"/>
              </a:rPr>
              <a:t>G THCS QUANG TRUNG</a:t>
            </a:r>
          </a:p>
          <a:p>
            <a:endParaRPr lang="en-US" altLang="en-US" i="1">
              <a:solidFill>
                <a:srgbClr val="0000FF"/>
              </a:solidFill>
              <a:latin typeface=".VnArialH" pitchFamily="34" charset="0"/>
            </a:endParaRPr>
          </a:p>
        </p:txBody>
      </p:sp>
      <p:sp>
        <p:nvSpPr>
          <p:cNvPr id="2056" name="Line 26"/>
          <p:cNvSpPr>
            <a:spLocks noChangeShapeType="1"/>
          </p:cNvSpPr>
          <p:nvPr/>
        </p:nvSpPr>
        <p:spPr bwMode="auto">
          <a:xfrm>
            <a:off x="3957638" y="1295400"/>
            <a:ext cx="465296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nchorCtr="1"/>
          <a:lstStyle/>
          <a:p>
            <a:endParaRPr lang="en-US"/>
          </a:p>
        </p:txBody>
      </p:sp>
      <p:grpSp>
        <p:nvGrpSpPr>
          <p:cNvPr id="2057" name="Group 14"/>
          <p:cNvGrpSpPr>
            <a:grpSpLocks/>
          </p:cNvGrpSpPr>
          <p:nvPr/>
        </p:nvGrpSpPr>
        <p:grpSpPr bwMode="auto">
          <a:xfrm>
            <a:off x="2417763" y="2178051"/>
            <a:ext cx="7772400" cy="695325"/>
            <a:chOff x="2350" y="1008"/>
            <a:chExt cx="1826" cy="534"/>
          </a:xfrm>
        </p:grpSpPr>
        <p:pic>
          <p:nvPicPr>
            <p:cNvPr id="2062" name="Picture 15"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16"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17"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18"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58" name="Group 14"/>
          <p:cNvGrpSpPr>
            <a:grpSpLocks/>
          </p:cNvGrpSpPr>
          <p:nvPr/>
        </p:nvGrpSpPr>
        <p:grpSpPr bwMode="auto">
          <a:xfrm>
            <a:off x="2171700" y="4733926"/>
            <a:ext cx="6146800" cy="754063"/>
            <a:chOff x="2350" y="1008"/>
            <a:chExt cx="1444" cy="534"/>
          </a:xfrm>
        </p:grpSpPr>
        <p:pic>
          <p:nvPicPr>
            <p:cNvPr id="2059" name="Picture 16"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7"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9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8"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p:cNvSpPr txBox="1"/>
          <p:nvPr/>
        </p:nvSpPr>
        <p:spPr>
          <a:xfrm>
            <a:off x="2921712" y="4266290"/>
            <a:ext cx="6177973" cy="1200329"/>
          </a:xfrm>
          <a:prstGeom prst="rect">
            <a:avLst/>
          </a:prstGeom>
          <a:noFill/>
        </p:spPr>
        <p:txBody>
          <a:bodyPr wrap="none" rtlCol="0">
            <a:spAutoFit/>
          </a:bodyPr>
          <a:lstStyle/>
          <a:p>
            <a:r>
              <a:rPr lang="en-US" sz="3600" b="1" dirty="0" err="1" smtClean="0">
                <a:latin typeface="Times New Roman" panose="02020603050405020304" pitchFamily="18" charset="0"/>
                <a:cs typeface="Times New Roman" panose="02020603050405020304" pitchFamily="18" charset="0"/>
              </a:rPr>
              <a:t>Giáo</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viên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Nguyễn</a:t>
            </a:r>
            <a:r>
              <a:rPr lang="en-US" sz="3600" b="1" dirty="0" smtClean="0">
                <a:latin typeface="Times New Roman" panose="02020603050405020304" pitchFamily="18" charset="0"/>
                <a:cs typeface="Times New Roman" panose="02020603050405020304" pitchFamily="18" charset="0"/>
              </a:rPr>
              <a:t> Minh Thu</a:t>
            </a:r>
          </a:p>
          <a:p>
            <a:r>
              <a:rPr lang="en-US" sz="3600" b="1" dirty="0" err="1" smtClean="0">
                <a:latin typeface="Times New Roman" panose="02020603050405020304" pitchFamily="18" charset="0"/>
                <a:cs typeface="Times New Roman" panose="02020603050405020304" pitchFamily="18" charset="0"/>
              </a:rPr>
              <a:t>Môn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Ngư</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văn</a:t>
            </a:r>
            <a:r>
              <a:rPr lang="en-US" sz="3600" b="1" dirty="0" smtClean="0">
                <a:latin typeface="Times New Roman" panose="02020603050405020304" pitchFamily="18" charset="0"/>
                <a:cs typeface="Times New Roman" panose="02020603050405020304" pitchFamily="18" charset="0"/>
              </a:rPr>
              <a:t> 9</a:t>
            </a:r>
            <a:endParaRPr lang="en-US" sz="3600" b="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738455246"/>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4276" y="429675"/>
            <a:ext cx="10615447" cy="5478423"/>
          </a:xfrm>
          <a:prstGeom prst="rect">
            <a:avLst/>
          </a:prstGeom>
        </p:spPr>
        <p:txBody>
          <a:bodyPr wrap="square">
            <a:spAutoFit/>
          </a:bodyPr>
          <a:lstStyle/>
          <a:p>
            <a:pPr algn="just"/>
            <a:r>
              <a:rPr lang="en-US" sz="5000" b="1" dirty="0" smtClean="0">
                <a:solidFill>
                  <a:srgbClr val="0000FF"/>
                </a:solidFill>
                <a:latin typeface="+mj-lt"/>
              </a:rPr>
              <a:t>	</a:t>
            </a:r>
            <a:r>
              <a:rPr lang="vi-VN" sz="5000" b="1" dirty="0" smtClean="0">
                <a:solidFill>
                  <a:srgbClr val="0000FF"/>
                </a:solidFill>
                <a:latin typeface="+mj-lt"/>
              </a:rPr>
              <a:t>Sách </a:t>
            </a:r>
            <a:r>
              <a:rPr lang="vi-VN" sz="5000" b="1" dirty="0">
                <a:solidFill>
                  <a:srgbClr val="0000FF"/>
                </a:solidFill>
                <a:latin typeface="+mj-lt"/>
              </a:rPr>
              <a:t>"</a:t>
            </a:r>
            <a:r>
              <a:rPr lang="vi-VN" sz="5000" b="1" dirty="0">
                <a:solidFill>
                  <a:srgbClr val="FF0000"/>
                </a:solidFill>
                <a:latin typeface="+mj-lt"/>
              </a:rPr>
              <a:t>Đại Nam chính biên liệt truyện</a:t>
            </a:r>
            <a:r>
              <a:rPr lang="vi-VN" sz="5000" b="1" dirty="0">
                <a:solidFill>
                  <a:srgbClr val="0000FF"/>
                </a:solidFill>
                <a:latin typeface="+mj-lt"/>
              </a:rPr>
              <a:t>" chép: </a:t>
            </a:r>
            <a:r>
              <a:rPr lang="vi-VN" sz="5000" b="1" i="1" dirty="0">
                <a:solidFill>
                  <a:srgbClr val="0000FF"/>
                </a:solidFill>
                <a:latin typeface="+mj-lt"/>
              </a:rPr>
              <a:t>“Đến khi bệnh kịch, không chịu uống thuốc, sai người nhà mở duỗi chân tay, nói đã lạnh cả, Du bảo rằng “tốt”, nói xong thì chết, không nói một câu nào đến việc sau khi chết”.</a:t>
            </a:r>
            <a:r>
              <a:rPr lang="vi-VN" sz="5000" b="1" dirty="0">
                <a:solidFill>
                  <a:srgbClr val="0000FF"/>
                </a:solidFill>
                <a:latin typeface="+mj-lt"/>
              </a:rPr>
              <a:t> </a:t>
            </a:r>
            <a:endParaRPr lang="en-US" sz="5000" b="1" dirty="0">
              <a:solidFill>
                <a:srgbClr val="0000FF"/>
              </a:solidFill>
              <a:latin typeface="+mj-lt"/>
            </a:endParaRPr>
          </a:p>
        </p:txBody>
      </p:sp>
    </p:spTree>
    <p:extLst>
      <p:ext uri="{BB962C8B-B14F-4D97-AF65-F5344CB8AC3E}">
        <p14:creationId xmlns:p14="http://schemas.microsoft.com/office/powerpoint/2010/main" val="141993908"/>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361" y="924467"/>
            <a:ext cx="6408658" cy="456008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Cloud Callout 2"/>
          <p:cNvSpPr/>
          <p:nvPr/>
        </p:nvSpPr>
        <p:spPr>
          <a:xfrm>
            <a:off x="6761019" y="498762"/>
            <a:ext cx="5527963" cy="4128655"/>
          </a:xfrm>
          <a:prstGeom prst="cloudCallout">
            <a:avLst>
              <a:gd name="adj1" fmla="val -39077"/>
              <a:gd name="adj2" fmla="val 5959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3600" b="1" dirty="0" smtClean="0">
                <a:effectLst>
                  <a:glow rad="139700">
                    <a:schemeClr val="accent2">
                      <a:satMod val="175000"/>
                      <a:alpha val="40000"/>
                    </a:schemeClr>
                  </a:glow>
                  <a:reflection blurRad="6350" stA="55000" endA="300" endPos="45500" dir="5400000" sy="-100000" algn="bl" rotWithShape="0"/>
                </a:effectLst>
                <a:latin typeface="+mj-lt"/>
              </a:rPr>
              <a:t>NGUYỄN DU</a:t>
            </a:r>
          </a:p>
          <a:p>
            <a:pPr algn="ctr"/>
            <a:endParaRPr lang="en-US" sz="3600" b="1" i="1" dirty="0" smtClean="0">
              <a:latin typeface="+mj-lt"/>
            </a:endParaRPr>
          </a:p>
          <a:p>
            <a:pPr algn="ctr"/>
            <a:r>
              <a:rPr lang="vi-VN" sz="3600" b="1" i="1" dirty="0" smtClean="0">
                <a:latin typeface="+mj-lt"/>
              </a:rPr>
              <a:t>“</a:t>
            </a:r>
            <a:r>
              <a:rPr lang="en-US" sz="3600" b="1" i="1" dirty="0" err="1">
                <a:latin typeface="+mj-lt"/>
              </a:rPr>
              <a:t>Đại</a:t>
            </a:r>
            <a:r>
              <a:rPr lang="en-US" sz="3600" b="1" i="1" dirty="0">
                <a:latin typeface="+mj-lt"/>
              </a:rPr>
              <a:t> </a:t>
            </a:r>
            <a:r>
              <a:rPr lang="en-US" sz="3600" b="1" i="1" dirty="0" err="1">
                <a:latin typeface="+mj-lt"/>
              </a:rPr>
              <a:t>thi</a:t>
            </a:r>
            <a:r>
              <a:rPr lang="en-US" sz="3600" b="1" i="1" dirty="0">
                <a:latin typeface="+mj-lt"/>
              </a:rPr>
              <a:t> </a:t>
            </a:r>
            <a:r>
              <a:rPr lang="en-US" sz="3600" b="1" i="1" dirty="0" err="1">
                <a:latin typeface="+mj-lt"/>
              </a:rPr>
              <a:t>hào</a:t>
            </a:r>
            <a:r>
              <a:rPr lang="en-US" sz="3600" b="1" i="1" dirty="0">
                <a:latin typeface="+mj-lt"/>
              </a:rPr>
              <a:t> </a:t>
            </a:r>
            <a:r>
              <a:rPr lang="en-US" sz="3600" b="1" i="1" dirty="0" err="1">
                <a:latin typeface="+mj-lt"/>
              </a:rPr>
              <a:t>dân</a:t>
            </a:r>
            <a:r>
              <a:rPr lang="en-US" sz="3600" b="1" i="1" dirty="0">
                <a:latin typeface="+mj-lt"/>
              </a:rPr>
              <a:t> </a:t>
            </a:r>
            <a:r>
              <a:rPr lang="en-US" sz="3600" b="1" i="1" dirty="0" err="1">
                <a:latin typeface="+mj-lt"/>
              </a:rPr>
              <a:t>tộc</a:t>
            </a:r>
            <a:r>
              <a:rPr lang="en-US" sz="3600" b="1" i="1" dirty="0">
                <a:latin typeface="+mj-lt"/>
              </a:rPr>
              <a:t> </a:t>
            </a:r>
            <a:r>
              <a:rPr lang="en-US" sz="3600" b="1" i="1" dirty="0" err="1">
                <a:latin typeface="+mj-lt"/>
              </a:rPr>
              <a:t>và</a:t>
            </a:r>
            <a:r>
              <a:rPr lang="en-US" sz="3600" b="1" i="1" dirty="0">
                <a:latin typeface="+mj-lt"/>
              </a:rPr>
              <a:t> </a:t>
            </a:r>
            <a:r>
              <a:rPr lang="en-US" sz="3600" b="1" i="1" dirty="0" err="1">
                <a:latin typeface="+mj-lt"/>
              </a:rPr>
              <a:t>Danh</a:t>
            </a:r>
            <a:r>
              <a:rPr lang="en-US" sz="3600" b="1" i="1" dirty="0">
                <a:latin typeface="+mj-lt"/>
              </a:rPr>
              <a:t> </a:t>
            </a:r>
            <a:r>
              <a:rPr lang="en-US" sz="3600" b="1" i="1" dirty="0" err="1">
                <a:latin typeface="+mj-lt"/>
              </a:rPr>
              <a:t>nhân</a:t>
            </a:r>
            <a:r>
              <a:rPr lang="en-US" sz="3600" b="1" i="1" dirty="0">
                <a:latin typeface="+mj-lt"/>
              </a:rPr>
              <a:t> </a:t>
            </a:r>
            <a:r>
              <a:rPr lang="en-US" sz="3600" b="1" i="1" dirty="0" err="1">
                <a:latin typeface="+mj-lt"/>
              </a:rPr>
              <a:t>văn</a:t>
            </a:r>
            <a:r>
              <a:rPr lang="en-US" sz="3600" b="1" i="1" dirty="0">
                <a:latin typeface="+mj-lt"/>
              </a:rPr>
              <a:t> </a:t>
            </a:r>
            <a:r>
              <a:rPr lang="en-US" sz="3600" b="1" i="1" dirty="0" err="1">
                <a:latin typeface="+mj-lt"/>
              </a:rPr>
              <a:t>hóa</a:t>
            </a:r>
            <a:r>
              <a:rPr lang="en-US" sz="3600" b="1" i="1" dirty="0">
                <a:latin typeface="+mj-lt"/>
              </a:rPr>
              <a:t> </a:t>
            </a:r>
            <a:r>
              <a:rPr lang="en-US" sz="3600" b="1" i="1" dirty="0" err="1">
                <a:latin typeface="+mj-lt"/>
              </a:rPr>
              <a:t>thế</a:t>
            </a:r>
            <a:r>
              <a:rPr lang="en-US" sz="3600" b="1" i="1" dirty="0">
                <a:latin typeface="+mj-lt"/>
              </a:rPr>
              <a:t> </a:t>
            </a:r>
            <a:r>
              <a:rPr lang="en-US" sz="3600" b="1" i="1" dirty="0" err="1">
                <a:latin typeface="+mj-lt"/>
              </a:rPr>
              <a:t>giới</a:t>
            </a:r>
            <a:r>
              <a:rPr lang="en-US" sz="3600" b="1" i="1" dirty="0">
                <a:latin typeface="+mj-lt"/>
              </a:rPr>
              <a:t>.</a:t>
            </a:r>
            <a:r>
              <a:rPr lang="vi-VN" sz="3600" b="1" i="1" dirty="0">
                <a:latin typeface="+mj-lt"/>
              </a:rPr>
              <a:t>”</a:t>
            </a:r>
            <a:endParaRPr lang="en-US" sz="3600" b="1" i="1" dirty="0">
              <a:latin typeface="+mj-lt"/>
            </a:endParaRPr>
          </a:p>
        </p:txBody>
      </p:sp>
      <p:sp>
        <p:nvSpPr>
          <p:cNvPr id="4" name="Oval 3"/>
          <p:cNvSpPr/>
          <p:nvPr/>
        </p:nvSpPr>
        <p:spPr>
          <a:xfrm>
            <a:off x="11996057" y="0"/>
            <a:ext cx="195943" cy="1501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4"/>
          <p:cNvSpPr/>
          <p:nvPr/>
        </p:nvSpPr>
        <p:spPr>
          <a:xfrm rot="21214027">
            <a:off x="2437718" y="5764014"/>
            <a:ext cx="2723823" cy="646331"/>
          </a:xfrm>
          <a:prstGeom prst="rect">
            <a:avLst/>
          </a:prstGeom>
        </p:spPr>
        <p:txBody>
          <a:bodyPr wrap="none">
            <a:spAutoFit/>
          </a:bodyPr>
          <a:lstStyle/>
          <a:p>
            <a:r>
              <a:rPr lang="en-US" altLang="en-US" sz="3600" b="1" dirty="0">
                <a:latin typeface="Times New Roman" panose="02020603050405020304" pitchFamily="18" charset="0"/>
                <a:cs typeface="Times New Roman" panose="02020603050405020304" pitchFamily="18" charset="0"/>
              </a:rPr>
              <a:t> (1765-1820) </a:t>
            </a:r>
            <a:endParaRPr lang="en-US" sz="3600" dirty="0"/>
          </a:p>
        </p:txBody>
      </p:sp>
    </p:spTree>
    <p:extLst>
      <p:ext uri="{BB962C8B-B14F-4D97-AF65-F5344CB8AC3E}">
        <p14:creationId xmlns:p14="http://schemas.microsoft.com/office/powerpoint/2010/main" val="2459448216"/>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竖卷形 1"/>
          <p:cNvSpPr>
            <a:spLocks noChangeArrowheads="1"/>
          </p:cNvSpPr>
          <p:nvPr/>
        </p:nvSpPr>
        <p:spPr bwMode="auto">
          <a:xfrm>
            <a:off x="-320009" y="1558401"/>
            <a:ext cx="6442157" cy="3450752"/>
          </a:xfrm>
          <a:prstGeom prst="verticalScroll">
            <a:avLst>
              <a:gd name="adj" fmla="val 12500"/>
            </a:avLst>
          </a:prstGeom>
          <a:gradFill rotWithShape="1">
            <a:gsLst>
              <a:gs pos="0">
                <a:srgbClr val="FFFFFF"/>
              </a:gs>
              <a:gs pos="100000">
                <a:srgbClr val="D8D8D8"/>
              </a:gs>
            </a:gsLst>
            <a:path path="rect">
              <a:fillToRect l="50000" t="50000" r="50000" b="50000"/>
            </a:path>
          </a:gradFill>
          <a:ln w="12700">
            <a:solidFill>
              <a:srgbClr val="A5A5A5"/>
            </a:solidFill>
            <a:beve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914400" eaLnBrk="1" hangingPunct="1"/>
            <a:endParaRPr lang="zh-CN" altLang="zh-CN">
              <a:solidFill>
                <a:srgbClr val="FFFFFF"/>
              </a:solidFill>
              <a:latin typeface="宋体" panose="02010600030101010101" pitchFamily="2" charset="-122"/>
              <a:sym typeface="宋体" panose="02010600030101010101" pitchFamily="2" charset="-122"/>
            </a:endParaRPr>
          </a:p>
        </p:txBody>
      </p:sp>
      <p:grpSp>
        <p:nvGrpSpPr>
          <p:cNvPr id="11" name="组合 67"/>
          <p:cNvGrpSpPr/>
          <p:nvPr/>
        </p:nvGrpSpPr>
        <p:grpSpPr bwMode="auto">
          <a:xfrm>
            <a:off x="4274847" y="4475882"/>
            <a:ext cx="493713" cy="587375"/>
            <a:chOff x="0" y="0"/>
            <a:chExt cx="631825" cy="752476"/>
          </a:xfrm>
        </p:grpSpPr>
        <p:sp>
          <p:nvSpPr>
            <p:cNvPr id="13" name="Freeform 202"/>
            <p:cNvSpPr>
              <a:spLocks noChangeArrowheads="1"/>
            </p:cNvSpPr>
            <p:nvPr/>
          </p:nvSpPr>
          <p:spPr bwMode="auto">
            <a:xfrm>
              <a:off x="266700" y="488950"/>
              <a:ext cx="3175" cy="4763"/>
            </a:xfrm>
            <a:custGeom>
              <a:avLst/>
              <a:gdLst>
                <a:gd name="T0" fmla="*/ 3175 w 1"/>
                <a:gd name="T1" fmla="*/ 0 h 1"/>
                <a:gd name="T2" fmla="*/ 3175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1" y="0"/>
                  </a:moveTo>
                  <a:cubicBezTo>
                    <a:pt x="0" y="0"/>
                    <a:pt x="0" y="1"/>
                    <a:pt x="1" y="0"/>
                  </a:cubicBezTo>
                  <a:close/>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4" name="Freeform 203"/>
            <p:cNvSpPr>
              <a:spLocks noChangeArrowheads="1"/>
            </p:cNvSpPr>
            <p:nvPr/>
          </p:nvSpPr>
          <p:spPr bwMode="auto">
            <a:xfrm>
              <a:off x="153987" y="211138"/>
              <a:ext cx="368300" cy="307975"/>
            </a:xfrm>
            <a:custGeom>
              <a:avLst/>
              <a:gdLst>
                <a:gd name="T0" fmla="*/ 341993 w 98"/>
                <a:gd name="T1" fmla="*/ 150232 h 82"/>
                <a:gd name="T2" fmla="*/ 345751 w 98"/>
                <a:gd name="T3" fmla="*/ 127697 h 82"/>
                <a:gd name="T4" fmla="*/ 330718 w 98"/>
                <a:gd name="T5" fmla="*/ 90139 h 82"/>
                <a:gd name="T6" fmla="*/ 251797 w 98"/>
                <a:gd name="T7" fmla="*/ 22535 h 82"/>
                <a:gd name="T8" fmla="*/ 233006 w 98"/>
                <a:gd name="T9" fmla="*/ 11267 h 82"/>
                <a:gd name="T10" fmla="*/ 206699 w 98"/>
                <a:gd name="T11" fmla="*/ 15023 h 82"/>
                <a:gd name="T12" fmla="*/ 154085 w 98"/>
                <a:gd name="T13" fmla="*/ 11267 h 82"/>
                <a:gd name="T14" fmla="*/ 97712 w 98"/>
                <a:gd name="T15" fmla="*/ 15023 h 82"/>
                <a:gd name="T16" fmla="*/ 45098 w 98"/>
                <a:gd name="T17" fmla="*/ 30046 h 82"/>
                <a:gd name="T18" fmla="*/ 18791 w 98"/>
                <a:gd name="T19" fmla="*/ 52581 h 82"/>
                <a:gd name="T20" fmla="*/ 15033 w 98"/>
                <a:gd name="T21" fmla="*/ 97651 h 82"/>
                <a:gd name="T22" fmla="*/ 7516 w 98"/>
                <a:gd name="T23" fmla="*/ 123941 h 82"/>
                <a:gd name="T24" fmla="*/ 18791 w 98"/>
                <a:gd name="T25" fmla="*/ 131453 h 82"/>
                <a:gd name="T26" fmla="*/ 15033 w 98"/>
                <a:gd name="T27" fmla="*/ 146476 h 82"/>
                <a:gd name="T28" fmla="*/ 11274 w 98"/>
                <a:gd name="T29" fmla="*/ 165255 h 82"/>
                <a:gd name="T30" fmla="*/ 11274 w 98"/>
                <a:gd name="T31" fmla="*/ 187790 h 82"/>
                <a:gd name="T32" fmla="*/ 30065 w 98"/>
                <a:gd name="T33" fmla="*/ 221592 h 82"/>
                <a:gd name="T34" fmla="*/ 41340 w 98"/>
                <a:gd name="T35" fmla="*/ 217836 h 82"/>
                <a:gd name="T36" fmla="*/ 48856 w 98"/>
                <a:gd name="T37" fmla="*/ 232859 h 82"/>
                <a:gd name="T38" fmla="*/ 60131 w 98"/>
                <a:gd name="T39" fmla="*/ 259150 h 82"/>
                <a:gd name="T40" fmla="*/ 93954 w 98"/>
                <a:gd name="T41" fmla="*/ 255394 h 82"/>
                <a:gd name="T42" fmla="*/ 93954 w 98"/>
                <a:gd name="T43" fmla="*/ 259150 h 82"/>
                <a:gd name="T44" fmla="*/ 105229 w 98"/>
                <a:gd name="T45" fmla="*/ 251638 h 82"/>
                <a:gd name="T46" fmla="*/ 112745 w 98"/>
                <a:gd name="T47" fmla="*/ 259150 h 82"/>
                <a:gd name="T48" fmla="*/ 116503 w 98"/>
                <a:gd name="T49" fmla="*/ 274173 h 82"/>
                <a:gd name="T50" fmla="*/ 116503 w 98"/>
                <a:gd name="T51" fmla="*/ 277929 h 82"/>
                <a:gd name="T52" fmla="*/ 116503 w 98"/>
                <a:gd name="T53" fmla="*/ 277929 h 82"/>
                <a:gd name="T54" fmla="*/ 142810 w 98"/>
                <a:gd name="T55" fmla="*/ 285440 h 82"/>
                <a:gd name="T56" fmla="*/ 131536 w 98"/>
                <a:gd name="T57" fmla="*/ 296708 h 82"/>
                <a:gd name="T58" fmla="*/ 135294 w 98"/>
                <a:gd name="T59" fmla="*/ 296708 h 82"/>
                <a:gd name="T60" fmla="*/ 150327 w 98"/>
                <a:gd name="T61" fmla="*/ 292952 h 82"/>
                <a:gd name="T62" fmla="*/ 142810 w 98"/>
                <a:gd name="T63" fmla="*/ 300463 h 82"/>
                <a:gd name="T64" fmla="*/ 210457 w 98"/>
                <a:gd name="T65" fmla="*/ 300463 h 82"/>
                <a:gd name="T66" fmla="*/ 255555 w 98"/>
                <a:gd name="T67" fmla="*/ 270417 h 82"/>
                <a:gd name="T68" fmla="*/ 281862 w 98"/>
                <a:gd name="T69" fmla="*/ 277929 h 82"/>
                <a:gd name="T70" fmla="*/ 278104 w 98"/>
                <a:gd name="T71" fmla="*/ 266661 h 82"/>
                <a:gd name="T72" fmla="*/ 289379 w 98"/>
                <a:gd name="T73" fmla="*/ 259150 h 82"/>
                <a:gd name="T74" fmla="*/ 296895 w 98"/>
                <a:gd name="T75" fmla="*/ 266661 h 82"/>
                <a:gd name="T76" fmla="*/ 300653 w 98"/>
                <a:gd name="T77" fmla="*/ 266661 h 82"/>
                <a:gd name="T78" fmla="*/ 296895 w 98"/>
                <a:gd name="T79" fmla="*/ 247882 h 82"/>
                <a:gd name="T80" fmla="*/ 304411 w 98"/>
                <a:gd name="T81" fmla="*/ 247882 h 82"/>
                <a:gd name="T82" fmla="*/ 300653 w 98"/>
                <a:gd name="T83" fmla="*/ 240371 h 82"/>
                <a:gd name="T84" fmla="*/ 308169 w 98"/>
                <a:gd name="T85" fmla="*/ 225348 h 82"/>
                <a:gd name="T86" fmla="*/ 326960 w 98"/>
                <a:gd name="T87" fmla="*/ 206569 h 82"/>
                <a:gd name="T88" fmla="*/ 341993 w 98"/>
                <a:gd name="T89" fmla="*/ 150232 h 8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8"/>
                <a:gd name="T136" fmla="*/ 0 h 82"/>
                <a:gd name="T137" fmla="*/ 98 w 98"/>
                <a:gd name="T138" fmla="*/ 82 h 8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8" h="82">
                  <a:moveTo>
                    <a:pt x="91" y="40"/>
                  </a:moveTo>
                  <a:cubicBezTo>
                    <a:pt x="92" y="34"/>
                    <a:pt x="92" y="34"/>
                    <a:pt x="92" y="34"/>
                  </a:cubicBezTo>
                  <a:cubicBezTo>
                    <a:pt x="91" y="33"/>
                    <a:pt x="89" y="20"/>
                    <a:pt x="88" y="24"/>
                  </a:cubicBezTo>
                  <a:cubicBezTo>
                    <a:pt x="87" y="18"/>
                    <a:pt x="72" y="7"/>
                    <a:pt x="67" y="6"/>
                  </a:cubicBezTo>
                  <a:cubicBezTo>
                    <a:pt x="66" y="6"/>
                    <a:pt x="67" y="2"/>
                    <a:pt x="62" y="3"/>
                  </a:cubicBezTo>
                  <a:cubicBezTo>
                    <a:pt x="60" y="1"/>
                    <a:pt x="53" y="3"/>
                    <a:pt x="55" y="4"/>
                  </a:cubicBezTo>
                  <a:cubicBezTo>
                    <a:pt x="49" y="0"/>
                    <a:pt x="47" y="2"/>
                    <a:pt x="41" y="3"/>
                  </a:cubicBezTo>
                  <a:cubicBezTo>
                    <a:pt x="39" y="2"/>
                    <a:pt x="29" y="6"/>
                    <a:pt x="26" y="4"/>
                  </a:cubicBezTo>
                  <a:cubicBezTo>
                    <a:pt x="21" y="9"/>
                    <a:pt x="17" y="3"/>
                    <a:pt x="12" y="8"/>
                  </a:cubicBezTo>
                  <a:cubicBezTo>
                    <a:pt x="9" y="11"/>
                    <a:pt x="4" y="9"/>
                    <a:pt x="5" y="14"/>
                  </a:cubicBezTo>
                  <a:cubicBezTo>
                    <a:pt x="8" y="15"/>
                    <a:pt x="1" y="24"/>
                    <a:pt x="4" y="26"/>
                  </a:cubicBezTo>
                  <a:cubicBezTo>
                    <a:pt x="2" y="33"/>
                    <a:pt x="2" y="33"/>
                    <a:pt x="2" y="33"/>
                  </a:cubicBezTo>
                  <a:cubicBezTo>
                    <a:pt x="1" y="34"/>
                    <a:pt x="5" y="34"/>
                    <a:pt x="5" y="35"/>
                  </a:cubicBezTo>
                  <a:cubicBezTo>
                    <a:pt x="5" y="35"/>
                    <a:pt x="4" y="40"/>
                    <a:pt x="4" y="39"/>
                  </a:cubicBezTo>
                  <a:cubicBezTo>
                    <a:pt x="5" y="42"/>
                    <a:pt x="3" y="42"/>
                    <a:pt x="3" y="44"/>
                  </a:cubicBezTo>
                  <a:cubicBezTo>
                    <a:pt x="0" y="46"/>
                    <a:pt x="1" y="46"/>
                    <a:pt x="3" y="50"/>
                  </a:cubicBezTo>
                  <a:cubicBezTo>
                    <a:pt x="2" y="54"/>
                    <a:pt x="7" y="56"/>
                    <a:pt x="8" y="59"/>
                  </a:cubicBezTo>
                  <a:cubicBezTo>
                    <a:pt x="8" y="58"/>
                    <a:pt x="11" y="58"/>
                    <a:pt x="11" y="58"/>
                  </a:cubicBezTo>
                  <a:cubicBezTo>
                    <a:pt x="9" y="62"/>
                    <a:pt x="9" y="61"/>
                    <a:pt x="13" y="62"/>
                  </a:cubicBezTo>
                  <a:cubicBezTo>
                    <a:pt x="13" y="63"/>
                    <a:pt x="13" y="69"/>
                    <a:pt x="16" y="69"/>
                  </a:cubicBezTo>
                  <a:cubicBezTo>
                    <a:pt x="19" y="69"/>
                    <a:pt x="26" y="68"/>
                    <a:pt x="25" y="68"/>
                  </a:cubicBezTo>
                  <a:cubicBezTo>
                    <a:pt x="25" y="68"/>
                    <a:pt x="25" y="69"/>
                    <a:pt x="25" y="69"/>
                  </a:cubicBezTo>
                  <a:cubicBezTo>
                    <a:pt x="25" y="69"/>
                    <a:pt x="28" y="67"/>
                    <a:pt x="28" y="67"/>
                  </a:cubicBezTo>
                  <a:cubicBezTo>
                    <a:pt x="30" y="70"/>
                    <a:pt x="28" y="67"/>
                    <a:pt x="30" y="69"/>
                  </a:cubicBezTo>
                  <a:cubicBezTo>
                    <a:pt x="30" y="69"/>
                    <a:pt x="31" y="73"/>
                    <a:pt x="31" y="73"/>
                  </a:cubicBezTo>
                  <a:cubicBezTo>
                    <a:pt x="31" y="73"/>
                    <a:pt x="31" y="74"/>
                    <a:pt x="31" y="74"/>
                  </a:cubicBezTo>
                  <a:cubicBezTo>
                    <a:pt x="31" y="74"/>
                    <a:pt x="31" y="74"/>
                    <a:pt x="31" y="74"/>
                  </a:cubicBezTo>
                  <a:cubicBezTo>
                    <a:pt x="33" y="75"/>
                    <a:pt x="36" y="75"/>
                    <a:pt x="38" y="76"/>
                  </a:cubicBezTo>
                  <a:cubicBezTo>
                    <a:pt x="38" y="76"/>
                    <a:pt x="35" y="79"/>
                    <a:pt x="35" y="79"/>
                  </a:cubicBezTo>
                  <a:cubicBezTo>
                    <a:pt x="36" y="79"/>
                    <a:pt x="36" y="79"/>
                    <a:pt x="36" y="79"/>
                  </a:cubicBezTo>
                  <a:cubicBezTo>
                    <a:pt x="36" y="79"/>
                    <a:pt x="40" y="77"/>
                    <a:pt x="40" y="78"/>
                  </a:cubicBezTo>
                  <a:cubicBezTo>
                    <a:pt x="40" y="79"/>
                    <a:pt x="37" y="79"/>
                    <a:pt x="38" y="80"/>
                  </a:cubicBezTo>
                  <a:cubicBezTo>
                    <a:pt x="42" y="81"/>
                    <a:pt x="51" y="82"/>
                    <a:pt x="56" y="80"/>
                  </a:cubicBezTo>
                  <a:cubicBezTo>
                    <a:pt x="60" y="80"/>
                    <a:pt x="65" y="71"/>
                    <a:pt x="68" y="72"/>
                  </a:cubicBezTo>
                  <a:cubicBezTo>
                    <a:pt x="70" y="74"/>
                    <a:pt x="73" y="73"/>
                    <a:pt x="75" y="74"/>
                  </a:cubicBezTo>
                  <a:cubicBezTo>
                    <a:pt x="75" y="73"/>
                    <a:pt x="74" y="72"/>
                    <a:pt x="74" y="71"/>
                  </a:cubicBezTo>
                  <a:cubicBezTo>
                    <a:pt x="76" y="71"/>
                    <a:pt x="76" y="70"/>
                    <a:pt x="77" y="69"/>
                  </a:cubicBezTo>
                  <a:cubicBezTo>
                    <a:pt x="77" y="70"/>
                    <a:pt x="78" y="71"/>
                    <a:pt x="79" y="71"/>
                  </a:cubicBezTo>
                  <a:cubicBezTo>
                    <a:pt x="79" y="71"/>
                    <a:pt x="79" y="71"/>
                    <a:pt x="80" y="71"/>
                  </a:cubicBezTo>
                  <a:cubicBezTo>
                    <a:pt x="79" y="70"/>
                    <a:pt x="78" y="66"/>
                    <a:pt x="79" y="66"/>
                  </a:cubicBezTo>
                  <a:cubicBezTo>
                    <a:pt x="78" y="66"/>
                    <a:pt x="81" y="66"/>
                    <a:pt x="81" y="66"/>
                  </a:cubicBezTo>
                  <a:cubicBezTo>
                    <a:pt x="81" y="65"/>
                    <a:pt x="79" y="64"/>
                    <a:pt x="80" y="64"/>
                  </a:cubicBezTo>
                  <a:cubicBezTo>
                    <a:pt x="81" y="62"/>
                    <a:pt x="87" y="66"/>
                    <a:pt x="82" y="60"/>
                  </a:cubicBezTo>
                  <a:cubicBezTo>
                    <a:pt x="91" y="60"/>
                    <a:pt x="85" y="58"/>
                    <a:pt x="87" y="55"/>
                  </a:cubicBezTo>
                  <a:cubicBezTo>
                    <a:pt x="93" y="52"/>
                    <a:pt x="98" y="44"/>
                    <a:pt x="91" y="40"/>
                  </a:cubicBezTo>
                  <a:close/>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5" name="Freeform 204"/>
            <p:cNvSpPr>
              <a:spLocks noChangeArrowheads="1"/>
            </p:cNvSpPr>
            <p:nvPr/>
          </p:nvSpPr>
          <p:spPr bwMode="auto">
            <a:xfrm>
              <a:off x="161925" y="296863"/>
              <a:ext cx="6350" cy="1"/>
            </a:xfrm>
            <a:custGeom>
              <a:avLst/>
              <a:gdLst>
                <a:gd name="T0" fmla="*/ 6350 w 2"/>
                <a:gd name="T1" fmla="*/ 0 h 1"/>
                <a:gd name="T2" fmla="*/ 6350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2" y="0"/>
                  </a:moveTo>
                  <a:cubicBezTo>
                    <a:pt x="1" y="0"/>
                    <a:pt x="0" y="0"/>
                    <a:pt x="2"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6" name="Freeform 206"/>
            <p:cNvSpPr>
              <a:spLocks noChangeArrowheads="1"/>
            </p:cNvSpPr>
            <p:nvPr/>
          </p:nvSpPr>
          <p:spPr bwMode="auto">
            <a:xfrm>
              <a:off x="244475" y="458788"/>
              <a:ext cx="3175" cy="4763"/>
            </a:xfrm>
            <a:custGeom>
              <a:avLst/>
              <a:gdLst>
                <a:gd name="T0" fmla="*/ 3175 w 1"/>
                <a:gd name="T1" fmla="*/ 0 h 1"/>
                <a:gd name="T2" fmla="*/ 0 w 1"/>
                <a:gd name="T3" fmla="*/ 4763 h 1"/>
                <a:gd name="T4" fmla="*/ 3175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1"/>
                    <a:pt x="1" y="1"/>
                    <a:pt x="0" y="1"/>
                  </a:cubicBezTo>
                  <a:cubicBezTo>
                    <a:pt x="0" y="1"/>
                    <a:pt x="0" y="0"/>
                    <a:pt x="1" y="0"/>
                  </a:cubicBezTo>
                  <a:close/>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7" name="Freeform 207"/>
            <p:cNvSpPr>
              <a:spLocks noChangeArrowheads="1"/>
            </p:cNvSpPr>
            <p:nvPr/>
          </p:nvSpPr>
          <p:spPr bwMode="auto">
            <a:xfrm>
              <a:off x="269875" y="477838"/>
              <a:ext cx="7938" cy="4763"/>
            </a:xfrm>
            <a:custGeom>
              <a:avLst/>
              <a:gdLst>
                <a:gd name="T0" fmla="*/ 0 w 2"/>
                <a:gd name="T1" fmla="*/ 0 h 1"/>
                <a:gd name="T2" fmla="*/ 0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0"/>
                  </a:moveTo>
                  <a:cubicBezTo>
                    <a:pt x="2" y="1"/>
                    <a:pt x="1" y="1"/>
                    <a:pt x="0"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8" name="Freeform 208"/>
            <p:cNvSpPr>
              <a:spLocks noChangeArrowheads="1"/>
            </p:cNvSpPr>
            <p:nvPr/>
          </p:nvSpPr>
          <p:spPr bwMode="auto">
            <a:xfrm>
              <a:off x="277812" y="485775"/>
              <a:ext cx="4763" cy="3175"/>
            </a:xfrm>
            <a:custGeom>
              <a:avLst/>
              <a:gdLst>
                <a:gd name="T0" fmla="*/ 4763 w 1"/>
                <a:gd name="T1" fmla="*/ 0 h 1"/>
                <a:gd name="T2" fmla="*/ 4763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1" y="0"/>
                  </a:moveTo>
                  <a:cubicBezTo>
                    <a:pt x="0" y="1"/>
                    <a:pt x="0" y="1"/>
                    <a:pt x="1"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9" name="Freeform 209"/>
            <p:cNvSpPr>
              <a:spLocks noChangeArrowheads="1"/>
            </p:cNvSpPr>
            <p:nvPr/>
          </p:nvSpPr>
          <p:spPr bwMode="auto">
            <a:xfrm>
              <a:off x="346075" y="233363"/>
              <a:ext cx="7938" cy="11113"/>
            </a:xfrm>
            <a:custGeom>
              <a:avLst/>
              <a:gdLst>
                <a:gd name="T0" fmla="*/ 0 w 2"/>
                <a:gd name="T1" fmla="*/ 0 h 3"/>
                <a:gd name="T2" fmla="*/ 0 w 2"/>
                <a:gd name="T3" fmla="*/ 0 h 3"/>
                <a:gd name="T4" fmla="*/ 0 60000 65536"/>
                <a:gd name="T5" fmla="*/ 0 60000 65536"/>
                <a:gd name="T6" fmla="*/ 0 w 2"/>
                <a:gd name="T7" fmla="*/ 0 h 3"/>
                <a:gd name="T8" fmla="*/ 2 w 2"/>
                <a:gd name="T9" fmla="*/ 3 h 3"/>
              </a:gdLst>
              <a:ahLst/>
              <a:cxnLst>
                <a:cxn ang="T4">
                  <a:pos x="T0" y="T1"/>
                </a:cxn>
                <a:cxn ang="T5">
                  <a:pos x="T2" y="T3"/>
                </a:cxn>
              </a:cxnLst>
              <a:rect l="T6" t="T7" r="T8" b="T9"/>
              <a:pathLst>
                <a:path w="2" h="3">
                  <a:moveTo>
                    <a:pt x="0" y="0"/>
                  </a:moveTo>
                  <a:cubicBezTo>
                    <a:pt x="2" y="3"/>
                    <a:pt x="0" y="0"/>
                    <a:pt x="0"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0" name="Freeform 210"/>
            <p:cNvSpPr>
              <a:spLocks noChangeArrowheads="1"/>
            </p:cNvSpPr>
            <p:nvPr/>
          </p:nvSpPr>
          <p:spPr bwMode="auto">
            <a:xfrm>
              <a:off x="346075" y="225425"/>
              <a:ext cx="11113" cy="1"/>
            </a:xfrm>
            <a:custGeom>
              <a:avLst/>
              <a:gdLst>
                <a:gd name="T0" fmla="*/ 0 w 3"/>
                <a:gd name="T1" fmla="*/ 0 h 1"/>
                <a:gd name="T2" fmla="*/ 0 w 3"/>
                <a:gd name="T3" fmla="*/ 0 h 1"/>
                <a:gd name="T4" fmla="*/ 0 60000 65536"/>
                <a:gd name="T5" fmla="*/ 0 60000 65536"/>
                <a:gd name="T6" fmla="*/ 0 w 3"/>
                <a:gd name="T7" fmla="*/ 0 h 1"/>
                <a:gd name="T8" fmla="*/ 3 w 3"/>
                <a:gd name="T9" fmla="*/ 1 h 1"/>
              </a:gdLst>
              <a:ahLst/>
              <a:cxnLst>
                <a:cxn ang="T4">
                  <a:pos x="T0" y="T1"/>
                </a:cxn>
                <a:cxn ang="T5">
                  <a:pos x="T2" y="T3"/>
                </a:cxn>
              </a:cxnLst>
              <a:rect l="T6" t="T7" r="T8" b="T9"/>
              <a:pathLst>
                <a:path w="3" h="1">
                  <a:moveTo>
                    <a:pt x="0" y="0"/>
                  </a:moveTo>
                  <a:cubicBezTo>
                    <a:pt x="3" y="0"/>
                    <a:pt x="0" y="0"/>
                    <a:pt x="0"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1" name="Freeform 211"/>
            <p:cNvSpPr>
              <a:spLocks noChangeArrowheads="1"/>
            </p:cNvSpPr>
            <p:nvPr/>
          </p:nvSpPr>
          <p:spPr bwMode="auto">
            <a:xfrm>
              <a:off x="376237" y="225425"/>
              <a:ext cx="11113" cy="1"/>
            </a:xfrm>
            <a:custGeom>
              <a:avLst/>
              <a:gdLst>
                <a:gd name="T0" fmla="*/ 0 w 3"/>
                <a:gd name="T1" fmla="*/ 0 h 1"/>
                <a:gd name="T2" fmla="*/ 0 w 3"/>
                <a:gd name="T3" fmla="*/ 0 h 1"/>
                <a:gd name="T4" fmla="*/ 0 60000 65536"/>
                <a:gd name="T5" fmla="*/ 0 60000 65536"/>
                <a:gd name="T6" fmla="*/ 0 w 3"/>
                <a:gd name="T7" fmla="*/ 0 h 1"/>
                <a:gd name="T8" fmla="*/ 3 w 3"/>
                <a:gd name="T9" fmla="*/ 1 h 1"/>
              </a:gdLst>
              <a:ahLst/>
              <a:cxnLst>
                <a:cxn ang="T4">
                  <a:pos x="T0" y="T1"/>
                </a:cxn>
                <a:cxn ang="T5">
                  <a:pos x="T2" y="T3"/>
                </a:cxn>
              </a:cxnLst>
              <a:rect l="T6" t="T7" r="T8" b="T9"/>
              <a:pathLst>
                <a:path w="3" h="1">
                  <a:moveTo>
                    <a:pt x="0" y="0"/>
                  </a:moveTo>
                  <a:cubicBezTo>
                    <a:pt x="3" y="0"/>
                    <a:pt x="1" y="0"/>
                    <a:pt x="0"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2" name="Freeform 212"/>
            <p:cNvSpPr>
              <a:spLocks noChangeArrowheads="1"/>
            </p:cNvSpPr>
            <p:nvPr/>
          </p:nvSpPr>
          <p:spPr bwMode="auto">
            <a:xfrm>
              <a:off x="360362" y="496888"/>
              <a:ext cx="1" cy="3175"/>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cubicBezTo>
                    <a:pt x="0" y="1"/>
                    <a:pt x="0" y="1"/>
                    <a:pt x="0"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3" name="Freeform 213"/>
            <p:cNvSpPr>
              <a:spLocks noChangeArrowheads="1"/>
            </p:cNvSpPr>
            <p:nvPr/>
          </p:nvSpPr>
          <p:spPr bwMode="auto">
            <a:xfrm>
              <a:off x="357187" y="508000"/>
              <a:ext cx="7938" cy="4763"/>
            </a:xfrm>
            <a:custGeom>
              <a:avLst/>
              <a:gdLst>
                <a:gd name="T0" fmla="*/ 3969 w 2"/>
                <a:gd name="T1" fmla="*/ 0 h 1"/>
                <a:gd name="T2" fmla="*/ 3969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1" y="0"/>
                  </a:moveTo>
                  <a:cubicBezTo>
                    <a:pt x="2" y="0"/>
                    <a:pt x="0" y="1"/>
                    <a:pt x="1"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4" name="Freeform 214"/>
            <p:cNvSpPr>
              <a:spLocks noChangeArrowheads="1"/>
            </p:cNvSpPr>
            <p:nvPr/>
          </p:nvSpPr>
          <p:spPr bwMode="auto">
            <a:xfrm>
              <a:off x="406400" y="247650"/>
              <a:ext cx="3175" cy="7938"/>
            </a:xfrm>
            <a:custGeom>
              <a:avLst/>
              <a:gdLst>
                <a:gd name="T0" fmla="*/ 3175 w 1"/>
                <a:gd name="T1" fmla="*/ 3969 h 2"/>
                <a:gd name="T2" fmla="*/ 3175 w 1"/>
                <a:gd name="T3" fmla="*/ 3969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1" y="1"/>
                  </a:moveTo>
                  <a:cubicBezTo>
                    <a:pt x="0" y="2"/>
                    <a:pt x="1" y="0"/>
                    <a:pt x="1" y="1"/>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5" name="Freeform 215"/>
            <p:cNvSpPr>
              <a:spLocks noChangeArrowheads="1"/>
            </p:cNvSpPr>
            <p:nvPr/>
          </p:nvSpPr>
          <p:spPr bwMode="auto">
            <a:xfrm>
              <a:off x="428625" y="263525"/>
              <a:ext cx="7938" cy="7938"/>
            </a:xfrm>
            <a:custGeom>
              <a:avLst/>
              <a:gdLst>
                <a:gd name="T0" fmla="*/ 7938 w 2"/>
                <a:gd name="T1" fmla="*/ 0 h 2"/>
                <a:gd name="T2" fmla="*/ 7938 w 2"/>
                <a:gd name="T3" fmla="*/ 0 h 2"/>
                <a:gd name="T4" fmla="*/ 0 60000 65536"/>
                <a:gd name="T5" fmla="*/ 0 60000 65536"/>
                <a:gd name="T6" fmla="*/ 0 w 2"/>
                <a:gd name="T7" fmla="*/ 0 h 2"/>
                <a:gd name="T8" fmla="*/ 2 w 2"/>
                <a:gd name="T9" fmla="*/ 2 h 2"/>
              </a:gdLst>
              <a:ahLst/>
              <a:cxnLst>
                <a:cxn ang="T4">
                  <a:pos x="T0" y="T1"/>
                </a:cxn>
                <a:cxn ang="T5">
                  <a:pos x="T2" y="T3"/>
                </a:cxn>
              </a:cxnLst>
              <a:rect l="T6" t="T7" r="T8" b="T9"/>
              <a:pathLst>
                <a:path w="2" h="2">
                  <a:moveTo>
                    <a:pt x="2" y="0"/>
                  </a:moveTo>
                  <a:cubicBezTo>
                    <a:pt x="2" y="1"/>
                    <a:pt x="0" y="2"/>
                    <a:pt x="2"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6" name="Freeform 216"/>
            <p:cNvSpPr>
              <a:spLocks noChangeArrowheads="1"/>
            </p:cNvSpPr>
            <p:nvPr/>
          </p:nvSpPr>
          <p:spPr bwMode="auto">
            <a:xfrm>
              <a:off x="0" y="176213"/>
              <a:ext cx="25400" cy="23813"/>
            </a:xfrm>
            <a:custGeom>
              <a:avLst/>
              <a:gdLst>
                <a:gd name="T0" fmla="*/ 7257 w 7"/>
                <a:gd name="T1" fmla="*/ 3969 h 6"/>
                <a:gd name="T2" fmla="*/ 21771 w 7"/>
                <a:gd name="T3" fmla="*/ 7938 h 6"/>
                <a:gd name="T4" fmla="*/ 7257 w 7"/>
                <a:gd name="T5" fmla="*/ 3969 h 6"/>
                <a:gd name="T6" fmla="*/ 0 60000 65536"/>
                <a:gd name="T7" fmla="*/ 0 60000 65536"/>
                <a:gd name="T8" fmla="*/ 0 60000 65536"/>
                <a:gd name="T9" fmla="*/ 0 w 7"/>
                <a:gd name="T10" fmla="*/ 0 h 6"/>
                <a:gd name="T11" fmla="*/ 7 w 7"/>
                <a:gd name="T12" fmla="*/ 6 h 6"/>
              </a:gdLst>
              <a:ahLst/>
              <a:cxnLst>
                <a:cxn ang="T6">
                  <a:pos x="T0" y="T1"/>
                </a:cxn>
                <a:cxn ang="T7">
                  <a:pos x="T2" y="T3"/>
                </a:cxn>
                <a:cxn ang="T8">
                  <a:pos x="T4" y="T5"/>
                </a:cxn>
              </a:cxnLst>
              <a:rect l="T9" t="T10" r="T11" b="T12"/>
              <a:pathLst>
                <a:path w="7" h="6">
                  <a:moveTo>
                    <a:pt x="2" y="1"/>
                  </a:moveTo>
                  <a:cubicBezTo>
                    <a:pt x="0" y="0"/>
                    <a:pt x="7" y="3"/>
                    <a:pt x="6" y="2"/>
                  </a:cubicBezTo>
                  <a:cubicBezTo>
                    <a:pt x="5" y="2"/>
                    <a:pt x="2" y="6"/>
                    <a:pt x="2" y="1"/>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7" name="Freeform 217"/>
            <p:cNvSpPr>
              <a:spLocks noChangeArrowheads="1"/>
            </p:cNvSpPr>
            <p:nvPr/>
          </p:nvSpPr>
          <p:spPr bwMode="auto">
            <a:xfrm>
              <a:off x="60325" y="115888"/>
              <a:ext cx="11113" cy="7938"/>
            </a:xfrm>
            <a:custGeom>
              <a:avLst/>
              <a:gdLst>
                <a:gd name="T0" fmla="*/ 3704 w 3"/>
                <a:gd name="T1" fmla="*/ 0 h 2"/>
                <a:gd name="T2" fmla="*/ 7409 w 3"/>
                <a:gd name="T3" fmla="*/ 7938 h 2"/>
                <a:gd name="T4" fmla="*/ 3704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1" y="0"/>
                  </a:moveTo>
                  <a:cubicBezTo>
                    <a:pt x="3" y="0"/>
                    <a:pt x="2" y="2"/>
                    <a:pt x="2" y="2"/>
                  </a:cubicBezTo>
                  <a:cubicBezTo>
                    <a:pt x="0" y="2"/>
                    <a:pt x="1" y="0"/>
                    <a:pt x="1"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8" name="Freeform 218"/>
            <p:cNvSpPr>
              <a:spLocks noChangeArrowheads="1"/>
            </p:cNvSpPr>
            <p:nvPr/>
          </p:nvSpPr>
          <p:spPr bwMode="auto">
            <a:xfrm>
              <a:off x="41275" y="463550"/>
              <a:ext cx="14288" cy="22225"/>
            </a:xfrm>
            <a:custGeom>
              <a:avLst/>
              <a:gdLst>
                <a:gd name="T0" fmla="*/ 0 w 4"/>
                <a:gd name="T1" fmla="*/ 7408 h 6"/>
                <a:gd name="T2" fmla="*/ 14288 w 4"/>
                <a:gd name="T3" fmla="*/ 3704 h 6"/>
                <a:gd name="T4" fmla="*/ 0 w 4"/>
                <a:gd name="T5" fmla="*/ 7408 h 6"/>
                <a:gd name="T6" fmla="*/ 0 60000 65536"/>
                <a:gd name="T7" fmla="*/ 0 60000 65536"/>
                <a:gd name="T8" fmla="*/ 0 60000 65536"/>
                <a:gd name="T9" fmla="*/ 0 w 4"/>
                <a:gd name="T10" fmla="*/ 0 h 6"/>
                <a:gd name="T11" fmla="*/ 4 w 4"/>
                <a:gd name="T12" fmla="*/ 6 h 6"/>
              </a:gdLst>
              <a:ahLst/>
              <a:cxnLst>
                <a:cxn ang="T6">
                  <a:pos x="T0" y="T1"/>
                </a:cxn>
                <a:cxn ang="T7">
                  <a:pos x="T2" y="T3"/>
                </a:cxn>
                <a:cxn ang="T8">
                  <a:pos x="T4" y="T5"/>
                </a:cxn>
              </a:cxnLst>
              <a:rect l="T9" t="T10" r="T11" b="T12"/>
              <a:pathLst>
                <a:path w="4" h="6">
                  <a:moveTo>
                    <a:pt x="0" y="2"/>
                  </a:moveTo>
                  <a:cubicBezTo>
                    <a:pt x="1" y="2"/>
                    <a:pt x="2" y="0"/>
                    <a:pt x="4" y="1"/>
                  </a:cubicBezTo>
                  <a:cubicBezTo>
                    <a:pt x="3" y="3"/>
                    <a:pt x="1" y="6"/>
                    <a:pt x="0" y="2"/>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9" name="Freeform 219"/>
            <p:cNvSpPr>
              <a:spLocks noChangeArrowheads="1"/>
            </p:cNvSpPr>
            <p:nvPr/>
          </p:nvSpPr>
          <p:spPr bwMode="auto">
            <a:xfrm>
              <a:off x="44450" y="134938"/>
              <a:ext cx="98425" cy="101600"/>
            </a:xfrm>
            <a:custGeom>
              <a:avLst/>
              <a:gdLst>
                <a:gd name="T0" fmla="*/ 87068 w 26"/>
                <a:gd name="T1" fmla="*/ 26341 h 27"/>
                <a:gd name="T2" fmla="*/ 52998 w 26"/>
                <a:gd name="T3" fmla="*/ 11289 h 27"/>
                <a:gd name="T4" fmla="*/ 22713 w 26"/>
                <a:gd name="T5" fmla="*/ 60207 h 27"/>
                <a:gd name="T6" fmla="*/ 41641 w 26"/>
                <a:gd name="T7" fmla="*/ 86548 h 27"/>
                <a:gd name="T8" fmla="*/ 90854 w 26"/>
                <a:gd name="T9" fmla="*/ 82785 h 27"/>
                <a:gd name="T10" fmla="*/ 98425 w 26"/>
                <a:gd name="T11" fmla="*/ 45156 h 27"/>
                <a:gd name="T12" fmla="*/ 0 60000 65536"/>
                <a:gd name="T13" fmla="*/ 0 60000 65536"/>
                <a:gd name="T14" fmla="*/ 0 60000 65536"/>
                <a:gd name="T15" fmla="*/ 0 60000 65536"/>
                <a:gd name="T16" fmla="*/ 0 60000 65536"/>
                <a:gd name="T17" fmla="*/ 0 60000 65536"/>
                <a:gd name="T18" fmla="*/ 0 w 26"/>
                <a:gd name="T19" fmla="*/ 0 h 27"/>
                <a:gd name="T20" fmla="*/ 26 w 26"/>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26" h="27">
                  <a:moveTo>
                    <a:pt x="23" y="7"/>
                  </a:moveTo>
                  <a:cubicBezTo>
                    <a:pt x="23" y="6"/>
                    <a:pt x="16" y="0"/>
                    <a:pt x="14" y="3"/>
                  </a:cubicBezTo>
                  <a:cubicBezTo>
                    <a:pt x="12" y="3"/>
                    <a:pt x="0" y="9"/>
                    <a:pt x="6" y="16"/>
                  </a:cubicBezTo>
                  <a:cubicBezTo>
                    <a:pt x="6" y="18"/>
                    <a:pt x="9" y="26"/>
                    <a:pt x="11" y="23"/>
                  </a:cubicBezTo>
                  <a:cubicBezTo>
                    <a:pt x="18" y="27"/>
                    <a:pt x="17" y="22"/>
                    <a:pt x="24" y="22"/>
                  </a:cubicBezTo>
                  <a:cubicBezTo>
                    <a:pt x="25" y="19"/>
                    <a:pt x="25" y="15"/>
                    <a:pt x="26" y="12"/>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0" name="Freeform 220"/>
            <p:cNvSpPr>
              <a:spLocks noChangeArrowheads="1"/>
            </p:cNvSpPr>
            <p:nvPr/>
          </p:nvSpPr>
          <p:spPr bwMode="auto">
            <a:xfrm>
              <a:off x="49212" y="260350"/>
              <a:ext cx="44450" cy="17463"/>
            </a:xfrm>
            <a:custGeom>
              <a:avLst/>
              <a:gdLst>
                <a:gd name="T0" fmla="*/ 18521 w 12"/>
                <a:gd name="T1" fmla="*/ 0 h 5"/>
                <a:gd name="T2" fmla="*/ 40746 w 12"/>
                <a:gd name="T3" fmla="*/ 10478 h 5"/>
                <a:gd name="T4" fmla="*/ 18521 w 12"/>
                <a:gd name="T5" fmla="*/ 0 h 5"/>
                <a:gd name="T6" fmla="*/ 0 60000 65536"/>
                <a:gd name="T7" fmla="*/ 0 60000 65536"/>
                <a:gd name="T8" fmla="*/ 0 60000 65536"/>
                <a:gd name="T9" fmla="*/ 0 w 12"/>
                <a:gd name="T10" fmla="*/ 0 h 5"/>
                <a:gd name="T11" fmla="*/ 12 w 12"/>
                <a:gd name="T12" fmla="*/ 5 h 5"/>
              </a:gdLst>
              <a:ahLst/>
              <a:cxnLst>
                <a:cxn ang="T6">
                  <a:pos x="T0" y="T1"/>
                </a:cxn>
                <a:cxn ang="T7">
                  <a:pos x="T2" y="T3"/>
                </a:cxn>
                <a:cxn ang="T8">
                  <a:pos x="T4" y="T5"/>
                </a:cxn>
              </a:cxnLst>
              <a:rect l="T9" t="T10" r="T11" b="T12"/>
              <a:pathLst>
                <a:path w="12" h="5">
                  <a:moveTo>
                    <a:pt x="5" y="0"/>
                  </a:moveTo>
                  <a:cubicBezTo>
                    <a:pt x="7" y="0"/>
                    <a:pt x="9" y="1"/>
                    <a:pt x="11" y="3"/>
                  </a:cubicBezTo>
                  <a:cubicBezTo>
                    <a:pt x="12" y="5"/>
                    <a:pt x="0" y="1"/>
                    <a:pt x="5"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1" name="Freeform 221"/>
            <p:cNvSpPr>
              <a:spLocks noChangeArrowheads="1"/>
            </p:cNvSpPr>
            <p:nvPr/>
          </p:nvSpPr>
          <p:spPr bwMode="auto">
            <a:xfrm>
              <a:off x="71437" y="282575"/>
              <a:ext cx="11113" cy="11113"/>
            </a:xfrm>
            <a:custGeom>
              <a:avLst/>
              <a:gdLst>
                <a:gd name="T0" fmla="*/ 0 w 3"/>
                <a:gd name="T1" fmla="*/ 0 h 3"/>
                <a:gd name="T2" fmla="*/ 11113 w 3"/>
                <a:gd name="T3" fmla="*/ 7409 h 3"/>
                <a:gd name="T4" fmla="*/ 0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0" y="0"/>
                  </a:moveTo>
                  <a:cubicBezTo>
                    <a:pt x="0" y="0"/>
                    <a:pt x="3" y="0"/>
                    <a:pt x="3" y="2"/>
                  </a:cubicBezTo>
                  <a:cubicBezTo>
                    <a:pt x="0" y="3"/>
                    <a:pt x="0" y="2"/>
                    <a:pt x="0"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2" name="Freeform 222"/>
            <p:cNvSpPr>
              <a:spLocks noChangeArrowheads="1"/>
            </p:cNvSpPr>
            <p:nvPr/>
          </p:nvSpPr>
          <p:spPr bwMode="auto">
            <a:xfrm>
              <a:off x="82550" y="7938"/>
              <a:ext cx="19050" cy="14288"/>
            </a:xfrm>
            <a:custGeom>
              <a:avLst/>
              <a:gdLst>
                <a:gd name="T0" fmla="*/ 7620 w 5"/>
                <a:gd name="T1" fmla="*/ 0 h 4"/>
                <a:gd name="T2" fmla="*/ 19050 w 5"/>
                <a:gd name="T3" fmla="*/ 14288 h 4"/>
                <a:gd name="T4" fmla="*/ 7620 w 5"/>
                <a:gd name="T5" fmla="*/ 0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2" y="0"/>
                  </a:moveTo>
                  <a:cubicBezTo>
                    <a:pt x="4" y="0"/>
                    <a:pt x="5" y="3"/>
                    <a:pt x="5" y="4"/>
                  </a:cubicBezTo>
                  <a:cubicBezTo>
                    <a:pt x="4" y="4"/>
                    <a:pt x="0" y="0"/>
                    <a:pt x="2"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3" name="Freeform 223"/>
            <p:cNvSpPr>
              <a:spLocks noChangeArrowheads="1"/>
            </p:cNvSpPr>
            <p:nvPr/>
          </p:nvSpPr>
          <p:spPr bwMode="auto">
            <a:xfrm>
              <a:off x="66675" y="496888"/>
              <a:ext cx="12700" cy="15875"/>
            </a:xfrm>
            <a:custGeom>
              <a:avLst/>
              <a:gdLst>
                <a:gd name="T0" fmla="*/ 0 w 3"/>
                <a:gd name="T1" fmla="*/ 7938 h 4"/>
                <a:gd name="T2" fmla="*/ 12700 w 3"/>
                <a:gd name="T3" fmla="*/ 0 h 4"/>
                <a:gd name="T4" fmla="*/ 0 w 3"/>
                <a:gd name="T5" fmla="*/ 7938 h 4"/>
                <a:gd name="T6" fmla="*/ 0 60000 65536"/>
                <a:gd name="T7" fmla="*/ 0 60000 65536"/>
                <a:gd name="T8" fmla="*/ 0 60000 65536"/>
                <a:gd name="T9" fmla="*/ 0 w 3"/>
                <a:gd name="T10" fmla="*/ 0 h 4"/>
                <a:gd name="T11" fmla="*/ 3 w 3"/>
                <a:gd name="T12" fmla="*/ 4 h 4"/>
              </a:gdLst>
              <a:ahLst/>
              <a:cxnLst>
                <a:cxn ang="T6">
                  <a:pos x="T0" y="T1"/>
                </a:cxn>
                <a:cxn ang="T7">
                  <a:pos x="T2" y="T3"/>
                </a:cxn>
                <a:cxn ang="T8">
                  <a:pos x="T4" y="T5"/>
                </a:cxn>
              </a:cxnLst>
              <a:rect l="T9" t="T10" r="T11" b="T12"/>
              <a:pathLst>
                <a:path w="3" h="4">
                  <a:moveTo>
                    <a:pt x="0" y="2"/>
                  </a:moveTo>
                  <a:cubicBezTo>
                    <a:pt x="0" y="3"/>
                    <a:pt x="1" y="0"/>
                    <a:pt x="3" y="0"/>
                  </a:cubicBezTo>
                  <a:cubicBezTo>
                    <a:pt x="2" y="4"/>
                    <a:pt x="1" y="2"/>
                    <a:pt x="0" y="2"/>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4" name="Freeform 224"/>
            <p:cNvSpPr>
              <a:spLocks noChangeArrowheads="1"/>
            </p:cNvSpPr>
            <p:nvPr/>
          </p:nvSpPr>
          <p:spPr bwMode="auto">
            <a:xfrm>
              <a:off x="85725" y="244475"/>
              <a:ext cx="11113" cy="11113"/>
            </a:xfrm>
            <a:custGeom>
              <a:avLst/>
              <a:gdLst>
                <a:gd name="T0" fmla="*/ 0 w 3"/>
                <a:gd name="T1" fmla="*/ 0 h 3"/>
                <a:gd name="T2" fmla="*/ 11113 w 3"/>
                <a:gd name="T3" fmla="*/ 3704 h 3"/>
                <a:gd name="T4" fmla="*/ 0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0" y="0"/>
                  </a:moveTo>
                  <a:cubicBezTo>
                    <a:pt x="0" y="0"/>
                    <a:pt x="2" y="0"/>
                    <a:pt x="3" y="1"/>
                  </a:cubicBezTo>
                  <a:cubicBezTo>
                    <a:pt x="3" y="3"/>
                    <a:pt x="0" y="1"/>
                    <a:pt x="0"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5" name="Freeform 225"/>
            <p:cNvSpPr>
              <a:spLocks noChangeArrowheads="1"/>
            </p:cNvSpPr>
            <p:nvPr/>
          </p:nvSpPr>
          <p:spPr bwMode="auto">
            <a:xfrm>
              <a:off x="90487" y="271463"/>
              <a:ext cx="33338" cy="11113"/>
            </a:xfrm>
            <a:custGeom>
              <a:avLst/>
              <a:gdLst>
                <a:gd name="T0" fmla="*/ 22225 w 9"/>
                <a:gd name="T1" fmla="*/ 0 h 3"/>
                <a:gd name="T2" fmla="*/ 33338 w 9"/>
                <a:gd name="T3" fmla="*/ 11113 h 3"/>
                <a:gd name="T4" fmla="*/ 3704 w 9"/>
                <a:gd name="T5" fmla="*/ 0 h 3"/>
                <a:gd name="T6" fmla="*/ 22225 w 9"/>
                <a:gd name="T7" fmla="*/ 0 h 3"/>
                <a:gd name="T8" fmla="*/ 0 60000 65536"/>
                <a:gd name="T9" fmla="*/ 0 60000 65536"/>
                <a:gd name="T10" fmla="*/ 0 60000 65536"/>
                <a:gd name="T11" fmla="*/ 0 60000 65536"/>
                <a:gd name="T12" fmla="*/ 0 w 9"/>
                <a:gd name="T13" fmla="*/ 0 h 3"/>
                <a:gd name="T14" fmla="*/ 9 w 9"/>
                <a:gd name="T15" fmla="*/ 3 h 3"/>
              </a:gdLst>
              <a:ahLst/>
              <a:cxnLst>
                <a:cxn ang="T8">
                  <a:pos x="T0" y="T1"/>
                </a:cxn>
                <a:cxn ang="T9">
                  <a:pos x="T2" y="T3"/>
                </a:cxn>
                <a:cxn ang="T10">
                  <a:pos x="T4" y="T5"/>
                </a:cxn>
                <a:cxn ang="T11">
                  <a:pos x="T6" y="T7"/>
                </a:cxn>
              </a:cxnLst>
              <a:rect l="T12" t="T13" r="T14" b="T15"/>
              <a:pathLst>
                <a:path w="9" h="3">
                  <a:moveTo>
                    <a:pt x="6" y="0"/>
                  </a:moveTo>
                  <a:cubicBezTo>
                    <a:pt x="5" y="0"/>
                    <a:pt x="9" y="2"/>
                    <a:pt x="9" y="3"/>
                  </a:cubicBezTo>
                  <a:cubicBezTo>
                    <a:pt x="8" y="3"/>
                    <a:pt x="0" y="2"/>
                    <a:pt x="1" y="0"/>
                  </a:cubicBezTo>
                  <a:cubicBezTo>
                    <a:pt x="3" y="0"/>
                    <a:pt x="4" y="0"/>
                    <a:pt x="6"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6" name="Freeform 226"/>
            <p:cNvSpPr>
              <a:spLocks noChangeArrowheads="1"/>
            </p:cNvSpPr>
            <p:nvPr/>
          </p:nvSpPr>
          <p:spPr bwMode="auto">
            <a:xfrm>
              <a:off x="82550" y="452438"/>
              <a:ext cx="26988" cy="3175"/>
            </a:xfrm>
            <a:custGeom>
              <a:avLst/>
              <a:gdLst>
                <a:gd name="T0" fmla="*/ 11566 w 7"/>
                <a:gd name="T1" fmla="*/ 0 h 1"/>
                <a:gd name="T2" fmla="*/ 15422 w 7"/>
                <a:gd name="T3" fmla="*/ 3175 h 1"/>
                <a:gd name="T4" fmla="*/ 11566 w 7"/>
                <a:gd name="T5" fmla="*/ 0 h 1"/>
                <a:gd name="T6" fmla="*/ 0 60000 65536"/>
                <a:gd name="T7" fmla="*/ 0 60000 65536"/>
                <a:gd name="T8" fmla="*/ 0 60000 65536"/>
                <a:gd name="T9" fmla="*/ 0 w 7"/>
                <a:gd name="T10" fmla="*/ 0 h 1"/>
                <a:gd name="T11" fmla="*/ 7 w 7"/>
                <a:gd name="T12" fmla="*/ 1 h 1"/>
              </a:gdLst>
              <a:ahLst/>
              <a:cxnLst>
                <a:cxn ang="T6">
                  <a:pos x="T0" y="T1"/>
                </a:cxn>
                <a:cxn ang="T7">
                  <a:pos x="T2" y="T3"/>
                </a:cxn>
                <a:cxn ang="T8">
                  <a:pos x="T4" y="T5"/>
                </a:cxn>
              </a:cxnLst>
              <a:rect l="T9" t="T10" r="T11" b="T12"/>
              <a:pathLst>
                <a:path w="7" h="1">
                  <a:moveTo>
                    <a:pt x="3" y="0"/>
                  </a:moveTo>
                  <a:cubicBezTo>
                    <a:pt x="4" y="0"/>
                    <a:pt x="7" y="0"/>
                    <a:pt x="4" y="1"/>
                  </a:cubicBezTo>
                  <a:cubicBezTo>
                    <a:pt x="0" y="1"/>
                    <a:pt x="3" y="1"/>
                    <a:pt x="3"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7" name="Freeform 227"/>
            <p:cNvSpPr>
              <a:spLocks noChangeArrowheads="1"/>
            </p:cNvSpPr>
            <p:nvPr/>
          </p:nvSpPr>
          <p:spPr bwMode="auto">
            <a:xfrm>
              <a:off x="138112" y="60325"/>
              <a:ext cx="19050" cy="11113"/>
            </a:xfrm>
            <a:custGeom>
              <a:avLst/>
              <a:gdLst>
                <a:gd name="T0" fmla="*/ 7620 w 5"/>
                <a:gd name="T1" fmla="*/ 0 h 3"/>
                <a:gd name="T2" fmla="*/ 7620 w 5"/>
                <a:gd name="T3" fmla="*/ 11113 h 3"/>
                <a:gd name="T4" fmla="*/ 7620 w 5"/>
                <a:gd name="T5" fmla="*/ 0 h 3"/>
                <a:gd name="T6" fmla="*/ 0 60000 65536"/>
                <a:gd name="T7" fmla="*/ 0 60000 65536"/>
                <a:gd name="T8" fmla="*/ 0 60000 65536"/>
                <a:gd name="T9" fmla="*/ 0 w 5"/>
                <a:gd name="T10" fmla="*/ 0 h 3"/>
                <a:gd name="T11" fmla="*/ 5 w 5"/>
                <a:gd name="T12" fmla="*/ 3 h 3"/>
              </a:gdLst>
              <a:ahLst/>
              <a:cxnLst>
                <a:cxn ang="T6">
                  <a:pos x="T0" y="T1"/>
                </a:cxn>
                <a:cxn ang="T7">
                  <a:pos x="T2" y="T3"/>
                </a:cxn>
                <a:cxn ang="T8">
                  <a:pos x="T4" y="T5"/>
                </a:cxn>
              </a:cxnLst>
              <a:rect l="T9" t="T10" r="T11" b="T12"/>
              <a:pathLst>
                <a:path w="5" h="3">
                  <a:moveTo>
                    <a:pt x="2" y="0"/>
                  </a:moveTo>
                  <a:cubicBezTo>
                    <a:pt x="2" y="1"/>
                    <a:pt x="5" y="1"/>
                    <a:pt x="2" y="3"/>
                  </a:cubicBezTo>
                  <a:cubicBezTo>
                    <a:pt x="0" y="3"/>
                    <a:pt x="1" y="1"/>
                    <a:pt x="2"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8" name="Freeform 228"/>
            <p:cNvSpPr>
              <a:spLocks noChangeArrowheads="1"/>
            </p:cNvSpPr>
            <p:nvPr/>
          </p:nvSpPr>
          <p:spPr bwMode="auto">
            <a:xfrm>
              <a:off x="138112" y="338138"/>
              <a:ext cx="12700" cy="12700"/>
            </a:xfrm>
            <a:custGeom>
              <a:avLst/>
              <a:gdLst>
                <a:gd name="T0" fmla="*/ 4233 w 3"/>
                <a:gd name="T1" fmla="*/ 8467 h 3"/>
                <a:gd name="T2" fmla="*/ 12700 w 3"/>
                <a:gd name="T3" fmla="*/ 0 h 3"/>
                <a:gd name="T4" fmla="*/ 8467 w 3"/>
                <a:gd name="T5" fmla="*/ 12700 h 3"/>
                <a:gd name="T6" fmla="*/ 4233 w 3"/>
                <a:gd name="T7" fmla="*/ 8467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1" y="2"/>
                  </a:moveTo>
                  <a:cubicBezTo>
                    <a:pt x="0" y="1"/>
                    <a:pt x="3" y="0"/>
                    <a:pt x="3" y="0"/>
                  </a:cubicBezTo>
                  <a:cubicBezTo>
                    <a:pt x="3" y="0"/>
                    <a:pt x="3" y="3"/>
                    <a:pt x="2" y="3"/>
                  </a:cubicBezTo>
                  <a:cubicBezTo>
                    <a:pt x="1" y="3"/>
                    <a:pt x="0" y="3"/>
                    <a:pt x="1" y="2"/>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9" name="Freeform 229"/>
            <p:cNvSpPr>
              <a:spLocks noChangeArrowheads="1"/>
            </p:cNvSpPr>
            <p:nvPr/>
          </p:nvSpPr>
          <p:spPr bwMode="auto">
            <a:xfrm>
              <a:off x="127000" y="428625"/>
              <a:ext cx="53975" cy="19050"/>
            </a:xfrm>
            <a:custGeom>
              <a:avLst/>
              <a:gdLst>
                <a:gd name="T0" fmla="*/ 15421 w 14"/>
                <a:gd name="T1" fmla="*/ 0 h 5"/>
                <a:gd name="T2" fmla="*/ 38554 w 14"/>
                <a:gd name="T3" fmla="*/ 0 h 5"/>
                <a:gd name="T4" fmla="*/ 15421 w 14"/>
                <a:gd name="T5" fmla="*/ 0 h 5"/>
                <a:gd name="T6" fmla="*/ 0 60000 65536"/>
                <a:gd name="T7" fmla="*/ 0 60000 65536"/>
                <a:gd name="T8" fmla="*/ 0 60000 65536"/>
                <a:gd name="T9" fmla="*/ 0 w 14"/>
                <a:gd name="T10" fmla="*/ 0 h 5"/>
                <a:gd name="T11" fmla="*/ 14 w 14"/>
                <a:gd name="T12" fmla="*/ 5 h 5"/>
              </a:gdLst>
              <a:ahLst/>
              <a:cxnLst>
                <a:cxn ang="T6">
                  <a:pos x="T0" y="T1"/>
                </a:cxn>
                <a:cxn ang="T7">
                  <a:pos x="T2" y="T3"/>
                </a:cxn>
                <a:cxn ang="T8">
                  <a:pos x="T4" y="T5"/>
                </a:cxn>
              </a:cxnLst>
              <a:rect l="T9" t="T10" r="T11" b="T12"/>
              <a:pathLst>
                <a:path w="14" h="5">
                  <a:moveTo>
                    <a:pt x="4" y="0"/>
                  </a:moveTo>
                  <a:cubicBezTo>
                    <a:pt x="5" y="0"/>
                    <a:pt x="11" y="0"/>
                    <a:pt x="10" y="0"/>
                  </a:cubicBezTo>
                  <a:cubicBezTo>
                    <a:pt x="14" y="5"/>
                    <a:pt x="0" y="1"/>
                    <a:pt x="4"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40" name="Freeform 230"/>
            <p:cNvSpPr>
              <a:spLocks noChangeArrowheads="1"/>
            </p:cNvSpPr>
            <p:nvPr/>
          </p:nvSpPr>
          <p:spPr bwMode="auto">
            <a:xfrm>
              <a:off x="142875" y="180975"/>
              <a:ext cx="66675" cy="44450"/>
            </a:xfrm>
            <a:custGeom>
              <a:avLst/>
              <a:gdLst>
                <a:gd name="T0" fmla="*/ 18521 w 18"/>
                <a:gd name="T1" fmla="*/ 11113 h 12"/>
                <a:gd name="T2" fmla="*/ 51858 w 18"/>
                <a:gd name="T3" fmla="*/ 3704 h 12"/>
                <a:gd name="T4" fmla="*/ 51858 w 18"/>
                <a:gd name="T5" fmla="*/ 37042 h 12"/>
                <a:gd name="T6" fmla="*/ 18521 w 18"/>
                <a:gd name="T7" fmla="*/ 11113 h 12"/>
                <a:gd name="T8" fmla="*/ 0 60000 65536"/>
                <a:gd name="T9" fmla="*/ 0 60000 65536"/>
                <a:gd name="T10" fmla="*/ 0 60000 65536"/>
                <a:gd name="T11" fmla="*/ 0 60000 65536"/>
                <a:gd name="T12" fmla="*/ 0 w 18"/>
                <a:gd name="T13" fmla="*/ 0 h 12"/>
                <a:gd name="T14" fmla="*/ 18 w 18"/>
                <a:gd name="T15" fmla="*/ 12 h 12"/>
              </a:gdLst>
              <a:ahLst/>
              <a:cxnLst>
                <a:cxn ang="T8">
                  <a:pos x="T0" y="T1"/>
                </a:cxn>
                <a:cxn ang="T9">
                  <a:pos x="T2" y="T3"/>
                </a:cxn>
                <a:cxn ang="T10">
                  <a:pos x="T4" y="T5"/>
                </a:cxn>
                <a:cxn ang="T11">
                  <a:pos x="T6" y="T7"/>
                </a:cxn>
              </a:cxnLst>
              <a:rect l="T12" t="T13" r="T14" b="T15"/>
              <a:pathLst>
                <a:path w="18" h="12">
                  <a:moveTo>
                    <a:pt x="5" y="3"/>
                  </a:moveTo>
                  <a:cubicBezTo>
                    <a:pt x="4" y="2"/>
                    <a:pt x="12" y="0"/>
                    <a:pt x="14" y="1"/>
                  </a:cubicBezTo>
                  <a:cubicBezTo>
                    <a:pt x="18" y="3"/>
                    <a:pt x="18" y="8"/>
                    <a:pt x="14" y="10"/>
                  </a:cubicBezTo>
                  <a:cubicBezTo>
                    <a:pt x="15" y="11"/>
                    <a:pt x="0" y="12"/>
                    <a:pt x="5" y="3"/>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41" name="Freeform 231"/>
            <p:cNvSpPr>
              <a:spLocks noChangeArrowheads="1"/>
            </p:cNvSpPr>
            <p:nvPr/>
          </p:nvSpPr>
          <p:spPr bwMode="auto">
            <a:xfrm>
              <a:off x="173037" y="128588"/>
              <a:ext cx="30163" cy="28575"/>
            </a:xfrm>
            <a:custGeom>
              <a:avLst/>
              <a:gdLst>
                <a:gd name="T0" fmla="*/ 3770 w 8"/>
                <a:gd name="T1" fmla="*/ 0 h 8"/>
                <a:gd name="T2" fmla="*/ 26393 w 8"/>
                <a:gd name="T3" fmla="*/ 28575 h 8"/>
                <a:gd name="T4" fmla="*/ 3770 w 8"/>
                <a:gd name="T5" fmla="*/ 0 h 8"/>
                <a:gd name="T6" fmla="*/ 0 60000 65536"/>
                <a:gd name="T7" fmla="*/ 0 60000 65536"/>
                <a:gd name="T8" fmla="*/ 0 60000 65536"/>
                <a:gd name="T9" fmla="*/ 0 w 8"/>
                <a:gd name="T10" fmla="*/ 0 h 8"/>
                <a:gd name="T11" fmla="*/ 8 w 8"/>
                <a:gd name="T12" fmla="*/ 8 h 8"/>
              </a:gdLst>
              <a:ahLst/>
              <a:cxnLst>
                <a:cxn ang="T6">
                  <a:pos x="T0" y="T1"/>
                </a:cxn>
                <a:cxn ang="T7">
                  <a:pos x="T2" y="T3"/>
                </a:cxn>
                <a:cxn ang="T8">
                  <a:pos x="T4" y="T5"/>
                </a:cxn>
              </a:cxnLst>
              <a:rect l="T9" t="T10" r="T11" b="T12"/>
              <a:pathLst>
                <a:path w="8" h="8">
                  <a:moveTo>
                    <a:pt x="1" y="0"/>
                  </a:moveTo>
                  <a:cubicBezTo>
                    <a:pt x="3" y="1"/>
                    <a:pt x="8" y="6"/>
                    <a:pt x="7" y="8"/>
                  </a:cubicBezTo>
                  <a:cubicBezTo>
                    <a:pt x="4" y="7"/>
                    <a:pt x="0" y="3"/>
                    <a:pt x="1"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42" name="Freeform 232"/>
            <p:cNvSpPr>
              <a:spLocks noChangeArrowheads="1"/>
            </p:cNvSpPr>
            <p:nvPr/>
          </p:nvSpPr>
          <p:spPr bwMode="auto">
            <a:xfrm>
              <a:off x="173037" y="477838"/>
              <a:ext cx="25400" cy="15875"/>
            </a:xfrm>
            <a:custGeom>
              <a:avLst/>
              <a:gdLst>
                <a:gd name="T0" fmla="*/ 10886 w 7"/>
                <a:gd name="T1" fmla="*/ 0 h 4"/>
                <a:gd name="T2" fmla="*/ 21771 w 7"/>
                <a:gd name="T3" fmla="*/ 3969 h 4"/>
                <a:gd name="T4" fmla="*/ 10886 w 7"/>
                <a:gd name="T5" fmla="*/ 0 h 4"/>
                <a:gd name="T6" fmla="*/ 0 60000 65536"/>
                <a:gd name="T7" fmla="*/ 0 60000 65536"/>
                <a:gd name="T8" fmla="*/ 0 60000 65536"/>
                <a:gd name="T9" fmla="*/ 0 w 7"/>
                <a:gd name="T10" fmla="*/ 0 h 4"/>
                <a:gd name="T11" fmla="*/ 7 w 7"/>
                <a:gd name="T12" fmla="*/ 4 h 4"/>
              </a:gdLst>
              <a:ahLst/>
              <a:cxnLst>
                <a:cxn ang="T6">
                  <a:pos x="T0" y="T1"/>
                </a:cxn>
                <a:cxn ang="T7">
                  <a:pos x="T2" y="T3"/>
                </a:cxn>
                <a:cxn ang="T8">
                  <a:pos x="T4" y="T5"/>
                </a:cxn>
              </a:cxnLst>
              <a:rect l="T9" t="T10" r="T11" b="T12"/>
              <a:pathLst>
                <a:path w="7" h="4">
                  <a:moveTo>
                    <a:pt x="3" y="0"/>
                  </a:moveTo>
                  <a:cubicBezTo>
                    <a:pt x="4" y="0"/>
                    <a:pt x="5" y="0"/>
                    <a:pt x="6" y="1"/>
                  </a:cubicBezTo>
                  <a:cubicBezTo>
                    <a:pt x="7" y="4"/>
                    <a:pt x="0" y="0"/>
                    <a:pt x="3"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43" name="Freeform 233"/>
            <p:cNvSpPr>
              <a:spLocks noChangeArrowheads="1"/>
            </p:cNvSpPr>
            <p:nvPr/>
          </p:nvSpPr>
          <p:spPr bwMode="auto">
            <a:xfrm>
              <a:off x="214312" y="180975"/>
              <a:ext cx="11113" cy="11113"/>
            </a:xfrm>
            <a:custGeom>
              <a:avLst/>
              <a:gdLst>
                <a:gd name="T0" fmla="*/ 3704 w 3"/>
                <a:gd name="T1" fmla="*/ 0 h 3"/>
                <a:gd name="T2" fmla="*/ 11113 w 3"/>
                <a:gd name="T3" fmla="*/ 7409 h 3"/>
                <a:gd name="T4" fmla="*/ 7409 w 3"/>
                <a:gd name="T5" fmla="*/ 11113 h 3"/>
                <a:gd name="T6" fmla="*/ 3704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1" y="0"/>
                  </a:moveTo>
                  <a:cubicBezTo>
                    <a:pt x="2" y="0"/>
                    <a:pt x="3" y="1"/>
                    <a:pt x="3" y="2"/>
                  </a:cubicBezTo>
                  <a:cubicBezTo>
                    <a:pt x="2" y="2"/>
                    <a:pt x="2" y="2"/>
                    <a:pt x="2" y="3"/>
                  </a:cubicBezTo>
                  <a:cubicBezTo>
                    <a:pt x="1" y="3"/>
                    <a:pt x="0" y="0"/>
                    <a:pt x="1"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44" name="Freeform 234"/>
            <p:cNvSpPr>
              <a:spLocks noChangeArrowheads="1"/>
            </p:cNvSpPr>
            <p:nvPr/>
          </p:nvSpPr>
          <p:spPr bwMode="auto">
            <a:xfrm>
              <a:off x="236537" y="0"/>
              <a:ext cx="11113" cy="19050"/>
            </a:xfrm>
            <a:custGeom>
              <a:avLst/>
              <a:gdLst>
                <a:gd name="T0" fmla="*/ 0 w 3"/>
                <a:gd name="T1" fmla="*/ 3810 h 5"/>
                <a:gd name="T2" fmla="*/ 7409 w 3"/>
                <a:gd name="T3" fmla="*/ 19050 h 5"/>
                <a:gd name="T4" fmla="*/ 0 w 3"/>
                <a:gd name="T5" fmla="*/ 3810 h 5"/>
                <a:gd name="T6" fmla="*/ 0 60000 65536"/>
                <a:gd name="T7" fmla="*/ 0 60000 65536"/>
                <a:gd name="T8" fmla="*/ 0 60000 65536"/>
                <a:gd name="T9" fmla="*/ 0 w 3"/>
                <a:gd name="T10" fmla="*/ 0 h 5"/>
                <a:gd name="T11" fmla="*/ 3 w 3"/>
                <a:gd name="T12" fmla="*/ 5 h 5"/>
              </a:gdLst>
              <a:ahLst/>
              <a:cxnLst>
                <a:cxn ang="T6">
                  <a:pos x="T0" y="T1"/>
                </a:cxn>
                <a:cxn ang="T7">
                  <a:pos x="T2" y="T3"/>
                </a:cxn>
                <a:cxn ang="T8">
                  <a:pos x="T4" y="T5"/>
                </a:cxn>
              </a:cxnLst>
              <a:rect l="T9" t="T10" r="T11" b="T12"/>
              <a:pathLst>
                <a:path w="3" h="5">
                  <a:moveTo>
                    <a:pt x="0" y="1"/>
                  </a:moveTo>
                  <a:cubicBezTo>
                    <a:pt x="2" y="0"/>
                    <a:pt x="3" y="4"/>
                    <a:pt x="2" y="5"/>
                  </a:cubicBezTo>
                  <a:cubicBezTo>
                    <a:pt x="0" y="4"/>
                    <a:pt x="0" y="3"/>
                    <a:pt x="0" y="1"/>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45" name="Freeform 235"/>
            <p:cNvSpPr>
              <a:spLocks noChangeArrowheads="1"/>
            </p:cNvSpPr>
            <p:nvPr/>
          </p:nvSpPr>
          <p:spPr bwMode="auto">
            <a:xfrm>
              <a:off x="209550" y="493713"/>
              <a:ext cx="15875" cy="14288"/>
            </a:xfrm>
            <a:custGeom>
              <a:avLst/>
              <a:gdLst>
                <a:gd name="T0" fmla="*/ 11906 w 4"/>
                <a:gd name="T1" fmla="*/ 3572 h 4"/>
                <a:gd name="T2" fmla="*/ 11906 w 4"/>
                <a:gd name="T3" fmla="*/ 14288 h 4"/>
                <a:gd name="T4" fmla="*/ 11906 w 4"/>
                <a:gd name="T5" fmla="*/ 3572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3" y="1"/>
                  </a:moveTo>
                  <a:cubicBezTo>
                    <a:pt x="4" y="2"/>
                    <a:pt x="4" y="3"/>
                    <a:pt x="3" y="4"/>
                  </a:cubicBezTo>
                  <a:cubicBezTo>
                    <a:pt x="0" y="4"/>
                    <a:pt x="4" y="0"/>
                    <a:pt x="3" y="1"/>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46" name="Freeform 236"/>
            <p:cNvSpPr>
              <a:spLocks noChangeArrowheads="1"/>
            </p:cNvSpPr>
            <p:nvPr/>
          </p:nvSpPr>
          <p:spPr bwMode="auto">
            <a:xfrm>
              <a:off x="217487" y="488950"/>
              <a:ext cx="46038" cy="11113"/>
            </a:xfrm>
            <a:custGeom>
              <a:avLst/>
              <a:gdLst>
                <a:gd name="T0" fmla="*/ 11510 w 12"/>
                <a:gd name="T1" fmla="*/ 3704 h 3"/>
                <a:gd name="T2" fmla="*/ 23019 w 12"/>
                <a:gd name="T3" fmla="*/ 0 h 3"/>
                <a:gd name="T4" fmla="*/ 11510 w 12"/>
                <a:gd name="T5" fmla="*/ 3704 h 3"/>
                <a:gd name="T6" fmla="*/ 0 60000 65536"/>
                <a:gd name="T7" fmla="*/ 0 60000 65536"/>
                <a:gd name="T8" fmla="*/ 0 60000 65536"/>
                <a:gd name="T9" fmla="*/ 0 w 12"/>
                <a:gd name="T10" fmla="*/ 0 h 3"/>
                <a:gd name="T11" fmla="*/ 12 w 12"/>
                <a:gd name="T12" fmla="*/ 3 h 3"/>
              </a:gdLst>
              <a:ahLst/>
              <a:cxnLst>
                <a:cxn ang="T6">
                  <a:pos x="T0" y="T1"/>
                </a:cxn>
                <a:cxn ang="T7">
                  <a:pos x="T2" y="T3"/>
                </a:cxn>
                <a:cxn ang="T8">
                  <a:pos x="T4" y="T5"/>
                </a:cxn>
              </a:cxnLst>
              <a:rect l="T9" t="T10" r="T11" b="T12"/>
              <a:pathLst>
                <a:path w="12" h="3">
                  <a:moveTo>
                    <a:pt x="3" y="1"/>
                  </a:moveTo>
                  <a:cubicBezTo>
                    <a:pt x="3" y="0"/>
                    <a:pt x="6" y="0"/>
                    <a:pt x="6" y="0"/>
                  </a:cubicBezTo>
                  <a:cubicBezTo>
                    <a:pt x="12" y="3"/>
                    <a:pt x="0" y="0"/>
                    <a:pt x="3" y="1"/>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47" name="Freeform 237"/>
            <p:cNvSpPr>
              <a:spLocks noChangeArrowheads="1"/>
            </p:cNvSpPr>
            <p:nvPr/>
          </p:nvSpPr>
          <p:spPr bwMode="auto">
            <a:xfrm>
              <a:off x="217487" y="681038"/>
              <a:ext cx="34925" cy="30163"/>
            </a:xfrm>
            <a:custGeom>
              <a:avLst/>
              <a:gdLst>
                <a:gd name="T0" fmla="*/ 3881 w 9"/>
                <a:gd name="T1" fmla="*/ 15082 h 8"/>
                <a:gd name="T2" fmla="*/ 19403 w 9"/>
                <a:gd name="T3" fmla="*/ 11311 h 8"/>
                <a:gd name="T4" fmla="*/ 27164 w 9"/>
                <a:gd name="T5" fmla="*/ 0 h 8"/>
                <a:gd name="T6" fmla="*/ 3881 w 9"/>
                <a:gd name="T7" fmla="*/ 15082 h 8"/>
                <a:gd name="T8" fmla="*/ 0 60000 65536"/>
                <a:gd name="T9" fmla="*/ 0 60000 65536"/>
                <a:gd name="T10" fmla="*/ 0 60000 65536"/>
                <a:gd name="T11" fmla="*/ 0 60000 65536"/>
                <a:gd name="T12" fmla="*/ 0 w 9"/>
                <a:gd name="T13" fmla="*/ 0 h 8"/>
                <a:gd name="T14" fmla="*/ 9 w 9"/>
                <a:gd name="T15" fmla="*/ 8 h 8"/>
              </a:gdLst>
              <a:ahLst/>
              <a:cxnLst>
                <a:cxn ang="T8">
                  <a:pos x="T0" y="T1"/>
                </a:cxn>
                <a:cxn ang="T9">
                  <a:pos x="T2" y="T3"/>
                </a:cxn>
                <a:cxn ang="T10">
                  <a:pos x="T4" y="T5"/>
                </a:cxn>
                <a:cxn ang="T11">
                  <a:pos x="T6" y="T7"/>
                </a:cxn>
              </a:cxnLst>
              <a:rect l="T12" t="T13" r="T14" b="T15"/>
              <a:pathLst>
                <a:path w="9" h="8">
                  <a:moveTo>
                    <a:pt x="1" y="4"/>
                  </a:moveTo>
                  <a:cubicBezTo>
                    <a:pt x="4" y="4"/>
                    <a:pt x="0" y="2"/>
                    <a:pt x="5" y="3"/>
                  </a:cubicBezTo>
                  <a:cubicBezTo>
                    <a:pt x="5" y="2"/>
                    <a:pt x="4" y="0"/>
                    <a:pt x="7" y="0"/>
                  </a:cubicBezTo>
                  <a:cubicBezTo>
                    <a:pt x="9" y="4"/>
                    <a:pt x="2" y="8"/>
                    <a:pt x="1" y="4"/>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48" name="Freeform 238"/>
            <p:cNvSpPr>
              <a:spLocks noChangeArrowheads="1"/>
            </p:cNvSpPr>
            <p:nvPr/>
          </p:nvSpPr>
          <p:spPr bwMode="auto">
            <a:xfrm>
              <a:off x="228600" y="584200"/>
              <a:ext cx="30163" cy="41275"/>
            </a:xfrm>
            <a:custGeom>
              <a:avLst/>
              <a:gdLst>
                <a:gd name="T0" fmla="*/ 0 w 8"/>
                <a:gd name="T1" fmla="*/ 18761 h 11"/>
                <a:gd name="T2" fmla="*/ 26393 w 8"/>
                <a:gd name="T3" fmla="*/ 0 h 11"/>
                <a:gd name="T4" fmla="*/ 0 w 8"/>
                <a:gd name="T5" fmla="*/ 18761 h 11"/>
                <a:gd name="T6" fmla="*/ 0 60000 65536"/>
                <a:gd name="T7" fmla="*/ 0 60000 65536"/>
                <a:gd name="T8" fmla="*/ 0 60000 65536"/>
                <a:gd name="T9" fmla="*/ 0 w 8"/>
                <a:gd name="T10" fmla="*/ 0 h 11"/>
                <a:gd name="T11" fmla="*/ 8 w 8"/>
                <a:gd name="T12" fmla="*/ 11 h 11"/>
              </a:gdLst>
              <a:ahLst/>
              <a:cxnLst>
                <a:cxn ang="T6">
                  <a:pos x="T0" y="T1"/>
                </a:cxn>
                <a:cxn ang="T7">
                  <a:pos x="T2" y="T3"/>
                </a:cxn>
                <a:cxn ang="T8">
                  <a:pos x="T4" y="T5"/>
                </a:cxn>
              </a:cxnLst>
              <a:rect l="T9" t="T10" r="T11" b="T12"/>
              <a:pathLst>
                <a:path w="8" h="11">
                  <a:moveTo>
                    <a:pt x="0" y="5"/>
                  </a:moveTo>
                  <a:cubicBezTo>
                    <a:pt x="0" y="4"/>
                    <a:pt x="7" y="0"/>
                    <a:pt x="7" y="0"/>
                  </a:cubicBezTo>
                  <a:cubicBezTo>
                    <a:pt x="8" y="2"/>
                    <a:pt x="2" y="11"/>
                    <a:pt x="0" y="5"/>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49" name="Freeform 239"/>
            <p:cNvSpPr>
              <a:spLocks noChangeArrowheads="1"/>
            </p:cNvSpPr>
            <p:nvPr/>
          </p:nvSpPr>
          <p:spPr bwMode="auto">
            <a:xfrm>
              <a:off x="296862" y="200025"/>
              <a:ext cx="11113" cy="6350"/>
            </a:xfrm>
            <a:custGeom>
              <a:avLst/>
              <a:gdLst>
                <a:gd name="T0" fmla="*/ 3704 w 3"/>
                <a:gd name="T1" fmla="*/ 0 h 2"/>
                <a:gd name="T2" fmla="*/ 7409 w 3"/>
                <a:gd name="T3" fmla="*/ 6350 h 2"/>
                <a:gd name="T4" fmla="*/ 3704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1" y="0"/>
                  </a:moveTo>
                  <a:cubicBezTo>
                    <a:pt x="2" y="1"/>
                    <a:pt x="3" y="0"/>
                    <a:pt x="2" y="2"/>
                  </a:cubicBezTo>
                  <a:cubicBezTo>
                    <a:pt x="1" y="2"/>
                    <a:pt x="0" y="1"/>
                    <a:pt x="1"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50" name="Freeform 240"/>
            <p:cNvSpPr>
              <a:spLocks noChangeArrowheads="1"/>
            </p:cNvSpPr>
            <p:nvPr/>
          </p:nvSpPr>
          <p:spPr bwMode="auto">
            <a:xfrm>
              <a:off x="304800" y="565150"/>
              <a:ext cx="14288" cy="33338"/>
            </a:xfrm>
            <a:custGeom>
              <a:avLst/>
              <a:gdLst>
                <a:gd name="T0" fmla="*/ 0 w 4"/>
                <a:gd name="T1" fmla="*/ 14817 h 9"/>
                <a:gd name="T2" fmla="*/ 14288 w 4"/>
                <a:gd name="T3" fmla="*/ 14817 h 9"/>
                <a:gd name="T4" fmla="*/ 0 w 4"/>
                <a:gd name="T5" fmla="*/ 14817 h 9"/>
                <a:gd name="T6" fmla="*/ 0 60000 65536"/>
                <a:gd name="T7" fmla="*/ 0 60000 65536"/>
                <a:gd name="T8" fmla="*/ 0 60000 65536"/>
                <a:gd name="T9" fmla="*/ 0 w 4"/>
                <a:gd name="T10" fmla="*/ 0 h 9"/>
                <a:gd name="T11" fmla="*/ 4 w 4"/>
                <a:gd name="T12" fmla="*/ 9 h 9"/>
              </a:gdLst>
              <a:ahLst/>
              <a:cxnLst>
                <a:cxn ang="T6">
                  <a:pos x="T0" y="T1"/>
                </a:cxn>
                <a:cxn ang="T7">
                  <a:pos x="T2" y="T3"/>
                </a:cxn>
                <a:cxn ang="T8">
                  <a:pos x="T4" y="T5"/>
                </a:cxn>
              </a:cxnLst>
              <a:rect l="T9" t="T10" r="T11" b="T12"/>
              <a:pathLst>
                <a:path w="4" h="9">
                  <a:moveTo>
                    <a:pt x="0" y="4"/>
                  </a:moveTo>
                  <a:cubicBezTo>
                    <a:pt x="1" y="4"/>
                    <a:pt x="4" y="0"/>
                    <a:pt x="4" y="4"/>
                  </a:cubicBezTo>
                  <a:cubicBezTo>
                    <a:pt x="4" y="9"/>
                    <a:pt x="1" y="5"/>
                    <a:pt x="0" y="4"/>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51" name="Freeform 241"/>
            <p:cNvSpPr>
              <a:spLocks noChangeArrowheads="1"/>
            </p:cNvSpPr>
            <p:nvPr/>
          </p:nvSpPr>
          <p:spPr bwMode="auto">
            <a:xfrm>
              <a:off x="327025" y="515938"/>
              <a:ext cx="7938" cy="11113"/>
            </a:xfrm>
            <a:custGeom>
              <a:avLst/>
              <a:gdLst>
                <a:gd name="T0" fmla="*/ 3969 w 2"/>
                <a:gd name="T1" fmla="*/ 3704 h 3"/>
                <a:gd name="T2" fmla="*/ 3969 w 2"/>
                <a:gd name="T3" fmla="*/ 11113 h 3"/>
                <a:gd name="T4" fmla="*/ 3969 w 2"/>
                <a:gd name="T5" fmla="*/ 3704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1" y="1"/>
                  </a:moveTo>
                  <a:cubicBezTo>
                    <a:pt x="2" y="0"/>
                    <a:pt x="2" y="3"/>
                    <a:pt x="1" y="3"/>
                  </a:cubicBezTo>
                  <a:cubicBezTo>
                    <a:pt x="0" y="3"/>
                    <a:pt x="0" y="2"/>
                    <a:pt x="1" y="1"/>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52" name="Freeform 242"/>
            <p:cNvSpPr>
              <a:spLocks noChangeArrowheads="1"/>
            </p:cNvSpPr>
            <p:nvPr/>
          </p:nvSpPr>
          <p:spPr bwMode="auto">
            <a:xfrm>
              <a:off x="315912" y="741363"/>
              <a:ext cx="11113" cy="11113"/>
            </a:xfrm>
            <a:custGeom>
              <a:avLst/>
              <a:gdLst>
                <a:gd name="T0" fmla="*/ 3704 w 3"/>
                <a:gd name="T1" fmla="*/ 3704 h 3"/>
                <a:gd name="T2" fmla="*/ 11113 w 3"/>
                <a:gd name="T3" fmla="*/ 3704 h 3"/>
                <a:gd name="T4" fmla="*/ 3704 w 3"/>
                <a:gd name="T5" fmla="*/ 3704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1"/>
                  </a:moveTo>
                  <a:cubicBezTo>
                    <a:pt x="2" y="1"/>
                    <a:pt x="1" y="0"/>
                    <a:pt x="3" y="1"/>
                  </a:cubicBezTo>
                  <a:cubicBezTo>
                    <a:pt x="2" y="3"/>
                    <a:pt x="0" y="3"/>
                    <a:pt x="1" y="1"/>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53" name="Freeform 243"/>
            <p:cNvSpPr>
              <a:spLocks noChangeArrowheads="1"/>
            </p:cNvSpPr>
            <p:nvPr/>
          </p:nvSpPr>
          <p:spPr bwMode="auto">
            <a:xfrm>
              <a:off x="406400" y="157163"/>
              <a:ext cx="11113" cy="12700"/>
            </a:xfrm>
            <a:custGeom>
              <a:avLst/>
              <a:gdLst>
                <a:gd name="T0" fmla="*/ 0 w 3"/>
                <a:gd name="T1" fmla="*/ 12700 h 3"/>
                <a:gd name="T2" fmla="*/ 3704 w 3"/>
                <a:gd name="T3" fmla="*/ 4233 h 3"/>
                <a:gd name="T4" fmla="*/ 0 w 3"/>
                <a:gd name="T5" fmla="*/ 1270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0" y="3"/>
                  </a:moveTo>
                  <a:cubicBezTo>
                    <a:pt x="1" y="3"/>
                    <a:pt x="1" y="1"/>
                    <a:pt x="1" y="1"/>
                  </a:cubicBezTo>
                  <a:cubicBezTo>
                    <a:pt x="3" y="0"/>
                    <a:pt x="0" y="3"/>
                    <a:pt x="0" y="3"/>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54" name="Freeform 244"/>
            <p:cNvSpPr>
              <a:spLocks noChangeArrowheads="1"/>
            </p:cNvSpPr>
            <p:nvPr/>
          </p:nvSpPr>
          <p:spPr bwMode="auto">
            <a:xfrm>
              <a:off x="439737" y="504825"/>
              <a:ext cx="22225" cy="11113"/>
            </a:xfrm>
            <a:custGeom>
              <a:avLst/>
              <a:gdLst>
                <a:gd name="T0" fmla="*/ 3704 w 6"/>
                <a:gd name="T1" fmla="*/ 0 h 3"/>
                <a:gd name="T2" fmla="*/ 3704 w 6"/>
                <a:gd name="T3" fmla="*/ 0 h 3"/>
                <a:gd name="T4" fmla="*/ 0 60000 65536"/>
                <a:gd name="T5" fmla="*/ 0 60000 65536"/>
                <a:gd name="T6" fmla="*/ 0 w 6"/>
                <a:gd name="T7" fmla="*/ 0 h 3"/>
                <a:gd name="T8" fmla="*/ 6 w 6"/>
                <a:gd name="T9" fmla="*/ 3 h 3"/>
              </a:gdLst>
              <a:ahLst/>
              <a:cxnLst>
                <a:cxn ang="T4">
                  <a:pos x="T0" y="T1"/>
                </a:cxn>
                <a:cxn ang="T5">
                  <a:pos x="T2" y="T3"/>
                </a:cxn>
              </a:cxnLst>
              <a:rect l="T6" t="T7" r="T8" b="T9"/>
              <a:pathLst>
                <a:path w="6" h="3">
                  <a:moveTo>
                    <a:pt x="1" y="0"/>
                  </a:moveTo>
                  <a:cubicBezTo>
                    <a:pt x="6" y="0"/>
                    <a:pt x="0" y="3"/>
                    <a:pt x="1"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55" name="Freeform 245"/>
            <p:cNvSpPr>
              <a:spLocks noChangeArrowheads="1"/>
            </p:cNvSpPr>
            <p:nvPr/>
          </p:nvSpPr>
          <p:spPr bwMode="auto">
            <a:xfrm>
              <a:off x="461962" y="455613"/>
              <a:ext cx="30163" cy="44450"/>
            </a:xfrm>
            <a:custGeom>
              <a:avLst/>
              <a:gdLst>
                <a:gd name="T0" fmla="*/ 0 w 8"/>
                <a:gd name="T1" fmla="*/ 18521 h 12"/>
                <a:gd name="T2" fmla="*/ 0 w 8"/>
                <a:gd name="T3" fmla="*/ 18521 h 12"/>
                <a:gd name="T4" fmla="*/ 0 60000 65536"/>
                <a:gd name="T5" fmla="*/ 0 60000 65536"/>
                <a:gd name="T6" fmla="*/ 0 w 8"/>
                <a:gd name="T7" fmla="*/ 0 h 12"/>
                <a:gd name="T8" fmla="*/ 8 w 8"/>
                <a:gd name="T9" fmla="*/ 12 h 12"/>
              </a:gdLst>
              <a:ahLst/>
              <a:cxnLst>
                <a:cxn ang="T4">
                  <a:pos x="T0" y="T1"/>
                </a:cxn>
                <a:cxn ang="T5">
                  <a:pos x="T2" y="T3"/>
                </a:cxn>
              </a:cxnLst>
              <a:rect l="T6" t="T7" r="T8" b="T9"/>
              <a:pathLst>
                <a:path w="8" h="12">
                  <a:moveTo>
                    <a:pt x="0" y="5"/>
                  </a:moveTo>
                  <a:cubicBezTo>
                    <a:pt x="4" y="0"/>
                    <a:pt x="8" y="12"/>
                    <a:pt x="0" y="5"/>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56" name="Freeform 246"/>
            <p:cNvSpPr>
              <a:spLocks noChangeArrowheads="1"/>
            </p:cNvSpPr>
            <p:nvPr/>
          </p:nvSpPr>
          <p:spPr bwMode="auto">
            <a:xfrm>
              <a:off x="477837" y="217488"/>
              <a:ext cx="14288" cy="12700"/>
            </a:xfrm>
            <a:custGeom>
              <a:avLst/>
              <a:gdLst>
                <a:gd name="T0" fmla="*/ 3572 w 4"/>
                <a:gd name="T1" fmla="*/ 4233 h 3"/>
                <a:gd name="T2" fmla="*/ 10716 w 4"/>
                <a:gd name="T3" fmla="*/ 8467 h 3"/>
                <a:gd name="T4" fmla="*/ 3572 w 4"/>
                <a:gd name="T5" fmla="*/ 4233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1" y="1"/>
                  </a:moveTo>
                  <a:cubicBezTo>
                    <a:pt x="1" y="2"/>
                    <a:pt x="4" y="0"/>
                    <a:pt x="3" y="2"/>
                  </a:cubicBezTo>
                  <a:cubicBezTo>
                    <a:pt x="4" y="3"/>
                    <a:pt x="0" y="3"/>
                    <a:pt x="1" y="1"/>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57" name="Freeform 247"/>
            <p:cNvSpPr>
              <a:spLocks noChangeArrowheads="1"/>
            </p:cNvSpPr>
            <p:nvPr/>
          </p:nvSpPr>
          <p:spPr bwMode="auto">
            <a:xfrm>
              <a:off x="500062" y="225425"/>
              <a:ext cx="57150" cy="30163"/>
            </a:xfrm>
            <a:custGeom>
              <a:avLst/>
              <a:gdLst>
                <a:gd name="T0" fmla="*/ 15240 w 15"/>
                <a:gd name="T1" fmla="*/ 7541 h 8"/>
                <a:gd name="T2" fmla="*/ 22860 w 15"/>
                <a:gd name="T3" fmla="*/ 18852 h 8"/>
                <a:gd name="T4" fmla="*/ 15240 w 15"/>
                <a:gd name="T5" fmla="*/ 7541 h 8"/>
                <a:gd name="T6" fmla="*/ 0 60000 65536"/>
                <a:gd name="T7" fmla="*/ 0 60000 65536"/>
                <a:gd name="T8" fmla="*/ 0 60000 65536"/>
                <a:gd name="T9" fmla="*/ 0 w 15"/>
                <a:gd name="T10" fmla="*/ 0 h 8"/>
                <a:gd name="T11" fmla="*/ 15 w 15"/>
                <a:gd name="T12" fmla="*/ 8 h 8"/>
              </a:gdLst>
              <a:ahLst/>
              <a:cxnLst>
                <a:cxn ang="T6">
                  <a:pos x="T0" y="T1"/>
                </a:cxn>
                <a:cxn ang="T7">
                  <a:pos x="T2" y="T3"/>
                </a:cxn>
                <a:cxn ang="T8">
                  <a:pos x="T4" y="T5"/>
                </a:cxn>
              </a:cxnLst>
              <a:rect l="T9" t="T10" r="T11" b="T12"/>
              <a:pathLst>
                <a:path w="15" h="8">
                  <a:moveTo>
                    <a:pt x="4" y="2"/>
                  </a:moveTo>
                  <a:cubicBezTo>
                    <a:pt x="5" y="2"/>
                    <a:pt x="15" y="0"/>
                    <a:pt x="6" y="5"/>
                  </a:cubicBezTo>
                  <a:cubicBezTo>
                    <a:pt x="2" y="8"/>
                    <a:pt x="0" y="5"/>
                    <a:pt x="4" y="2"/>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58" name="Freeform 248"/>
            <p:cNvSpPr>
              <a:spLocks noChangeArrowheads="1"/>
            </p:cNvSpPr>
            <p:nvPr/>
          </p:nvSpPr>
          <p:spPr bwMode="auto">
            <a:xfrm>
              <a:off x="496887" y="263525"/>
              <a:ext cx="41275" cy="11113"/>
            </a:xfrm>
            <a:custGeom>
              <a:avLst/>
              <a:gdLst>
                <a:gd name="T0" fmla="*/ 7505 w 11"/>
                <a:gd name="T1" fmla="*/ 3704 h 3"/>
                <a:gd name="T2" fmla="*/ 15009 w 11"/>
                <a:gd name="T3" fmla="*/ 11113 h 3"/>
                <a:gd name="T4" fmla="*/ 7505 w 11"/>
                <a:gd name="T5" fmla="*/ 3704 h 3"/>
                <a:gd name="T6" fmla="*/ 0 60000 65536"/>
                <a:gd name="T7" fmla="*/ 0 60000 65536"/>
                <a:gd name="T8" fmla="*/ 0 60000 65536"/>
                <a:gd name="T9" fmla="*/ 0 w 11"/>
                <a:gd name="T10" fmla="*/ 0 h 3"/>
                <a:gd name="T11" fmla="*/ 11 w 11"/>
                <a:gd name="T12" fmla="*/ 3 h 3"/>
              </a:gdLst>
              <a:ahLst/>
              <a:cxnLst>
                <a:cxn ang="T6">
                  <a:pos x="T0" y="T1"/>
                </a:cxn>
                <a:cxn ang="T7">
                  <a:pos x="T2" y="T3"/>
                </a:cxn>
                <a:cxn ang="T8">
                  <a:pos x="T4" y="T5"/>
                </a:cxn>
              </a:cxnLst>
              <a:rect l="T9" t="T10" r="T11" b="T12"/>
              <a:pathLst>
                <a:path w="11" h="3">
                  <a:moveTo>
                    <a:pt x="2" y="1"/>
                  </a:moveTo>
                  <a:cubicBezTo>
                    <a:pt x="0" y="0"/>
                    <a:pt x="11" y="0"/>
                    <a:pt x="4" y="3"/>
                  </a:cubicBezTo>
                  <a:cubicBezTo>
                    <a:pt x="3" y="3"/>
                    <a:pt x="2" y="1"/>
                    <a:pt x="2" y="1"/>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59" name="Freeform 249"/>
            <p:cNvSpPr>
              <a:spLocks noChangeArrowheads="1"/>
            </p:cNvSpPr>
            <p:nvPr/>
          </p:nvSpPr>
          <p:spPr bwMode="auto">
            <a:xfrm>
              <a:off x="538162" y="169863"/>
              <a:ext cx="19050" cy="11113"/>
            </a:xfrm>
            <a:custGeom>
              <a:avLst/>
              <a:gdLst>
                <a:gd name="T0" fmla="*/ 7620 w 5"/>
                <a:gd name="T1" fmla="*/ 3704 h 3"/>
                <a:gd name="T2" fmla="*/ 11430 w 5"/>
                <a:gd name="T3" fmla="*/ 11113 h 3"/>
                <a:gd name="T4" fmla="*/ 7620 w 5"/>
                <a:gd name="T5" fmla="*/ 3704 h 3"/>
                <a:gd name="T6" fmla="*/ 0 60000 65536"/>
                <a:gd name="T7" fmla="*/ 0 60000 65536"/>
                <a:gd name="T8" fmla="*/ 0 60000 65536"/>
                <a:gd name="T9" fmla="*/ 0 w 5"/>
                <a:gd name="T10" fmla="*/ 0 h 3"/>
                <a:gd name="T11" fmla="*/ 5 w 5"/>
                <a:gd name="T12" fmla="*/ 3 h 3"/>
              </a:gdLst>
              <a:ahLst/>
              <a:cxnLst>
                <a:cxn ang="T6">
                  <a:pos x="T0" y="T1"/>
                </a:cxn>
                <a:cxn ang="T7">
                  <a:pos x="T2" y="T3"/>
                </a:cxn>
                <a:cxn ang="T8">
                  <a:pos x="T4" y="T5"/>
                </a:cxn>
              </a:cxnLst>
              <a:rect l="T9" t="T10" r="T11" b="T12"/>
              <a:pathLst>
                <a:path w="5" h="3">
                  <a:moveTo>
                    <a:pt x="2" y="1"/>
                  </a:moveTo>
                  <a:cubicBezTo>
                    <a:pt x="2" y="1"/>
                    <a:pt x="5" y="0"/>
                    <a:pt x="3" y="3"/>
                  </a:cubicBezTo>
                  <a:cubicBezTo>
                    <a:pt x="2" y="3"/>
                    <a:pt x="0" y="1"/>
                    <a:pt x="2" y="1"/>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60" name="Freeform 250"/>
            <p:cNvSpPr>
              <a:spLocks noChangeArrowheads="1"/>
            </p:cNvSpPr>
            <p:nvPr/>
          </p:nvSpPr>
          <p:spPr bwMode="auto">
            <a:xfrm>
              <a:off x="527050" y="425450"/>
              <a:ext cx="14288" cy="11113"/>
            </a:xfrm>
            <a:custGeom>
              <a:avLst/>
              <a:gdLst>
                <a:gd name="T0" fmla="*/ 0 w 4"/>
                <a:gd name="T1" fmla="*/ 0 h 3"/>
                <a:gd name="T2" fmla="*/ 7144 w 4"/>
                <a:gd name="T3" fmla="*/ 11113 h 3"/>
                <a:gd name="T4" fmla="*/ 0 w 4"/>
                <a:gd name="T5" fmla="*/ 0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0" y="0"/>
                  </a:moveTo>
                  <a:cubicBezTo>
                    <a:pt x="0" y="0"/>
                    <a:pt x="4" y="3"/>
                    <a:pt x="2" y="3"/>
                  </a:cubicBezTo>
                  <a:cubicBezTo>
                    <a:pt x="0" y="2"/>
                    <a:pt x="0" y="1"/>
                    <a:pt x="0"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61" name="Freeform 251"/>
            <p:cNvSpPr>
              <a:spLocks noChangeArrowheads="1"/>
            </p:cNvSpPr>
            <p:nvPr/>
          </p:nvSpPr>
          <p:spPr bwMode="auto">
            <a:xfrm>
              <a:off x="571500" y="146050"/>
              <a:ext cx="11113" cy="4763"/>
            </a:xfrm>
            <a:custGeom>
              <a:avLst/>
              <a:gdLst>
                <a:gd name="T0" fmla="*/ 0 w 3"/>
                <a:gd name="T1" fmla="*/ 0 h 1"/>
                <a:gd name="T2" fmla="*/ 0 w 3"/>
                <a:gd name="T3" fmla="*/ 0 h 1"/>
                <a:gd name="T4" fmla="*/ 0 60000 65536"/>
                <a:gd name="T5" fmla="*/ 0 60000 65536"/>
                <a:gd name="T6" fmla="*/ 0 w 3"/>
                <a:gd name="T7" fmla="*/ 0 h 1"/>
                <a:gd name="T8" fmla="*/ 3 w 3"/>
                <a:gd name="T9" fmla="*/ 1 h 1"/>
              </a:gdLst>
              <a:ahLst/>
              <a:cxnLst>
                <a:cxn ang="T4">
                  <a:pos x="T0" y="T1"/>
                </a:cxn>
                <a:cxn ang="T5">
                  <a:pos x="T2" y="T3"/>
                </a:cxn>
              </a:cxnLst>
              <a:rect l="T6" t="T7" r="T8" b="T9"/>
              <a:pathLst>
                <a:path w="3" h="1">
                  <a:moveTo>
                    <a:pt x="0" y="0"/>
                  </a:moveTo>
                  <a:cubicBezTo>
                    <a:pt x="3" y="1"/>
                    <a:pt x="3" y="0"/>
                    <a:pt x="0"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62" name="Freeform 252"/>
            <p:cNvSpPr>
              <a:spLocks noChangeArrowheads="1"/>
            </p:cNvSpPr>
            <p:nvPr/>
          </p:nvSpPr>
          <p:spPr bwMode="auto">
            <a:xfrm>
              <a:off x="563562" y="266700"/>
              <a:ext cx="11113" cy="7938"/>
            </a:xfrm>
            <a:custGeom>
              <a:avLst/>
              <a:gdLst>
                <a:gd name="T0" fmla="*/ 3704 w 3"/>
                <a:gd name="T1" fmla="*/ 0 h 2"/>
                <a:gd name="T2" fmla="*/ 7409 w 3"/>
                <a:gd name="T3" fmla="*/ 7938 h 2"/>
                <a:gd name="T4" fmla="*/ 3704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1" y="0"/>
                  </a:moveTo>
                  <a:cubicBezTo>
                    <a:pt x="2" y="1"/>
                    <a:pt x="3" y="0"/>
                    <a:pt x="2" y="2"/>
                  </a:cubicBezTo>
                  <a:cubicBezTo>
                    <a:pt x="0" y="2"/>
                    <a:pt x="0" y="1"/>
                    <a:pt x="1"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63" name="Freeform 253"/>
            <p:cNvSpPr>
              <a:spLocks noChangeArrowheads="1"/>
            </p:cNvSpPr>
            <p:nvPr/>
          </p:nvSpPr>
          <p:spPr bwMode="auto">
            <a:xfrm>
              <a:off x="615950" y="534988"/>
              <a:ext cx="15875" cy="14288"/>
            </a:xfrm>
            <a:custGeom>
              <a:avLst/>
              <a:gdLst>
                <a:gd name="T0" fmla="*/ 0 w 4"/>
                <a:gd name="T1" fmla="*/ 0 h 4"/>
                <a:gd name="T2" fmla="*/ 0 w 4"/>
                <a:gd name="T3" fmla="*/ 0 h 4"/>
                <a:gd name="T4" fmla="*/ 0 60000 65536"/>
                <a:gd name="T5" fmla="*/ 0 60000 65536"/>
                <a:gd name="T6" fmla="*/ 0 w 4"/>
                <a:gd name="T7" fmla="*/ 0 h 4"/>
                <a:gd name="T8" fmla="*/ 4 w 4"/>
                <a:gd name="T9" fmla="*/ 4 h 4"/>
              </a:gdLst>
              <a:ahLst/>
              <a:cxnLst>
                <a:cxn ang="T4">
                  <a:pos x="T0" y="T1"/>
                </a:cxn>
                <a:cxn ang="T5">
                  <a:pos x="T2" y="T3"/>
                </a:cxn>
              </a:cxnLst>
              <a:rect l="T6" t="T7" r="T8" b="T9"/>
              <a:pathLst>
                <a:path w="4" h="4">
                  <a:moveTo>
                    <a:pt x="0" y="0"/>
                  </a:moveTo>
                  <a:cubicBezTo>
                    <a:pt x="4" y="2"/>
                    <a:pt x="4" y="4"/>
                    <a:pt x="0"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64" name="Freeform 254"/>
            <p:cNvSpPr>
              <a:spLocks noChangeArrowheads="1"/>
            </p:cNvSpPr>
            <p:nvPr/>
          </p:nvSpPr>
          <p:spPr bwMode="auto">
            <a:xfrm>
              <a:off x="266700" y="482600"/>
              <a:ext cx="3175" cy="3175"/>
            </a:xfrm>
            <a:custGeom>
              <a:avLst/>
              <a:gdLst>
                <a:gd name="T0" fmla="*/ 3175 w 1"/>
                <a:gd name="T1" fmla="*/ 0 h 1"/>
                <a:gd name="T2" fmla="*/ 3175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1" y="0"/>
                  </a:moveTo>
                  <a:cubicBezTo>
                    <a:pt x="1" y="1"/>
                    <a:pt x="0" y="1"/>
                    <a:pt x="1"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65" name="Freeform 255"/>
            <p:cNvSpPr>
              <a:spLocks noChangeArrowheads="1"/>
            </p:cNvSpPr>
            <p:nvPr/>
          </p:nvSpPr>
          <p:spPr bwMode="auto">
            <a:xfrm>
              <a:off x="82550" y="285750"/>
              <a:ext cx="19050" cy="19050"/>
            </a:xfrm>
            <a:custGeom>
              <a:avLst/>
              <a:gdLst>
                <a:gd name="T0" fmla="*/ 0 w 5"/>
                <a:gd name="T1" fmla="*/ 3810 h 5"/>
                <a:gd name="T2" fmla="*/ 19050 w 5"/>
                <a:gd name="T3" fmla="*/ 3810 h 5"/>
                <a:gd name="T4" fmla="*/ 0 w 5"/>
                <a:gd name="T5" fmla="*/ 3810 h 5"/>
                <a:gd name="T6" fmla="*/ 0 60000 65536"/>
                <a:gd name="T7" fmla="*/ 0 60000 65536"/>
                <a:gd name="T8" fmla="*/ 0 60000 65536"/>
                <a:gd name="T9" fmla="*/ 0 w 5"/>
                <a:gd name="T10" fmla="*/ 0 h 5"/>
                <a:gd name="T11" fmla="*/ 5 w 5"/>
                <a:gd name="T12" fmla="*/ 5 h 5"/>
              </a:gdLst>
              <a:ahLst/>
              <a:cxnLst>
                <a:cxn ang="T6">
                  <a:pos x="T0" y="T1"/>
                </a:cxn>
                <a:cxn ang="T7">
                  <a:pos x="T2" y="T3"/>
                </a:cxn>
                <a:cxn ang="T8">
                  <a:pos x="T4" y="T5"/>
                </a:cxn>
              </a:cxnLst>
              <a:rect l="T9" t="T10" r="T11" b="T12"/>
              <a:pathLst>
                <a:path w="5" h="5">
                  <a:moveTo>
                    <a:pt x="0" y="1"/>
                  </a:moveTo>
                  <a:cubicBezTo>
                    <a:pt x="4" y="0"/>
                    <a:pt x="2" y="1"/>
                    <a:pt x="5" y="1"/>
                  </a:cubicBezTo>
                  <a:cubicBezTo>
                    <a:pt x="4" y="5"/>
                    <a:pt x="1" y="1"/>
                    <a:pt x="0" y="1"/>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grpSp>
      <p:grpSp>
        <p:nvGrpSpPr>
          <p:cNvPr id="68" name="组合 123"/>
          <p:cNvGrpSpPr/>
          <p:nvPr/>
        </p:nvGrpSpPr>
        <p:grpSpPr bwMode="auto">
          <a:xfrm>
            <a:off x="1079327" y="4421123"/>
            <a:ext cx="1878013" cy="555625"/>
            <a:chOff x="0" y="0"/>
            <a:chExt cx="1695450" cy="501650"/>
          </a:xfrm>
        </p:grpSpPr>
        <p:sp>
          <p:nvSpPr>
            <p:cNvPr id="69" name="Freeform 486"/>
            <p:cNvSpPr>
              <a:spLocks noChangeArrowheads="1"/>
            </p:cNvSpPr>
            <p:nvPr/>
          </p:nvSpPr>
          <p:spPr bwMode="auto">
            <a:xfrm>
              <a:off x="1304925" y="369887"/>
              <a:ext cx="38100" cy="26988"/>
            </a:xfrm>
            <a:custGeom>
              <a:avLst/>
              <a:gdLst>
                <a:gd name="T0" fmla="*/ 38100 w 10"/>
                <a:gd name="T1" fmla="*/ 15422 h 7"/>
                <a:gd name="T2" fmla="*/ 30480 w 10"/>
                <a:gd name="T3" fmla="*/ 23133 h 7"/>
                <a:gd name="T4" fmla="*/ 30480 w 10"/>
                <a:gd name="T5" fmla="*/ 23133 h 7"/>
                <a:gd name="T6" fmla="*/ 22860 w 10"/>
                <a:gd name="T7" fmla="*/ 26988 h 7"/>
                <a:gd name="T8" fmla="*/ 11430 w 10"/>
                <a:gd name="T9" fmla="*/ 26988 h 7"/>
                <a:gd name="T10" fmla="*/ 7620 w 10"/>
                <a:gd name="T11" fmla="*/ 23133 h 7"/>
                <a:gd name="T12" fmla="*/ 3810 w 10"/>
                <a:gd name="T13" fmla="*/ 19277 h 7"/>
                <a:gd name="T14" fmla="*/ 7620 w 10"/>
                <a:gd name="T15" fmla="*/ 11566 h 7"/>
                <a:gd name="T16" fmla="*/ 0 w 10"/>
                <a:gd name="T17" fmla="*/ 7711 h 7"/>
                <a:gd name="T18" fmla="*/ 0 w 10"/>
                <a:gd name="T19" fmla="*/ 3855 h 7"/>
                <a:gd name="T20" fmla="*/ 7620 w 10"/>
                <a:gd name="T21" fmla="*/ 0 h 7"/>
                <a:gd name="T22" fmla="*/ 15240 w 10"/>
                <a:gd name="T23" fmla="*/ 0 h 7"/>
                <a:gd name="T24" fmla="*/ 15240 w 10"/>
                <a:gd name="T25" fmla="*/ 3855 h 7"/>
                <a:gd name="T26" fmla="*/ 30480 w 10"/>
                <a:gd name="T27" fmla="*/ 3855 h 7"/>
                <a:gd name="T28" fmla="*/ 38100 w 10"/>
                <a:gd name="T29" fmla="*/ 15422 h 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
                <a:gd name="T46" fmla="*/ 0 h 7"/>
                <a:gd name="T47" fmla="*/ 10 w 10"/>
                <a:gd name="T48" fmla="*/ 7 h 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 h="7">
                  <a:moveTo>
                    <a:pt x="10" y="4"/>
                  </a:moveTo>
                  <a:cubicBezTo>
                    <a:pt x="9" y="5"/>
                    <a:pt x="8" y="5"/>
                    <a:pt x="8" y="6"/>
                  </a:cubicBezTo>
                  <a:cubicBezTo>
                    <a:pt x="8" y="6"/>
                    <a:pt x="8" y="6"/>
                    <a:pt x="8" y="6"/>
                  </a:cubicBezTo>
                  <a:cubicBezTo>
                    <a:pt x="7" y="6"/>
                    <a:pt x="6" y="7"/>
                    <a:pt x="6" y="7"/>
                  </a:cubicBezTo>
                  <a:cubicBezTo>
                    <a:pt x="5" y="7"/>
                    <a:pt x="4" y="7"/>
                    <a:pt x="3" y="7"/>
                  </a:cubicBezTo>
                  <a:cubicBezTo>
                    <a:pt x="3" y="7"/>
                    <a:pt x="3" y="6"/>
                    <a:pt x="2" y="6"/>
                  </a:cubicBezTo>
                  <a:cubicBezTo>
                    <a:pt x="2" y="6"/>
                    <a:pt x="2" y="5"/>
                    <a:pt x="1" y="5"/>
                  </a:cubicBezTo>
                  <a:cubicBezTo>
                    <a:pt x="1" y="4"/>
                    <a:pt x="1" y="4"/>
                    <a:pt x="2" y="3"/>
                  </a:cubicBezTo>
                  <a:cubicBezTo>
                    <a:pt x="1" y="3"/>
                    <a:pt x="0" y="2"/>
                    <a:pt x="0" y="2"/>
                  </a:cubicBezTo>
                  <a:cubicBezTo>
                    <a:pt x="0" y="2"/>
                    <a:pt x="0" y="1"/>
                    <a:pt x="0" y="1"/>
                  </a:cubicBezTo>
                  <a:cubicBezTo>
                    <a:pt x="0" y="0"/>
                    <a:pt x="1" y="0"/>
                    <a:pt x="2" y="0"/>
                  </a:cubicBezTo>
                  <a:cubicBezTo>
                    <a:pt x="3" y="0"/>
                    <a:pt x="3" y="0"/>
                    <a:pt x="4" y="0"/>
                  </a:cubicBezTo>
                  <a:cubicBezTo>
                    <a:pt x="4" y="1"/>
                    <a:pt x="4" y="1"/>
                    <a:pt x="4" y="1"/>
                  </a:cubicBezTo>
                  <a:cubicBezTo>
                    <a:pt x="5" y="1"/>
                    <a:pt x="7" y="1"/>
                    <a:pt x="8" y="1"/>
                  </a:cubicBezTo>
                  <a:cubicBezTo>
                    <a:pt x="9" y="2"/>
                    <a:pt x="10" y="3"/>
                    <a:pt x="10" y="4"/>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70" name="Freeform 487"/>
            <p:cNvSpPr>
              <a:spLocks noChangeArrowheads="1"/>
            </p:cNvSpPr>
            <p:nvPr/>
          </p:nvSpPr>
          <p:spPr bwMode="auto">
            <a:xfrm>
              <a:off x="1233488" y="233362"/>
              <a:ext cx="38100" cy="19050"/>
            </a:xfrm>
            <a:custGeom>
              <a:avLst/>
              <a:gdLst>
                <a:gd name="T0" fmla="*/ 30480 w 10"/>
                <a:gd name="T1" fmla="*/ 7620 h 5"/>
                <a:gd name="T2" fmla="*/ 19050 w 10"/>
                <a:gd name="T3" fmla="*/ 15240 h 5"/>
                <a:gd name="T4" fmla="*/ 11430 w 10"/>
                <a:gd name="T5" fmla="*/ 19050 h 5"/>
                <a:gd name="T6" fmla="*/ 7620 w 10"/>
                <a:gd name="T7" fmla="*/ 15240 h 5"/>
                <a:gd name="T8" fmla="*/ 3810 w 10"/>
                <a:gd name="T9" fmla="*/ 15240 h 5"/>
                <a:gd name="T10" fmla="*/ 0 w 10"/>
                <a:gd name="T11" fmla="*/ 11430 h 5"/>
                <a:gd name="T12" fmla="*/ 0 w 10"/>
                <a:gd name="T13" fmla="*/ 7620 h 5"/>
                <a:gd name="T14" fmla="*/ 15240 w 10"/>
                <a:gd name="T15" fmla="*/ 0 h 5"/>
                <a:gd name="T16" fmla="*/ 30480 w 10"/>
                <a:gd name="T17" fmla="*/ 3810 h 5"/>
                <a:gd name="T18" fmla="*/ 30480 w 10"/>
                <a:gd name="T19" fmla="*/ 762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5"/>
                <a:gd name="T32" fmla="*/ 10 w 10"/>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5">
                  <a:moveTo>
                    <a:pt x="8" y="2"/>
                  </a:moveTo>
                  <a:cubicBezTo>
                    <a:pt x="7" y="3"/>
                    <a:pt x="7" y="4"/>
                    <a:pt x="5" y="4"/>
                  </a:cubicBezTo>
                  <a:cubicBezTo>
                    <a:pt x="4" y="5"/>
                    <a:pt x="4" y="4"/>
                    <a:pt x="3" y="5"/>
                  </a:cubicBezTo>
                  <a:cubicBezTo>
                    <a:pt x="2" y="4"/>
                    <a:pt x="2" y="4"/>
                    <a:pt x="2" y="4"/>
                  </a:cubicBezTo>
                  <a:cubicBezTo>
                    <a:pt x="1" y="4"/>
                    <a:pt x="1" y="4"/>
                    <a:pt x="1" y="4"/>
                  </a:cubicBezTo>
                  <a:cubicBezTo>
                    <a:pt x="0" y="4"/>
                    <a:pt x="1" y="3"/>
                    <a:pt x="0" y="3"/>
                  </a:cubicBezTo>
                  <a:cubicBezTo>
                    <a:pt x="0" y="3"/>
                    <a:pt x="1" y="3"/>
                    <a:pt x="0" y="2"/>
                  </a:cubicBezTo>
                  <a:cubicBezTo>
                    <a:pt x="1" y="1"/>
                    <a:pt x="2" y="0"/>
                    <a:pt x="4" y="0"/>
                  </a:cubicBezTo>
                  <a:cubicBezTo>
                    <a:pt x="6" y="0"/>
                    <a:pt x="7" y="0"/>
                    <a:pt x="8" y="1"/>
                  </a:cubicBezTo>
                  <a:cubicBezTo>
                    <a:pt x="10" y="1"/>
                    <a:pt x="8" y="2"/>
                    <a:pt x="8" y="2"/>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71" name="Freeform 488"/>
            <p:cNvSpPr>
              <a:spLocks noChangeArrowheads="1"/>
            </p:cNvSpPr>
            <p:nvPr/>
          </p:nvSpPr>
          <p:spPr bwMode="auto">
            <a:xfrm>
              <a:off x="1195388" y="238125"/>
              <a:ext cx="22225" cy="14288"/>
            </a:xfrm>
            <a:custGeom>
              <a:avLst/>
              <a:gdLst>
                <a:gd name="T0" fmla="*/ 22225 w 6"/>
                <a:gd name="T1" fmla="*/ 7144 h 4"/>
                <a:gd name="T2" fmla="*/ 22225 w 6"/>
                <a:gd name="T3" fmla="*/ 10716 h 4"/>
                <a:gd name="T4" fmla="*/ 14817 w 6"/>
                <a:gd name="T5" fmla="*/ 14288 h 4"/>
                <a:gd name="T6" fmla="*/ 7408 w 6"/>
                <a:gd name="T7" fmla="*/ 14288 h 4"/>
                <a:gd name="T8" fmla="*/ 0 w 6"/>
                <a:gd name="T9" fmla="*/ 10716 h 4"/>
                <a:gd name="T10" fmla="*/ 0 w 6"/>
                <a:gd name="T11" fmla="*/ 7144 h 4"/>
                <a:gd name="T12" fmla="*/ 11113 w 6"/>
                <a:gd name="T13" fmla="*/ 0 h 4"/>
                <a:gd name="T14" fmla="*/ 22225 w 6"/>
                <a:gd name="T15" fmla="*/ 0 h 4"/>
                <a:gd name="T16" fmla="*/ 22225 w 6"/>
                <a:gd name="T17" fmla="*/ 3572 h 4"/>
                <a:gd name="T18" fmla="*/ 22225 w 6"/>
                <a:gd name="T19" fmla="*/ 7144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
                <a:gd name="T32" fmla="*/ 6 w 6"/>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
                  <a:moveTo>
                    <a:pt x="6" y="2"/>
                  </a:moveTo>
                  <a:cubicBezTo>
                    <a:pt x="6" y="2"/>
                    <a:pt x="6" y="2"/>
                    <a:pt x="6" y="3"/>
                  </a:cubicBezTo>
                  <a:cubicBezTo>
                    <a:pt x="5" y="3"/>
                    <a:pt x="5" y="3"/>
                    <a:pt x="4" y="4"/>
                  </a:cubicBezTo>
                  <a:cubicBezTo>
                    <a:pt x="3" y="4"/>
                    <a:pt x="3" y="4"/>
                    <a:pt x="2" y="4"/>
                  </a:cubicBezTo>
                  <a:cubicBezTo>
                    <a:pt x="1" y="4"/>
                    <a:pt x="0" y="4"/>
                    <a:pt x="0" y="3"/>
                  </a:cubicBezTo>
                  <a:cubicBezTo>
                    <a:pt x="0" y="3"/>
                    <a:pt x="0" y="3"/>
                    <a:pt x="0" y="2"/>
                  </a:cubicBezTo>
                  <a:cubicBezTo>
                    <a:pt x="1" y="1"/>
                    <a:pt x="2" y="1"/>
                    <a:pt x="3" y="0"/>
                  </a:cubicBezTo>
                  <a:cubicBezTo>
                    <a:pt x="4" y="0"/>
                    <a:pt x="5" y="0"/>
                    <a:pt x="6" y="0"/>
                  </a:cubicBezTo>
                  <a:cubicBezTo>
                    <a:pt x="6" y="0"/>
                    <a:pt x="6" y="1"/>
                    <a:pt x="6" y="1"/>
                  </a:cubicBezTo>
                  <a:cubicBezTo>
                    <a:pt x="6" y="2"/>
                    <a:pt x="6" y="2"/>
                    <a:pt x="6" y="2"/>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72" name="Freeform 489"/>
            <p:cNvSpPr>
              <a:spLocks noChangeArrowheads="1"/>
            </p:cNvSpPr>
            <p:nvPr/>
          </p:nvSpPr>
          <p:spPr bwMode="auto">
            <a:xfrm>
              <a:off x="1162050" y="400050"/>
              <a:ext cx="41275" cy="22225"/>
            </a:xfrm>
            <a:custGeom>
              <a:avLst/>
              <a:gdLst>
                <a:gd name="T0" fmla="*/ 41275 w 11"/>
                <a:gd name="T1" fmla="*/ 11113 h 6"/>
                <a:gd name="T2" fmla="*/ 37523 w 11"/>
                <a:gd name="T3" fmla="*/ 14817 h 6"/>
                <a:gd name="T4" fmla="*/ 26266 w 11"/>
                <a:gd name="T5" fmla="*/ 18521 h 6"/>
                <a:gd name="T6" fmla="*/ 18761 w 11"/>
                <a:gd name="T7" fmla="*/ 18521 h 6"/>
                <a:gd name="T8" fmla="*/ 15009 w 11"/>
                <a:gd name="T9" fmla="*/ 14817 h 6"/>
                <a:gd name="T10" fmla="*/ 3752 w 11"/>
                <a:gd name="T11" fmla="*/ 14817 h 6"/>
                <a:gd name="T12" fmla="*/ 3752 w 11"/>
                <a:gd name="T13" fmla="*/ 7408 h 6"/>
                <a:gd name="T14" fmla="*/ 11257 w 11"/>
                <a:gd name="T15" fmla="*/ 0 h 6"/>
                <a:gd name="T16" fmla="*/ 18761 w 11"/>
                <a:gd name="T17" fmla="*/ 3704 h 6"/>
                <a:gd name="T18" fmla="*/ 22514 w 11"/>
                <a:gd name="T19" fmla="*/ 7408 h 6"/>
                <a:gd name="T20" fmla="*/ 33770 w 11"/>
                <a:gd name="T21" fmla="*/ 3704 h 6"/>
                <a:gd name="T22" fmla="*/ 41275 w 11"/>
                <a:gd name="T23" fmla="*/ 11113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
                <a:gd name="T37" fmla="*/ 0 h 6"/>
                <a:gd name="T38" fmla="*/ 11 w 11"/>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 h="6">
                  <a:moveTo>
                    <a:pt x="11" y="3"/>
                  </a:moveTo>
                  <a:cubicBezTo>
                    <a:pt x="11" y="3"/>
                    <a:pt x="11" y="4"/>
                    <a:pt x="10" y="4"/>
                  </a:cubicBezTo>
                  <a:cubicBezTo>
                    <a:pt x="9" y="5"/>
                    <a:pt x="8" y="5"/>
                    <a:pt x="7" y="5"/>
                  </a:cubicBezTo>
                  <a:cubicBezTo>
                    <a:pt x="6" y="6"/>
                    <a:pt x="6" y="5"/>
                    <a:pt x="5" y="5"/>
                  </a:cubicBezTo>
                  <a:cubicBezTo>
                    <a:pt x="5" y="4"/>
                    <a:pt x="5" y="4"/>
                    <a:pt x="4" y="4"/>
                  </a:cubicBezTo>
                  <a:cubicBezTo>
                    <a:pt x="3" y="4"/>
                    <a:pt x="2" y="4"/>
                    <a:pt x="1" y="4"/>
                  </a:cubicBezTo>
                  <a:cubicBezTo>
                    <a:pt x="0" y="3"/>
                    <a:pt x="0" y="2"/>
                    <a:pt x="1" y="2"/>
                  </a:cubicBezTo>
                  <a:cubicBezTo>
                    <a:pt x="1" y="1"/>
                    <a:pt x="2" y="1"/>
                    <a:pt x="3" y="0"/>
                  </a:cubicBezTo>
                  <a:cubicBezTo>
                    <a:pt x="4" y="0"/>
                    <a:pt x="5" y="0"/>
                    <a:pt x="5" y="1"/>
                  </a:cubicBezTo>
                  <a:cubicBezTo>
                    <a:pt x="6" y="1"/>
                    <a:pt x="6" y="2"/>
                    <a:pt x="6" y="2"/>
                  </a:cubicBezTo>
                  <a:cubicBezTo>
                    <a:pt x="7" y="1"/>
                    <a:pt x="8" y="1"/>
                    <a:pt x="9" y="1"/>
                  </a:cubicBezTo>
                  <a:cubicBezTo>
                    <a:pt x="11" y="1"/>
                    <a:pt x="11" y="2"/>
                    <a:pt x="11" y="3"/>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73" name="Freeform 490"/>
            <p:cNvSpPr>
              <a:spLocks noChangeArrowheads="1"/>
            </p:cNvSpPr>
            <p:nvPr/>
          </p:nvSpPr>
          <p:spPr bwMode="auto">
            <a:xfrm>
              <a:off x="1143000" y="298450"/>
              <a:ext cx="11113" cy="3175"/>
            </a:xfrm>
            <a:custGeom>
              <a:avLst/>
              <a:gdLst>
                <a:gd name="T0" fmla="*/ 7409 w 3"/>
                <a:gd name="T1" fmla="*/ 3175 h 1"/>
                <a:gd name="T2" fmla="*/ 3704 w 3"/>
                <a:gd name="T3" fmla="*/ 3175 h 1"/>
                <a:gd name="T4" fmla="*/ 3704 w 3"/>
                <a:gd name="T5" fmla="*/ 0 h 1"/>
                <a:gd name="T6" fmla="*/ 3704 w 3"/>
                <a:gd name="T7" fmla="*/ 0 h 1"/>
                <a:gd name="T8" fmla="*/ 11113 w 3"/>
                <a:gd name="T9" fmla="*/ 0 h 1"/>
                <a:gd name="T10" fmla="*/ 7409 w 3"/>
                <a:gd name="T11" fmla="*/ 3175 h 1"/>
                <a:gd name="T12" fmla="*/ 0 60000 65536"/>
                <a:gd name="T13" fmla="*/ 0 60000 65536"/>
                <a:gd name="T14" fmla="*/ 0 60000 65536"/>
                <a:gd name="T15" fmla="*/ 0 60000 65536"/>
                <a:gd name="T16" fmla="*/ 0 60000 65536"/>
                <a:gd name="T17" fmla="*/ 0 60000 65536"/>
                <a:gd name="T18" fmla="*/ 0 w 3"/>
                <a:gd name="T19" fmla="*/ 0 h 1"/>
                <a:gd name="T20" fmla="*/ 3 w 3"/>
                <a:gd name="T21" fmla="*/ 1 h 1"/>
              </a:gdLst>
              <a:ahLst/>
              <a:cxnLst>
                <a:cxn ang="T12">
                  <a:pos x="T0" y="T1"/>
                </a:cxn>
                <a:cxn ang="T13">
                  <a:pos x="T2" y="T3"/>
                </a:cxn>
                <a:cxn ang="T14">
                  <a:pos x="T4" y="T5"/>
                </a:cxn>
                <a:cxn ang="T15">
                  <a:pos x="T6" y="T7"/>
                </a:cxn>
                <a:cxn ang="T16">
                  <a:pos x="T8" y="T9"/>
                </a:cxn>
                <a:cxn ang="T17">
                  <a:pos x="T10" y="T11"/>
                </a:cxn>
              </a:cxnLst>
              <a:rect l="T18" t="T19" r="T20" b="T21"/>
              <a:pathLst>
                <a:path w="3" h="1">
                  <a:moveTo>
                    <a:pt x="2" y="1"/>
                  </a:moveTo>
                  <a:cubicBezTo>
                    <a:pt x="2" y="1"/>
                    <a:pt x="1" y="1"/>
                    <a:pt x="1" y="1"/>
                  </a:cubicBezTo>
                  <a:cubicBezTo>
                    <a:pt x="0" y="1"/>
                    <a:pt x="1" y="1"/>
                    <a:pt x="1" y="0"/>
                  </a:cubicBezTo>
                  <a:cubicBezTo>
                    <a:pt x="1" y="0"/>
                    <a:pt x="1" y="0"/>
                    <a:pt x="1" y="0"/>
                  </a:cubicBezTo>
                  <a:cubicBezTo>
                    <a:pt x="2" y="0"/>
                    <a:pt x="2" y="0"/>
                    <a:pt x="3" y="0"/>
                  </a:cubicBezTo>
                  <a:cubicBezTo>
                    <a:pt x="3" y="0"/>
                    <a:pt x="3" y="1"/>
                    <a:pt x="2" y="1"/>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74" name="Freeform 491"/>
            <p:cNvSpPr>
              <a:spLocks noChangeArrowheads="1"/>
            </p:cNvSpPr>
            <p:nvPr/>
          </p:nvSpPr>
          <p:spPr bwMode="auto">
            <a:xfrm>
              <a:off x="1101725" y="271462"/>
              <a:ext cx="14288" cy="11113"/>
            </a:xfrm>
            <a:custGeom>
              <a:avLst/>
              <a:gdLst>
                <a:gd name="T0" fmla="*/ 10716 w 4"/>
                <a:gd name="T1" fmla="*/ 7409 h 3"/>
                <a:gd name="T2" fmla="*/ 3572 w 4"/>
                <a:gd name="T3" fmla="*/ 11113 h 3"/>
                <a:gd name="T4" fmla="*/ 0 w 4"/>
                <a:gd name="T5" fmla="*/ 3704 h 3"/>
                <a:gd name="T6" fmla="*/ 7144 w 4"/>
                <a:gd name="T7" fmla="*/ 0 h 3"/>
                <a:gd name="T8" fmla="*/ 14288 w 4"/>
                <a:gd name="T9" fmla="*/ 0 h 3"/>
                <a:gd name="T10" fmla="*/ 10716 w 4"/>
                <a:gd name="T11" fmla="*/ 7409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3" y="2"/>
                  </a:moveTo>
                  <a:cubicBezTo>
                    <a:pt x="2" y="2"/>
                    <a:pt x="2" y="3"/>
                    <a:pt x="1" y="3"/>
                  </a:cubicBezTo>
                  <a:cubicBezTo>
                    <a:pt x="0" y="2"/>
                    <a:pt x="0" y="2"/>
                    <a:pt x="0" y="1"/>
                  </a:cubicBezTo>
                  <a:cubicBezTo>
                    <a:pt x="0" y="0"/>
                    <a:pt x="1" y="0"/>
                    <a:pt x="2" y="0"/>
                  </a:cubicBezTo>
                  <a:cubicBezTo>
                    <a:pt x="3" y="0"/>
                    <a:pt x="4" y="0"/>
                    <a:pt x="4" y="0"/>
                  </a:cubicBezTo>
                  <a:cubicBezTo>
                    <a:pt x="4" y="1"/>
                    <a:pt x="4" y="2"/>
                    <a:pt x="3" y="2"/>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75" name="Freeform 492"/>
            <p:cNvSpPr>
              <a:spLocks noChangeArrowheads="1"/>
            </p:cNvSpPr>
            <p:nvPr/>
          </p:nvSpPr>
          <p:spPr bwMode="auto">
            <a:xfrm>
              <a:off x="1071563" y="287337"/>
              <a:ext cx="33338" cy="14288"/>
            </a:xfrm>
            <a:custGeom>
              <a:avLst/>
              <a:gdLst>
                <a:gd name="T0" fmla="*/ 33338 w 9"/>
                <a:gd name="T1" fmla="*/ 10716 h 4"/>
                <a:gd name="T2" fmla="*/ 25930 w 9"/>
                <a:gd name="T3" fmla="*/ 14288 h 4"/>
                <a:gd name="T4" fmla="*/ 22225 w 9"/>
                <a:gd name="T5" fmla="*/ 14288 h 4"/>
                <a:gd name="T6" fmla="*/ 18521 w 9"/>
                <a:gd name="T7" fmla="*/ 10716 h 4"/>
                <a:gd name="T8" fmla="*/ 11113 w 9"/>
                <a:gd name="T9" fmla="*/ 14288 h 4"/>
                <a:gd name="T10" fmla="*/ 7408 w 9"/>
                <a:gd name="T11" fmla="*/ 14288 h 4"/>
                <a:gd name="T12" fmla="*/ 3704 w 9"/>
                <a:gd name="T13" fmla="*/ 14288 h 4"/>
                <a:gd name="T14" fmla="*/ 0 w 9"/>
                <a:gd name="T15" fmla="*/ 10716 h 4"/>
                <a:gd name="T16" fmla="*/ 3704 w 9"/>
                <a:gd name="T17" fmla="*/ 7144 h 4"/>
                <a:gd name="T18" fmla="*/ 11113 w 9"/>
                <a:gd name="T19" fmla="*/ 3572 h 4"/>
                <a:gd name="T20" fmla="*/ 11113 w 9"/>
                <a:gd name="T21" fmla="*/ 0 h 4"/>
                <a:gd name="T22" fmla="*/ 14817 w 9"/>
                <a:gd name="T23" fmla="*/ 0 h 4"/>
                <a:gd name="T24" fmla="*/ 14817 w 9"/>
                <a:gd name="T25" fmla="*/ 3572 h 4"/>
                <a:gd name="T26" fmla="*/ 22225 w 9"/>
                <a:gd name="T27" fmla="*/ 3572 h 4"/>
                <a:gd name="T28" fmla="*/ 22225 w 9"/>
                <a:gd name="T29" fmla="*/ 7144 h 4"/>
                <a:gd name="T30" fmla="*/ 29634 w 9"/>
                <a:gd name="T31" fmla="*/ 3572 h 4"/>
                <a:gd name="T32" fmla="*/ 33338 w 9"/>
                <a:gd name="T33" fmla="*/ 10716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4"/>
                <a:gd name="T53" fmla="*/ 9 w 9"/>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4">
                  <a:moveTo>
                    <a:pt x="9" y="3"/>
                  </a:moveTo>
                  <a:cubicBezTo>
                    <a:pt x="9" y="3"/>
                    <a:pt x="8" y="4"/>
                    <a:pt x="7" y="4"/>
                  </a:cubicBezTo>
                  <a:cubicBezTo>
                    <a:pt x="7" y="4"/>
                    <a:pt x="6" y="4"/>
                    <a:pt x="6" y="4"/>
                  </a:cubicBezTo>
                  <a:cubicBezTo>
                    <a:pt x="6" y="3"/>
                    <a:pt x="6" y="3"/>
                    <a:pt x="5" y="3"/>
                  </a:cubicBezTo>
                  <a:cubicBezTo>
                    <a:pt x="5" y="4"/>
                    <a:pt x="4" y="4"/>
                    <a:pt x="3" y="4"/>
                  </a:cubicBezTo>
                  <a:cubicBezTo>
                    <a:pt x="3" y="4"/>
                    <a:pt x="3" y="4"/>
                    <a:pt x="2" y="4"/>
                  </a:cubicBezTo>
                  <a:cubicBezTo>
                    <a:pt x="2" y="4"/>
                    <a:pt x="1" y="4"/>
                    <a:pt x="1" y="4"/>
                  </a:cubicBezTo>
                  <a:cubicBezTo>
                    <a:pt x="1" y="4"/>
                    <a:pt x="0" y="4"/>
                    <a:pt x="0" y="3"/>
                  </a:cubicBezTo>
                  <a:cubicBezTo>
                    <a:pt x="1" y="3"/>
                    <a:pt x="2" y="3"/>
                    <a:pt x="1" y="2"/>
                  </a:cubicBezTo>
                  <a:cubicBezTo>
                    <a:pt x="2" y="1"/>
                    <a:pt x="3" y="1"/>
                    <a:pt x="3" y="1"/>
                  </a:cubicBezTo>
                  <a:cubicBezTo>
                    <a:pt x="3" y="0"/>
                    <a:pt x="3" y="0"/>
                    <a:pt x="3" y="0"/>
                  </a:cubicBezTo>
                  <a:cubicBezTo>
                    <a:pt x="4" y="0"/>
                    <a:pt x="4" y="0"/>
                    <a:pt x="4" y="0"/>
                  </a:cubicBezTo>
                  <a:cubicBezTo>
                    <a:pt x="4" y="0"/>
                    <a:pt x="4" y="1"/>
                    <a:pt x="4" y="1"/>
                  </a:cubicBezTo>
                  <a:cubicBezTo>
                    <a:pt x="5" y="1"/>
                    <a:pt x="5" y="1"/>
                    <a:pt x="6" y="1"/>
                  </a:cubicBezTo>
                  <a:cubicBezTo>
                    <a:pt x="6" y="1"/>
                    <a:pt x="6" y="1"/>
                    <a:pt x="6" y="2"/>
                  </a:cubicBezTo>
                  <a:cubicBezTo>
                    <a:pt x="7" y="1"/>
                    <a:pt x="8" y="1"/>
                    <a:pt x="8" y="1"/>
                  </a:cubicBezTo>
                  <a:cubicBezTo>
                    <a:pt x="9" y="1"/>
                    <a:pt x="9" y="2"/>
                    <a:pt x="9" y="3"/>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76" name="Freeform 493"/>
            <p:cNvSpPr>
              <a:spLocks noChangeArrowheads="1"/>
            </p:cNvSpPr>
            <p:nvPr/>
          </p:nvSpPr>
          <p:spPr bwMode="auto">
            <a:xfrm>
              <a:off x="969963" y="131762"/>
              <a:ext cx="71438" cy="41275"/>
            </a:xfrm>
            <a:custGeom>
              <a:avLst/>
              <a:gdLst>
                <a:gd name="T0" fmla="*/ 71438 w 19"/>
                <a:gd name="T1" fmla="*/ 30018 h 11"/>
                <a:gd name="T2" fmla="*/ 63918 w 19"/>
                <a:gd name="T3" fmla="*/ 33770 h 11"/>
                <a:gd name="T4" fmla="*/ 60158 w 19"/>
                <a:gd name="T5" fmla="*/ 33770 h 11"/>
                <a:gd name="T6" fmla="*/ 48879 w 19"/>
                <a:gd name="T7" fmla="*/ 30018 h 11"/>
                <a:gd name="T8" fmla="*/ 41359 w 19"/>
                <a:gd name="T9" fmla="*/ 33770 h 11"/>
                <a:gd name="T10" fmla="*/ 37599 w 19"/>
                <a:gd name="T11" fmla="*/ 37523 h 11"/>
                <a:gd name="T12" fmla="*/ 33839 w 19"/>
                <a:gd name="T13" fmla="*/ 37523 h 11"/>
                <a:gd name="T14" fmla="*/ 33839 w 19"/>
                <a:gd name="T15" fmla="*/ 41275 h 11"/>
                <a:gd name="T16" fmla="*/ 30079 w 19"/>
                <a:gd name="T17" fmla="*/ 37523 h 11"/>
                <a:gd name="T18" fmla="*/ 15040 w 19"/>
                <a:gd name="T19" fmla="*/ 37523 h 11"/>
                <a:gd name="T20" fmla="*/ 11280 w 19"/>
                <a:gd name="T21" fmla="*/ 37523 h 11"/>
                <a:gd name="T22" fmla="*/ 7520 w 19"/>
                <a:gd name="T23" fmla="*/ 37523 h 11"/>
                <a:gd name="T24" fmla="*/ 7520 w 19"/>
                <a:gd name="T25" fmla="*/ 37523 h 11"/>
                <a:gd name="T26" fmla="*/ 7520 w 19"/>
                <a:gd name="T27" fmla="*/ 33770 h 11"/>
                <a:gd name="T28" fmla="*/ 3760 w 19"/>
                <a:gd name="T29" fmla="*/ 33770 h 11"/>
                <a:gd name="T30" fmla="*/ 3760 w 19"/>
                <a:gd name="T31" fmla="*/ 30018 h 11"/>
                <a:gd name="T32" fmla="*/ 0 w 19"/>
                <a:gd name="T33" fmla="*/ 30018 h 11"/>
                <a:gd name="T34" fmla="*/ 3760 w 19"/>
                <a:gd name="T35" fmla="*/ 26266 h 11"/>
                <a:gd name="T36" fmla="*/ 3760 w 19"/>
                <a:gd name="T37" fmla="*/ 22514 h 11"/>
                <a:gd name="T38" fmla="*/ 7520 w 19"/>
                <a:gd name="T39" fmla="*/ 15009 h 11"/>
                <a:gd name="T40" fmla="*/ 15040 w 19"/>
                <a:gd name="T41" fmla="*/ 11257 h 11"/>
                <a:gd name="T42" fmla="*/ 22559 w 19"/>
                <a:gd name="T43" fmla="*/ 11257 h 11"/>
                <a:gd name="T44" fmla="*/ 26319 w 19"/>
                <a:gd name="T45" fmla="*/ 11257 h 11"/>
                <a:gd name="T46" fmla="*/ 30079 w 19"/>
                <a:gd name="T47" fmla="*/ 11257 h 11"/>
                <a:gd name="T48" fmla="*/ 30079 w 19"/>
                <a:gd name="T49" fmla="*/ 11257 h 11"/>
                <a:gd name="T50" fmla="*/ 33839 w 19"/>
                <a:gd name="T51" fmla="*/ 7505 h 11"/>
                <a:gd name="T52" fmla="*/ 33839 w 19"/>
                <a:gd name="T53" fmla="*/ 3752 h 11"/>
                <a:gd name="T54" fmla="*/ 33839 w 19"/>
                <a:gd name="T55" fmla="*/ 0 h 11"/>
                <a:gd name="T56" fmla="*/ 33839 w 19"/>
                <a:gd name="T57" fmla="*/ 11257 h 11"/>
                <a:gd name="T58" fmla="*/ 33839 w 19"/>
                <a:gd name="T59" fmla="*/ 11257 h 11"/>
                <a:gd name="T60" fmla="*/ 41359 w 19"/>
                <a:gd name="T61" fmla="*/ 11257 h 11"/>
                <a:gd name="T62" fmla="*/ 41359 w 19"/>
                <a:gd name="T63" fmla="*/ 7505 h 11"/>
                <a:gd name="T64" fmla="*/ 41359 w 19"/>
                <a:gd name="T65" fmla="*/ 11257 h 11"/>
                <a:gd name="T66" fmla="*/ 48879 w 19"/>
                <a:gd name="T67" fmla="*/ 11257 h 11"/>
                <a:gd name="T68" fmla="*/ 52639 w 19"/>
                <a:gd name="T69" fmla="*/ 18761 h 11"/>
                <a:gd name="T70" fmla="*/ 52639 w 19"/>
                <a:gd name="T71" fmla="*/ 22514 h 11"/>
                <a:gd name="T72" fmla="*/ 60158 w 19"/>
                <a:gd name="T73" fmla="*/ 22514 h 11"/>
                <a:gd name="T74" fmla="*/ 71438 w 19"/>
                <a:gd name="T75" fmla="*/ 22514 h 11"/>
                <a:gd name="T76" fmla="*/ 71438 w 19"/>
                <a:gd name="T77" fmla="*/ 30018 h 1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9"/>
                <a:gd name="T118" fmla="*/ 0 h 11"/>
                <a:gd name="T119" fmla="*/ 19 w 19"/>
                <a:gd name="T120" fmla="*/ 11 h 1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9" h="11">
                  <a:moveTo>
                    <a:pt x="19" y="8"/>
                  </a:moveTo>
                  <a:cubicBezTo>
                    <a:pt x="18" y="8"/>
                    <a:pt x="18" y="9"/>
                    <a:pt x="17" y="9"/>
                  </a:cubicBezTo>
                  <a:cubicBezTo>
                    <a:pt x="16" y="9"/>
                    <a:pt x="16" y="9"/>
                    <a:pt x="16" y="9"/>
                  </a:cubicBezTo>
                  <a:cubicBezTo>
                    <a:pt x="15" y="9"/>
                    <a:pt x="14" y="9"/>
                    <a:pt x="13" y="8"/>
                  </a:cubicBezTo>
                  <a:cubicBezTo>
                    <a:pt x="12" y="8"/>
                    <a:pt x="12" y="9"/>
                    <a:pt x="11" y="9"/>
                  </a:cubicBezTo>
                  <a:cubicBezTo>
                    <a:pt x="11" y="10"/>
                    <a:pt x="11" y="10"/>
                    <a:pt x="10" y="10"/>
                  </a:cubicBezTo>
                  <a:cubicBezTo>
                    <a:pt x="10" y="10"/>
                    <a:pt x="10" y="10"/>
                    <a:pt x="9" y="10"/>
                  </a:cubicBezTo>
                  <a:cubicBezTo>
                    <a:pt x="9" y="10"/>
                    <a:pt x="10" y="11"/>
                    <a:pt x="9" y="11"/>
                  </a:cubicBezTo>
                  <a:cubicBezTo>
                    <a:pt x="8" y="11"/>
                    <a:pt x="9" y="10"/>
                    <a:pt x="8" y="10"/>
                  </a:cubicBezTo>
                  <a:cubicBezTo>
                    <a:pt x="7" y="10"/>
                    <a:pt x="5" y="11"/>
                    <a:pt x="4" y="10"/>
                  </a:cubicBezTo>
                  <a:cubicBezTo>
                    <a:pt x="4" y="10"/>
                    <a:pt x="4" y="10"/>
                    <a:pt x="3" y="10"/>
                  </a:cubicBezTo>
                  <a:cubicBezTo>
                    <a:pt x="3" y="10"/>
                    <a:pt x="3" y="10"/>
                    <a:pt x="2" y="10"/>
                  </a:cubicBezTo>
                  <a:cubicBezTo>
                    <a:pt x="2" y="10"/>
                    <a:pt x="2" y="10"/>
                    <a:pt x="2" y="10"/>
                  </a:cubicBezTo>
                  <a:cubicBezTo>
                    <a:pt x="1" y="10"/>
                    <a:pt x="2" y="9"/>
                    <a:pt x="2" y="9"/>
                  </a:cubicBezTo>
                  <a:cubicBezTo>
                    <a:pt x="1" y="9"/>
                    <a:pt x="1" y="9"/>
                    <a:pt x="1" y="9"/>
                  </a:cubicBezTo>
                  <a:cubicBezTo>
                    <a:pt x="1" y="8"/>
                    <a:pt x="1" y="8"/>
                    <a:pt x="1" y="8"/>
                  </a:cubicBezTo>
                  <a:cubicBezTo>
                    <a:pt x="1" y="8"/>
                    <a:pt x="0" y="8"/>
                    <a:pt x="0" y="8"/>
                  </a:cubicBezTo>
                  <a:cubicBezTo>
                    <a:pt x="0" y="7"/>
                    <a:pt x="1" y="7"/>
                    <a:pt x="1" y="7"/>
                  </a:cubicBezTo>
                  <a:cubicBezTo>
                    <a:pt x="1" y="6"/>
                    <a:pt x="1" y="6"/>
                    <a:pt x="1" y="6"/>
                  </a:cubicBezTo>
                  <a:cubicBezTo>
                    <a:pt x="2" y="5"/>
                    <a:pt x="2" y="5"/>
                    <a:pt x="2" y="4"/>
                  </a:cubicBezTo>
                  <a:cubicBezTo>
                    <a:pt x="3" y="4"/>
                    <a:pt x="4" y="4"/>
                    <a:pt x="4" y="3"/>
                  </a:cubicBezTo>
                  <a:cubicBezTo>
                    <a:pt x="5" y="3"/>
                    <a:pt x="5" y="3"/>
                    <a:pt x="6" y="3"/>
                  </a:cubicBezTo>
                  <a:cubicBezTo>
                    <a:pt x="6" y="3"/>
                    <a:pt x="7" y="3"/>
                    <a:pt x="7" y="3"/>
                  </a:cubicBezTo>
                  <a:cubicBezTo>
                    <a:pt x="7" y="3"/>
                    <a:pt x="7" y="3"/>
                    <a:pt x="8" y="3"/>
                  </a:cubicBezTo>
                  <a:cubicBezTo>
                    <a:pt x="8" y="3"/>
                    <a:pt x="8" y="3"/>
                    <a:pt x="8" y="3"/>
                  </a:cubicBezTo>
                  <a:cubicBezTo>
                    <a:pt x="9" y="2"/>
                    <a:pt x="9" y="2"/>
                    <a:pt x="9" y="2"/>
                  </a:cubicBezTo>
                  <a:cubicBezTo>
                    <a:pt x="9" y="1"/>
                    <a:pt x="8" y="1"/>
                    <a:pt x="9" y="1"/>
                  </a:cubicBezTo>
                  <a:cubicBezTo>
                    <a:pt x="9" y="0"/>
                    <a:pt x="9" y="0"/>
                    <a:pt x="9" y="0"/>
                  </a:cubicBezTo>
                  <a:cubicBezTo>
                    <a:pt x="10" y="1"/>
                    <a:pt x="9" y="2"/>
                    <a:pt x="9" y="3"/>
                  </a:cubicBezTo>
                  <a:cubicBezTo>
                    <a:pt x="9" y="3"/>
                    <a:pt x="9" y="3"/>
                    <a:pt x="9" y="3"/>
                  </a:cubicBezTo>
                  <a:cubicBezTo>
                    <a:pt x="10" y="3"/>
                    <a:pt x="10" y="3"/>
                    <a:pt x="11" y="3"/>
                  </a:cubicBezTo>
                  <a:cubicBezTo>
                    <a:pt x="11" y="3"/>
                    <a:pt x="11" y="2"/>
                    <a:pt x="11" y="2"/>
                  </a:cubicBezTo>
                  <a:cubicBezTo>
                    <a:pt x="11" y="2"/>
                    <a:pt x="11" y="3"/>
                    <a:pt x="11" y="3"/>
                  </a:cubicBezTo>
                  <a:cubicBezTo>
                    <a:pt x="12" y="3"/>
                    <a:pt x="12" y="4"/>
                    <a:pt x="13" y="3"/>
                  </a:cubicBezTo>
                  <a:cubicBezTo>
                    <a:pt x="14" y="4"/>
                    <a:pt x="13" y="4"/>
                    <a:pt x="14" y="5"/>
                  </a:cubicBezTo>
                  <a:cubicBezTo>
                    <a:pt x="14" y="5"/>
                    <a:pt x="14" y="5"/>
                    <a:pt x="14" y="6"/>
                  </a:cubicBezTo>
                  <a:cubicBezTo>
                    <a:pt x="15" y="6"/>
                    <a:pt x="16" y="6"/>
                    <a:pt x="16" y="6"/>
                  </a:cubicBezTo>
                  <a:cubicBezTo>
                    <a:pt x="17" y="6"/>
                    <a:pt x="18" y="6"/>
                    <a:pt x="19" y="6"/>
                  </a:cubicBezTo>
                  <a:cubicBezTo>
                    <a:pt x="19" y="7"/>
                    <a:pt x="19" y="7"/>
                    <a:pt x="19" y="8"/>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77" name="Freeform 494"/>
            <p:cNvSpPr>
              <a:spLocks noChangeArrowheads="1"/>
            </p:cNvSpPr>
            <p:nvPr/>
          </p:nvSpPr>
          <p:spPr bwMode="auto">
            <a:xfrm>
              <a:off x="1041400" y="287337"/>
              <a:ext cx="33338" cy="17463"/>
            </a:xfrm>
            <a:custGeom>
              <a:avLst/>
              <a:gdLst>
                <a:gd name="T0" fmla="*/ 29634 w 9"/>
                <a:gd name="T1" fmla="*/ 10478 h 5"/>
                <a:gd name="T2" fmla="*/ 22225 w 9"/>
                <a:gd name="T3" fmla="*/ 13970 h 5"/>
                <a:gd name="T4" fmla="*/ 11113 w 9"/>
                <a:gd name="T5" fmla="*/ 13970 h 5"/>
                <a:gd name="T6" fmla="*/ 7408 w 9"/>
                <a:gd name="T7" fmla="*/ 10478 h 5"/>
                <a:gd name="T8" fmla="*/ 3704 w 9"/>
                <a:gd name="T9" fmla="*/ 10478 h 5"/>
                <a:gd name="T10" fmla="*/ 3704 w 9"/>
                <a:gd name="T11" fmla="*/ 6985 h 5"/>
                <a:gd name="T12" fmla="*/ 11113 w 9"/>
                <a:gd name="T13" fmla="*/ 3493 h 5"/>
                <a:gd name="T14" fmla="*/ 14817 w 9"/>
                <a:gd name="T15" fmla="*/ 3493 h 5"/>
                <a:gd name="T16" fmla="*/ 25930 w 9"/>
                <a:gd name="T17" fmla="*/ 0 h 5"/>
                <a:gd name="T18" fmla="*/ 29634 w 9"/>
                <a:gd name="T19" fmla="*/ 10478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5"/>
                <a:gd name="T32" fmla="*/ 9 w 9"/>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5">
                  <a:moveTo>
                    <a:pt x="8" y="3"/>
                  </a:moveTo>
                  <a:cubicBezTo>
                    <a:pt x="7" y="3"/>
                    <a:pt x="7" y="4"/>
                    <a:pt x="6" y="4"/>
                  </a:cubicBezTo>
                  <a:cubicBezTo>
                    <a:pt x="4" y="5"/>
                    <a:pt x="3" y="4"/>
                    <a:pt x="3" y="4"/>
                  </a:cubicBezTo>
                  <a:cubicBezTo>
                    <a:pt x="2" y="4"/>
                    <a:pt x="3" y="3"/>
                    <a:pt x="2" y="3"/>
                  </a:cubicBezTo>
                  <a:cubicBezTo>
                    <a:pt x="2" y="3"/>
                    <a:pt x="1" y="3"/>
                    <a:pt x="1" y="3"/>
                  </a:cubicBezTo>
                  <a:cubicBezTo>
                    <a:pt x="0" y="2"/>
                    <a:pt x="1" y="2"/>
                    <a:pt x="1" y="2"/>
                  </a:cubicBezTo>
                  <a:cubicBezTo>
                    <a:pt x="2" y="1"/>
                    <a:pt x="2" y="1"/>
                    <a:pt x="3" y="1"/>
                  </a:cubicBezTo>
                  <a:cubicBezTo>
                    <a:pt x="3" y="2"/>
                    <a:pt x="4" y="1"/>
                    <a:pt x="4" y="1"/>
                  </a:cubicBezTo>
                  <a:cubicBezTo>
                    <a:pt x="5" y="0"/>
                    <a:pt x="6" y="0"/>
                    <a:pt x="7" y="0"/>
                  </a:cubicBezTo>
                  <a:cubicBezTo>
                    <a:pt x="8" y="1"/>
                    <a:pt x="9" y="2"/>
                    <a:pt x="8" y="3"/>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78" name="Freeform 495"/>
            <p:cNvSpPr>
              <a:spLocks noChangeArrowheads="1"/>
            </p:cNvSpPr>
            <p:nvPr/>
          </p:nvSpPr>
          <p:spPr bwMode="auto">
            <a:xfrm>
              <a:off x="1060450" y="301625"/>
              <a:ext cx="14288" cy="11113"/>
            </a:xfrm>
            <a:custGeom>
              <a:avLst/>
              <a:gdLst>
                <a:gd name="T0" fmla="*/ 10716 w 4"/>
                <a:gd name="T1" fmla="*/ 7409 h 3"/>
                <a:gd name="T2" fmla="*/ 3572 w 4"/>
                <a:gd name="T3" fmla="*/ 11113 h 3"/>
                <a:gd name="T4" fmla="*/ 0 w 4"/>
                <a:gd name="T5" fmla="*/ 7409 h 3"/>
                <a:gd name="T6" fmla="*/ 0 w 4"/>
                <a:gd name="T7" fmla="*/ 3704 h 3"/>
                <a:gd name="T8" fmla="*/ 3572 w 4"/>
                <a:gd name="T9" fmla="*/ 0 h 3"/>
                <a:gd name="T10" fmla="*/ 10716 w 4"/>
                <a:gd name="T11" fmla="*/ 3704 h 3"/>
                <a:gd name="T12" fmla="*/ 10716 w 4"/>
                <a:gd name="T13" fmla="*/ 7409 h 3"/>
                <a:gd name="T14" fmla="*/ 0 60000 65536"/>
                <a:gd name="T15" fmla="*/ 0 60000 65536"/>
                <a:gd name="T16" fmla="*/ 0 60000 65536"/>
                <a:gd name="T17" fmla="*/ 0 60000 65536"/>
                <a:gd name="T18" fmla="*/ 0 60000 65536"/>
                <a:gd name="T19" fmla="*/ 0 60000 65536"/>
                <a:gd name="T20" fmla="*/ 0 60000 65536"/>
                <a:gd name="T21" fmla="*/ 0 w 4"/>
                <a:gd name="T22" fmla="*/ 0 h 3"/>
                <a:gd name="T23" fmla="*/ 4 w 4"/>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
                  <a:moveTo>
                    <a:pt x="3" y="2"/>
                  </a:moveTo>
                  <a:cubicBezTo>
                    <a:pt x="2" y="3"/>
                    <a:pt x="2" y="3"/>
                    <a:pt x="1" y="3"/>
                  </a:cubicBezTo>
                  <a:cubicBezTo>
                    <a:pt x="1" y="3"/>
                    <a:pt x="1" y="3"/>
                    <a:pt x="0" y="2"/>
                  </a:cubicBezTo>
                  <a:cubicBezTo>
                    <a:pt x="0" y="2"/>
                    <a:pt x="0" y="2"/>
                    <a:pt x="0" y="1"/>
                  </a:cubicBezTo>
                  <a:cubicBezTo>
                    <a:pt x="0" y="1"/>
                    <a:pt x="1" y="1"/>
                    <a:pt x="1" y="0"/>
                  </a:cubicBezTo>
                  <a:cubicBezTo>
                    <a:pt x="2" y="0"/>
                    <a:pt x="3" y="0"/>
                    <a:pt x="3" y="1"/>
                  </a:cubicBezTo>
                  <a:cubicBezTo>
                    <a:pt x="4" y="1"/>
                    <a:pt x="3" y="2"/>
                    <a:pt x="3" y="2"/>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79" name="Freeform 496"/>
            <p:cNvSpPr>
              <a:spLocks noChangeArrowheads="1"/>
            </p:cNvSpPr>
            <p:nvPr/>
          </p:nvSpPr>
          <p:spPr bwMode="auto">
            <a:xfrm>
              <a:off x="909638" y="41275"/>
              <a:ext cx="66675" cy="49213"/>
            </a:xfrm>
            <a:custGeom>
              <a:avLst/>
              <a:gdLst>
                <a:gd name="T0" fmla="*/ 66675 w 18"/>
                <a:gd name="T1" fmla="*/ 18928 h 13"/>
                <a:gd name="T2" fmla="*/ 66675 w 18"/>
                <a:gd name="T3" fmla="*/ 26499 h 13"/>
                <a:gd name="T4" fmla="*/ 62971 w 18"/>
                <a:gd name="T5" fmla="*/ 30285 h 13"/>
                <a:gd name="T6" fmla="*/ 55562 w 18"/>
                <a:gd name="T7" fmla="*/ 37856 h 13"/>
                <a:gd name="T8" fmla="*/ 44450 w 18"/>
                <a:gd name="T9" fmla="*/ 41642 h 13"/>
                <a:gd name="T10" fmla="*/ 37042 w 18"/>
                <a:gd name="T11" fmla="*/ 45427 h 13"/>
                <a:gd name="T12" fmla="*/ 33338 w 18"/>
                <a:gd name="T13" fmla="*/ 45427 h 13"/>
                <a:gd name="T14" fmla="*/ 25929 w 18"/>
                <a:gd name="T15" fmla="*/ 45427 h 13"/>
                <a:gd name="T16" fmla="*/ 18521 w 18"/>
                <a:gd name="T17" fmla="*/ 49213 h 13"/>
                <a:gd name="T18" fmla="*/ 18521 w 18"/>
                <a:gd name="T19" fmla="*/ 45427 h 13"/>
                <a:gd name="T20" fmla="*/ 11112 w 18"/>
                <a:gd name="T21" fmla="*/ 45427 h 13"/>
                <a:gd name="T22" fmla="*/ 7408 w 18"/>
                <a:gd name="T23" fmla="*/ 41642 h 13"/>
                <a:gd name="T24" fmla="*/ 7408 w 18"/>
                <a:gd name="T25" fmla="*/ 41642 h 13"/>
                <a:gd name="T26" fmla="*/ 0 w 18"/>
                <a:gd name="T27" fmla="*/ 37856 h 13"/>
                <a:gd name="T28" fmla="*/ 3704 w 18"/>
                <a:gd name="T29" fmla="*/ 34071 h 13"/>
                <a:gd name="T30" fmla="*/ 3704 w 18"/>
                <a:gd name="T31" fmla="*/ 26499 h 13"/>
                <a:gd name="T32" fmla="*/ 3704 w 18"/>
                <a:gd name="T33" fmla="*/ 22714 h 13"/>
                <a:gd name="T34" fmla="*/ 7408 w 18"/>
                <a:gd name="T35" fmla="*/ 22714 h 13"/>
                <a:gd name="T36" fmla="*/ 7408 w 18"/>
                <a:gd name="T37" fmla="*/ 18928 h 13"/>
                <a:gd name="T38" fmla="*/ 7408 w 18"/>
                <a:gd name="T39" fmla="*/ 18928 h 13"/>
                <a:gd name="T40" fmla="*/ 11112 w 18"/>
                <a:gd name="T41" fmla="*/ 15142 h 13"/>
                <a:gd name="T42" fmla="*/ 14817 w 18"/>
                <a:gd name="T43" fmla="*/ 11357 h 13"/>
                <a:gd name="T44" fmla="*/ 14817 w 18"/>
                <a:gd name="T45" fmla="*/ 11357 h 13"/>
                <a:gd name="T46" fmla="*/ 14817 w 18"/>
                <a:gd name="T47" fmla="*/ 11357 h 13"/>
                <a:gd name="T48" fmla="*/ 14817 w 18"/>
                <a:gd name="T49" fmla="*/ 11357 h 13"/>
                <a:gd name="T50" fmla="*/ 14817 w 18"/>
                <a:gd name="T51" fmla="*/ 11357 h 13"/>
                <a:gd name="T52" fmla="*/ 18521 w 18"/>
                <a:gd name="T53" fmla="*/ 7571 h 13"/>
                <a:gd name="T54" fmla="*/ 25929 w 18"/>
                <a:gd name="T55" fmla="*/ 7571 h 13"/>
                <a:gd name="T56" fmla="*/ 25929 w 18"/>
                <a:gd name="T57" fmla="*/ 7571 h 13"/>
                <a:gd name="T58" fmla="*/ 25929 w 18"/>
                <a:gd name="T59" fmla="*/ 3786 h 13"/>
                <a:gd name="T60" fmla="*/ 25929 w 18"/>
                <a:gd name="T61" fmla="*/ 7571 h 13"/>
                <a:gd name="T62" fmla="*/ 25929 w 18"/>
                <a:gd name="T63" fmla="*/ 3786 h 13"/>
                <a:gd name="T64" fmla="*/ 29633 w 18"/>
                <a:gd name="T65" fmla="*/ 3786 h 13"/>
                <a:gd name="T66" fmla="*/ 29633 w 18"/>
                <a:gd name="T67" fmla="*/ 3786 h 13"/>
                <a:gd name="T68" fmla="*/ 29633 w 18"/>
                <a:gd name="T69" fmla="*/ 3786 h 13"/>
                <a:gd name="T70" fmla="*/ 33338 w 18"/>
                <a:gd name="T71" fmla="*/ 0 h 13"/>
                <a:gd name="T72" fmla="*/ 37042 w 18"/>
                <a:gd name="T73" fmla="*/ 0 h 13"/>
                <a:gd name="T74" fmla="*/ 44450 w 18"/>
                <a:gd name="T75" fmla="*/ 0 h 13"/>
                <a:gd name="T76" fmla="*/ 48154 w 18"/>
                <a:gd name="T77" fmla="*/ 0 h 13"/>
                <a:gd name="T78" fmla="*/ 48154 w 18"/>
                <a:gd name="T79" fmla="*/ 3786 h 13"/>
                <a:gd name="T80" fmla="*/ 51858 w 18"/>
                <a:gd name="T81" fmla="*/ 0 h 13"/>
                <a:gd name="T82" fmla="*/ 55562 w 18"/>
                <a:gd name="T83" fmla="*/ 3786 h 13"/>
                <a:gd name="T84" fmla="*/ 55562 w 18"/>
                <a:gd name="T85" fmla="*/ 0 h 13"/>
                <a:gd name="T86" fmla="*/ 55562 w 18"/>
                <a:gd name="T87" fmla="*/ 7571 h 13"/>
                <a:gd name="T88" fmla="*/ 59267 w 18"/>
                <a:gd name="T89" fmla="*/ 7571 h 13"/>
                <a:gd name="T90" fmla="*/ 62971 w 18"/>
                <a:gd name="T91" fmla="*/ 7571 h 13"/>
                <a:gd name="T92" fmla="*/ 66675 w 18"/>
                <a:gd name="T93" fmla="*/ 11357 h 1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
                <a:gd name="T142" fmla="*/ 0 h 13"/>
                <a:gd name="T143" fmla="*/ 18 w 18"/>
                <a:gd name="T144" fmla="*/ 13 h 1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 h="13">
                  <a:moveTo>
                    <a:pt x="17" y="4"/>
                  </a:moveTo>
                  <a:cubicBezTo>
                    <a:pt x="18" y="5"/>
                    <a:pt x="18" y="5"/>
                    <a:pt x="18" y="5"/>
                  </a:cubicBezTo>
                  <a:cubicBezTo>
                    <a:pt x="17" y="5"/>
                    <a:pt x="17" y="6"/>
                    <a:pt x="17" y="6"/>
                  </a:cubicBezTo>
                  <a:cubicBezTo>
                    <a:pt x="18" y="6"/>
                    <a:pt x="18" y="6"/>
                    <a:pt x="18" y="7"/>
                  </a:cubicBezTo>
                  <a:cubicBezTo>
                    <a:pt x="17" y="7"/>
                    <a:pt x="18" y="8"/>
                    <a:pt x="17" y="8"/>
                  </a:cubicBezTo>
                  <a:cubicBezTo>
                    <a:pt x="17" y="8"/>
                    <a:pt x="17" y="8"/>
                    <a:pt x="17" y="8"/>
                  </a:cubicBezTo>
                  <a:cubicBezTo>
                    <a:pt x="17" y="9"/>
                    <a:pt x="16" y="9"/>
                    <a:pt x="16" y="9"/>
                  </a:cubicBezTo>
                  <a:cubicBezTo>
                    <a:pt x="16" y="10"/>
                    <a:pt x="15" y="10"/>
                    <a:pt x="15" y="10"/>
                  </a:cubicBezTo>
                  <a:cubicBezTo>
                    <a:pt x="14" y="10"/>
                    <a:pt x="14" y="10"/>
                    <a:pt x="14" y="10"/>
                  </a:cubicBezTo>
                  <a:cubicBezTo>
                    <a:pt x="14" y="11"/>
                    <a:pt x="12" y="11"/>
                    <a:pt x="12" y="11"/>
                  </a:cubicBezTo>
                  <a:cubicBezTo>
                    <a:pt x="11" y="12"/>
                    <a:pt x="11" y="11"/>
                    <a:pt x="11" y="11"/>
                  </a:cubicBezTo>
                  <a:cubicBezTo>
                    <a:pt x="11" y="12"/>
                    <a:pt x="11" y="12"/>
                    <a:pt x="10" y="12"/>
                  </a:cubicBezTo>
                  <a:cubicBezTo>
                    <a:pt x="10" y="12"/>
                    <a:pt x="10" y="12"/>
                    <a:pt x="10" y="12"/>
                  </a:cubicBezTo>
                  <a:cubicBezTo>
                    <a:pt x="9" y="12"/>
                    <a:pt x="9" y="12"/>
                    <a:pt x="9" y="12"/>
                  </a:cubicBezTo>
                  <a:cubicBezTo>
                    <a:pt x="9" y="12"/>
                    <a:pt x="8" y="12"/>
                    <a:pt x="8" y="12"/>
                  </a:cubicBezTo>
                  <a:cubicBezTo>
                    <a:pt x="8" y="12"/>
                    <a:pt x="7" y="12"/>
                    <a:pt x="7" y="12"/>
                  </a:cubicBezTo>
                  <a:cubicBezTo>
                    <a:pt x="7" y="12"/>
                    <a:pt x="7" y="12"/>
                    <a:pt x="6" y="12"/>
                  </a:cubicBezTo>
                  <a:cubicBezTo>
                    <a:pt x="6" y="12"/>
                    <a:pt x="5" y="12"/>
                    <a:pt x="5" y="13"/>
                  </a:cubicBezTo>
                  <a:cubicBezTo>
                    <a:pt x="5" y="13"/>
                    <a:pt x="5" y="13"/>
                    <a:pt x="5" y="12"/>
                  </a:cubicBezTo>
                  <a:cubicBezTo>
                    <a:pt x="5" y="12"/>
                    <a:pt x="6" y="12"/>
                    <a:pt x="5" y="12"/>
                  </a:cubicBezTo>
                  <a:cubicBezTo>
                    <a:pt x="5" y="11"/>
                    <a:pt x="4" y="12"/>
                    <a:pt x="3" y="12"/>
                  </a:cubicBezTo>
                  <a:cubicBezTo>
                    <a:pt x="3" y="12"/>
                    <a:pt x="3" y="12"/>
                    <a:pt x="3" y="12"/>
                  </a:cubicBezTo>
                  <a:cubicBezTo>
                    <a:pt x="3" y="12"/>
                    <a:pt x="4" y="11"/>
                    <a:pt x="4" y="11"/>
                  </a:cubicBezTo>
                  <a:cubicBezTo>
                    <a:pt x="3" y="11"/>
                    <a:pt x="2" y="12"/>
                    <a:pt x="2" y="11"/>
                  </a:cubicBezTo>
                  <a:cubicBezTo>
                    <a:pt x="2" y="11"/>
                    <a:pt x="3" y="11"/>
                    <a:pt x="2" y="11"/>
                  </a:cubicBezTo>
                  <a:cubicBezTo>
                    <a:pt x="2" y="11"/>
                    <a:pt x="2" y="11"/>
                    <a:pt x="2" y="11"/>
                  </a:cubicBezTo>
                  <a:cubicBezTo>
                    <a:pt x="1" y="10"/>
                    <a:pt x="3" y="10"/>
                    <a:pt x="2" y="10"/>
                  </a:cubicBezTo>
                  <a:cubicBezTo>
                    <a:pt x="0" y="10"/>
                    <a:pt x="0" y="10"/>
                    <a:pt x="0" y="10"/>
                  </a:cubicBezTo>
                  <a:cubicBezTo>
                    <a:pt x="0" y="10"/>
                    <a:pt x="0" y="10"/>
                    <a:pt x="0" y="10"/>
                  </a:cubicBezTo>
                  <a:cubicBezTo>
                    <a:pt x="1" y="9"/>
                    <a:pt x="1" y="10"/>
                    <a:pt x="1" y="9"/>
                  </a:cubicBezTo>
                  <a:cubicBezTo>
                    <a:pt x="2" y="9"/>
                    <a:pt x="1" y="8"/>
                    <a:pt x="1" y="8"/>
                  </a:cubicBezTo>
                  <a:cubicBezTo>
                    <a:pt x="1" y="7"/>
                    <a:pt x="1" y="7"/>
                    <a:pt x="1" y="7"/>
                  </a:cubicBezTo>
                  <a:cubicBezTo>
                    <a:pt x="1" y="7"/>
                    <a:pt x="0" y="7"/>
                    <a:pt x="0" y="6"/>
                  </a:cubicBezTo>
                  <a:cubicBezTo>
                    <a:pt x="0" y="6"/>
                    <a:pt x="1" y="6"/>
                    <a:pt x="1" y="6"/>
                  </a:cubicBezTo>
                  <a:cubicBezTo>
                    <a:pt x="1" y="7"/>
                    <a:pt x="1" y="7"/>
                    <a:pt x="1" y="7"/>
                  </a:cubicBezTo>
                  <a:cubicBezTo>
                    <a:pt x="1" y="6"/>
                    <a:pt x="2" y="7"/>
                    <a:pt x="2" y="6"/>
                  </a:cubicBezTo>
                  <a:cubicBezTo>
                    <a:pt x="1" y="6"/>
                    <a:pt x="2" y="5"/>
                    <a:pt x="2" y="5"/>
                  </a:cubicBezTo>
                  <a:cubicBezTo>
                    <a:pt x="2" y="5"/>
                    <a:pt x="2" y="5"/>
                    <a:pt x="2" y="5"/>
                  </a:cubicBezTo>
                  <a:cubicBezTo>
                    <a:pt x="2" y="5"/>
                    <a:pt x="2" y="5"/>
                    <a:pt x="2" y="5"/>
                  </a:cubicBezTo>
                  <a:cubicBezTo>
                    <a:pt x="2" y="5"/>
                    <a:pt x="2" y="5"/>
                    <a:pt x="2" y="5"/>
                  </a:cubicBezTo>
                  <a:cubicBezTo>
                    <a:pt x="2" y="5"/>
                    <a:pt x="2" y="5"/>
                    <a:pt x="2" y="5"/>
                  </a:cubicBezTo>
                  <a:cubicBezTo>
                    <a:pt x="2" y="5"/>
                    <a:pt x="3" y="5"/>
                    <a:pt x="3" y="4"/>
                  </a:cubicBezTo>
                  <a:cubicBezTo>
                    <a:pt x="3" y="4"/>
                    <a:pt x="3" y="4"/>
                    <a:pt x="3" y="4"/>
                  </a:cubicBezTo>
                  <a:cubicBezTo>
                    <a:pt x="3" y="4"/>
                    <a:pt x="4" y="4"/>
                    <a:pt x="4" y="3"/>
                  </a:cubicBezTo>
                  <a:cubicBezTo>
                    <a:pt x="4" y="3"/>
                    <a:pt x="4" y="3"/>
                    <a:pt x="4" y="3"/>
                  </a:cubicBezTo>
                  <a:cubicBezTo>
                    <a:pt x="4" y="3"/>
                    <a:pt x="4" y="3"/>
                    <a:pt x="4" y="3"/>
                  </a:cubicBezTo>
                  <a:cubicBezTo>
                    <a:pt x="4" y="3"/>
                    <a:pt x="4" y="3"/>
                    <a:pt x="4" y="3"/>
                  </a:cubicBezTo>
                  <a:cubicBezTo>
                    <a:pt x="4" y="3"/>
                    <a:pt x="4" y="3"/>
                    <a:pt x="4" y="3"/>
                  </a:cubicBezTo>
                  <a:cubicBezTo>
                    <a:pt x="4" y="3"/>
                    <a:pt x="3" y="3"/>
                    <a:pt x="3" y="3"/>
                  </a:cubicBezTo>
                  <a:cubicBezTo>
                    <a:pt x="3" y="3"/>
                    <a:pt x="4" y="3"/>
                    <a:pt x="4" y="3"/>
                  </a:cubicBezTo>
                  <a:cubicBezTo>
                    <a:pt x="4" y="3"/>
                    <a:pt x="4" y="3"/>
                    <a:pt x="4" y="3"/>
                  </a:cubicBezTo>
                  <a:cubicBezTo>
                    <a:pt x="4" y="3"/>
                    <a:pt x="4" y="3"/>
                    <a:pt x="4" y="3"/>
                  </a:cubicBezTo>
                  <a:cubicBezTo>
                    <a:pt x="4" y="3"/>
                    <a:pt x="4" y="3"/>
                    <a:pt x="5" y="3"/>
                  </a:cubicBezTo>
                  <a:cubicBezTo>
                    <a:pt x="5" y="3"/>
                    <a:pt x="5" y="2"/>
                    <a:pt x="5" y="2"/>
                  </a:cubicBezTo>
                  <a:cubicBezTo>
                    <a:pt x="5" y="2"/>
                    <a:pt x="6" y="3"/>
                    <a:pt x="6" y="2"/>
                  </a:cubicBezTo>
                  <a:cubicBezTo>
                    <a:pt x="7" y="2"/>
                    <a:pt x="7" y="2"/>
                    <a:pt x="7" y="2"/>
                  </a:cubicBezTo>
                  <a:cubicBezTo>
                    <a:pt x="7" y="2"/>
                    <a:pt x="7" y="2"/>
                    <a:pt x="7" y="2"/>
                  </a:cubicBezTo>
                  <a:cubicBezTo>
                    <a:pt x="7" y="2"/>
                    <a:pt x="7" y="2"/>
                    <a:pt x="7" y="2"/>
                  </a:cubicBezTo>
                  <a:cubicBezTo>
                    <a:pt x="7" y="2"/>
                    <a:pt x="7" y="2"/>
                    <a:pt x="7" y="2"/>
                  </a:cubicBezTo>
                  <a:cubicBezTo>
                    <a:pt x="7" y="1"/>
                    <a:pt x="7" y="1"/>
                    <a:pt x="7" y="1"/>
                  </a:cubicBezTo>
                  <a:cubicBezTo>
                    <a:pt x="7" y="1"/>
                    <a:pt x="7" y="1"/>
                    <a:pt x="7" y="1"/>
                  </a:cubicBezTo>
                  <a:cubicBezTo>
                    <a:pt x="7" y="1"/>
                    <a:pt x="7" y="2"/>
                    <a:pt x="7" y="2"/>
                  </a:cubicBezTo>
                  <a:cubicBezTo>
                    <a:pt x="7" y="2"/>
                    <a:pt x="7" y="2"/>
                    <a:pt x="7" y="1"/>
                  </a:cubicBezTo>
                  <a:cubicBezTo>
                    <a:pt x="7" y="1"/>
                    <a:pt x="7" y="1"/>
                    <a:pt x="7" y="1"/>
                  </a:cubicBezTo>
                  <a:cubicBezTo>
                    <a:pt x="7" y="1"/>
                    <a:pt x="8" y="2"/>
                    <a:pt x="8" y="2"/>
                  </a:cubicBezTo>
                  <a:cubicBezTo>
                    <a:pt x="8" y="1"/>
                    <a:pt x="8" y="1"/>
                    <a:pt x="8" y="1"/>
                  </a:cubicBezTo>
                  <a:cubicBezTo>
                    <a:pt x="8" y="1"/>
                    <a:pt x="8" y="1"/>
                    <a:pt x="8" y="1"/>
                  </a:cubicBezTo>
                  <a:cubicBezTo>
                    <a:pt x="7" y="1"/>
                    <a:pt x="8" y="1"/>
                    <a:pt x="8" y="1"/>
                  </a:cubicBezTo>
                  <a:cubicBezTo>
                    <a:pt x="8" y="0"/>
                    <a:pt x="8" y="1"/>
                    <a:pt x="8" y="1"/>
                  </a:cubicBezTo>
                  <a:cubicBezTo>
                    <a:pt x="8" y="1"/>
                    <a:pt x="8" y="1"/>
                    <a:pt x="8" y="1"/>
                  </a:cubicBezTo>
                  <a:cubicBezTo>
                    <a:pt x="8" y="1"/>
                    <a:pt x="9" y="1"/>
                    <a:pt x="9" y="1"/>
                  </a:cubicBezTo>
                  <a:cubicBezTo>
                    <a:pt x="9" y="0"/>
                    <a:pt x="9" y="0"/>
                    <a:pt x="9" y="0"/>
                  </a:cubicBezTo>
                  <a:cubicBezTo>
                    <a:pt x="9" y="0"/>
                    <a:pt x="9" y="0"/>
                    <a:pt x="9" y="0"/>
                  </a:cubicBezTo>
                  <a:cubicBezTo>
                    <a:pt x="9" y="0"/>
                    <a:pt x="10" y="0"/>
                    <a:pt x="10" y="0"/>
                  </a:cubicBezTo>
                  <a:cubicBezTo>
                    <a:pt x="10" y="0"/>
                    <a:pt x="10" y="1"/>
                    <a:pt x="10" y="1"/>
                  </a:cubicBezTo>
                  <a:cubicBezTo>
                    <a:pt x="11" y="0"/>
                    <a:pt x="11" y="1"/>
                    <a:pt x="12" y="0"/>
                  </a:cubicBezTo>
                  <a:cubicBezTo>
                    <a:pt x="12" y="0"/>
                    <a:pt x="12" y="1"/>
                    <a:pt x="13" y="1"/>
                  </a:cubicBezTo>
                  <a:cubicBezTo>
                    <a:pt x="13" y="1"/>
                    <a:pt x="13" y="0"/>
                    <a:pt x="13" y="0"/>
                  </a:cubicBezTo>
                  <a:cubicBezTo>
                    <a:pt x="13" y="0"/>
                    <a:pt x="14" y="0"/>
                    <a:pt x="14" y="1"/>
                  </a:cubicBezTo>
                  <a:cubicBezTo>
                    <a:pt x="13" y="1"/>
                    <a:pt x="13" y="1"/>
                    <a:pt x="13" y="1"/>
                  </a:cubicBezTo>
                  <a:cubicBezTo>
                    <a:pt x="13" y="1"/>
                    <a:pt x="13" y="1"/>
                    <a:pt x="14" y="1"/>
                  </a:cubicBezTo>
                  <a:cubicBezTo>
                    <a:pt x="14" y="1"/>
                    <a:pt x="14" y="1"/>
                    <a:pt x="14" y="0"/>
                  </a:cubicBezTo>
                  <a:cubicBezTo>
                    <a:pt x="14" y="1"/>
                    <a:pt x="14" y="1"/>
                    <a:pt x="15" y="1"/>
                  </a:cubicBezTo>
                  <a:cubicBezTo>
                    <a:pt x="15" y="1"/>
                    <a:pt x="15" y="1"/>
                    <a:pt x="15" y="1"/>
                  </a:cubicBezTo>
                  <a:cubicBezTo>
                    <a:pt x="15" y="0"/>
                    <a:pt x="14" y="1"/>
                    <a:pt x="15" y="0"/>
                  </a:cubicBezTo>
                  <a:cubicBezTo>
                    <a:pt x="15" y="0"/>
                    <a:pt x="15" y="0"/>
                    <a:pt x="15" y="0"/>
                  </a:cubicBezTo>
                  <a:cubicBezTo>
                    <a:pt x="15" y="0"/>
                    <a:pt x="15" y="1"/>
                    <a:pt x="15" y="1"/>
                  </a:cubicBezTo>
                  <a:cubicBezTo>
                    <a:pt x="14" y="1"/>
                    <a:pt x="15" y="1"/>
                    <a:pt x="15" y="2"/>
                  </a:cubicBezTo>
                  <a:cubicBezTo>
                    <a:pt x="16" y="2"/>
                    <a:pt x="16" y="2"/>
                    <a:pt x="16" y="2"/>
                  </a:cubicBezTo>
                  <a:cubicBezTo>
                    <a:pt x="16" y="2"/>
                    <a:pt x="16" y="2"/>
                    <a:pt x="16" y="2"/>
                  </a:cubicBezTo>
                  <a:cubicBezTo>
                    <a:pt x="16" y="2"/>
                    <a:pt x="17" y="2"/>
                    <a:pt x="17" y="2"/>
                  </a:cubicBezTo>
                  <a:cubicBezTo>
                    <a:pt x="17" y="2"/>
                    <a:pt x="17" y="2"/>
                    <a:pt x="17" y="2"/>
                  </a:cubicBezTo>
                  <a:cubicBezTo>
                    <a:pt x="17" y="3"/>
                    <a:pt x="16" y="3"/>
                    <a:pt x="17" y="3"/>
                  </a:cubicBezTo>
                  <a:cubicBezTo>
                    <a:pt x="16" y="4"/>
                    <a:pt x="17" y="3"/>
                    <a:pt x="18" y="3"/>
                  </a:cubicBezTo>
                  <a:cubicBezTo>
                    <a:pt x="18" y="4"/>
                    <a:pt x="17" y="4"/>
                    <a:pt x="17" y="4"/>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80" name="Freeform 497"/>
            <p:cNvSpPr>
              <a:spLocks noChangeArrowheads="1"/>
            </p:cNvSpPr>
            <p:nvPr/>
          </p:nvSpPr>
          <p:spPr bwMode="auto">
            <a:xfrm>
              <a:off x="981075" y="274637"/>
              <a:ext cx="60325" cy="34925"/>
            </a:xfrm>
            <a:custGeom>
              <a:avLst/>
              <a:gdLst>
                <a:gd name="T0" fmla="*/ 52784 w 16"/>
                <a:gd name="T1" fmla="*/ 15522 h 9"/>
                <a:gd name="T2" fmla="*/ 37703 w 16"/>
                <a:gd name="T3" fmla="*/ 31044 h 9"/>
                <a:gd name="T4" fmla="*/ 26392 w 16"/>
                <a:gd name="T5" fmla="*/ 34925 h 9"/>
                <a:gd name="T6" fmla="*/ 11311 w 16"/>
                <a:gd name="T7" fmla="*/ 31044 h 9"/>
                <a:gd name="T8" fmla="*/ 7541 w 16"/>
                <a:gd name="T9" fmla="*/ 19403 h 9"/>
                <a:gd name="T10" fmla="*/ 3770 w 16"/>
                <a:gd name="T11" fmla="*/ 19403 h 9"/>
                <a:gd name="T12" fmla="*/ 11311 w 16"/>
                <a:gd name="T13" fmla="*/ 15522 h 9"/>
                <a:gd name="T14" fmla="*/ 15081 w 16"/>
                <a:gd name="T15" fmla="*/ 11642 h 9"/>
                <a:gd name="T16" fmla="*/ 18852 w 16"/>
                <a:gd name="T17" fmla="*/ 7761 h 9"/>
                <a:gd name="T18" fmla="*/ 26392 w 16"/>
                <a:gd name="T19" fmla="*/ 3881 h 9"/>
                <a:gd name="T20" fmla="*/ 26392 w 16"/>
                <a:gd name="T21" fmla="*/ 0 h 9"/>
                <a:gd name="T22" fmla="*/ 30163 w 16"/>
                <a:gd name="T23" fmla="*/ 3881 h 9"/>
                <a:gd name="T24" fmla="*/ 45244 w 16"/>
                <a:gd name="T25" fmla="*/ 3881 h 9"/>
                <a:gd name="T26" fmla="*/ 56555 w 16"/>
                <a:gd name="T27" fmla="*/ 7761 h 9"/>
                <a:gd name="T28" fmla="*/ 60325 w 16"/>
                <a:gd name="T29" fmla="*/ 7761 h 9"/>
                <a:gd name="T30" fmla="*/ 52784 w 16"/>
                <a:gd name="T31" fmla="*/ 15522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
                <a:gd name="T49" fmla="*/ 0 h 9"/>
                <a:gd name="T50" fmla="*/ 16 w 16"/>
                <a:gd name="T51" fmla="*/ 9 h 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 h="9">
                  <a:moveTo>
                    <a:pt x="14" y="4"/>
                  </a:moveTo>
                  <a:cubicBezTo>
                    <a:pt x="13" y="6"/>
                    <a:pt x="12" y="7"/>
                    <a:pt x="10" y="8"/>
                  </a:cubicBezTo>
                  <a:cubicBezTo>
                    <a:pt x="9" y="8"/>
                    <a:pt x="7" y="8"/>
                    <a:pt x="7" y="9"/>
                  </a:cubicBezTo>
                  <a:cubicBezTo>
                    <a:pt x="5" y="9"/>
                    <a:pt x="4" y="8"/>
                    <a:pt x="3" y="8"/>
                  </a:cubicBezTo>
                  <a:cubicBezTo>
                    <a:pt x="2" y="7"/>
                    <a:pt x="2" y="6"/>
                    <a:pt x="2" y="5"/>
                  </a:cubicBezTo>
                  <a:cubicBezTo>
                    <a:pt x="2" y="5"/>
                    <a:pt x="0" y="6"/>
                    <a:pt x="1" y="5"/>
                  </a:cubicBezTo>
                  <a:cubicBezTo>
                    <a:pt x="1" y="4"/>
                    <a:pt x="3" y="5"/>
                    <a:pt x="3" y="4"/>
                  </a:cubicBezTo>
                  <a:cubicBezTo>
                    <a:pt x="3" y="3"/>
                    <a:pt x="3" y="3"/>
                    <a:pt x="4" y="3"/>
                  </a:cubicBezTo>
                  <a:cubicBezTo>
                    <a:pt x="4" y="2"/>
                    <a:pt x="5" y="2"/>
                    <a:pt x="5" y="2"/>
                  </a:cubicBezTo>
                  <a:cubicBezTo>
                    <a:pt x="6" y="1"/>
                    <a:pt x="6" y="1"/>
                    <a:pt x="7" y="1"/>
                  </a:cubicBezTo>
                  <a:cubicBezTo>
                    <a:pt x="7" y="0"/>
                    <a:pt x="7" y="0"/>
                    <a:pt x="7" y="0"/>
                  </a:cubicBezTo>
                  <a:cubicBezTo>
                    <a:pt x="7" y="1"/>
                    <a:pt x="8" y="1"/>
                    <a:pt x="8" y="1"/>
                  </a:cubicBezTo>
                  <a:cubicBezTo>
                    <a:pt x="9" y="0"/>
                    <a:pt x="11" y="0"/>
                    <a:pt x="12" y="1"/>
                  </a:cubicBezTo>
                  <a:cubicBezTo>
                    <a:pt x="13" y="1"/>
                    <a:pt x="14" y="2"/>
                    <a:pt x="15" y="2"/>
                  </a:cubicBezTo>
                  <a:cubicBezTo>
                    <a:pt x="15" y="2"/>
                    <a:pt x="15" y="2"/>
                    <a:pt x="16" y="2"/>
                  </a:cubicBezTo>
                  <a:cubicBezTo>
                    <a:pt x="16" y="3"/>
                    <a:pt x="15" y="4"/>
                    <a:pt x="14" y="4"/>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81" name="Freeform 498"/>
            <p:cNvSpPr>
              <a:spLocks noChangeArrowheads="1"/>
            </p:cNvSpPr>
            <p:nvPr/>
          </p:nvSpPr>
          <p:spPr bwMode="auto">
            <a:xfrm>
              <a:off x="1017588" y="334962"/>
              <a:ext cx="42863" cy="30163"/>
            </a:xfrm>
            <a:custGeom>
              <a:avLst/>
              <a:gdLst>
                <a:gd name="T0" fmla="*/ 38966 w 11"/>
                <a:gd name="T1" fmla="*/ 15082 h 8"/>
                <a:gd name="T2" fmla="*/ 35070 w 11"/>
                <a:gd name="T3" fmla="*/ 18852 h 8"/>
                <a:gd name="T4" fmla="*/ 23380 w 11"/>
                <a:gd name="T5" fmla="*/ 26393 h 8"/>
                <a:gd name="T6" fmla="*/ 11690 w 11"/>
                <a:gd name="T7" fmla="*/ 26393 h 8"/>
                <a:gd name="T8" fmla="*/ 7793 w 11"/>
                <a:gd name="T9" fmla="*/ 26393 h 8"/>
                <a:gd name="T10" fmla="*/ 3897 w 11"/>
                <a:gd name="T11" fmla="*/ 18852 h 8"/>
                <a:gd name="T12" fmla="*/ 3897 w 11"/>
                <a:gd name="T13" fmla="*/ 15082 h 8"/>
                <a:gd name="T14" fmla="*/ 7793 w 11"/>
                <a:gd name="T15" fmla="*/ 3770 h 8"/>
                <a:gd name="T16" fmla="*/ 3897 w 11"/>
                <a:gd name="T17" fmla="*/ 3770 h 8"/>
                <a:gd name="T18" fmla="*/ 3897 w 11"/>
                <a:gd name="T19" fmla="*/ 0 h 8"/>
                <a:gd name="T20" fmla="*/ 7793 w 11"/>
                <a:gd name="T21" fmla="*/ 0 h 8"/>
                <a:gd name="T22" fmla="*/ 11690 w 11"/>
                <a:gd name="T23" fmla="*/ 0 h 8"/>
                <a:gd name="T24" fmla="*/ 11690 w 11"/>
                <a:gd name="T25" fmla="*/ 3770 h 8"/>
                <a:gd name="T26" fmla="*/ 27276 w 11"/>
                <a:gd name="T27" fmla="*/ 0 h 8"/>
                <a:gd name="T28" fmla="*/ 31173 w 11"/>
                <a:gd name="T29" fmla="*/ 0 h 8"/>
                <a:gd name="T30" fmla="*/ 38966 w 11"/>
                <a:gd name="T31" fmla="*/ 7541 h 8"/>
                <a:gd name="T32" fmla="*/ 38966 w 11"/>
                <a:gd name="T33" fmla="*/ 15082 h 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
                <a:gd name="T52" fmla="*/ 0 h 8"/>
                <a:gd name="T53" fmla="*/ 11 w 11"/>
                <a:gd name="T54" fmla="*/ 8 h 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 h="8">
                  <a:moveTo>
                    <a:pt x="10" y="4"/>
                  </a:moveTo>
                  <a:cubicBezTo>
                    <a:pt x="10" y="5"/>
                    <a:pt x="10" y="5"/>
                    <a:pt x="9" y="5"/>
                  </a:cubicBezTo>
                  <a:cubicBezTo>
                    <a:pt x="8" y="6"/>
                    <a:pt x="7" y="7"/>
                    <a:pt x="6" y="7"/>
                  </a:cubicBezTo>
                  <a:cubicBezTo>
                    <a:pt x="5" y="8"/>
                    <a:pt x="4" y="6"/>
                    <a:pt x="3" y="7"/>
                  </a:cubicBezTo>
                  <a:cubicBezTo>
                    <a:pt x="2" y="7"/>
                    <a:pt x="2" y="7"/>
                    <a:pt x="2" y="7"/>
                  </a:cubicBezTo>
                  <a:cubicBezTo>
                    <a:pt x="2" y="6"/>
                    <a:pt x="1" y="5"/>
                    <a:pt x="1" y="5"/>
                  </a:cubicBezTo>
                  <a:cubicBezTo>
                    <a:pt x="0" y="5"/>
                    <a:pt x="0" y="4"/>
                    <a:pt x="1" y="4"/>
                  </a:cubicBezTo>
                  <a:cubicBezTo>
                    <a:pt x="0" y="3"/>
                    <a:pt x="1" y="2"/>
                    <a:pt x="2" y="1"/>
                  </a:cubicBezTo>
                  <a:cubicBezTo>
                    <a:pt x="2" y="1"/>
                    <a:pt x="1" y="1"/>
                    <a:pt x="1" y="1"/>
                  </a:cubicBezTo>
                  <a:cubicBezTo>
                    <a:pt x="1" y="1"/>
                    <a:pt x="1" y="0"/>
                    <a:pt x="1" y="0"/>
                  </a:cubicBezTo>
                  <a:cubicBezTo>
                    <a:pt x="1" y="0"/>
                    <a:pt x="2" y="0"/>
                    <a:pt x="2" y="0"/>
                  </a:cubicBezTo>
                  <a:cubicBezTo>
                    <a:pt x="3" y="0"/>
                    <a:pt x="3" y="0"/>
                    <a:pt x="3" y="0"/>
                  </a:cubicBezTo>
                  <a:cubicBezTo>
                    <a:pt x="3" y="1"/>
                    <a:pt x="3" y="1"/>
                    <a:pt x="3" y="1"/>
                  </a:cubicBezTo>
                  <a:cubicBezTo>
                    <a:pt x="4" y="0"/>
                    <a:pt x="5" y="0"/>
                    <a:pt x="7" y="0"/>
                  </a:cubicBezTo>
                  <a:cubicBezTo>
                    <a:pt x="7" y="0"/>
                    <a:pt x="8" y="0"/>
                    <a:pt x="8" y="0"/>
                  </a:cubicBezTo>
                  <a:cubicBezTo>
                    <a:pt x="9" y="0"/>
                    <a:pt x="9" y="1"/>
                    <a:pt x="10" y="2"/>
                  </a:cubicBezTo>
                  <a:cubicBezTo>
                    <a:pt x="10" y="2"/>
                    <a:pt x="11" y="3"/>
                    <a:pt x="10" y="4"/>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82" name="Freeform 499"/>
            <p:cNvSpPr>
              <a:spLocks noChangeArrowheads="1"/>
            </p:cNvSpPr>
            <p:nvPr/>
          </p:nvSpPr>
          <p:spPr bwMode="auto">
            <a:xfrm>
              <a:off x="1044575" y="411162"/>
              <a:ext cx="30163" cy="30163"/>
            </a:xfrm>
            <a:custGeom>
              <a:avLst/>
              <a:gdLst>
                <a:gd name="T0" fmla="*/ 26393 w 8"/>
                <a:gd name="T1" fmla="*/ 11311 h 8"/>
                <a:gd name="T2" fmla="*/ 26393 w 8"/>
                <a:gd name="T3" fmla="*/ 18852 h 8"/>
                <a:gd name="T4" fmla="*/ 18852 w 8"/>
                <a:gd name="T5" fmla="*/ 26393 h 8"/>
                <a:gd name="T6" fmla="*/ 7541 w 8"/>
                <a:gd name="T7" fmla="*/ 26393 h 8"/>
                <a:gd name="T8" fmla="*/ 0 w 8"/>
                <a:gd name="T9" fmla="*/ 18852 h 8"/>
                <a:gd name="T10" fmla="*/ 3770 w 8"/>
                <a:gd name="T11" fmla="*/ 11311 h 8"/>
                <a:gd name="T12" fmla="*/ 7541 w 8"/>
                <a:gd name="T13" fmla="*/ 7541 h 8"/>
                <a:gd name="T14" fmla="*/ 15082 w 8"/>
                <a:gd name="T15" fmla="*/ 3770 h 8"/>
                <a:gd name="T16" fmla="*/ 22622 w 8"/>
                <a:gd name="T17" fmla="*/ 0 h 8"/>
                <a:gd name="T18" fmla="*/ 26393 w 8"/>
                <a:gd name="T19" fmla="*/ 3770 h 8"/>
                <a:gd name="T20" fmla="*/ 26393 w 8"/>
                <a:gd name="T21" fmla="*/ 7541 h 8"/>
                <a:gd name="T22" fmla="*/ 26393 w 8"/>
                <a:gd name="T23" fmla="*/ 11311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8"/>
                <a:gd name="T38" fmla="*/ 8 w 8"/>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8">
                  <a:moveTo>
                    <a:pt x="7" y="3"/>
                  </a:moveTo>
                  <a:cubicBezTo>
                    <a:pt x="8" y="3"/>
                    <a:pt x="7" y="4"/>
                    <a:pt x="7" y="5"/>
                  </a:cubicBezTo>
                  <a:cubicBezTo>
                    <a:pt x="6" y="6"/>
                    <a:pt x="6" y="7"/>
                    <a:pt x="5" y="7"/>
                  </a:cubicBezTo>
                  <a:cubicBezTo>
                    <a:pt x="4" y="8"/>
                    <a:pt x="3" y="7"/>
                    <a:pt x="2" y="7"/>
                  </a:cubicBezTo>
                  <a:cubicBezTo>
                    <a:pt x="1" y="7"/>
                    <a:pt x="0" y="6"/>
                    <a:pt x="0" y="5"/>
                  </a:cubicBezTo>
                  <a:cubicBezTo>
                    <a:pt x="0" y="5"/>
                    <a:pt x="0" y="4"/>
                    <a:pt x="1" y="3"/>
                  </a:cubicBezTo>
                  <a:cubicBezTo>
                    <a:pt x="1" y="3"/>
                    <a:pt x="1" y="2"/>
                    <a:pt x="2" y="2"/>
                  </a:cubicBezTo>
                  <a:cubicBezTo>
                    <a:pt x="2" y="1"/>
                    <a:pt x="3" y="1"/>
                    <a:pt x="4" y="1"/>
                  </a:cubicBezTo>
                  <a:cubicBezTo>
                    <a:pt x="4" y="0"/>
                    <a:pt x="5" y="0"/>
                    <a:pt x="6" y="0"/>
                  </a:cubicBezTo>
                  <a:cubicBezTo>
                    <a:pt x="6" y="0"/>
                    <a:pt x="6" y="1"/>
                    <a:pt x="7" y="1"/>
                  </a:cubicBezTo>
                  <a:cubicBezTo>
                    <a:pt x="6" y="2"/>
                    <a:pt x="8" y="1"/>
                    <a:pt x="7" y="2"/>
                  </a:cubicBezTo>
                  <a:cubicBezTo>
                    <a:pt x="7" y="3"/>
                    <a:pt x="7" y="3"/>
                    <a:pt x="7" y="3"/>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83" name="Freeform 500"/>
            <p:cNvSpPr>
              <a:spLocks noChangeArrowheads="1"/>
            </p:cNvSpPr>
            <p:nvPr/>
          </p:nvSpPr>
          <p:spPr bwMode="auto">
            <a:xfrm>
              <a:off x="901700" y="123825"/>
              <a:ext cx="68263" cy="68263"/>
            </a:xfrm>
            <a:custGeom>
              <a:avLst/>
              <a:gdLst>
                <a:gd name="T0" fmla="*/ 64471 w 18"/>
                <a:gd name="T1" fmla="*/ 15170 h 18"/>
                <a:gd name="T2" fmla="*/ 68263 w 18"/>
                <a:gd name="T3" fmla="*/ 15170 h 18"/>
                <a:gd name="T4" fmla="*/ 64471 w 18"/>
                <a:gd name="T5" fmla="*/ 18962 h 18"/>
                <a:gd name="T6" fmla="*/ 64471 w 18"/>
                <a:gd name="T7" fmla="*/ 26547 h 18"/>
                <a:gd name="T8" fmla="*/ 60678 w 18"/>
                <a:gd name="T9" fmla="*/ 26547 h 18"/>
                <a:gd name="T10" fmla="*/ 53093 w 18"/>
                <a:gd name="T11" fmla="*/ 34132 h 18"/>
                <a:gd name="T12" fmla="*/ 49301 w 18"/>
                <a:gd name="T13" fmla="*/ 34132 h 18"/>
                <a:gd name="T14" fmla="*/ 45509 w 18"/>
                <a:gd name="T15" fmla="*/ 37924 h 18"/>
                <a:gd name="T16" fmla="*/ 37924 w 18"/>
                <a:gd name="T17" fmla="*/ 37924 h 18"/>
                <a:gd name="T18" fmla="*/ 37924 w 18"/>
                <a:gd name="T19" fmla="*/ 41716 h 18"/>
                <a:gd name="T20" fmla="*/ 41716 w 18"/>
                <a:gd name="T21" fmla="*/ 49301 h 18"/>
                <a:gd name="T22" fmla="*/ 37924 w 18"/>
                <a:gd name="T23" fmla="*/ 56886 h 18"/>
                <a:gd name="T24" fmla="*/ 18962 w 18"/>
                <a:gd name="T25" fmla="*/ 68263 h 18"/>
                <a:gd name="T26" fmla="*/ 11377 w 18"/>
                <a:gd name="T27" fmla="*/ 68263 h 18"/>
                <a:gd name="T28" fmla="*/ 3792 w 18"/>
                <a:gd name="T29" fmla="*/ 64471 h 18"/>
                <a:gd name="T30" fmla="*/ 0 w 18"/>
                <a:gd name="T31" fmla="*/ 60678 h 18"/>
                <a:gd name="T32" fmla="*/ 0 w 18"/>
                <a:gd name="T33" fmla="*/ 53093 h 18"/>
                <a:gd name="T34" fmla="*/ 11377 w 18"/>
                <a:gd name="T35" fmla="*/ 41716 h 18"/>
                <a:gd name="T36" fmla="*/ 15170 w 18"/>
                <a:gd name="T37" fmla="*/ 41716 h 18"/>
                <a:gd name="T38" fmla="*/ 11377 w 18"/>
                <a:gd name="T39" fmla="*/ 37924 h 18"/>
                <a:gd name="T40" fmla="*/ 11377 w 18"/>
                <a:gd name="T41" fmla="*/ 37924 h 18"/>
                <a:gd name="T42" fmla="*/ 3792 w 18"/>
                <a:gd name="T43" fmla="*/ 37924 h 18"/>
                <a:gd name="T44" fmla="*/ 3792 w 18"/>
                <a:gd name="T45" fmla="*/ 37924 h 18"/>
                <a:gd name="T46" fmla="*/ 11377 w 18"/>
                <a:gd name="T47" fmla="*/ 34132 h 18"/>
                <a:gd name="T48" fmla="*/ 3792 w 18"/>
                <a:gd name="T49" fmla="*/ 30339 h 18"/>
                <a:gd name="T50" fmla="*/ 7585 w 18"/>
                <a:gd name="T51" fmla="*/ 22754 h 18"/>
                <a:gd name="T52" fmla="*/ 7585 w 18"/>
                <a:gd name="T53" fmla="*/ 15170 h 18"/>
                <a:gd name="T54" fmla="*/ 11377 w 18"/>
                <a:gd name="T55" fmla="*/ 15170 h 18"/>
                <a:gd name="T56" fmla="*/ 15170 w 18"/>
                <a:gd name="T57" fmla="*/ 11377 h 18"/>
                <a:gd name="T58" fmla="*/ 18962 w 18"/>
                <a:gd name="T59" fmla="*/ 11377 h 18"/>
                <a:gd name="T60" fmla="*/ 18962 w 18"/>
                <a:gd name="T61" fmla="*/ 7585 h 18"/>
                <a:gd name="T62" fmla="*/ 22754 w 18"/>
                <a:gd name="T63" fmla="*/ 7585 h 18"/>
                <a:gd name="T64" fmla="*/ 22754 w 18"/>
                <a:gd name="T65" fmla="*/ 7585 h 18"/>
                <a:gd name="T66" fmla="*/ 30339 w 18"/>
                <a:gd name="T67" fmla="*/ 3792 h 18"/>
                <a:gd name="T68" fmla="*/ 34132 w 18"/>
                <a:gd name="T69" fmla="*/ 3792 h 18"/>
                <a:gd name="T70" fmla="*/ 37924 w 18"/>
                <a:gd name="T71" fmla="*/ 3792 h 18"/>
                <a:gd name="T72" fmla="*/ 41716 w 18"/>
                <a:gd name="T73" fmla="*/ 0 h 18"/>
                <a:gd name="T74" fmla="*/ 49301 w 18"/>
                <a:gd name="T75" fmla="*/ 0 h 18"/>
                <a:gd name="T76" fmla="*/ 49301 w 18"/>
                <a:gd name="T77" fmla="*/ 0 h 18"/>
                <a:gd name="T78" fmla="*/ 53093 w 18"/>
                <a:gd name="T79" fmla="*/ 3792 h 18"/>
                <a:gd name="T80" fmla="*/ 56886 w 18"/>
                <a:gd name="T81" fmla="*/ 3792 h 18"/>
                <a:gd name="T82" fmla="*/ 60678 w 18"/>
                <a:gd name="T83" fmla="*/ 7585 h 18"/>
                <a:gd name="T84" fmla="*/ 60678 w 18"/>
                <a:gd name="T85" fmla="*/ 7585 h 18"/>
                <a:gd name="T86" fmla="*/ 64471 w 18"/>
                <a:gd name="T87" fmla="*/ 11377 h 18"/>
                <a:gd name="T88" fmla="*/ 64471 w 18"/>
                <a:gd name="T89" fmla="*/ 15170 h 1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
                <a:gd name="T136" fmla="*/ 0 h 18"/>
                <a:gd name="T137" fmla="*/ 18 w 18"/>
                <a:gd name="T138" fmla="*/ 18 h 1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 h="18">
                  <a:moveTo>
                    <a:pt x="17" y="4"/>
                  </a:moveTo>
                  <a:cubicBezTo>
                    <a:pt x="17" y="4"/>
                    <a:pt x="18" y="4"/>
                    <a:pt x="18" y="4"/>
                  </a:cubicBezTo>
                  <a:cubicBezTo>
                    <a:pt x="18" y="5"/>
                    <a:pt x="17" y="5"/>
                    <a:pt x="17" y="5"/>
                  </a:cubicBezTo>
                  <a:cubicBezTo>
                    <a:pt x="18" y="6"/>
                    <a:pt x="17" y="6"/>
                    <a:pt x="17" y="7"/>
                  </a:cubicBezTo>
                  <a:cubicBezTo>
                    <a:pt x="17" y="7"/>
                    <a:pt x="17" y="7"/>
                    <a:pt x="16" y="7"/>
                  </a:cubicBezTo>
                  <a:cubicBezTo>
                    <a:pt x="16" y="8"/>
                    <a:pt x="14" y="8"/>
                    <a:pt x="14" y="9"/>
                  </a:cubicBezTo>
                  <a:cubicBezTo>
                    <a:pt x="14" y="9"/>
                    <a:pt x="14" y="9"/>
                    <a:pt x="13" y="9"/>
                  </a:cubicBezTo>
                  <a:cubicBezTo>
                    <a:pt x="13" y="9"/>
                    <a:pt x="12" y="10"/>
                    <a:pt x="12" y="10"/>
                  </a:cubicBezTo>
                  <a:cubicBezTo>
                    <a:pt x="12" y="11"/>
                    <a:pt x="11" y="10"/>
                    <a:pt x="10" y="10"/>
                  </a:cubicBezTo>
                  <a:cubicBezTo>
                    <a:pt x="10" y="10"/>
                    <a:pt x="10" y="10"/>
                    <a:pt x="10" y="11"/>
                  </a:cubicBezTo>
                  <a:cubicBezTo>
                    <a:pt x="11" y="11"/>
                    <a:pt x="11" y="12"/>
                    <a:pt x="11" y="13"/>
                  </a:cubicBezTo>
                  <a:cubicBezTo>
                    <a:pt x="11" y="14"/>
                    <a:pt x="11" y="15"/>
                    <a:pt x="10" y="15"/>
                  </a:cubicBezTo>
                  <a:cubicBezTo>
                    <a:pt x="9" y="17"/>
                    <a:pt x="7" y="17"/>
                    <a:pt x="5" y="18"/>
                  </a:cubicBezTo>
                  <a:cubicBezTo>
                    <a:pt x="5" y="18"/>
                    <a:pt x="4" y="18"/>
                    <a:pt x="3" y="18"/>
                  </a:cubicBezTo>
                  <a:cubicBezTo>
                    <a:pt x="2" y="18"/>
                    <a:pt x="2" y="17"/>
                    <a:pt x="1" y="17"/>
                  </a:cubicBezTo>
                  <a:cubicBezTo>
                    <a:pt x="0" y="17"/>
                    <a:pt x="1" y="16"/>
                    <a:pt x="0" y="16"/>
                  </a:cubicBezTo>
                  <a:cubicBezTo>
                    <a:pt x="0" y="15"/>
                    <a:pt x="0" y="14"/>
                    <a:pt x="0" y="14"/>
                  </a:cubicBezTo>
                  <a:cubicBezTo>
                    <a:pt x="0" y="12"/>
                    <a:pt x="2" y="12"/>
                    <a:pt x="3" y="11"/>
                  </a:cubicBezTo>
                  <a:cubicBezTo>
                    <a:pt x="4" y="11"/>
                    <a:pt x="4" y="11"/>
                    <a:pt x="4" y="11"/>
                  </a:cubicBezTo>
                  <a:cubicBezTo>
                    <a:pt x="4" y="11"/>
                    <a:pt x="3" y="11"/>
                    <a:pt x="3" y="10"/>
                  </a:cubicBezTo>
                  <a:cubicBezTo>
                    <a:pt x="3" y="10"/>
                    <a:pt x="3" y="10"/>
                    <a:pt x="3" y="10"/>
                  </a:cubicBezTo>
                  <a:cubicBezTo>
                    <a:pt x="2" y="10"/>
                    <a:pt x="2" y="11"/>
                    <a:pt x="1" y="10"/>
                  </a:cubicBezTo>
                  <a:cubicBezTo>
                    <a:pt x="1" y="10"/>
                    <a:pt x="1" y="10"/>
                    <a:pt x="1" y="10"/>
                  </a:cubicBezTo>
                  <a:cubicBezTo>
                    <a:pt x="1" y="9"/>
                    <a:pt x="2" y="10"/>
                    <a:pt x="3" y="9"/>
                  </a:cubicBezTo>
                  <a:cubicBezTo>
                    <a:pt x="2" y="8"/>
                    <a:pt x="2" y="8"/>
                    <a:pt x="1" y="8"/>
                  </a:cubicBezTo>
                  <a:cubicBezTo>
                    <a:pt x="0" y="7"/>
                    <a:pt x="2" y="6"/>
                    <a:pt x="2" y="6"/>
                  </a:cubicBezTo>
                  <a:cubicBezTo>
                    <a:pt x="2" y="5"/>
                    <a:pt x="1" y="5"/>
                    <a:pt x="2" y="4"/>
                  </a:cubicBezTo>
                  <a:cubicBezTo>
                    <a:pt x="2" y="4"/>
                    <a:pt x="3" y="4"/>
                    <a:pt x="3" y="4"/>
                  </a:cubicBezTo>
                  <a:cubicBezTo>
                    <a:pt x="3" y="4"/>
                    <a:pt x="3" y="3"/>
                    <a:pt x="4" y="3"/>
                  </a:cubicBezTo>
                  <a:cubicBezTo>
                    <a:pt x="4" y="3"/>
                    <a:pt x="4" y="3"/>
                    <a:pt x="5" y="3"/>
                  </a:cubicBezTo>
                  <a:cubicBezTo>
                    <a:pt x="5" y="3"/>
                    <a:pt x="5" y="2"/>
                    <a:pt x="5" y="2"/>
                  </a:cubicBezTo>
                  <a:cubicBezTo>
                    <a:pt x="5" y="2"/>
                    <a:pt x="5" y="2"/>
                    <a:pt x="6" y="2"/>
                  </a:cubicBezTo>
                  <a:cubicBezTo>
                    <a:pt x="6" y="2"/>
                    <a:pt x="6" y="2"/>
                    <a:pt x="6" y="2"/>
                  </a:cubicBezTo>
                  <a:cubicBezTo>
                    <a:pt x="7" y="2"/>
                    <a:pt x="8" y="1"/>
                    <a:pt x="8" y="1"/>
                  </a:cubicBezTo>
                  <a:cubicBezTo>
                    <a:pt x="9" y="1"/>
                    <a:pt x="9" y="1"/>
                    <a:pt x="9" y="1"/>
                  </a:cubicBezTo>
                  <a:cubicBezTo>
                    <a:pt x="10" y="1"/>
                    <a:pt x="10" y="1"/>
                    <a:pt x="10" y="1"/>
                  </a:cubicBezTo>
                  <a:cubicBezTo>
                    <a:pt x="11" y="1"/>
                    <a:pt x="11" y="0"/>
                    <a:pt x="11" y="0"/>
                  </a:cubicBezTo>
                  <a:cubicBezTo>
                    <a:pt x="12" y="1"/>
                    <a:pt x="12" y="1"/>
                    <a:pt x="13" y="0"/>
                  </a:cubicBezTo>
                  <a:cubicBezTo>
                    <a:pt x="13" y="0"/>
                    <a:pt x="13" y="0"/>
                    <a:pt x="13" y="0"/>
                  </a:cubicBezTo>
                  <a:cubicBezTo>
                    <a:pt x="13" y="1"/>
                    <a:pt x="13" y="1"/>
                    <a:pt x="14" y="1"/>
                  </a:cubicBezTo>
                  <a:cubicBezTo>
                    <a:pt x="14" y="1"/>
                    <a:pt x="14" y="0"/>
                    <a:pt x="15" y="1"/>
                  </a:cubicBezTo>
                  <a:cubicBezTo>
                    <a:pt x="15" y="1"/>
                    <a:pt x="15" y="1"/>
                    <a:pt x="16" y="2"/>
                  </a:cubicBezTo>
                  <a:cubicBezTo>
                    <a:pt x="16" y="1"/>
                    <a:pt x="16" y="1"/>
                    <a:pt x="16" y="2"/>
                  </a:cubicBezTo>
                  <a:cubicBezTo>
                    <a:pt x="16" y="2"/>
                    <a:pt x="17" y="2"/>
                    <a:pt x="17" y="3"/>
                  </a:cubicBezTo>
                  <a:cubicBezTo>
                    <a:pt x="17" y="3"/>
                    <a:pt x="18" y="3"/>
                    <a:pt x="17" y="4"/>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84" name="Freeform 501"/>
            <p:cNvSpPr>
              <a:spLocks noChangeArrowheads="1"/>
            </p:cNvSpPr>
            <p:nvPr/>
          </p:nvSpPr>
          <p:spPr bwMode="auto">
            <a:xfrm>
              <a:off x="984250" y="268287"/>
              <a:ext cx="22225" cy="14288"/>
            </a:xfrm>
            <a:custGeom>
              <a:avLst/>
              <a:gdLst>
                <a:gd name="T0" fmla="*/ 14817 w 6"/>
                <a:gd name="T1" fmla="*/ 10716 h 4"/>
                <a:gd name="T2" fmla="*/ 7408 w 6"/>
                <a:gd name="T3" fmla="*/ 14288 h 4"/>
                <a:gd name="T4" fmla="*/ 3704 w 6"/>
                <a:gd name="T5" fmla="*/ 10716 h 4"/>
                <a:gd name="T6" fmla="*/ 7408 w 6"/>
                <a:gd name="T7" fmla="*/ 3572 h 4"/>
                <a:gd name="T8" fmla="*/ 18521 w 6"/>
                <a:gd name="T9" fmla="*/ 3572 h 4"/>
                <a:gd name="T10" fmla="*/ 18521 w 6"/>
                <a:gd name="T11" fmla="*/ 7144 h 4"/>
                <a:gd name="T12" fmla="*/ 14817 w 6"/>
                <a:gd name="T13" fmla="*/ 10716 h 4"/>
                <a:gd name="T14" fmla="*/ 0 60000 65536"/>
                <a:gd name="T15" fmla="*/ 0 60000 65536"/>
                <a:gd name="T16" fmla="*/ 0 60000 65536"/>
                <a:gd name="T17" fmla="*/ 0 60000 65536"/>
                <a:gd name="T18" fmla="*/ 0 60000 65536"/>
                <a:gd name="T19" fmla="*/ 0 60000 65536"/>
                <a:gd name="T20" fmla="*/ 0 60000 65536"/>
                <a:gd name="T21" fmla="*/ 0 w 6"/>
                <a:gd name="T22" fmla="*/ 0 h 4"/>
                <a:gd name="T23" fmla="*/ 6 w 6"/>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4">
                  <a:moveTo>
                    <a:pt x="4" y="3"/>
                  </a:moveTo>
                  <a:cubicBezTo>
                    <a:pt x="4" y="4"/>
                    <a:pt x="2" y="4"/>
                    <a:pt x="2" y="4"/>
                  </a:cubicBezTo>
                  <a:cubicBezTo>
                    <a:pt x="1" y="4"/>
                    <a:pt x="1" y="3"/>
                    <a:pt x="1" y="3"/>
                  </a:cubicBezTo>
                  <a:cubicBezTo>
                    <a:pt x="0" y="2"/>
                    <a:pt x="1" y="2"/>
                    <a:pt x="2" y="1"/>
                  </a:cubicBezTo>
                  <a:cubicBezTo>
                    <a:pt x="3" y="1"/>
                    <a:pt x="4" y="0"/>
                    <a:pt x="5" y="1"/>
                  </a:cubicBezTo>
                  <a:cubicBezTo>
                    <a:pt x="5" y="1"/>
                    <a:pt x="6" y="2"/>
                    <a:pt x="5" y="2"/>
                  </a:cubicBezTo>
                  <a:cubicBezTo>
                    <a:pt x="4" y="3"/>
                    <a:pt x="4" y="3"/>
                    <a:pt x="4" y="3"/>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85" name="Freeform 502"/>
            <p:cNvSpPr>
              <a:spLocks noChangeArrowheads="1"/>
            </p:cNvSpPr>
            <p:nvPr/>
          </p:nvSpPr>
          <p:spPr bwMode="auto">
            <a:xfrm>
              <a:off x="981075" y="255587"/>
              <a:ext cx="11113" cy="12700"/>
            </a:xfrm>
            <a:custGeom>
              <a:avLst/>
              <a:gdLst>
                <a:gd name="T0" fmla="*/ 11113 w 3"/>
                <a:gd name="T1" fmla="*/ 12700 h 3"/>
                <a:gd name="T2" fmla="*/ 3704 w 3"/>
                <a:gd name="T3" fmla="*/ 12700 h 3"/>
                <a:gd name="T4" fmla="*/ 0 w 3"/>
                <a:gd name="T5" fmla="*/ 8467 h 3"/>
                <a:gd name="T6" fmla="*/ 0 w 3"/>
                <a:gd name="T7" fmla="*/ 4233 h 3"/>
                <a:gd name="T8" fmla="*/ 3704 w 3"/>
                <a:gd name="T9" fmla="*/ 4233 h 3"/>
                <a:gd name="T10" fmla="*/ 11113 w 3"/>
                <a:gd name="T11" fmla="*/ 4233 h 3"/>
                <a:gd name="T12" fmla="*/ 11113 w 3"/>
                <a:gd name="T13" fmla="*/ 12700 h 3"/>
                <a:gd name="T14" fmla="*/ 0 60000 65536"/>
                <a:gd name="T15" fmla="*/ 0 60000 65536"/>
                <a:gd name="T16" fmla="*/ 0 60000 65536"/>
                <a:gd name="T17" fmla="*/ 0 60000 65536"/>
                <a:gd name="T18" fmla="*/ 0 60000 65536"/>
                <a:gd name="T19" fmla="*/ 0 60000 65536"/>
                <a:gd name="T20" fmla="*/ 0 60000 65536"/>
                <a:gd name="T21" fmla="*/ 0 w 3"/>
                <a:gd name="T22" fmla="*/ 0 h 3"/>
                <a:gd name="T23" fmla="*/ 3 w 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
                  <a:moveTo>
                    <a:pt x="3" y="3"/>
                  </a:moveTo>
                  <a:cubicBezTo>
                    <a:pt x="2" y="3"/>
                    <a:pt x="1" y="3"/>
                    <a:pt x="1" y="3"/>
                  </a:cubicBezTo>
                  <a:cubicBezTo>
                    <a:pt x="0" y="3"/>
                    <a:pt x="0" y="3"/>
                    <a:pt x="0" y="2"/>
                  </a:cubicBezTo>
                  <a:cubicBezTo>
                    <a:pt x="0" y="2"/>
                    <a:pt x="0" y="2"/>
                    <a:pt x="0" y="1"/>
                  </a:cubicBezTo>
                  <a:cubicBezTo>
                    <a:pt x="0" y="1"/>
                    <a:pt x="1" y="1"/>
                    <a:pt x="1" y="1"/>
                  </a:cubicBezTo>
                  <a:cubicBezTo>
                    <a:pt x="2" y="0"/>
                    <a:pt x="3" y="1"/>
                    <a:pt x="3" y="1"/>
                  </a:cubicBezTo>
                  <a:cubicBezTo>
                    <a:pt x="3" y="2"/>
                    <a:pt x="3" y="2"/>
                    <a:pt x="3" y="3"/>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86" name="Freeform 503"/>
            <p:cNvSpPr>
              <a:spLocks noChangeArrowheads="1"/>
            </p:cNvSpPr>
            <p:nvPr/>
          </p:nvSpPr>
          <p:spPr bwMode="auto">
            <a:xfrm>
              <a:off x="1000125" y="323850"/>
              <a:ext cx="17463" cy="11113"/>
            </a:xfrm>
            <a:custGeom>
              <a:avLst/>
              <a:gdLst>
                <a:gd name="T0" fmla="*/ 13970 w 5"/>
                <a:gd name="T1" fmla="*/ 11113 h 3"/>
                <a:gd name="T2" fmla="*/ 10478 w 5"/>
                <a:gd name="T3" fmla="*/ 11113 h 3"/>
                <a:gd name="T4" fmla="*/ 3493 w 5"/>
                <a:gd name="T5" fmla="*/ 11113 h 3"/>
                <a:gd name="T6" fmla="*/ 3493 w 5"/>
                <a:gd name="T7" fmla="*/ 7409 h 3"/>
                <a:gd name="T8" fmla="*/ 6985 w 5"/>
                <a:gd name="T9" fmla="*/ 3704 h 3"/>
                <a:gd name="T10" fmla="*/ 13970 w 5"/>
                <a:gd name="T11" fmla="*/ 3704 h 3"/>
                <a:gd name="T12" fmla="*/ 13970 w 5"/>
                <a:gd name="T13" fmla="*/ 11113 h 3"/>
                <a:gd name="T14" fmla="*/ 0 60000 65536"/>
                <a:gd name="T15" fmla="*/ 0 60000 65536"/>
                <a:gd name="T16" fmla="*/ 0 60000 65536"/>
                <a:gd name="T17" fmla="*/ 0 60000 65536"/>
                <a:gd name="T18" fmla="*/ 0 60000 65536"/>
                <a:gd name="T19" fmla="*/ 0 60000 65536"/>
                <a:gd name="T20" fmla="*/ 0 60000 65536"/>
                <a:gd name="T21" fmla="*/ 0 w 5"/>
                <a:gd name="T22" fmla="*/ 0 h 3"/>
                <a:gd name="T23" fmla="*/ 5 w 5"/>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3">
                  <a:moveTo>
                    <a:pt x="4" y="3"/>
                  </a:moveTo>
                  <a:cubicBezTo>
                    <a:pt x="3" y="3"/>
                    <a:pt x="3" y="3"/>
                    <a:pt x="3" y="3"/>
                  </a:cubicBezTo>
                  <a:cubicBezTo>
                    <a:pt x="2" y="3"/>
                    <a:pt x="1" y="3"/>
                    <a:pt x="1" y="3"/>
                  </a:cubicBezTo>
                  <a:cubicBezTo>
                    <a:pt x="0" y="3"/>
                    <a:pt x="0" y="2"/>
                    <a:pt x="1" y="2"/>
                  </a:cubicBezTo>
                  <a:cubicBezTo>
                    <a:pt x="1" y="1"/>
                    <a:pt x="2" y="1"/>
                    <a:pt x="2" y="1"/>
                  </a:cubicBezTo>
                  <a:cubicBezTo>
                    <a:pt x="3" y="0"/>
                    <a:pt x="4" y="1"/>
                    <a:pt x="4" y="1"/>
                  </a:cubicBezTo>
                  <a:cubicBezTo>
                    <a:pt x="5" y="2"/>
                    <a:pt x="4" y="2"/>
                    <a:pt x="4" y="3"/>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87" name="Freeform 504"/>
            <p:cNvSpPr>
              <a:spLocks noChangeArrowheads="1"/>
            </p:cNvSpPr>
            <p:nvPr/>
          </p:nvSpPr>
          <p:spPr bwMode="auto">
            <a:xfrm>
              <a:off x="962025" y="241300"/>
              <a:ext cx="19050" cy="11113"/>
            </a:xfrm>
            <a:custGeom>
              <a:avLst/>
              <a:gdLst>
                <a:gd name="T0" fmla="*/ 15240 w 5"/>
                <a:gd name="T1" fmla="*/ 11113 h 3"/>
                <a:gd name="T2" fmla="*/ 7620 w 5"/>
                <a:gd name="T3" fmla="*/ 11113 h 3"/>
                <a:gd name="T4" fmla="*/ 3810 w 5"/>
                <a:gd name="T5" fmla="*/ 11113 h 3"/>
                <a:gd name="T6" fmla="*/ 3810 w 5"/>
                <a:gd name="T7" fmla="*/ 11113 h 3"/>
                <a:gd name="T8" fmla="*/ 3810 w 5"/>
                <a:gd name="T9" fmla="*/ 11113 h 3"/>
                <a:gd name="T10" fmla="*/ 0 w 5"/>
                <a:gd name="T11" fmla="*/ 3704 h 3"/>
                <a:gd name="T12" fmla="*/ 11430 w 5"/>
                <a:gd name="T13" fmla="*/ 0 h 3"/>
                <a:gd name="T14" fmla="*/ 15240 w 5"/>
                <a:gd name="T15" fmla="*/ 0 h 3"/>
                <a:gd name="T16" fmla="*/ 15240 w 5"/>
                <a:gd name="T17" fmla="*/ 1111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3"/>
                <a:gd name="T29" fmla="*/ 5 w 5"/>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3">
                  <a:moveTo>
                    <a:pt x="4" y="3"/>
                  </a:moveTo>
                  <a:cubicBezTo>
                    <a:pt x="2" y="3"/>
                    <a:pt x="2" y="3"/>
                    <a:pt x="2" y="3"/>
                  </a:cubicBezTo>
                  <a:cubicBezTo>
                    <a:pt x="2" y="3"/>
                    <a:pt x="1" y="3"/>
                    <a:pt x="1" y="3"/>
                  </a:cubicBezTo>
                  <a:cubicBezTo>
                    <a:pt x="1" y="3"/>
                    <a:pt x="1" y="3"/>
                    <a:pt x="1" y="3"/>
                  </a:cubicBezTo>
                  <a:cubicBezTo>
                    <a:pt x="1" y="3"/>
                    <a:pt x="1" y="3"/>
                    <a:pt x="1" y="3"/>
                  </a:cubicBezTo>
                  <a:cubicBezTo>
                    <a:pt x="0" y="2"/>
                    <a:pt x="0" y="2"/>
                    <a:pt x="0" y="1"/>
                  </a:cubicBezTo>
                  <a:cubicBezTo>
                    <a:pt x="1" y="0"/>
                    <a:pt x="2" y="0"/>
                    <a:pt x="3" y="0"/>
                  </a:cubicBezTo>
                  <a:cubicBezTo>
                    <a:pt x="3" y="0"/>
                    <a:pt x="4" y="0"/>
                    <a:pt x="4" y="0"/>
                  </a:cubicBezTo>
                  <a:cubicBezTo>
                    <a:pt x="5" y="1"/>
                    <a:pt x="5" y="2"/>
                    <a:pt x="4" y="3"/>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88" name="Freeform 505"/>
            <p:cNvSpPr>
              <a:spLocks noChangeArrowheads="1"/>
            </p:cNvSpPr>
            <p:nvPr/>
          </p:nvSpPr>
          <p:spPr bwMode="auto">
            <a:xfrm>
              <a:off x="928688" y="200025"/>
              <a:ext cx="41275" cy="33338"/>
            </a:xfrm>
            <a:custGeom>
              <a:avLst/>
              <a:gdLst>
                <a:gd name="T0" fmla="*/ 33770 w 11"/>
                <a:gd name="T1" fmla="*/ 14817 h 9"/>
                <a:gd name="T2" fmla="*/ 33770 w 11"/>
                <a:gd name="T3" fmla="*/ 22225 h 9"/>
                <a:gd name="T4" fmla="*/ 41275 w 11"/>
                <a:gd name="T5" fmla="*/ 25930 h 9"/>
                <a:gd name="T6" fmla="*/ 33770 w 11"/>
                <a:gd name="T7" fmla="*/ 33338 h 9"/>
                <a:gd name="T8" fmla="*/ 26266 w 11"/>
                <a:gd name="T9" fmla="*/ 33338 h 9"/>
                <a:gd name="T10" fmla="*/ 22514 w 11"/>
                <a:gd name="T11" fmla="*/ 29634 h 9"/>
                <a:gd name="T12" fmla="*/ 22514 w 11"/>
                <a:gd name="T13" fmla="*/ 22225 h 9"/>
                <a:gd name="T14" fmla="*/ 18761 w 11"/>
                <a:gd name="T15" fmla="*/ 22225 h 9"/>
                <a:gd name="T16" fmla="*/ 11257 w 11"/>
                <a:gd name="T17" fmla="*/ 25930 h 9"/>
                <a:gd name="T18" fmla="*/ 7505 w 11"/>
                <a:gd name="T19" fmla="*/ 29634 h 9"/>
                <a:gd name="T20" fmla="*/ 7505 w 11"/>
                <a:gd name="T21" fmla="*/ 25930 h 9"/>
                <a:gd name="T22" fmla="*/ 3752 w 11"/>
                <a:gd name="T23" fmla="*/ 11113 h 9"/>
                <a:gd name="T24" fmla="*/ 3752 w 11"/>
                <a:gd name="T25" fmla="*/ 7408 h 9"/>
                <a:gd name="T26" fmla="*/ 3752 w 11"/>
                <a:gd name="T27" fmla="*/ 7408 h 9"/>
                <a:gd name="T28" fmla="*/ 3752 w 11"/>
                <a:gd name="T29" fmla="*/ 7408 h 9"/>
                <a:gd name="T30" fmla="*/ 7505 w 11"/>
                <a:gd name="T31" fmla="*/ 3704 h 9"/>
                <a:gd name="T32" fmla="*/ 18761 w 11"/>
                <a:gd name="T33" fmla="*/ 0 h 9"/>
                <a:gd name="T34" fmla="*/ 30018 w 11"/>
                <a:gd name="T35" fmla="*/ 0 h 9"/>
                <a:gd name="T36" fmla="*/ 33770 w 11"/>
                <a:gd name="T37" fmla="*/ 7408 h 9"/>
                <a:gd name="T38" fmla="*/ 33770 w 11"/>
                <a:gd name="T39" fmla="*/ 14817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
                <a:gd name="T61" fmla="*/ 0 h 9"/>
                <a:gd name="T62" fmla="*/ 11 w 11"/>
                <a:gd name="T63" fmla="*/ 9 h 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 h="9">
                  <a:moveTo>
                    <a:pt x="9" y="4"/>
                  </a:moveTo>
                  <a:cubicBezTo>
                    <a:pt x="10" y="4"/>
                    <a:pt x="9" y="5"/>
                    <a:pt x="9" y="6"/>
                  </a:cubicBezTo>
                  <a:cubicBezTo>
                    <a:pt x="10" y="6"/>
                    <a:pt x="11" y="6"/>
                    <a:pt x="11" y="7"/>
                  </a:cubicBezTo>
                  <a:cubicBezTo>
                    <a:pt x="10" y="8"/>
                    <a:pt x="10" y="8"/>
                    <a:pt x="9" y="9"/>
                  </a:cubicBezTo>
                  <a:cubicBezTo>
                    <a:pt x="8" y="9"/>
                    <a:pt x="7" y="9"/>
                    <a:pt x="7" y="9"/>
                  </a:cubicBezTo>
                  <a:cubicBezTo>
                    <a:pt x="6" y="9"/>
                    <a:pt x="6" y="8"/>
                    <a:pt x="6" y="8"/>
                  </a:cubicBezTo>
                  <a:cubicBezTo>
                    <a:pt x="6" y="6"/>
                    <a:pt x="6" y="6"/>
                    <a:pt x="6" y="6"/>
                  </a:cubicBezTo>
                  <a:cubicBezTo>
                    <a:pt x="6" y="6"/>
                    <a:pt x="5" y="6"/>
                    <a:pt x="5" y="6"/>
                  </a:cubicBezTo>
                  <a:cubicBezTo>
                    <a:pt x="4" y="7"/>
                    <a:pt x="4" y="7"/>
                    <a:pt x="3" y="7"/>
                  </a:cubicBezTo>
                  <a:cubicBezTo>
                    <a:pt x="2" y="7"/>
                    <a:pt x="2" y="8"/>
                    <a:pt x="2" y="8"/>
                  </a:cubicBezTo>
                  <a:cubicBezTo>
                    <a:pt x="2" y="8"/>
                    <a:pt x="2" y="7"/>
                    <a:pt x="2" y="7"/>
                  </a:cubicBezTo>
                  <a:cubicBezTo>
                    <a:pt x="1" y="6"/>
                    <a:pt x="2" y="4"/>
                    <a:pt x="1" y="3"/>
                  </a:cubicBezTo>
                  <a:cubicBezTo>
                    <a:pt x="1" y="3"/>
                    <a:pt x="1" y="2"/>
                    <a:pt x="1" y="2"/>
                  </a:cubicBezTo>
                  <a:cubicBezTo>
                    <a:pt x="0" y="2"/>
                    <a:pt x="0" y="2"/>
                    <a:pt x="1" y="2"/>
                  </a:cubicBezTo>
                  <a:cubicBezTo>
                    <a:pt x="1" y="2"/>
                    <a:pt x="1" y="2"/>
                    <a:pt x="1" y="2"/>
                  </a:cubicBezTo>
                  <a:cubicBezTo>
                    <a:pt x="1" y="2"/>
                    <a:pt x="1" y="1"/>
                    <a:pt x="2" y="1"/>
                  </a:cubicBezTo>
                  <a:cubicBezTo>
                    <a:pt x="3" y="0"/>
                    <a:pt x="4" y="0"/>
                    <a:pt x="5" y="0"/>
                  </a:cubicBezTo>
                  <a:cubicBezTo>
                    <a:pt x="5" y="0"/>
                    <a:pt x="7" y="1"/>
                    <a:pt x="8" y="0"/>
                  </a:cubicBezTo>
                  <a:cubicBezTo>
                    <a:pt x="9" y="1"/>
                    <a:pt x="9" y="1"/>
                    <a:pt x="9" y="2"/>
                  </a:cubicBezTo>
                  <a:cubicBezTo>
                    <a:pt x="9" y="2"/>
                    <a:pt x="9" y="3"/>
                    <a:pt x="9" y="4"/>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89" name="Freeform 506"/>
            <p:cNvSpPr>
              <a:spLocks noChangeArrowheads="1"/>
            </p:cNvSpPr>
            <p:nvPr/>
          </p:nvSpPr>
          <p:spPr bwMode="auto">
            <a:xfrm>
              <a:off x="912813" y="252412"/>
              <a:ext cx="63500" cy="30163"/>
            </a:xfrm>
            <a:custGeom>
              <a:avLst/>
              <a:gdLst>
                <a:gd name="T0" fmla="*/ 52294 w 17"/>
                <a:gd name="T1" fmla="*/ 26393 h 8"/>
                <a:gd name="T2" fmla="*/ 41088 w 17"/>
                <a:gd name="T3" fmla="*/ 30163 h 8"/>
                <a:gd name="T4" fmla="*/ 37353 w 17"/>
                <a:gd name="T5" fmla="*/ 30163 h 8"/>
                <a:gd name="T6" fmla="*/ 33618 w 17"/>
                <a:gd name="T7" fmla="*/ 26393 h 8"/>
                <a:gd name="T8" fmla="*/ 29882 w 17"/>
                <a:gd name="T9" fmla="*/ 26393 h 8"/>
                <a:gd name="T10" fmla="*/ 18676 w 17"/>
                <a:gd name="T11" fmla="*/ 26393 h 8"/>
                <a:gd name="T12" fmla="*/ 14941 w 17"/>
                <a:gd name="T13" fmla="*/ 26393 h 8"/>
                <a:gd name="T14" fmla="*/ 7471 w 17"/>
                <a:gd name="T15" fmla="*/ 18852 h 8"/>
                <a:gd name="T16" fmla="*/ 3735 w 17"/>
                <a:gd name="T17" fmla="*/ 15082 h 8"/>
                <a:gd name="T18" fmla="*/ 3735 w 17"/>
                <a:gd name="T19" fmla="*/ 11311 h 8"/>
                <a:gd name="T20" fmla="*/ 0 w 17"/>
                <a:gd name="T21" fmla="*/ 7541 h 8"/>
                <a:gd name="T22" fmla="*/ 7471 w 17"/>
                <a:gd name="T23" fmla="*/ 7541 h 8"/>
                <a:gd name="T24" fmla="*/ 22412 w 17"/>
                <a:gd name="T25" fmla="*/ 0 h 8"/>
                <a:gd name="T26" fmla="*/ 29882 w 17"/>
                <a:gd name="T27" fmla="*/ 0 h 8"/>
                <a:gd name="T28" fmla="*/ 41088 w 17"/>
                <a:gd name="T29" fmla="*/ 7541 h 8"/>
                <a:gd name="T30" fmla="*/ 44824 w 17"/>
                <a:gd name="T31" fmla="*/ 11311 h 8"/>
                <a:gd name="T32" fmla="*/ 59765 w 17"/>
                <a:gd name="T33" fmla="*/ 11311 h 8"/>
                <a:gd name="T34" fmla="*/ 59765 w 17"/>
                <a:gd name="T35" fmla="*/ 18852 h 8"/>
                <a:gd name="T36" fmla="*/ 52294 w 17"/>
                <a:gd name="T37" fmla="*/ 26393 h 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8"/>
                <a:gd name="T59" fmla="*/ 17 w 17"/>
                <a:gd name="T60" fmla="*/ 8 h 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8">
                  <a:moveTo>
                    <a:pt x="14" y="7"/>
                  </a:moveTo>
                  <a:cubicBezTo>
                    <a:pt x="13" y="8"/>
                    <a:pt x="12" y="8"/>
                    <a:pt x="11" y="8"/>
                  </a:cubicBezTo>
                  <a:cubicBezTo>
                    <a:pt x="11" y="8"/>
                    <a:pt x="10" y="8"/>
                    <a:pt x="10" y="8"/>
                  </a:cubicBezTo>
                  <a:cubicBezTo>
                    <a:pt x="9" y="8"/>
                    <a:pt x="9" y="7"/>
                    <a:pt x="9" y="7"/>
                  </a:cubicBezTo>
                  <a:cubicBezTo>
                    <a:pt x="8" y="7"/>
                    <a:pt x="8" y="7"/>
                    <a:pt x="8" y="7"/>
                  </a:cubicBezTo>
                  <a:cubicBezTo>
                    <a:pt x="7" y="7"/>
                    <a:pt x="6" y="7"/>
                    <a:pt x="5" y="7"/>
                  </a:cubicBezTo>
                  <a:cubicBezTo>
                    <a:pt x="4" y="7"/>
                    <a:pt x="4" y="7"/>
                    <a:pt x="4" y="7"/>
                  </a:cubicBezTo>
                  <a:cubicBezTo>
                    <a:pt x="3" y="6"/>
                    <a:pt x="2" y="6"/>
                    <a:pt x="2" y="5"/>
                  </a:cubicBezTo>
                  <a:cubicBezTo>
                    <a:pt x="2" y="4"/>
                    <a:pt x="1" y="4"/>
                    <a:pt x="1" y="4"/>
                  </a:cubicBezTo>
                  <a:cubicBezTo>
                    <a:pt x="1" y="3"/>
                    <a:pt x="1" y="3"/>
                    <a:pt x="1" y="3"/>
                  </a:cubicBezTo>
                  <a:cubicBezTo>
                    <a:pt x="1" y="3"/>
                    <a:pt x="0" y="3"/>
                    <a:pt x="0" y="2"/>
                  </a:cubicBezTo>
                  <a:cubicBezTo>
                    <a:pt x="1" y="2"/>
                    <a:pt x="2" y="2"/>
                    <a:pt x="2" y="2"/>
                  </a:cubicBezTo>
                  <a:cubicBezTo>
                    <a:pt x="3" y="1"/>
                    <a:pt x="5" y="1"/>
                    <a:pt x="6" y="0"/>
                  </a:cubicBezTo>
                  <a:cubicBezTo>
                    <a:pt x="6" y="0"/>
                    <a:pt x="7" y="0"/>
                    <a:pt x="8" y="0"/>
                  </a:cubicBezTo>
                  <a:cubicBezTo>
                    <a:pt x="9" y="0"/>
                    <a:pt x="11" y="1"/>
                    <a:pt x="11" y="2"/>
                  </a:cubicBezTo>
                  <a:cubicBezTo>
                    <a:pt x="11" y="2"/>
                    <a:pt x="11" y="3"/>
                    <a:pt x="12" y="3"/>
                  </a:cubicBezTo>
                  <a:cubicBezTo>
                    <a:pt x="13" y="2"/>
                    <a:pt x="15" y="3"/>
                    <a:pt x="16" y="3"/>
                  </a:cubicBezTo>
                  <a:cubicBezTo>
                    <a:pt x="16" y="4"/>
                    <a:pt x="17" y="4"/>
                    <a:pt x="16" y="5"/>
                  </a:cubicBezTo>
                  <a:cubicBezTo>
                    <a:pt x="16" y="6"/>
                    <a:pt x="15" y="7"/>
                    <a:pt x="14" y="7"/>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90" name="Freeform 507"/>
            <p:cNvSpPr>
              <a:spLocks noChangeArrowheads="1"/>
            </p:cNvSpPr>
            <p:nvPr/>
          </p:nvSpPr>
          <p:spPr bwMode="auto">
            <a:xfrm>
              <a:off x="969963" y="331787"/>
              <a:ext cx="25400" cy="19050"/>
            </a:xfrm>
            <a:custGeom>
              <a:avLst/>
              <a:gdLst>
                <a:gd name="T0" fmla="*/ 21771 w 7"/>
                <a:gd name="T1" fmla="*/ 11430 h 5"/>
                <a:gd name="T2" fmla="*/ 14514 w 7"/>
                <a:gd name="T3" fmla="*/ 15240 h 5"/>
                <a:gd name="T4" fmla="*/ 10886 w 7"/>
                <a:gd name="T5" fmla="*/ 15240 h 5"/>
                <a:gd name="T6" fmla="*/ 0 w 7"/>
                <a:gd name="T7" fmla="*/ 11430 h 5"/>
                <a:gd name="T8" fmla="*/ 3629 w 7"/>
                <a:gd name="T9" fmla="*/ 7620 h 5"/>
                <a:gd name="T10" fmla="*/ 10886 w 7"/>
                <a:gd name="T11" fmla="*/ 3810 h 5"/>
                <a:gd name="T12" fmla="*/ 21771 w 7"/>
                <a:gd name="T13" fmla="*/ 3810 h 5"/>
                <a:gd name="T14" fmla="*/ 21771 w 7"/>
                <a:gd name="T15" fmla="*/ 7620 h 5"/>
                <a:gd name="T16" fmla="*/ 21771 w 7"/>
                <a:gd name="T17" fmla="*/ 1143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5"/>
                <a:gd name="T29" fmla="*/ 7 w 7"/>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5">
                  <a:moveTo>
                    <a:pt x="6" y="3"/>
                  </a:moveTo>
                  <a:cubicBezTo>
                    <a:pt x="4" y="4"/>
                    <a:pt x="4" y="4"/>
                    <a:pt x="4" y="4"/>
                  </a:cubicBezTo>
                  <a:cubicBezTo>
                    <a:pt x="3" y="4"/>
                    <a:pt x="3" y="4"/>
                    <a:pt x="3" y="4"/>
                  </a:cubicBezTo>
                  <a:cubicBezTo>
                    <a:pt x="2" y="5"/>
                    <a:pt x="1" y="4"/>
                    <a:pt x="0" y="3"/>
                  </a:cubicBezTo>
                  <a:cubicBezTo>
                    <a:pt x="0" y="3"/>
                    <a:pt x="1" y="2"/>
                    <a:pt x="1" y="2"/>
                  </a:cubicBezTo>
                  <a:cubicBezTo>
                    <a:pt x="1" y="1"/>
                    <a:pt x="2" y="1"/>
                    <a:pt x="3" y="1"/>
                  </a:cubicBezTo>
                  <a:cubicBezTo>
                    <a:pt x="4" y="0"/>
                    <a:pt x="5" y="0"/>
                    <a:pt x="6" y="1"/>
                  </a:cubicBezTo>
                  <a:cubicBezTo>
                    <a:pt x="5" y="1"/>
                    <a:pt x="7" y="1"/>
                    <a:pt x="6" y="2"/>
                  </a:cubicBezTo>
                  <a:cubicBezTo>
                    <a:pt x="6" y="2"/>
                    <a:pt x="6" y="3"/>
                    <a:pt x="6" y="3"/>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91" name="Freeform 508"/>
            <p:cNvSpPr>
              <a:spLocks noChangeArrowheads="1"/>
            </p:cNvSpPr>
            <p:nvPr/>
          </p:nvSpPr>
          <p:spPr bwMode="auto">
            <a:xfrm>
              <a:off x="608013" y="63500"/>
              <a:ext cx="290513" cy="180975"/>
            </a:xfrm>
            <a:custGeom>
              <a:avLst/>
              <a:gdLst>
                <a:gd name="T0" fmla="*/ 282967 w 77"/>
                <a:gd name="T1" fmla="*/ 41473 h 48"/>
                <a:gd name="T2" fmla="*/ 264103 w 77"/>
                <a:gd name="T3" fmla="*/ 52784 h 48"/>
                <a:gd name="T4" fmla="*/ 260330 w 77"/>
                <a:gd name="T5" fmla="*/ 67866 h 48"/>
                <a:gd name="T6" fmla="*/ 252784 w 77"/>
                <a:gd name="T7" fmla="*/ 56555 h 48"/>
                <a:gd name="T8" fmla="*/ 211282 w 77"/>
                <a:gd name="T9" fmla="*/ 71636 h 48"/>
                <a:gd name="T10" fmla="*/ 196191 w 77"/>
                <a:gd name="T11" fmla="*/ 101798 h 48"/>
                <a:gd name="T12" fmla="*/ 184872 w 77"/>
                <a:gd name="T13" fmla="*/ 109339 h 48"/>
                <a:gd name="T14" fmla="*/ 154689 w 77"/>
                <a:gd name="T15" fmla="*/ 135731 h 48"/>
                <a:gd name="T16" fmla="*/ 150916 w 77"/>
                <a:gd name="T17" fmla="*/ 154583 h 48"/>
                <a:gd name="T18" fmla="*/ 154689 w 77"/>
                <a:gd name="T19" fmla="*/ 165894 h 48"/>
                <a:gd name="T20" fmla="*/ 132051 w 77"/>
                <a:gd name="T21" fmla="*/ 173434 h 48"/>
                <a:gd name="T22" fmla="*/ 109414 w 77"/>
                <a:gd name="T23" fmla="*/ 169664 h 48"/>
                <a:gd name="T24" fmla="*/ 116960 w 77"/>
                <a:gd name="T25" fmla="*/ 158353 h 48"/>
                <a:gd name="T26" fmla="*/ 94322 w 77"/>
                <a:gd name="T27" fmla="*/ 162123 h 48"/>
                <a:gd name="T28" fmla="*/ 98095 w 77"/>
                <a:gd name="T29" fmla="*/ 154583 h 48"/>
                <a:gd name="T30" fmla="*/ 98095 w 77"/>
                <a:gd name="T31" fmla="*/ 150813 h 48"/>
                <a:gd name="T32" fmla="*/ 101868 w 77"/>
                <a:gd name="T33" fmla="*/ 135731 h 48"/>
                <a:gd name="T34" fmla="*/ 101868 w 77"/>
                <a:gd name="T35" fmla="*/ 128191 h 48"/>
                <a:gd name="T36" fmla="*/ 71685 w 77"/>
                <a:gd name="T37" fmla="*/ 128191 h 48"/>
                <a:gd name="T38" fmla="*/ 52821 w 77"/>
                <a:gd name="T39" fmla="*/ 143272 h 48"/>
                <a:gd name="T40" fmla="*/ 37729 w 77"/>
                <a:gd name="T41" fmla="*/ 147042 h 48"/>
                <a:gd name="T42" fmla="*/ 0 w 77"/>
                <a:gd name="T43" fmla="*/ 162123 h 48"/>
                <a:gd name="T44" fmla="*/ 7546 w 77"/>
                <a:gd name="T45" fmla="*/ 147042 h 48"/>
                <a:gd name="T46" fmla="*/ 7546 w 77"/>
                <a:gd name="T47" fmla="*/ 128191 h 48"/>
                <a:gd name="T48" fmla="*/ 7546 w 77"/>
                <a:gd name="T49" fmla="*/ 124420 h 48"/>
                <a:gd name="T50" fmla="*/ 3773 w 77"/>
                <a:gd name="T51" fmla="*/ 128191 h 48"/>
                <a:gd name="T52" fmla="*/ 3773 w 77"/>
                <a:gd name="T53" fmla="*/ 128191 h 48"/>
                <a:gd name="T54" fmla="*/ 7546 w 77"/>
                <a:gd name="T55" fmla="*/ 113109 h 48"/>
                <a:gd name="T56" fmla="*/ 11319 w 77"/>
                <a:gd name="T57" fmla="*/ 113109 h 48"/>
                <a:gd name="T58" fmla="*/ 15092 w 77"/>
                <a:gd name="T59" fmla="*/ 116880 h 48"/>
                <a:gd name="T60" fmla="*/ 15092 w 77"/>
                <a:gd name="T61" fmla="*/ 116880 h 48"/>
                <a:gd name="T62" fmla="*/ 11319 w 77"/>
                <a:gd name="T63" fmla="*/ 116880 h 48"/>
                <a:gd name="T64" fmla="*/ 26410 w 77"/>
                <a:gd name="T65" fmla="*/ 113109 h 48"/>
                <a:gd name="T66" fmla="*/ 49048 w 77"/>
                <a:gd name="T67" fmla="*/ 101798 h 48"/>
                <a:gd name="T68" fmla="*/ 56593 w 77"/>
                <a:gd name="T69" fmla="*/ 98028 h 48"/>
                <a:gd name="T70" fmla="*/ 79231 w 77"/>
                <a:gd name="T71" fmla="*/ 82947 h 48"/>
                <a:gd name="T72" fmla="*/ 83004 w 77"/>
                <a:gd name="T73" fmla="*/ 82947 h 48"/>
                <a:gd name="T74" fmla="*/ 105641 w 77"/>
                <a:gd name="T75" fmla="*/ 67866 h 48"/>
                <a:gd name="T76" fmla="*/ 90549 w 77"/>
                <a:gd name="T77" fmla="*/ 52784 h 48"/>
                <a:gd name="T78" fmla="*/ 116960 w 77"/>
                <a:gd name="T79" fmla="*/ 60325 h 48"/>
                <a:gd name="T80" fmla="*/ 139597 w 77"/>
                <a:gd name="T81" fmla="*/ 52784 h 48"/>
                <a:gd name="T82" fmla="*/ 135824 w 77"/>
                <a:gd name="T83" fmla="*/ 33933 h 48"/>
                <a:gd name="T84" fmla="*/ 147143 w 77"/>
                <a:gd name="T85" fmla="*/ 41473 h 48"/>
                <a:gd name="T86" fmla="*/ 154689 w 77"/>
                <a:gd name="T87" fmla="*/ 45244 h 48"/>
                <a:gd name="T88" fmla="*/ 147143 w 77"/>
                <a:gd name="T89" fmla="*/ 30163 h 48"/>
                <a:gd name="T90" fmla="*/ 139597 w 77"/>
                <a:gd name="T91" fmla="*/ 22622 h 48"/>
                <a:gd name="T92" fmla="*/ 181099 w 77"/>
                <a:gd name="T93" fmla="*/ 49014 h 48"/>
                <a:gd name="T94" fmla="*/ 177326 w 77"/>
                <a:gd name="T95" fmla="*/ 37703 h 48"/>
                <a:gd name="T96" fmla="*/ 233920 w 77"/>
                <a:gd name="T97" fmla="*/ 33933 h 48"/>
                <a:gd name="T98" fmla="*/ 241465 w 77"/>
                <a:gd name="T99" fmla="*/ 22622 h 48"/>
                <a:gd name="T100" fmla="*/ 233920 w 77"/>
                <a:gd name="T101" fmla="*/ 0 h 48"/>
                <a:gd name="T102" fmla="*/ 256557 w 77"/>
                <a:gd name="T103" fmla="*/ 18852 h 48"/>
                <a:gd name="T104" fmla="*/ 267876 w 77"/>
                <a:gd name="T105" fmla="*/ 18852 h 48"/>
                <a:gd name="T106" fmla="*/ 286740 w 77"/>
                <a:gd name="T107" fmla="*/ 22622 h 48"/>
                <a:gd name="T108" fmla="*/ 286740 w 77"/>
                <a:gd name="T109" fmla="*/ 30163 h 4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7"/>
                <a:gd name="T166" fmla="*/ 0 h 48"/>
                <a:gd name="T167" fmla="*/ 77 w 77"/>
                <a:gd name="T168" fmla="*/ 48 h 4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7" h="48">
                  <a:moveTo>
                    <a:pt x="76" y="8"/>
                  </a:moveTo>
                  <a:cubicBezTo>
                    <a:pt x="76" y="9"/>
                    <a:pt x="76" y="9"/>
                    <a:pt x="76" y="9"/>
                  </a:cubicBezTo>
                  <a:cubicBezTo>
                    <a:pt x="76" y="10"/>
                    <a:pt x="76" y="10"/>
                    <a:pt x="76" y="10"/>
                  </a:cubicBezTo>
                  <a:cubicBezTo>
                    <a:pt x="76" y="10"/>
                    <a:pt x="75" y="10"/>
                    <a:pt x="75" y="11"/>
                  </a:cubicBezTo>
                  <a:cubicBezTo>
                    <a:pt x="76" y="11"/>
                    <a:pt x="76" y="11"/>
                    <a:pt x="76" y="11"/>
                  </a:cubicBezTo>
                  <a:cubicBezTo>
                    <a:pt x="76" y="11"/>
                    <a:pt x="76" y="11"/>
                    <a:pt x="75" y="11"/>
                  </a:cubicBezTo>
                  <a:cubicBezTo>
                    <a:pt x="75" y="11"/>
                    <a:pt x="75" y="11"/>
                    <a:pt x="75" y="12"/>
                  </a:cubicBezTo>
                  <a:cubicBezTo>
                    <a:pt x="75" y="12"/>
                    <a:pt x="75" y="12"/>
                    <a:pt x="75" y="12"/>
                  </a:cubicBezTo>
                  <a:cubicBezTo>
                    <a:pt x="74" y="12"/>
                    <a:pt x="73" y="13"/>
                    <a:pt x="72" y="13"/>
                  </a:cubicBezTo>
                  <a:cubicBezTo>
                    <a:pt x="72" y="13"/>
                    <a:pt x="72" y="13"/>
                    <a:pt x="72" y="13"/>
                  </a:cubicBezTo>
                  <a:cubicBezTo>
                    <a:pt x="72" y="13"/>
                    <a:pt x="71" y="13"/>
                    <a:pt x="71" y="13"/>
                  </a:cubicBezTo>
                  <a:cubicBezTo>
                    <a:pt x="71" y="13"/>
                    <a:pt x="71" y="14"/>
                    <a:pt x="70" y="14"/>
                  </a:cubicBezTo>
                  <a:cubicBezTo>
                    <a:pt x="70" y="15"/>
                    <a:pt x="71" y="15"/>
                    <a:pt x="69" y="16"/>
                  </a:cubicBezTo>
                  <a:cubicBezTo>
                    <a:pt x="69" y="16"/>
                    <a:pt x="69" y="17"/>
                    <a:pt x="69" y="17"/>
                  </a:cubicBezTo>
                  <a:cubicBezTo>
                    <a:pt x="70" y="17"/>
                    <a:pt x="70" y="17"/>
                    <a:pt x="70" y="17"/>
                  </a:cubicBezTo>
                  <a:cubicBezTo>
                    <a:pt x="70" y="18"/>
                    <a:pt x="70" y="19"/>
                    <a:pt x="70" y="19"/>
                  </a:cubicBezTo>
                  <a:cubicBezTo>
                    <a:pt x="70" y="19"/>
                    <a:pt x="70" y="19"/>
                    <a:pt x="70" y="19"/>
                  </a:cubicBezTo>
                  <a:cubicBezTo>
                    <a:pt x="69" y="19"/>
                    <a:pt x="70" y="18"/>
                    <a:pt x="69" y="18"/>
                  </a:cubicBezTo>
                  <a:cubicBezTo>
                    <a:pt x="69" y="18"/>
                    <a:pt x="69" y="18"/>
                    <a:pt x="69" y="18"/>
                  </a:cubicBezTo>
                  <a:cubicBezTo>
                    <a:pt x="69" y="17"/>
                    <a:pt x="69" y="16"/>
                    <a:pt x="68" y="16"/>
                  </a:cubicBezTo>
                  <a:cubicBezTo>
                    <a:pt x="68" y="15"/>
                    <a:pt x="68" y="15"/>
                    <a:pt x="68" y="15"/>
                  </a:cubicBezTo>
                  <a:cubicBezTo>
                    <a:pt x="67" y="15"/>
                    <a:pt x="67" y="15"/>
                    <a:pt x="67" y="15"/>
                  </a:cubicBezTo>
                  <a:cubicBezTo>
                    <a:pt x="67" y="16"/>
                    <a:pt x="68" y="16"/>
                    <a:pt x="67" y="16"/>
                  </a:cubicBezTo>
                  <a:cubicBezTo>
                    <a:pt x="67" y="16"/>
                    <a:pt x="67" y="16"/>
                    <a:pt x="67" y="15"/>
                  </a:cubicBezTo>
                  <a:cubicBezTo>
                    <a:pt x="67" y="15"/>
                    <a:pt x="67" y="14"/>
                    <a:pt x="67" y="14"/>
                  </a:cubicBezTo>
                  <a:cubicBezTo>
                    <a:pt x="65" y="15"/>
                    <a:pt x="63" y="15"/>
                    <a:pt x="62" y="15"/>
                  </a:cubicBezTo>
                  <a:cubicBezTo>
                    <a:pt x="61" y="15"/>
                    <a:pt x="61" y="15"/>
                    <a:pt x="61" y="16"/>
                  </a:cubicBezTo>
                  <a:cubicBezTo>
                    <a:pt x="60" y="16"/>
                    <a:pt x="59" y="16"/>
                    <a:pt x="59" y="17"/>
                  </a:cubicBezTo>
                  <a:cubicBezTo>
                    <a:pt x="58" y="17"/>
                    <a:pt x="58" y="18"/>
                    <a:pt x="57" y="18"/>
                  </a:cubicBezTo>
                  <a:cubicBezTo>
                    <a:pt x="56" y="18"/>
                    <a:pt x="57" y="19"/>
                    <a:pt x="56" y="19"/>
                  </a:cubicBezTo>
                  <a:cubicBezTo>
                    <a:pt x="56" y="20"/>
                    <a:pt x="56" y="20"/>
                    <a:pt x="56" y="20"/>
                  </a:cubicBezTo>
                  <a:cubicBezTo>
                    <a:pt x="55" y="21"/>
                    <a:pt x="55" y="21"/>
                    <a:pt x="55" y="21"/>
                  </a:cubicBezTo>
                  <a:cubicBezTo>
                    <a:pt x="55" y="21"/>
                    <a:pt x="55" y="22"/>
                    <a:pt x="55" y="22"/>
                  </a:cubicBezTo>
                  <a:cubicBezTo>
                    <a:pt x="55" y="22"/>
                    <a:pt x="54" y="22"/>
                    <a:pt x="54" y="23"/>
                  </a:cubicBezTo>
                  <a:cubicBezTo>
                    <a:pt x="53" y="24"/>
                    <a:pt x="52" y="25"/>
                    <a:pt x="52" y="26"/>
                  </a:cubicBezTo>
                  <a:cubicBezTo>
                    <a:pt x="51" y="26"/>
                    <a:pt x="52" y="26"/>
                    <a:pt x="52" y="27"/>
                  </a:cubicBezTo>
                  <a:cubicBezTo>
                    <a:pt x="51" y="27"/>
                    <a:pt x="50" y="27"/>
                    <a:pt x="50" y="26"/>
                  </a:cubicBezTo>
                  <a:cubicBezTo>
                    <a:pt x="50" y="26"/>
                    <a:pt x="49" y="26"/>
                    <a:pt x="49" y="27"/>
                  </a:cubicBezTo>
                  <a:cubicBezTo>
                    <a:pt x="49" y="27"/>
                    <a:pt x="49" y="27"/>
                    <a:pt x="49" y="28"/>
                  </a:cubicBezTo>
                  <a:cubicBezTo>
                    <a:pt x="49" y="28"/>
                    <a:pt x="50" y="28"/>
                    <a:pt x="50" y="28"/>
                  </a:cubicBezTo>
                  <a:cubicBezTo>
                    <a:pt x="50" y="28"/>
                    <a:pt x="50" y="28"/>
                    <a:pt x="50" y="28"/>
                  </a:cubicBezTo>
                  <a:cubicBezTo>
                    <a:pt x="50" y="29"/>
                    <a:pt x="49" y="29"/>
                    <a:pt x="49" y="29"/>
                  </a:cubicBezTo>
                  <a:cubicBezTo>
                    <a:pt x="48" y="30"/>
                    <a:pt x="47" y="30"/>
                    <a:pt x="46" y="31"/>
                  </a:cubicBezTo>
                  <a:cubicBezTo>
                    <a:pt x="46" y="32"/>
                    <a:pt x="44" y="32"/>
                    <a:pt x="44" y="33"/>
                  </a:cubicBezTo>
                  <a:cubicBezTo>
                    <a:pt x="43" y="34"/>
                    <a:pt x="43" y="34"/>
                    <a:pt x="42" y="35"/>
                  </a:cubicBezTo>
                  <a:cubicBezTo>
                    <a:pt x="42" y="35"/>
                    <a:pt x="42" y="35"/>
                    <a:pt x="41" y="35"/>
                  </a:cubicBezTo>
                  <a:cubicBezTo>
                    <a:pt x="42" y="35"/>
                    <a:pt x="41" y="36"/>
                    <a:pt x="41" y="36"/>
                  </a:cubicBezTo>
                  <a:cubicBezTo>
                    <a:pt x="41" y="36"/>
                    <a:pt x="41" y="36"/>
                    <a:pt x="41" y="36"/>
                  </a:cubicBezTo>
                  <a:cubicBezTo>
                    <a:pt x="41" y="37"/>
                    <a:pt x="41" y="37"/>
                    <a:pt x="41" y="38"/>
                  </a:cubicBezTo>
                  <a:cubicBezTo>
                    <a:pt x="40" y="39"/>
                    <a:pt x="41" y="40"/>
                    <a:pt x="40" y="41"/>
                  </a:cubicBezTo>
                  <a:cubicBezTo>
                    <a:pt x="40" y="41"/>
                    <a:pt x="40" y="41"/>
                    <a:pt x="40" y="41"/>
                  </a:cubicBezTo>
                  <a:cubicBezTo>
                    <a:pt x="41" y="41"/>
                    <a:pt x="41" y="40"/>
                    <a:pt x="41" y="41"/>
                  </a:cubicBezTo>
                  <a:cubicBezTo>
                    <a:pt x="41" y="41"/>
                    <a:pt x="41" y="41"/>
                    <a:pt x="41" y="41"/>
                  </a:cubicBezTo>
                  <a:cubicBezTo>
                    <a:pt x="40" y="41"/>
                    <a:pt x="40" y="41"/>
                    <a:pt x="40" y="41"/>
                  </a:cubicBezTo>
                  <a:cubicBezTo>
                    <a:pt x="41" y="41"/>
                    <a:pt x="40" y="42"/>
                    <a:pt x="41" y="42"/>
                  </a:cubicBezTo>
                  <a:cubicBezTo>
                    <a:pt x="41" y="43"/>
                    <a:pt x="40" y="42"/>
                    <a:pt x="40" y="43"/>
                  </a:cubicBezTo>
                  <a:cubicBezTo>
                    <a:pt x="40" y="43"/>
                    <a:pt x="41" y="43"/>
                    <a:pt x="41" y="43"/>
                  </a:cubicBezTo>
                  <a:cubicBezTo>
                    <a:pt x="41" y="43"/>
                    <a:pt x="40" y="43"/>
                    <a:pt x="40" y="44"/>
                  </a:cubicBezTo>
                  <a:cubicBezTo>
                    <a:pt x="40" y="44"/>
                    <a:pt x="40" y="44"/>
                    <a:pt x="39" y="44"/>
                  </a:cubicBezTo>
                  <a:cubicBezTo>
                    <a:pt x="40" y="44"/>
                    <a:pt x="41" y="44"/>
                    <a:pt x="41" y="44"/>
                  </a:cubicBezTo>
                  <a:cubicBezTo>
                    <a:pt x="41" y="45"/>
                    <a:pt x="41" y="45"/>
                    <a:pt x="41" y="45"/>
                  </a:cubicBezTo>
                  <a:cubicBezTo>
                    <a:pt x="41" y="46"/>
                    <a:pt x="41" y="46"/>
                    <a:pt x="40" y="47"/>
                  </a:cubicBezTo>
                  <a:cubicBezTo>
                    <a:pt x="40" y="47"/>
                    <a:pt x="39" y="47"/>
                    <a:pt x="38" y="48"/>
                  </a:cubicBezTo>
                  <a:cubicBezTo>
                    <a:pt x="37" y="47"/>
                    <a:pt x="36" y="47"/>
                    <a:pt x="36" y="46"/>
                  </a:cubicBezTo>
                  <a:cubicBezTo>
                    <a:pt x="36" y="46"/>
                    <a:pt x="36" y="46"/>
                    <a:pt x="36" y="46"/>
                  </a:cubicBezTo>
                  <a:cubicBezTo>
                    <a:pt x="35" y="46"/>
                    <a:pt x="35" y="46"/>
                    <a:pt x="35" y="46"/>
                  </a:cubicBezTo>
                  <a:cubicBezTo>
                    <a:pt x="34" y="46"/>
                    <a:pt x="33" y="46"/>
                    <a:pt x="31" y="46"/>
                  </a:cubicBezTo>
                  <a:cubicBezTo>
                    <a:pt x="31" y="46"/>
                    <a:pt x="31" y="46"/>
                    <a:pt x="31" y="47"/>
                  </a:cubicBezTo>
                  <a:cubicBezTo>
                    <a:pt x="31" y="47"/>
                    <a:pt x="31" y="46"/>
                    <a:pt x="31" y="46"/>
                  </a:cubicBezTo>
                  <a:cubicBezTo>
                    <a:pt x="30" y="46"/>
                    <a:pt x="29" y="46"/>
                    <a:pt x="28" y="46"/>
                  </a:cubicBezTo>
                  <a:cubicBezTo>
                    <a:pt x="28" y="46"/>
                    <a:pt x="27" y="46"/>
                    <a:pt x="27" y="46"/>
                  </a:cubicBezTo>
                  <a:cubicBezTo>
                    <a:pt x="27" y="45"/>
                    <a:pt x="28" y="45"/>
                    <a:pt x="29" y="45"/>
                  </a:cubicBezTo>
                  <a:cubicBezTo>
                    <a:pt x="29" y="44"/>
                    <a:pt x="28" y="44"/>
                    <a:pt x="28" y="44"/>
                  </a:cubicBezTo>
                  <a:cubicBezTo>
                    <a:pt x="28" y="44"/>
                    <a:pt x="27" y="45"/>
                    <a:pt x="27" y="45"/>
                  </a:cubicBezTo>
                  <a:cubicBezTo>
                    <a:pt x="27" y="44"/>
                    <a:pt x="27" y="44"/>
                    <a:pt x="27" y="44"/>
                  </a:cubicBezTo>
                  <a:cubicBezTo>
                    <a:pt x="28" y="44"/>
                    <a:pt x="28" y="44"/>
                    <a:pt x="28" y="44"/>
                  </a:cubicBezTo>
                  <a:cubicBezTo>
                    <a:pt x="29" y="43"/>
                    <a:pt x="31" y="43"/>
                    <a:pt x="31" y="42"/>
                  </a:cubicBezTo>
                  <a:cubicBezTo>
                    <a:pt x="31" y="42"/>
                    <a:pt x="31" y="41"/>
                    <a:pt x="31" y="42"/>
                  </a:cubicBezTo>
                  <a:cubicBezTo>
                    <a:pt x="30" y="42"/>
                    <a:pt x="29" y="42"/>
                    <a:pt x="28" y="43"/>
                  </a:cubicBezTo>
                  <a:cubicBezTo>
                    <a:pt x="28" y="42"/>
                    <a:pt x="29" y="42"/>
                    <a:pt x="29" y="42"/>
                  </a:cubicBezTo>
                  <a:cubicBezTo>
                    <a:pt x="29" y="42"/>
                    <a:pt x="29" y="42"/>
                    <a:pt x="29" y="42"/>
                  </a:cubicBezTo>
                  <a:cubicBezTo>
                    <a:pt x="28" y="42"/>
                    <a:pt x="27" y="43"/>
                    <a:pt x="26" y="44"/>
                  </a:cubicBezTo>
                  <a:cubicBezTo>
                    <a:pt x="25" y="44"/>
                    <a:pt x="25" y="44"/>
                    <a:pt x="25" y="44"/>
                  </a:cubicBezTo>
                  <a:cubicBezTo>
                    <a:pt x="24" y="44"/>
                    <a:pt x="25" y="43"/>
                    <a:pt x="25" y="43"/>
                  </a:cubicBezTo>
                  <a:cubicBezTo>
                    <a:pt x="26" y="43"/>
                    <a:pt x="27" y="42"/>
                    <a:pt x="28" y="42"/>
                  </a:cubicBezTo>
                  <a:cubicBezTo>
                    <a:pt x="28" y="41"/>
                    <a:pt x="28" y="41"/>
                    <a:pt x="27" y="41"/>
                  </a:cubicBezTo>
                  <a:cubicBezTo>
                    <a:pt x="27" y="41"/>
                    <a:pt x="27" y="41"/>
                    <a:pt x="27" y="41"/>
                  </a:cubicBezTo>
                  <a:cubicBezTo>
                    <a:pt x="26" y="41"/>
                    <a:pt x="25" y="42"/>
                    <a:pt x="24" y="42"/>
                  </a:cubicBezTo>
                  <a:cubicBezTo>
                    <a:pt x="25" y="42"/>
                    <a:pt x="26" y="41"/>
                    <a:pt x="26" y="41"/>
                  </a:cubicBezTo>
                  <a:cubicBezTo>
                    <a:pt x="27" y="41"/>
                    <a:pt x="26" y="41"/>
                    <a:pt x="26" y="41"/>
                  </a:cubicBezTo>
                  <a:cubicBezTo>
                    <a:pt x="25" y="40"/>
                    <a:pt x="24" y="41"/>
                    <a:pt x="24" y="41"/>
                  </a:cubicBezTo>
                  <a:cubicBezTo>
                    <a:pt x="23" y="41"/>
                    <a:pt x="22" y="42"/>
                    <a:pt x="21" y="42"/>
                  </a:cubicBezTo>
                  <a:cubicBezTo>
                    <a:pt x="22" y="42"/>
                    <a:pt x="23" y="42"/>
                    <a:pt x="23" y="41"/>
                  </a:cubicBezTo>
                  <a:cubicBezTo>
                    <a:pt x="24" y="41"/>
                    <a:pt x="25" y="40"/>
                    <a:pt x="26" y="40"/>
                  </a:cubicBezTo>
                  <a:cubicBezTo>
                    <a:pt x="26" y="40"/>
                    <a:pt x="26" y="40"/>
                    <a:pt x="26" y="40"/>
                  </a:cubicBezTo>
                  <a:cubicBezTo>
                    <a:pt x="26" y="40"/>
                    <a:pt x="26" y="40"/>
                    <a:pt x="26" y="40"/>
                  </a:cubicBezTo>
                  <a:cubicBezTo>
                    <a:pt x="26" y="40"/>
                    <a:pt x="26" y="40"/>
                    <a:pt x="25" y="40"/>
                  </a:cubicBezTo>
                  <a:cubicBezTo>
                    <a:pt x="25" y="39"/>
                    <a:pt x="27" y="39"/>
                    <a:pt x="27" y="39"/>
                  </a:cubicBezTo>
                  <a:cubicBezTo>
                    <a:pt x="28" y="38"/>
                    <a:pt x="27" y="38"/>
                    <a:pt x="27" y="38"/>
                  </a:cubicBezTo>
                  <a:cubicBezTo>
                    <a:pt x="26" y="37"/>
                    <a:pt x="25" y="38"/>
                    <a:pt x="25" y="38"/>
                  </a:cubicBezTo>
                  <a:cubicBezTo>
                    <a:pt x="25" y="37"/>
                    <a:pt x="26" y="37"/>
                    <a:pt x="26" y="37"/>
                  </a:cubicBezTo>
                  <a:cubicBezTo>
                    <a:pt x="26" y="37"/>
                    <a:pt x="27" y="36"/>
                    <a:pt x="27" y="36"/>
                  </a:cubicBezTo>
                  <a:cubicBezTo>
                    <a:pt x="26" y="36"/>
                    <a:pt x="25" y="36"/>
                    <a:pt x="25" y="36"/>
                  </a:cubicBezTo>
                  <a:cubicBezTo>
                    <a:pt x="26" y="35"/>
                    <a:pt x="27" y="36"/>
                    <a:pt x="27" y="35"/>
                  </a:cubicBezTo>
                  <a:cubicBezTo>
                    <a:pt x="27" y="35"/>
                    <a:pt x="26" y="36"/>
                    <a:pt x="25" y="35"/>
                  </a:cubicBezTo>
                  <a:cubicBezTo>
                    <a:pt x="25" y="35"/>
                    <a:pt x="24" y="35"/>
                    <a:pt x="25" y="35"/>
                  </a:cubicBezTo>
                  <a:cubicBezTo>
                    <a:pt x="25" y="34"/>
                    <a:pt x="25" y="34"/>
                    <a:pt x="26" y="34"/>
                  </a:cubicBezTo>
                  <a:cubicBezTo>
                    <a:pt x="26" y="34"/>
                    <a:pt x="26" y="34"/>
                    <a:pt x="27" y="34"/>
                  </a:cubicBezTo>
                  <a:cubicBezTo>
                    <a:pt x="27" y="34"/>
                    <a:pt x="27" y="33"/>
                    <a:pt x="27" y="33"/>
                  </a:cubicBezTo>
                  <a:cubicBezTo>
                    <a:pt x="28" y="32"/>
                    <a:pt x="29" y="32"/>
                    <a:pt x="29" y="32"/>
                  </a:cubicBezTo>
                  <a:cubicBezTo>
                    <a:pt x="29" y="32"/>
                    <a:pt x="28" y="32"/>
                    <a:pt x="28" y="31"/>
                  </a:cubicBezTo>
                  <a:cubicBezTo>
                    <a:pt x="27" y="32"/>
                    <a:pt x="25" y="32"/>
                    <a:pt x="23" y="33"/>
                  </a:cubicBezTo>
                  <a:cubicBezTo>
                    <a:pt x="22" y="33"/>
                    <a:pt x="21" y="33"/>
                    <a:pt x="20" y="33"/>
                  </a:cubicBezTo>
                  <a:cubicBezTo>
                    <a:pt x="20" y="33"/>
                    <a:pt x="19" y="34"/>
                    <a:pt x="19" y="34"/>
                  </a:cubicBezTo>
                  <a:cubicBezTo>
                    <a:pt x="19" y="34"/>
                    <a:pt x="19" y="34"/>
                    <a:pt x="19" y="33"/>
                  </a:cubicBezTo>
                  <a:cubicBezTo>
                    <a:pt x="19" y="33"/>
                    <a:pt x="18" y="33"/>
                    <a:pt x="18" y="33"/>
                  </a:cubicBezTo>
                  <a:cubicBezTo>
                    <a:pt x="18" y="34"/>
                    <a:pt x="19" y="35"/>
                    <a:pt x="18" y="35"/>
                  </a:cubicBezTo>
                  <a:cubicBezTo>
                    <a:pt x="18" y="35"/>
                    <a:pt x="17" y="35"/>
                    <a:pt x="17" y="36"/>
                  </a:cubicBezTo>
                  <a:cubicBezTo>
                    <a:pt x="16" y="36"/>
                    <a:pt x="17" y="37"/>
                    <a:pt x="16" y="37"/>
                  </a:cubicBezTo>
                  <a:cubicBezTo>
                    <a:pt x="15" y="37"/>
                    <a:pt x="15" y="38"/>
                    <a:pt x="14" y="38"/>
                  </a:cubicBezTo>
                  <a:cubicBezTo>
                    <a:pt x="14" y="38"/>
                    <a:pt x="14" y="38"/>
                    <a:pt x="14" y="38"/>
                  </a:cubicBezTo>
                  <a:cubicBezTo>
                    <a:pt x="13" y="38"/>
                    <a:pt x="12" y="39"/>
                    <a:pt x="11" y="39"/>
                  </a:cubicBezTo>
                  <a:cubicBezTo>
                    <a:pt x="11" y="40"/>
                    <a:pt x="11" y="40"/>
                    <a:pt x="10" y="40"/>
                  </a:cubicBezTo>
                  <a:cubicBezTo>
                    <a:pt x="10" y="40"/>
                    <a:pt x="10" y="40"/>
                    <a:pt x="10" y="40"/>
                  </a:cubicBezTo>
                  <a:cubicBezTo>
                    <a:pt x="9" y="40"/>
                    <a:pt x="9" y="40"/>
                    <a:pt x="9" y="40"/>
                  </a:cubicBezTo>
                  <a:cubicBezTo>
                    <a:pt x="10" y="40"/>
                    <a:pt x="10" y="40"/>
                    <a:pt x="10" y="39"/>
                  </a:cubicBezTo>
                  <a:cubicBezTo>
                    <a:pt x="9" y="40"/>
                    <a:pt x="7" y="40"/>
                    <a:pt x="6" y="40"/>
                  </a:cubicBezTo>
                  <a:cubicBezTo>
                    <a:pt x="5" y="39"/>
                    <a:pt x="5" y="40"/>
                    <a:pt x="5" y="40"/>
                  </a:cubicBezTo>
                  <a:cubicBezTo>
                    <a:pt x="4" y="40"/>
                    <a:pt x="4" y="40"/>
                    <a:pt x="4" y="41"/>
                  </a:cubicBezTo>
                  <a:cubicBezTo>
                    <a:pt x="4" y="41"/>
                    <a:pt x="4" y="41"/>
                    <a:pt x="4" y="41"/>
                  </a:cubicBezTo>
                  <a:cubicBezTo>
                    <a:pt x="3" y="42"/>
                    <a:pt x="2" y="42"/>
                    <a:pt x="1" y="43"/>
                  </a:cubicBezTo>
                  <a:cubicBezTo>
                    <a:pt x="0" y="43"/>
                    <a:pt x="0" y="43"/>
                    <a:pt x="0" y="43"/>
                  </a:cubicBezTo>
                  <a:cubicBezTo>
                    <a:pt x="0" y="43"/>
                    <a:pt x="0" y="43"/>
                    <a:pt x="1" y="43"/>
                  </a:cubicBezTo>
                  <a:cubicBezTo>
                    <a:pt x="2" y="42"/>
                    <a:pt x="3" y="41"/>
                    <a:pt x="5" y="40"/>
                  </a:cubicBezTo>
                  <a:cubicBezTo>
                    <a:pt x="5" y="40"/>
                    <a:pt x="5" y="40"/>
                    <a:pt x="5" y="40"/>
                  </a:cubicBezTo>
                  <a:cubicBezTo>
                    <a:pt x="4" y="40"/>
                    <a:pt x="3" y="41"/>
                    <a:pt x="2" y="41"/>
                  </a:cubicBezTo>
                  <a:cubicBezTo>
                    <a:pt x="2" y="41"/>
                    <a:pt x="2" y="40"/>
                    <a:pt x="2" y="40"/>
                  </a:cubicBezTo>
                  <a:cubicBezTo>
                    <a:pt x="2" y="40"/>
                    <a:pt x="3" y="40"/>
                    <a:pt x="2" y="39"/>
                  </a:cubicBezTo>
                  <a:cubicBezTo>
                    <a:pt x="2" y="39"/>
                    <a:pt x="2" y="39"/>
                    <a:pt x="2" y="38"/>
                  </a:cubicBezTo>
                  <a:cubicBezTo>
                    <a:pt x="2" y="38"/>
                    <a:pt x="2" y="37"/>
                    <a:pt x="2" y="37"/>
                  </a:cubicBezTo>
                  <a:cubicBezTo>
                    <a:pt x="1" y="37"/>
                    <a:pt x="2" y="36"/>
                    <a:pt x="2" y="36"/>
                  </a:cubicBezTo>
                  <a:cubicBezTo>
                    <a:pt x="2" y="36"/>
                    <a:pt x="2" y="35"/>
                    <a:pt x="2" y="34"/>
                  </a:cubicBezTo>
                  <a:cubicBezTo>
                    <a:pt x="2" y="34"/>
                    <a:pt x="3" y="34"/>
                    <a:pt x="3" y="34"/>
                  </a:cubicBezTo>
                  <a:cubicBezTo>
                    <a:pt x="2" y="34"/>
                    <a:pt x="2" y="34"/>
                    <a:pt x="2" y="34"/>
                  </a:cubicBezTo>
                  <a:cubicBezTo>
                    <a:pt x="2" y="34"/>
                    <a:pt x="2" y="34"/>
                    <a:pt x="2" y="34"/>
                  </a:cubicBezTo>
                  <a:cubicBezTo>
                    <a:pt x="2" y="34"/>
                    <a:pt x="2" y="34"/>
                    <a:pt x="2" y="34"/>
                  </a:cubicBezTo>
                  <a:cubicBezTo>
                    <a:pt x="2" y="34"/>
                    <a:pt x="1" y="34"/>
                    <a:pt x="1" y="34"/>
                  </a:cubicBezTo>
                  <a:cubicBezTo>
                    <a:pt x="1" y="34"/>
                    <a:pt x="2" y="34"/>
                    <a:pt x="2" y="34"/>
                  </a:cubicBezTo>
                  <a:cubicBezTo>
                    <a:pt x="2" y="34"/>
                    <a:pt x="2" y="34"/>
                    <a:pt x="2" y="34"/>
                  </a:cubicBezTo>
                  <a:cubicBezTo>
                    <a:pt x="2" y="33"/>
                    <a:pt x="2" y="33"/>
                    <a:pt x="2" y="33"/>
                  </a:cubicBezTo>
                  <a:cubicBezTo>
                    <a:pt x="2" y="33"/>
                    <a:pt x="1" y="33"/>
                    <a:pt x="1" y="33"/>
                  </a:cubicBezTo>
                  <a:cubicBezTo>
                    <a:pt x="1" y="34"/>
                    <a:pt x="2" y="33"/>
                    <a:pt x="1" y="34"/>
                  </a:cubicBezTo>
                  <a:cubicBezTo>
                    <a:pt x="1" y="34"/>
                    <a:pt x="1" y="34"/>
                    <a:pt x="1" y="34"/>
                  </a:cubicBezTo>
                  <a:cubicBezTo>
                    <a:pt x="1" y="34"/>
                    <a:pt x="1" y="34"/>
                    <a:pt x="1" y="34"/>
                  </a:cubicBezTo>
                  <a:cubicBezTo>
                    <a:pt x="1" y="34"/>
                    <a:pt x="1" y="34"/>
                    <a:pt x="1" y="34"/>
                  </a:cubicBezTo>
                  <a:cubicBezTo>
                    <a:pt x="1" y="34"/>
                    <a:pt x="1" y="34"/>
                    <a:pt x="1" y="34"/>
                  </a:cubicBezTo>
                  <a:cubicBezTo>
                    <a:pt x="1" y="34"/>
                    <a:pt x="1" y="34"/>
                    <a:pt x="1" y="34"/>
                  </a:cubicBezTo>
                  <a:cubicBezTo>
                    <a:pt x="1" y="34"/>
                    <a:pt x="1" y="34"/>
                    <a:pt x="1" y="34"/>
                  </a:cubicBezTo>
                  <a:cubicBezTo>
                    <a:pt x="1" y="34"/>
                    <a:pt x="1" y="34"/>
                    <a:pt x="1" y="34"/>
                  </a:cubicBezTo>
                  <a:cubicBezTo>
                    <a:pt x="1" y="34"/>
                    <a:pt x="0" y="34"/>
                    <a:pt x="0" y="34"/>
                  </a:cubicBezTo>
                  <a:cubicBezTo>
                    <a:pt x="0" y="34"/>
                    <a:pt x="0" y="34"/>
                    <a:pt x="1" y="34"/>
                  </a:cubicBezTo>
                  <a:cubicBezTo>
                    <a:pt x="1" y="34"/>
                    <a:pt x="1" y="34"/>
                    <a:pt x="1" y="34"/>
                  </a:cubicBezTo>
                  <a:cubicBezTo>
                    <a:pt x="1" y="33"/>
                    <a:pt x="0" y="33"/>
                    <a:pt x="0" y="33"/>
                  </a:cubicBezTo>
                  <a:cubicBezTo>
                    <a:pt x="0" y="33"/>
                    <a:pt x="1" y="32"/>
                    <a:pt x="1" y="32"/>
                  </a:cubicBezTo>
                  <a:cubicBezTo>
                    <a:pt x="1" y="32"/>
                    <a:pt x="2" y="32"/>
                    <a:pt x="2" y="32"/>
                  </a:cubicBezTo>
                  <a:cubicBezTo>
                    <a:pt x="2" y="32"/>
                    <a:pt x="2" y="32"/>
                    <a:pt x="2" y="32"/>
                  </a:cubicBezTo>
                  <a:cubicBezTo>
                    <a:pt x="1" y="32"/>
                    <a:pt x="2" y="31"/>
                    <a:pt x="1" y="31"/>
                  </a:cubicBezTo>
                  <a:cubicBezTo>
                    <a:pt x="1" y="31"/>
                    <a:pt x="2" y="30"/>
                    <a:pt x="2" y="30"/>
                  </a:cubicBezTo>
                  <a:cubicBezTo>
                    <a:pt x="3" y="30"/>
                    <a:pt x="3" y="30"/>
                    <a:pt x="3" y="30"/>
                  </a:cubicBezTo>
                  <a:cubicBezTo>
                    <a:pt x="3" y="30"/>
                    <a:pt x="3" y="30"/>
                    <a:pt x="3" y="30"/>
                  </a:cubicBezTo>
                  <a:cubicBezTo>
                    <a:pt x="3" y="30"/>
                    <a:pt x="3" y="30"/>
                    <a:pt x="3" y="30"/>
                  </a:cubicBezTo>
                  <a:cubicBezTo>
                    <a:pt x="4" y="29"/>
                    <a:pt x="3" y="29"/>
                    <a:pt x="3" y="29"/>
                  </a:cubicBezTo>
                  <a:cubicBezTo>
                    <a:pt x="4" y="29"/>
                    <a:pt x="4" y="30"/>
                    <a:pt x="4" y="30"/>
                  </a:cubicBezTo>
                  <a:cubicBezTo>
                    <a:pt x="4" y="30"/>
                    <a:pt x="3" y="30"/>
                    <a:pt x="3" y="30"/>
                  </a:cubicBezTo>
                  <a:cubicBezTo>
                    <a:pt x="3" y="30"/>
                    <a:pt x="3" y="30"/>
                    <a:pt x="3" y="30"/>
                  </a:cubicBezTo>
                  <a:cubicBezTo>
                    <a:pt x="3" y="30"/>
                    <a:pt x="3" y="30"/>
                    <a:pt x="3" y="30"/>
                  </a:cubicBezTo>
                  <a:cubicBezTo>
                    <a:pt x="3" y="30"/>
                    <a:pt x="3" y="30"/>
                    <a:pt x="3" y="30"/>
                  </a:cubicBezTo>
                  <a:cubicBezTo>
                    <a:pt x="4" y="30"/>
                    <a:pt x="4" y="30"/>
                    <a:pt x="4" y="30"/>
                  </a:cubicBezTo>
                  <a:cubicBezTo>
                    <a:pt x="4" y="30"/>
                    <a:pt x="3" y="30"/>
                    <a:pt x="4" y="30"/>
                  </a:cubicBezTo>
                  <a:cubicBezTo>
                    <a:pt x="4" y="31"/>
                    <a:pt x="4" y="31"/>
                    <a:pt x="4" y="31"/>
                  </a:cubicBezTo>
                  <a:cubicBezTo>
                    <a:pt x="4" y="30"/>
                    <a:pt x="4" y="30"/>
                    <a:pt x="4" y="30"/>
                  </a:cubicBezTo>
                  <a:cubicBezTo>
                    <a:pt x="4" y="31"/>
                    <a:pt x="4" y="31"/>
                    <a:pt x="4" y="31"/>
                  </a:cubicBezTo>
                  <a:cubicBezTo>
                    <a:pt x="4" y="31"/>
                    <a:pt x="4" y="31"/>
                    <a:pt x="4" y="31"/>
                  </a:cubicBezTo>
                  <a:cubicBezTo>
                    <a:pt x="4" y="31"/>
                    <a:pt x="4" y="31"/>
                    <a:pt x="4" y="31"/>
                  </a:cubicBezTo>
                  <a:cubicBezTo>
                    <a:pt x="4" y="31"/>
                    <a:pt x="4" y="31"/>
                    <a:pt x="4" y="31"/>
                  </a:cubicBezTo>
                  <a:cubicBezTo>
                    <a:pt x="4" y="31"/>
                    <a:pt x="4" y="31"/>
                    <a:pt x="4" y="31"/>
                  </a:cubicBezTo>
                  <a:cubicBezTo>
                    <a:pt x="4" y="31"/>
                    <a:pt x="4" y="31"/>
                    <a:pt x="4" y="31"/>
                  </a:cubicBezTo>
                  <a:cubicBezTo>
                    <a:pt x="3" y="31"/>
                    <a:pt x="4" y="31"/>
                    <a:pt x="4" y="31"/>
                  </a:cubicBezTo>
                  <a:cubicBezTo>
                    <a:pt x="3" y="31"/>
                    <a:pt x="3" y="31"/>
                    <a:pt x="3" y="31"/>
                  </a:cubicBezTo>
                  <a:cubicBezTo>
                    <a:pt x="3" y="31"/>
                    <a:pt x="3" y="31"/>
                    <a:pt x="3" y="31"/>
                  </a:cubicBezTo>
                  <a:cubicBezTo>
                    <a:pt x="3" y="31"/>
                    <a:pt x="3" y="31"/>
                    <a:pt x="3" y="31"/>
                  </a:cubicBezTo>
                  <a:cubicBezTo>
                    <a:pt x="3" y="31"/>
                    <a:pt x="3" y="31"/>
                    <a:pt x="3" y="31"/>
                  </a:cubicBezTo>
                  <a:cubicBezTo>
                    <a:pt x="3" y="32"/>
                    <a:pt x="3" y="32"/>
                    <a:pt x="3" y="32"/>
                  </a:cubicBezTo>
                  <a:cubicBezTo>
                    <a:pt x="3" y="32"/>
                    <a:pt x="3" y="33"/>
                    <a:pt x="3" y="33"/>
                  </a:cubicBezTo>
                  <a:cubicBezTo>
                    <a:pt x="4" y="33"/>
                    <a:pt x="4" y="32"/>
                    <a:pt x="5" y="32"/>
                  </a:cubicBezTo>
                  <a:cubicBezTo>
                    <a:pt x="6" y="32"/>
                    <a:pt x="4" y="31"/>
                    <a:pt x="5" y="31"/>
                  </a:cubicBezTo>
                  <a:cubicBezTo>
                    <a:pt x="6" y="31"/>
                    <a:pt x="6" y="31"/>
                    <a:pt x="6" y="30"/>
                  </a:cubicBezTo>
                  <a:cubicBezTo>
                    <a:pt x="6" y="30"/>
                    <a:pt x="6" y="30"/>
                    <a:pt x="7" y="30"/>
                  </a:cubicBezTo>
                  <a:cubicBezTo>
                    <a:pt x="7" y="29"/>
                    <a:pt x="8" y="30"/>
                    <a:pt x="9" y="29"/>
                  </a:cubicBezTo>
                  <a:cubicBezTo>
                    <a:pt x="9" y="29"/>
                    <a:pt x="10" y="29"/>
                    <a:pt x="10" y="29"/>
                  </a:cubicBezTo>
                  <a:cubicBezTo>
                    <a:pt x="11" y="29"/>
                    <a:pt x="11" y="29"/>
                    <a:pt x="11" y="29"/>
                  </a:cubicBezTo>
                  <a:cubicBezTo>
                    <a:pt x="12" y="29"/>
                    <a:pt x="12" y="29"/>
                    <a:pt x="12" y="28"/>
                  </a:cubicBezTo>
                  <a:cubicBezTo>
                    <a:pt x="12" y="28"/>
                    <a:pt x="12" y="27"/>
                    <a:pt x="12" y="27"/>
                  </a:cubicBezTo>
                  <a:cubicBezTo>
                    <a:pt x="12" y="27"/>
                    <a:pt x="13" y="27"/>
                    <a:pt x="13" y="27"/>
                  </a:cubicBezTo>
                  <a:cubicBezTo>
                    <a:pt x="13" y="27"/>
                    <a:pt x="13" y="27"/>
                    <a:pt x="14" y="27"/>
                  </a:cubicBezTo>
                  <a:cubicBezTo>
                    <a:pt x="14" y="27"/>
                    <a:pt x="15" y="27"/>
                    <a:pt x="15" y="27"/>
                  </a:cubicBezTo>
                  <a:cubicBezTo>
                    <a:pt x="14" y="26"/>
                    <a:pt x="13" y="27"/>
                    <a:pt x="12" y="26"/>
                  </a:cubicBezTo>
                  <a:cubicBezTo>
                    <a:pt x="12" y="26"/>
                    <a:pt x="13" y="26"/>
                    <a:pt x="13" y="26"/>
                  </a:cubicBezTo>
                  <a:cubicBezTo>
                    <a:pt x="14" y="26"/>
                    <a:pt x="14" y="27"/>
                    <a:pt x="15" y="26"/>
                  </a:cubicBezTo>
                  <a:cubicBezTo>
                    <a:pt x="15" y="26"/>
                    <a:pt x="15" y="26"/>
                    <a:pt x="15" y="26"/>
                  </a:cubicBezTo>
                  <a:cubicBezTo>
                    <a:pt x="14" y="26"/>
                    <a:pt x="13" y="26"/>
                    <a:pt x="13" y="26"/>
                  </a:cubicBezTo>
                  <a:cubicBezTo>
                    <a:pt x="14" y="25"/>
                    <a:pt x="15" y="26"/>
                    <a:pt x="16" y="25"/>
                  </a:cubicBezTo>
                  <a:cubicBezTo>
                    <a:pt x="17" y="25"/>
                    <a:pt x="17" y="25"/>
                    <a:pt x="18" y="24"/>
                  </a:cubicBezTo>
                  <a:cubicBezTo>
                    <a:pt x="18" y="24"/>
                    <a:pt x="17" y="24"/>
                    <a:pt x="17" y="23"/>
                  </a:cubicBezTo>
                  <a:cubicBezTo>
                    <a:pt x="18" y="22"/>
                    <a:pt x="18" y="21"/>
                    <a:pt x="19" y="21"/>
                  </a:cubicBezTo>
                  <a:cubicBezTo>
                    <a:pt x="20" y="22"/>
                    <a:pt x="21" y="22"/>
                    <a:pt x="21" y="22"/>
                  </a:cubicBezTo>
                  <a:cubicBezTo>
                    <a:pt x="21" y="22"/>
                    <a:pt x="21" y="22"/>
                    <a:pt x="22" y="22"/>
                  </a:cubicBezTo>
                  <a:cubicBezTo>
                    <a:pt x="22" y="21"/>
                    <a:pt x="21" y="21"/>
                    <a:pt x="21" y="21"/>
                  </a:cubicBezTo>
                  <a:cubicBezTo>
                    <a:pt x="21" y="20"/>
                    <a:pt x="20" y="20"/>
                    <a:pt x="20" y="19"/>
                  </a:cubicBezTo>
                  <a:cubicBezTo>
                    <a:pt x="20" y="19"/>
                    <a:pt x="21" y="20"/>
                    <a:pt x="21" y="20"/>
                  </a:cubicBezTo>
                  <a:cubicBezTo>
                    <a:pt x="21" y="21"/>
                    <a:pt x="21" y="20"/>
                    <a:pt x="21" y="21"/>
                  </a:cubicBezTo>
                  <a:cubicBezTo>
                    <a:pt x="22" y="21"/>
                    <a:pt x="22" y="22"/>
                    <a:pt x="22" y="22"/>
                  </a:cubicBezTo>
                  <a:cubicBezTo>
                    <a:pt x="23" y="22"/>
                    <a:pt x="23" y="21"/>
                    <a:pt x="24" y="21"/>
                  </a:cubicBezTo>
                  <a:cubicBezTo>
                    <a:pt x="25" y="21"/>
                    <a:pt x="26" y="21"/>
                    <a:pt x="26" y="21"/>
                  </a:cubicBezTo>
                  <a:cubicBezTo>
                    <a:pt x="27" y="20"/>
                    <a:pt x="28" y="20"/>
                    <a:pt x="29" y="19"/>
                  </a:cubicBezTo>
                  <a:cubicBezTo>
                    <a:pt x="28" y="19"/>
                    <a:pt x="28" y="19"/>
                    <a:pt x="28" y="19"/>
                  </a:cubicBezTo>
                  <a:cubicBezTo>
                    <a:pt x="29" y="19"/>
                    <a:pt x="29" y="19"/>
                    <a:pt x="29" y="19"/>
                  </a:cubicBezTo>
                  <a:cubicBezTo>
                    <a:pt x="29" y="19"/>
                    <a:pt x="27" y="19"/>
                    <a:pt x="28" y="18"/>
                  </a:cubicBezTo>
                  <a:cubicBezTo>
                    <a:pt x="29" y="18"/>
                    <a:pt x="30" y="18"/>
                    <a:pt x="30" y="18"/>
                  </a:cubicBezTo>
                  <a:cubicBezTo>
                    <a:pt x="31" y="18"/>
                    <a:pt x="31" y="18"/>
                    <a:pt x="31" y="17"/>
                  </a:cubicBezTo>
                  <a:cubicBezTo>
                    <a:pt x="31" y="17"/>
                    <a:pt x="30" y="17"/>
                    <a:pt x="29" y="16"/>
                  </a:cubicBezTo>
                  <a:cubicBezTo>
                    <a:pt x="28" y="16"/>
                    <a:pt x="26" y="15"/>
                    <a:pt x="26" y="14"/>
                  </a:cubicBezTo>
                  <a:cubicBezTo>
                    <a:pt x="25" y="14"/>
                    <a:pt x="25" y="14"/>
                    <a:pt x="24" y="14"/>
                  </a:cubicBezTo>
                  <a:cubicBezTo>
                    <a:pt x="24" y="14"/>
                    <a:pt x="24" y="14"/>
                    <a:pt x="24" y="14"/>
                  </a:cubicBezTo>
                  <a:cubicBezTo>
                    <a:pt x="24" y="14"/>
                    <a:pt x="23" y="13"/>
                    <a:pt x="24" y="13"/>
                  </a:cubicBezTo>
                  <a:cubicBezTo>
                    <a:pt x="25" y="13"/>
                    <a:pt x="25" y="13"/>
                    <a:pt x="25" y="14"/>
                  </a:cubicBezTo>
                  <a:cubicBezTo>
                    <a:pt x="26" y="14"/>
                    <a:pt x="27" y="14"/>
                    <a:pt x="28" y="14"/>
                  </a:cubicBezTo>
                  <a:cubicBezTo>
                    <a:pt x="28" y="15"/>
                    <a:pt x="28" y="15"/>
                    <a:pt x="28" y="15"/>
                  </a:cubicBezTo>
                  <a:cubicBezTo>
                    <a:pt x="28" y="16"/>
                    <a:pt x="29" y="16"/>
                    <a:pt x="30" y="16"/>
                  </a:cubicBezTo>
                  <a:cubicBezTo>
                    <a:pt x="30" y="16"/>
                    <a:pt x="31" y="16"/>
                    <a:pt x="31" y="16"/>
                  </a:cubicBezTo>
                  <a:cubicBezTo>
                    <a:pt x="32" y="16"/>
                    <a:pt x="32" y="17"/>
                    <a:pt x="32" y="17"/>
                  </a:cubicBezTo>
                  <a:cubicBezTo>
                    <a:pt x="33" y="16"/>
                    <a:pt x="33" y="16"/>
                    <a:pt x="34" y="15"/>
                  </a:cubicBezTo>
                  <a:cubicBezTo>
                    <a:pt x="34" y="15"/>
                    <a:pt x="35" y="16"/>
                    <a:pt x="36" y="15"/>
                  </a:cubicBezTo>
                  <a:cubicBezTo>
                    <a:pt x="36" y="15"/>
                    <a:pt x="36" y="15"/>
                    <a:pt x="36" y="15"/>
                  </a:cubicBezTo>
                  <a:cubicBezTo>
                    <a:pt x="36" y="14"/>
                    <a:pt x="35" y="14"/>
                    <a:pt x="35" y="14"/>
                  </a:cubicBezTo>
                  <a:cubicBezTo>
                    <a:pt x="36" y="13"/>
                    <a:pt x="36" y="14"/>
                    <a:pt x="37" y="14"/>
                  </a:cubicBezTo>
                  <a:cubicBezTo>
                    <a:pt x="37" y="13"/>
                    <a:pt x="36" y="13"/>
                    <a:pt x="36" y="13"/>
                  </a:cubicBezTo>
                  <a:cubicBezTo>
                    <a:pt x="36" y="13"/>
                    <a:pt x="36" y="13"/>
                    <a:pt x="36" y="13"/>
                  </a:cubicBezTo>
                  <a:cubicBezTo>
                    <a:pt x="37" y="13"/>
                    <a:pt x="37" y="13"/>
                    <a:pt x="37" y="13"/>
                  </a:cubicBezTo>
                  <a:cubicBezTo>
                    <a:pt x="38" y="13"/>
                    <a:pt x="37" y="13"/>
                    <a:pt x="38" y="12"/>
                  </a:cubicBezTo>
                  <a:cubicBezTo>
                    <a:pt x="38" y="12"/>
                    <a:pt x="37" y="12"/>
                    <a:pt x="37" y="12"/>
                  </a:cubicBezTo>
                  <a:cubicBezTo>
                    <a:pt x="37" y="11"/>
                    <a:pt x="37" y="10"/>
                    <a:pt x="36" y="9"/>
                  </a:cubicBezTo>
                  <a:cubicBezTo>
                    <a:pt x="36" y="9"/>
                    <a:pt x="36" y="9"/>
                    <a:pt x="36" y="9"/>
                  </a:cubicBezTo>
                  <a:cubicBezTo>
                    <a:pt x="36" y="9"/>
                    <a:pt x="37" y="9"/>
                    <a:pt x="37" y="9"/>
                  </a:cubicBezTo>
                  <a:cubicBezTo>
                    <a:pt x="37" y="10"/>
                    <a:pt x="38" y="10"/>
                    <a:pt x="38" y="11"/>
                  </a:cubicBezTo>
                  <a:cubicBezTo>
                    <a:pt x="38" y="11"/>
                    <a:pt x="38" y="11"/>
                    <a:pt x="38" y="11"/>
                  </a:cubicBezTo>
                  <a:cubicBezTo>
                    <a:pt x="38" y="11"/>
                    <a:pt x="38" y="11"/>
                    <a:pt x="38" y="11"/>
                  </a:cubicBezTo>
                  <a:cubicBezTo>
                    <a:pt x="39" y="10"/>
                    <a:pt x="39" y="10"/>
                    <a:pt x="39" y="11"/>
                  </a:cubicBezTo>
                  <a:cubicBezTo>
                    <a:pt x="39" y="11"/>
                    <a:pt x="40" y="11"/>
                    <a:pt x="40" y="11"/>
                  </a:cubicBezTo>
                  <a:cubicBezTo>
                    <a:pt x="40" y="11"/>
                    <a:pt x="40" y="11"/>
                    <a:pt x="40" y="11"/>
                  </a:cubicBezTo>
                  <a:cubicBezTo>
                    <a:pt x="40" y="11"/>
                    <a:pt x="40" y="10"/>
                    <a:pt x="39" y="10"/>
                  </a:cubicBezTo>
                  <a:cubicBezTo>
                    <a:pt x="39" y="10"/>
                    <a:pt x="40" y="10"/>
                    <a:pt x="40" y="11"/>
                  </a:cubicBezTo>
                  <a:cubicBezTo>
                    <a:pt x="40" y="11"/>
                    <a:pt x="41" y="11"/>
                    <a:pt x="41" y="10"/>
                  </a:cubicBezTo>
                  <a:cubicBezTo>
                    <a:pt x="41" y="11"/>
                    <a:pt x="40" y="12"/>
                    <a:pt x="41" y="12"/>
                  </a:cubicBezTo>
                  <a:cubicBezTo>
                    <a:pt x="42" y="12"/>
                    <a:pt x="42" y="12"/>
                    <a:pt x="43" y="12"/>
                  </a:cubicBezTo>
                  <a:cubicBezTo>
                    <a:pt x="43" y="11"/>
                    <a:pt x="42" y="10"/>
                    <a:pt x="42" y="10"/>
                  </a:cubicBezTo>
                  <a:cubicBezTo>
                    <a:pt x="41" y="10"/>
                    <a:pt x="41" y="10"/>
                    <a:pt x="41" y="10"/>
                  </a:cubicBezTo>
                  <a:cubicBezTo>
                    <a:pt x="41" y="10"/>
                    <a:pt x="41" y="10"/>
                    <a:pt x="41" y="10"/>
                  </a:cubicBezTo>
                  <a:cubicBezTo>
                    <a:pt x="40" y="9"/>
                    <a:pt x="40" y="9"/>
                    <a:pt x="40" y="9"/>
                  </a:cubicBezTo>
                  <a:cubicBezTo>
                    <a:pt x="39" y="9"/>
                    <a:pt x="39" y="8"/>
                    <a:pt x="39" y="8"/>
                  </a:cubicBezTo>
                  <a:cubicBezTo>
                    <a:pt x="38" y="8"/>
                    <a:pt x="37" y="7"/>
                    <a:pt x="37" y="7"/>
                  </a:cubicBezTo>
                  <a:cubicBezTo>
                    <a:pt x="35" y="6"/>
                    <a:pt x="34" y="5"/>
                    <a:pt x="33" y="4"/>
                  </a:cubicBezTo>
                  <a:cubicBezTo>
                    <a:pt x="33" y="3"/>
                    <a:pt x="31" y="3"/>
                    <a:pt x="31" y="2"/>
                  </a:cubicBezTo>
                  <a:cubicBezTo>
                    <a:pt x="31" y="1"/>
                    <a:pt x="31" y="1"/>
                    <a:pt x="31" y="1"/>
                  </a:cubicBezTo>
                  <a:cubicBezTo>
                    <a:pt x="32" y="2"/>
                    <a:pt x="33" y="2"/>
                    <a:pt x="33" y="3"/>
                  </a:cubicBezTo>
                  <a:cubicBezTo>
                    <a:pt x="34" y="4"/>
                    <a:pt x="36" y="5"/>
                    <a:pt x="37" y="6"/>
                  </a:cubicBezTo>
                  <a:cubicBezTo>
                    <a:pt x="38" y="6"/>
                    <a:pt x="38" y="7"/>
                    <a:pt x="39" y="7"/>
                  </a:cubicBezTo>
                  <a:cubicBezTo>
                    <a:pt x="40" y="7"/>
                    <a:pt x="42" y="7"/>
                    <a:pt x="42" y="8"/>
                  </a:cubicBezTo>
                  <a:cubicBezTo>
                    <a:pt x="43" y="9"/>
                    <a:pt x="44" y="9"/>
                    <a:pt x="45" y="10"/>
                  </a:cubicBezTo>
                  <a:cubicBezTo>
                    <a:pt x="45" y="11"/>
                    <a:pt x="46" y="11"/>
                    <a:pt x="46" y="11"/>
                  </a:cubicBezTo>
                  <a:cubicBezTo>
                    <a:pt x="47" y="11"/>
                    <a:pt x="47" y="12"/>
                    <a:pt x="48" y="12"/>
                  </a:cubicBezTo>
                  <a:cubicBezTo>
                    <a:pt x="48" y="12"/>
                    <a:pt x="48" y="13"/>
                    <a:pt x="48" y="13"/>
                  </a:cubicBezTo>
                  <a:cubicBezTo>
                    <a:pt x="49" y="13"/>
                    <a:pt x="49" y="13"/>
                    <a:pt x="49" y="13"/>
                  </a:cubicBezTo>
                  <a:cubicBezTo>
                    <a:pt x="50" y="13"/>
                    <a:pt x="50" y="13"/>
                    <a:pt x="50" y="13"/>
                  </a:cubicBezTo>
                  <a:cubicBezTo>
                    <a:pt x="50" y="12"/>
                    <a:pt x="50" y="12"/>
                    <a:pt x="50" y="12"/>
                  </a:cubicBezTo>
                  <a:cubicBezTo>
                    <a:pt x="50" y="12"/>
                    <a:pt x="51" y="12"/>
                    <a:pt x="51" y="12"/>
                  </a:cubicBezTo>
                  <a:cubicBezTo>
                    <a:pt x="49" y="12"/>
                    <a:pt x="49" y="11"/>
                    <a:pt x="48" y="11"/>
                  </a:cubicBezTo>
                  <a:cubicBezTo>
                    <a:pt x="47" y="11"/>
                    <a:pt x="47" y="11"/>
                    <a:pt x="47" y="10"/>
                  </a:cubicBezTo>
                  <a:cubicBezTo>
                    <a:pt x="48" y="10"/>
                    <a:pt x="49" y="10"/>
                    <a:pt x="50" y="10"/>
                  </a:cubicBezTo>
                  <a:cubicBezTo>
                    <a:pt x="51" y="10"/>
                    <a:pt x="52" y="11"/>
                    <a:pt x="53" y="11"/>
                  </a:cubicBezTo>
                  <a:cubicBezTo>
                    <a:pt x="54" y="11"/>
                    <a:pt x="55" y="12"/>
                    <a:pt x="57" y="11"/>
                  </a:cubicBezTo>
                  <a:cubicBezTo>
                    <a:pt x="58" y="11"/>
                    <a:pt x="59" y="11"/>
                    <a:pt x="60" y="10"/>
                  </a:cubicBezTo>
                  <a:cubicBezTo>
                    <a:pt x="60" y="10"/>
                    <a:pt x="58" y="10"/>
                    <a:pt x="59" y="10"/>
                  </a:cubicBezTo>
                  <a:cubicBezTo>
                    <a:pt x="60" y="9"/>
                    <a:pt x="61" y="9"/>
                    <a:pt x="62" y="9"/>
                  </a:cubicBezTo>
                  <a:cubicBezTo>
                    <a:pt x="62" y="8"/>
                    <a:pt x="62" y="8"/>
                    <a:pt x="62" y="8"/>
                  </a:cubicBezTo>
                  <a:cubicBezTo>
                    <a:pt x="62" y="7"/>
                    <a:pt x="62" y="7"/>
                    <a:pt x="62" y="7"/>
                  </a:cubicBezTo>
                  <a:cubicBezTo>
                    <a:pt x="62" y="7"/>
                    <a:pt x="63" y="8"/>
                    <a:pt x="63" y="8"/>
                  </a:cubicBezTo>
                  <a:cubicBezTo>
                    <a:pt x="64" y="7"/>
                    <a:pt x="63" y="7"/>
                    <a:pt x="64" y="7"/>
                  </a:cubicBezTo>
                  <a:cubicBezTo>
                    <a:pt x="64" y="6"/>
                    <a:pt x="64" y="6"/>
                    <a:pt x="64" y="6"/>
                  </a:cubicBezTo>
                  <a:cubicBezTo>
                    <a:pt x="64" y="6"/>
                    <a:pt x="64" y="6"/>
                    <a:pt x="64" y="6"/>
                  </a:cubicBezTo>
                  <a:cubicBezTo>
                    <a:pt x="64" y="5"/>
                    <a:pt x="65" y="5"/>
                    <a:pt x="64" y="5"/>
                  </a:cubicBezTo>
                  <a:cubicBezTo>
                    <a:pt x="65" y="4"/>
                    <a:pt x="65" y="4"/>
                    <a:pt x="65" y="4"/>
                  </a:cubicBezTo>
                  <a:cubicBezTo>
                    <a:pt x="64" y="3"/>
                    <a:pt x="64" y="3"/>
                    <a:pt x="63" y="3"/>
                  </a:cubicBezTo>
                  <a:cubicBezTo>
                    <a:pt x="63" y="2"/>
                    <a:pt x="63" y="2"/>
                    <a:pt x="63" y="2"/>
                  </a:cubicBezTo>
                  <a:cubicBezTo>
                    <a:pt x="62" y="1"/>
                    <a:pt x="62" y="1"/>
                    <a:pt x="62" y="0"/>
                  </a:cubicBezTo>
                  <a:cubicBezTo>
                    <a:pt x="62" y="0"/>
                    <a:pt x="62" y="0"/>
                    <a:pt x="62" y="0"/>
                  </a:cubicBezTo>
                  <a:cubicBezTo>
                    <a:pt x="63" y="0"/>
                    <a:pt x="62" y="0"/>
                    <a:pt x="63" y="1"/>
                  </a:cubicBezTo>
                  <a:cubicBezTo>
                    <a:pt x="63" y="1"/>
                    <a:pt x="63" y="1"/>
                    <a:pt x="64" y="1"/>
                  </a:cubicBezTo>
                  <a:cubicBezTo>
                    <a:pt x="64" y="2"/>
                    <a:pt x="64" y="2"/>
                    <a:pt x="64" y="2"/>
                  </a:cubicBezTo>
                  <a:cubicBezTo>
                    <a:pt x="65" y="2"/>
                    <a:pt x="65" y="2"/>
                    <a:pt x="66" y="3"/>
                  </a:cubicBezTo>
                  <a:cubicBezTo>
                    <a:pt x="66" y="3"/>
                    <a:pt x="66" y="4"/>
                    <a:pt x="66" y="4"/>
                  </a:cubicBezTo>
                  <a:cubicBezTo>
                    <a:pt x="67" y="5"/>
                    <a:pt x="67" y="5"/>
                    <a:pt x="68" y="5"/>
                  </a:cubicBezTo>
                  <a:cubicBezTo>
                    <a:pt x="68" y="5"/>
                    <a:pt x="69" y="5"/>
                    <a:pt x="69" y="5"/>
                  </a:cubicBezTo>
                  <a:cubicBezTo>
                    <a:pt x="69" y="5"/>
                    <a:pt x="69" y="5"/>
                    <a:pt x="69" y="5"/>
                  </a:cubicBezTo>
                  <a:cubicBezTo>
                    <a:pt x="69" y="5"/>
                    <a:pt x="69" y="4"/>
                    <a:pt x="69" y="4"/>
                  </a:cubicBezTo>
                  <a:cubicBezTo>
                    <a:pt x="69" y="4"/>
                    <a:pt x="69" y="4"/>
                    <a:pt x="69" y="4"/>
                  </a:cubicBezTo>
                  <a:cubicBezTo>
                    <a:pt x="69" y="5"/>
                    <a:pt x="70" y="5"/>
                    <a:pt x="70" y="5"/>
                  </a:cubicBezTo>
                  <a:cubicBezTo>
                    <a:pt x="70" y="5"/>
                    <a:pt x="71" y="5"/>
                    <a:pt x="71" y="5"/>
                  </a:cubicBezTo>
                  <a:cubicBezTo>
                    <a:pt x="72" y="5"/>
                    <a:pt x="72" y="5"/>
                    <a:pt x="73" y="5"/>
                  </a:cubicBezTo>
                  <a:cubicBezTo>
                    <a:pt x="73" y="4"/>
                    <a:pt x="73" y="4"/>
                    <a:pt x="73" y="4"/>
                  </a:cubicBezTo>
                  <a:cubicBezTo>
                    <a:pt x="73" y="4"/>
                    <a:pt x="72" y="6"/>
                    <a:pt x="74" y="5"/>
                  </a:cubicBezTo>
                  <a:cubicBezTo>
                    <a:pt x="74" y="5"/>
                    <a:pt x="74" y="6"/>
                    <a:pt x="75" y="5"/>
                  </a:cubicBezTo>
                  <a:cubicBezTo>
                    <a:pt x="75" y="6"/>
                    <a:pt x="75" y="6"/>
                    <a:pt x="75" y="6"/>
                  </a:cubicBezTo>
                  <a:cubicBezTo>
                    <a:pt x="75" y="6"/>
                    <a:pt x="76" y="6"/>
                    <a:pt x="76" y="6"/>
                  </a:cubicBezTo>
                  <a:cubicBezTo>
                    <a:pt x="76" y="6"/>
                    <a:pt x="76" y="6"/>
                    <a:pt x="76" y="6"/>
                  </a:cubicBezTo>
                  <a:cubicBezTo>
                    <a:pt x="76" y="7"/>
                    <a:pt x="75" y="7"/>
                    <a:pt x="76" y="7"/>
                  </a:cubicBezTo>
                  <a:cubicBezTo>
                    <a:pt x="76" y="7"/>
                    <a:pt x="76" y="7"/>
                    <a:pt x="76" y="7"/>
                  </a:cubicBezTo>
                  <a:cubicBezTo>
                    <a:pt x="76" y="7"/>
                    <a:pt x="76" y="8"/>
                    <a:pt x="76" y="8"/>
                  </a:cubicBezTo>
                  <a:cubicBezTo>
                    <a:pt x="76" y="8"/>
                    <a:pt x="77" y="8"/>
                    <a:pt x="77" y="8"/>
                  </a:cubicBezTo>
                  <a:cubicBezTo>
                    <a:pt x="77" y="8"/>
                    <a:pt x="76" y="8"/>
                    <a:pt x="76" y="8"/>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92" name="Freeform 509"/>
            <p:cNvSpPr>
              <a:spLocks noChangeArrowheads="1"/>
            </p:cNvSpPr>
            <p:nvPr/>
          </p:nvSpPr>
          <p:spPr bwMode="auto">
            <a:xfrm>
              <a:off x="965200" y="422275"/>
              <a:ext cx="22225" cy="19050"/>
            </a:xfrm>
            <a:custGeom>
              <a:avLst/>
              <a:gdLst>
                <a:gd name="T0" fmla="*/ 18521 w 6"/>
                <a:gd name="T1" fmla="*/ 15240 h 5"/>
                <a:gd name="T2" fmla="*/ 7408 w 6"/>
                <a:gd name="T3" fmla="*/ 19050 h 5"/>
                <a:gd name="T4" fmla="*/ 0 w 6"/>
                <a:gd name="T5" fmla="*/ 11430 h 5"/>
                <a:gd name="T6" fmla="*/ 3704 w 6"/>
                <a:gd name="T7" fmla="*/ 3810 h 5"/>
                <a:gd name="T8" fmla="*/ 18521 w 6"/>
                <a:gd name="T9" fmla="*/ 0 h 5"/>
                <a:gd name="T10" fmla="*/ 22225 w 6"/>
                <a:gd name="T11" fmla="*/ 7620 h 5"/>
                <a:gd name="T12" fmla="*/ 18521 w 6"/>
                <a:gd name="T13" fmla="*/ 15240 h 5"/>
                <a:gd name="T14" fmla="*/ 0 60000 65536"/>
                <a:gd name="T15" fmla="*/ 0 60000 65536"/>
                <a:gd name="T16" fmla="*/ 0 60000 65536"/>
                <a:gd name="T17" fmla="*/ 0 60000 65536"/>
                <a:gd name="T18" fmla="*/ 0 60000 65536"/>
                <a:gd name="T19" fmla="*/ 0 60000 65536"/>
                <a:gd name="T20" fmla="*/ 0 60000 65536"/>
                <a:gd name="T21" fmla="*/ 0 w 6"/>
                <a:gd name="T22" fmla="*/ 0 h 5"/>
                <a:gd name="T23" fmla="*/ 6 w 6"/>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5">
                  <a:moveTo>
                    <a:pt x="5" y="4"/>
                  </a:moveTo>
                  <a:cubicBezTo>
                    <a:pt x="4" y="5"/>
                    <a:pt x="3" y="5"/>
                    <a:pt x="2" y="5"/>
                  </a:cubicBezTo>
                  <a:cubicBezTo>
                    <a:pt x="1" y="5"/>
                    <a:pt x="1" y="4"/>
                    <a:pt x="0" y="3"/>
                  </a:cubicBezTo>
                  <a:cubicBezTo>
                    <a:pt x="0" y="3"/>
                    <a:pt x="1" y="2"/>
                    <a:pt x="1" y="1"/>
                  </a:cubicBezTo>
                  <a:cubicBezTo>
                    <a:pt x="3" y="1"/>
                    <a:pt x="4" y="0"/>
                    <a:pt x="5" y="0"/>
                  </a:cubicBezTo>
                  <a:cubicBezTo>
                    <a:pt x="6" y="1"/>
                    <a:pt x="6" y="1"/>
                    <a:pt x="6" y="2"/>
                  </a:cubicBezTo>
                  <a:cubicBezTo>
                    <a:pt x="6" y="2"/>
                    <a:pt x="6" y="3"/>
                    <a:pt x="5" y="4"/>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93" name="Freeform 510"/>
            <p:cNvSpPr>
              <a:spLocks noChangeArrowheads="1"/>
            </p:cNvSpPr>
            <p:nvPr/>
          </p:nvSpPr>
          <p:spPr bwMode="auto">
            <a:xfrm>
              <a:off x="923925" y="304800"/>
              <a:ext cx="11113" cy="7938"/>
            </a:xfrm>
            <a:custGeom>
              <a:avLst/>
              <a:gdLst>
                <a:gd name="T0" fmla="*/ 7409 w 3"/>
                <a:gd name="T1" fmla="*/ 3969 h 2"/>
                <a:gd name="T2" fmla="*/ 3704 w 3"/>
                <a:gd name="T3" fmla="*/ 7938 h 2"/>
                <a:gd name="T4" fmla="*/ 0 w 3"/>
                <a:gd name="T5" fmla="*/ 3969 h 2"/>
                <a:gd name="T6" fmla="*/ 7409 w 3"/>
                <a:gd name="T7" fmla="*/ 0 h 2"/>
                <a:gd name="T8" fmla="*/ 11113 w 3"/>
                <a:gd name="T9" fmla="*/ 0 h 2"/>
                <a:gd name="T10" fmla="*/ 7409 w 3"/>
                <a:gd name="T11" fmla="*/ 3969 h 2"/>
                <a:gd name="T12" fmla="*/ 0 60000 65536"/>
                <a:gd name="T13" fmla="*/ 0 60000 65536"/>
                <a:gd name="T14" fmla="*/ 0 60000 65536"/>
                <a:gd name="T15" fmla="*/ 0 60000 65536"/>
                <a:gd name="T16" fmla="*/ 0 60000 65536"/>
                <a:gd name="T17" fmla="*/ 0 60000 65536"/>
                <a:gd name="T18" fmla="*/ 0 w 3"/>
                <a:gd name="T19" fmla="*/ 0 h 2"/>
                <a:gd name="T20" fmla="*/ 3 w 3"/>
                <a:gd name="T21" fmla="*/ 2 h 2"/>
              </a:gdLst>
              <a:ahLst/>
              <a:cxnLst>
                <a:cxn ang="T12">
                  <a:pos x="T0" y="T1"/>
                </a:cxn>
                <a:cxn ang="T13">
                  <a:pos x="T2" y="T3"/>
                </a:cxn>
                <a:cxn ang="T14">
                  <a:pos x="T4" y="T5"/>
                </a:cxn>
                <a:cxn ang="T15">
                  <a:pos x="T6" y="T7"/>
                </a:cxn>
                <a:cxn ang="T16">
                  <a:pos x="T8" y="T9"/>
                </a:cxn>
                <a:cxn ang="T17">
                  <a:pos x="T10" y="T11"/>
                </a:cxn>
              </a:cxnLst>
              <a:rect l="T18" t="T19" r="T20" b="T21"/>
              <a:pathLst>
                <a:path w="3" h="2">
                  <a:moveTo>
                    <a:pt x="2" y="1"/>
                  </a:moveTo>
                  <a:cubicBezTo>
                    <a:pt x="2" y="1"/>
                    <a:pt x="2" y="1"/>
                    <a:pt x="1" y="2"/>
                  </a:cubicBezTo>
                  <a:cubicBezTo>
                    <a:pt x="0" y="2"/>
                    <a:pt x="1" y="1"/>
                    <a:pt x="0" y="1"/>
                  </a:cubicBezTo>
                  <a:cubicBezTo>
                    <a:pt x="1" y="0"/>
                    <a:pt x="1" y="0"/>
                    <a:pt x="2" y="0"/>
                  </a:cubicBezTo>
                  <a:cubicBezTo>
                    <a:pt x="2" y="0"/>
                    <a:pt x="2" y="0"/>
                    <a:pt x="3" y="0"/>
                  </a:cubicBezTo>
                  <a:cubicBezTo>
                    <a:pt x="3" y="1"/>
                    <a:pt x="3" y="1"/>
                    <a:pt x="2" y="1"/>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94" name="Freeform 511"/>
            <p:cNvSpPr>
              <a:spLocks noChangeArrowheads="1"/>
            </p:cNvSpPr>
            <p:nvPr/>
          </p:nvSpPr>
          <p:spPr bwMode="auto">
            <a:xfrm>
              <a:off x="915988" y="293687"/>
              <a:ext cx="12700" cy="7938"/>
            </a:xfrm>
            <a:custGeom>
              <a:avLst/>
              <a:gdLst>
                <a:gd name="T0" fmla="*/ 12700 w 3"/>
                <a:gd name="T1" fmla="*/ 3969 h 2"/>
                <a:gd name="T2" fmla="*/ 8467 w 3"/>
                <a:gd name="T3" fmla="*/ 7938 h 2"/>
                <a:gd name="T4" fmla="*/ 4233 w 3"/>
                <a:gd name="T5" fmla="*/ 3969 h 2"/>
                <a:gd name="T6" fmla="*/ 4233 w 3"/>
                <a:gd name="T7" fmla="*/ 0 h 2"/>
                <a:gd name="T8" fmla="*/ 12700 w 3"/>
                <a:gd name="T9" fmla="*/ 0 h 2"/>
                <a:gd name="T10" fmla="*/ 12700 w 3"/>
                <a:gd name="T11" fmla="*/ 3969 h 2"/>
                <a:gd name="T12" fmla="*/ 0 60000 65536"/>
                <a:gd name="T13" fmla="*/ 0 60000 65536"/>
                <a:gd name="T14" fmla="*/ 0 60000 65536"/>
                <a:gd name="T15" fmla="*/ 0 60000 65536"/>
                <a:gd name="T16" fmla="*/ 0 60000 65536"/>
                <a:gd name="T17" fmla="*/ 0 60000 65536"/>
                <a:gd name="T18" fmla="*/ 0 w 3"/>
                <a:gd name="T19" fmla="*/ 0 h 2"/>
                <a:gd name="T20" fmla="*/ 3 w 3"/>
                <a:gd name="T21" fmla="*/ 2 h 2"/>
              </a:gdLst>
              <a:ahLst/>
              <a:cxnLst>
                <a:cxn ang="T12">
                  <a:pos x="T0" y="T1"/>
                </a:cxn>
                <a:cxn ang="T13">
                  <a:pos x="T2" y="T3"/>
                </a:cxn>
                <a:cxn ang="T14">
                  <a:pos x="T4" y="T5"/>
                </a:cxn>
                <a:cxn ang="T15">
                  <a:pos x="T6" y="T7"/>
                </a:cxn>
                <a:cxn ang="T16">
                  <a:pos x="T8" y="T9"/>
                </a:cxn>
                <a:cxn ang="T17">
                  <a:pos x="T10" y="T11"/>
                </a:cxn>
              </a:cxnLst>
              <a:rect l="T18" t="T19" r="T20" b="T21"/>
              <a:pathLst>
                <a:path w="3" h="2">
                  <a:moveTo>
                    <a:pt x="3" y="1"/>
                  </a:moveTo>
                  <a:cubicBezTo>
                    <a:pt x="2" y="2"/>
                    <a:pt x="2" y="2"/>
                    <a:pt x="2" y="2"/>
                  </a:cubicBezTo>
                  <a:cubicBezTo>
                    <a:pt x="1" y="2"/>
                    <a:pt x="0" y="2"/>
                    <a:pt x="1" y="1"/>
                  </a:cubicBezTo>
                  <a:cubicBezTo>
                    <a:pt x="1" y="1"/>
                    <a:pt x="1" y="1"/>
                    <a:pt x="1" y="0"/>
                  </a:cubicBezTo>
                  <a:cubicBezTo>
                    <a:pt x="2" y="0"/>
                    <a:pt x="2" y="0"/>
                    <a:pt x="3" y="0"/>
                  </a:cubicBezTo>
                  <a:cubicBezTo>
                    <a:pt x="3" y="0"/>
                    <a:pt x="3" y="1"/>
                    <a:pt x="3" y="1"/>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95" name="Freeform 512"/>
            <p:cNvSpPr>
              <a:spLocks noChangeArrowheads="1"/>
            </p:cNvSpPr>
            <p:nvPr/>
          </p:nvSpPr>
          <p:spPr bwMode="auto">
            <a:xfrm>
              <a:off x="915988" y="323850"/>
              <a:ext cx="23813" cy="15875"/>
            </a:xfrm>
            <a:custGeom>
              <a:avLst/>
              <a:gdLst>
                <a:gd name="T0" fmla="*/ 15875 w 6"/>
                <a:gd name="T1" fmla="*/ 11906 h 4"/>
                <a:gd name="T2" fmla="*/ 7938 w 6"/>
                <a:gd name="T3" fmla="*/ 15875 h 4"/>
                <a:gd name="T4" fmla="*/ 0 w 6"/>
                <a:gd name="T5" fmla="*/ 11906 h 4"/>
                <a:gd name="T6" fmla="*/ 7938 w 6"/>
                <a:gd name="T7" fmla="*/ 3969 h 4"/>
                <a:gd name="T8" fmla="*/ 15875 w 6"/>
                <a:gd name="T9" fmla="*/ 0 h 4"/>
                <a:gd name="T10" fmla="*/ 15875 w 6"/>
                <a:gd name="T11" fmla="*/ 11906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4" y="3"/>
                  </a:moveTo>
                  <a:cubicBezTo>
                    <a:pt x="4" y="4"/>
                    <a:pt x="3" y="4"/>
                    <a:pt x="2" y="4"/>
                  </a:cubicBezTo>
                  <a:cubicBezTo>
                    <a:pt x="1" y="4"/>
                    <a:pt x="0" y="3"/>
                    <a:pt x="0" y="3"/>
                  </a:cubicBezTo>
                  <a:cubicBezTo>
                    <a:pt x="0" y="2"/>
                    <a:pt x="1" y="1"/>
                    <a:pt x="2" y="1"/>
                  </a:cubicBezTo>
                  <a:cubicBezTo>
                    <a:pt x="3" y="0"/>
                    <a:pt x="3" y="0"/>
                    <a:pt x="4" y="0"/>
                  </a:cubicBezTo>
                  <a:cubicBezTo>
                    <a:pt x="5" y="1"/>
                    <a:pt x="6" y="2"/>
                    <a:pt x="4" y="3"/>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96" name="Freeform 513"/>
            <p:cNvSpPr>
              <a:spLocks noChangeArrowheads="1"/>
            </p:cNvSpPr>
            <p:nvPr/>
          </p:nvSpPr>
          <p:spPr bwMode="auto">
            <a:xfrm>
              <a:off x="819150" y="41275"/>
              <a:ext cx="25400" cy="30163"/>
            </a:xfrm>
            <a:custGeom>
              <a:avLst/>
              <a:gdLst>
                <a:gd name="T0" fmla="*/ 21771 w 7"/>
                <a:gd name="T1" fmla="*/ 30163 h 8"/>
                <a:gd name="T2" fmla="*/ 18143 w 7"/>
                <a:gd name="T3" fmla="*/ 22622 h 8"/>
                <a:gd name="T4" fmla="*/ 10886 w 7"/>
                <a:gd name="T5" fmla="*/ 18852 h 8"/>
                <a:gd name="T6" fmla="*/ 3629 w 7"/>
                <a:gd name="T7" fmla="*/ 3770 h 8"/>
                <a:gd name="T8" fmla="*/ 0 w 7"/>
                <a:gd name="T9" fmla="*/ 0 h 8"/>
                <a:gd name="T10" fmla="*/ 3629 w 7"/>
                <a:gd name="T11" fmla="*/ 0 h 8"/>
                <a:gd name="T12" fmla="*/ 3629 w 7"/>
                <a:gd name="T13" fmla="*/ 0 h 8"/>
                <a:gd name="T14" fmla="*/ 10886 w 7"/>
                <a:gd name="T15" fmla="*/ 11311 h 8"/>
                <a:gd name="T16" fmla="*/ 10886 w 7"/>
                <a:gd name="T17" fmla="*/ 11311 h 8"/>
                <a:gd name="T18" fmla="*/ 18143 w 7"/>
                <a:gd name="T19" fmla="*/ 18852 h 8"/>
                <a:gd name="T20" fmla="*/ 21771 w 7"/>
                <a:gd name="T21" fmla="*/ 30163 h 8"/>
                <a:gd name="T22" fmla="*/ 21771 w 7"/>
                <a:gd name="T23" fmla="*/ 30163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8"/>
                <a:gd name="T38" fmla="*/ 7 w 7"/>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8">
                  <a:moveTo>
                    <a:pt x="6" y="8"/>
                  </a:moveTo>
                  <a:cubicBezTo>
                    <a:pt x="5" y="8"/>
                    <a:pt x="5" y="7"/>
                    <a:pt x="5" y="6"/>
                  </a:cubicBezTo>
                  <a:cubicBezTo>
                    <a:pt x="4" y="6"/>
                    <a:pt x="4" y="5"/>
                    <a:pt x="3" y="5"/>
                  </a:cubicBezTo>
                  <a:cubicBezTo>
                    <a:pt x="2" y="4"/>
                    <a:pt x="1" y="2"/>
                    <a:pt x="1" y="1"/>
                  </a:cubicBezTo>
                  <a:cubicBezTo>
                    <a:pt x="0" y="1"/>
                    <a:pt x="0" y="1"/>
                    <a:pt x="0" y="0"/>
                  </a:cubicBezTo>
                  <a:cubicBezTo>
                    <a:pt x="0" y="0"/>
                    <a:pt x="1" y="0"/>
                    <a:pt x="1" y="0"/>
                  </a:cubicBezTo>
                  <a:cubicBezTo>
                    <a:pt x="1" y="0"/>
                    <a:pt x="1" y="0"/>
                    <a:pt x="1" y="0"/>
                  </a:cubicBezTo>
                  <a:cubicBezTo>
                    <a:pt x="2" y="1"/>
                    <a:pt x="2" y="2"/>
                    <a:pt x="3" y="3"/>
                  </a:cubicBezTo>
                  <a:cubicBezTo>
                    <a:pt x="3" y="3"/>
                    <a:pt x="3" y="3"/>
                    <a:pt x="3" y="3"/>
                  </a:cubicBezTo>
                  <a:cubicBezTo>
                    <a:pt x="3" y="4"/>
                    <a:pt x="4" y="5"/>
                    <a:pt x="5" y="5"/>
                  </a:cubicBezTo>
                  <a:cubicBezTo>
                    <a:pt x="5" y="6"/>
                    <a:pt x="6" y="7"/>
                    <a:pt x="6" y="8"/>
                  </a:cubicBezTo>
                  <a:cubicBezTo>
                    <a:pt x="7" y="8"/>
                    <a:pt x="6" y="8"/>
                    <a:pt x="6" y="8"/>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97" name="Freeform 514"/>
            <p:cNvSpPr>
              <a:spLocks noChangeArrowheads="1"/>
            </p:cNvSpPr>
            <p:nvPr/>
          </p:nvSpPr>
          <p:spPr bwMode="auto">
            <a:xfrm>
              <a:off x="819150" y="244475"/>
              <a:ext cx="85725" cy="38100"/>
            </a:xfrm>
            <a:custGeom>
              <a:avLst/>
              <a:gdLst>
                <a:gd name="T0" fmla="*/ 81998 w 23"/>
                <a:gd name="T1" fmla="*/ 26670 h 10"/>
                <a:gd name="T2" fmla="*/ 70816 w 23"/>
                <a:gd name="T3" fmla="*/ 34290 h 10"/>
                <a:gd name="T4" fmla="*/ 63362 w 23"/>
                <a:gd name="T5" fmla="*/ 38100 h 10"/>
                <a:gd name="T6" fmla="*/ 55908 w 23"/>
                <a:gd name="T7" fmla="*/ 38100 h 10"/>
                <a:gd name="T8" fmla="*/ 48453 w 23"/>
                <a:gd name="T9" fmla="*/ 34290 h 10"/>
                <a:gd name="T10" fmla="*/ 44726 w 23"/>
                <a:gd name="T11" fmla="*/ 30480 h 10"/>
                <a:gd name="T12" fmla="*/ 44726 w 23"/>
                <a:gd name="T13" fmla="*/ 30480 h 10"/>
                <a:gd name="T14" fmla="*/ 40999 w 23"/>
                <a:gd name="T15" fmla="*/ 34290 h 10"/>
                <a:gd name="T16" fmla="*/ 37272 w 23"/>
                <a:gd name="T17" fmla="*/ 30480 h 10"/>
                <a:gd name="T18" fmla="*/ 37272 w 23"/>
                <a:gd name="T19" fmla="*/ 34290 h 10"/>
                <a:gd name="T20" fmla="*/ 33545 w 23"/>
                <a:gd name="T21" fmla="*/ 34290 h 10"/>
                <a:gd name="T22" fmla="*/ 26090 w 23"/>
                <a:gd name="T23" fmla="*/ 38100 h 10"/>
                <a:gd name="T24" fmla="*/ 22363 w 23"/>
                <a:gd name="T25" fmla="*/ 38100 h 10"/>
                <a:gd name="T26" fmla="*/ 26090 w 23"/>
                <a:gd name="T27" fmla="*/ 30480 h 10"/>
                <a:gd name="T28" fmla="*/ 26090 w 23"/>
                <a:gd name="T29" fmla="*/ 30480 h 10"/>
                <a:gd name="T30" fmla="*/ 26090 w 23"/>
                <a:gd name="T31" fmla="*/ 30480 h 10"/>
                <a:gd name="T32" fmla="*/ 26090 w 23"/>
                <a:gd name="T33" fmla="*/ 26670 h 10"/>
                <a:gd name="T34" fmla="*/ 22363 w 23"/>
                <a:gd name="T35" fmla="*/ 22860 h 10"/>
                <a:gd name="T36" fmla="*/ 14909 w 23"/>
                <a:gd name="T37" fmla="*/ 22860 h 10"/>
                <a:gd name="T38" fmla="*/ 11182 w 23"/>
                <a:gd name="T39" fmla="*/ 26670 h 10"/>
                <a:gd name="T40" fmla="*/ 7454 w 23"/>
                <a:gd name="T41" fmla="*/ 26670 h 10"/>
                <a:gd name="T42" fmla="*/ 3727 w 23"/>
                <a:gd name="T43" fmla="*/ 22860 h 10"/>
                <a:gd name="T44" fmla="*/ 3727 w 23"/>
                <a:gd name="T45" fmla="*/ 19050 h 10"/>
                <a:gd name="T46" fmla="*/ 14909 w 23"/>
                <a:gd name="T47" fmla="*/ 15240 h 10"/>
                <a:gd name="T48" fmla="*/ 22363 w 23"/>
                <a:gd name="T49" fmla="*/ 15240 h 10"/>
                <a:gd name="T50" fmla="*/ 26090 w 23"/>
                <a:gd name="T51" fmla="*/ 15240 h 10"/>
                <a:gd name="T52" fmla="*/ 22363 w 23"/>
                <a:gd name="T53" fmla="*/ 19050 h 10"/>
                <a:gd name="T54" fmla="*/ 37272 w 23"/>
                <a:gd name="T55" fmla="*/ 15240 h 10"/>
                <a:gd name="T56" fmla="*/ 48453 w 23"/>
                <a:gd name="T57" fmla="*/ 15240 h 10"/>
                <a:gd name="T58" fmla="*/ 48453 w 23"/>
                <a:gd name="T59" fmla="*/ 15240 h 10"/>
                <a:gd name="T60" fmla="*/ 44726 w 23"/>
                <a:gd name="T61" fmla="*/ 15240 h 10"/>
                <a:gd name="T62" fmla="*/ 40999 w 23"/>
                <a:gd name="T63" fmla="*/ 7620 h 10"/>
                <a:gd name="T64" fmla="*/ 40999 w 23"/>
                <a:gd name="T65" fmla="*/ 3810 h 10"/>
                <a:gd name="T66" fmla="*/ 52180 w 23"/>
                <a:gd name="T67" fmla="*/ 3810 h 10"/>
                <a:gd name="T68" fmla="*/ 55908 w 23"/>
                <a:gd name="T69" fmla="*/ 7620 h 10"/>
                <a:gd name="T70" fmla="*/ 55908 w 23"/>
                <a:gd name="T71" fmla="*/ 11430 h 10"/>
                <a:gd name="T72" fmla="*/ 63362 w 23"/>
                <a:gd name="T73" fmla="*/ 7620 h 10"/>
                <a:gd name="T74" fmla="*/ 78271 w 23"/>
                <a:gd name="T75" fmla="*/ 11430 h 10"/>
                <a:gd name="T76" fmla="*/ 81998 w 23"/>
                <a:gd name="T77" fmla="*/ 26670 h 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3"/>
                <a:gd name="T118" fmla="*/ 0 h 10"/>
                <a:gd name="T119" fmla="*/ 23 w 23"/>
                <a:gd name="T120" fmla="*/ 10 h 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3" h="10">
                  <a:moveTo>
                    <a:pt x="22" y="7"/>
                  </a:moveTo>
                  <a:cubicBezTo>
                    <a:pt x="21" y="7"/>
                    <a:pt x="21" y="9"/>
                    <a:pt x="19" y="9"/>
                  </a:cubicBezTo>
                  <a:cubicBezTo>
                    <a:pt x="18" y="9"/>
                    <a:pt x="18" y="10"/>
                    <a:pt x="17" y="10"/>
                  </a:cubicBezTo>
                  <a:cubicBezTo>
                    <a:pt x="16" y="10"/>
                    <a:pt x="15" y="10"/>
                    <a:pt x="15" y="10"/>
                  </a:cubicBezTo>
                  <a:cubicBezTo>
                    <a:pt x="14" y="9"/>
                    <a:pt x="14" y="9"/>
                    <a:pt x="13" y="9"/>
                  </a:cubicBezTo>
                  <a:cubicBezTo>
                    <a:pt x="13" y="8"/>
                    <a:pt x="13" y="8"/>
                    <a:pt x="12" y="8"/>
                  </a:cubicBezTo>
                  <a:cubicBezTo>
                    <a:pt x="12" y="8"/>
                    <a:pt x="12" y="8"/>
                    <a:pt x="12" y="8"/>
                  </a:cubicBezTo>
                  <a:cubicBezTo>
                    <a:pt x="11" y="8"/>
                    <a:pt x="11" y="9"/>
                    <a:pt x="11" y="9"/>
                  </a:cubicBezTo>
                  <a:cubicBezTo>
                    <a:pt x="10" y="8"/>
                    <a:pt x="10" y="8"/>
                    <a:pt x="10" y="8"/>
                  </a:cubicBezTo>
                  <a:cubicBezTo>
                    <a:pt x="10" y="9"/>
                    <a:pt x="10" y="9"/>
                    <a:pt x="10" y="9"/>
                  </a:cubicBezTo>
                  <a:cubicBezTo>
                    <a:pt x="9" y="9"/>
                    <a:pt x="10" y="8"/>
                    <a:pt x="9" y="9"/>
                  </a:cubicBezTo>
                  <a:cubicBezTo>
                    <a:pt x="8" y="9"/>
                    <a:pt x="8" y="9"/>
                    <a:pt x="7" y="10"/>
                  </a:cubicBezTo>
                  <a:cubicBezTo>
                    <a:pt x="7" y="10"/>
                    <a:pt x="7" y="10"/>
                    <a:pt x="6" y="10"/>
                  </a:cubicBezTo>
                  <a:cubicBezTo>
                    <a:pt x="7" y="9"/>
                    <a:pt x="6" y="9"/>
                    <a:pt x="7" y="8"/>
                  </a:cubicBezTo>
                  <a:cubicBezTo>
                    <a:pt x="7" y="8"/>
                    <a:pt x="7" y="8"/>
                    <a:pt x="7" y="8"/>
                  </a:cubicBezTo>
                  <a:cubicBezTo>
                    <a:pt x="7" y="8"/>
                    <a:pt x="7" y="8"/>
                    <a:pt x="7" y="8"/>
                  </a:cubicBezTo>
                  <a:cubicBezTo>
                    <a:pt x="7" y="7"/>
                    <a:pt x="6" y="7"/>
                    <a:pt x="7" y="7"/>
                  </a:cubicBezTo>
                  <a:cubicBezTo>
                    <a:pt x="7" y="6"/>
                    <a:pt x="6" y="6"/>
                    <a:pt x="6" y="6"/>
                  </a:cubicBezTo>
                  <a:cubicBezTo>
                    <a:pt x="6" y="6"/>
                    <a:pt x="5" y="6"/>
                    <a:pt x="4" y="6"/>
                  </a:cubicBezTo>
                  <a:cubicBezTo>
                    <a:pt x="4" y="6"/>
                    <a:pt x="3" y="6"/>
                    <a:pt x="3" y="7"/>
                  </a:cubicBezTo>
                  <a:cubicBezTo>
                    <a:pt x="3" y="7"/>
                    <a:pt x="2" y="7"/>
                    <a:pt x="2" y="7"/>
                  </a:cubicBezTo>
                  <a:cubicBezTo>
                    <a:pt x="1" y="7"/>
                    <a:pt x="0" y="7"/>
                    <a:pt x="1" y="6"/>
                  </a:cubicBezTo>
                  <a:cubicBezTo>
                    <a:pt x="0" y="6"/>
                    <a:pt x="1" y="6"/>
                    <a:pt x="1" y="5"/>
                  </a:cubicBezTo>
                  <a:cubicBezTo>
                    <a:pt x="2" y="4"/>
                    <a:pt x="3" y="5"/>
                    <a:pt x="4" y="4"/>
                  </a:cubicBezTo>
                  <a:cubicBezTo>
                    <a:pt x="4" y="4"/>
                    <a:pt x="5" y="4"/>
                    <a:pt x="6" y="4"/>
                  </a:cubicBezTo>
                  <a:cubicBezTo>
                    <a:pt x="6" y="4"/>
                    <a:pt x="6" y="4"/>
                    <a:pt x="7" y="4"/>
                  </a:cubicBezTo>
                  <a:cubicBezTo>
                    <a:pt x="6" y="5"/>
                    <a:pt x="6" y="5"/>
                    <a:pt x="6" y="5"/>
                  </a:cubicBezTo>
                  <a:cubicBezTo>
                    <a:pt x="8" y="5"/>
                    <a:pt x="8" y="4"/>
                    <a:pt x="10" y="4"/>
                  </a:cubicBezTo>
                  <a:cubicBezTo>
                    <a:pt x="11" y="3"/>
                    <a:pt x="12" y="4"/>
                    <a:pt x="13" y="4"/>
                  </a:cubicBezTo>
                  <a:cubicBezTo>
                    <a:pt x="13" y="4"/>
                    <a:pt x="13" y="4"/>
                    <a:pt x="13" y="4"/>
                  </a:cubicBezTo>
                  <a:cubicBezTo>
                    <a:pt x="13" y="4"/>
                    <a:pt x="12" y="4"/>
                    <a:pt x="12" y="4"/>
                  </a:cubicBezTo>
                  <a:cubicBezTo>
                    <a:pt x="11" y="3"/>
                    <a:pt x="10" y="3"/>
                    <a:pt x="11" y="2"/>
                  </a:cubicBezTo>
                  <a:cubicBezTo>
                    <a:pt x="11" y="2"/>
                    <a:pt x="11" y="2"/>
                    <a:pt x="11" y="1"/>
                  </a:cubicBezTo>
                  <a:cubicBezTo>
                    <a:pt x="12" y="1"/>
                    <a:pt x="13" y="0"/>
                    <a:pt x="14" y="1"/>
                  </a:cubicBezTo>
                  <a:cubicBezTo>
                    <a:pt x="15" y="1"/>
                    <a:pt x="15" y="1"/>
                    <a:pt x="15" y="2"/>
                  </a:cubicBezTo>
                  <a:cubicBezTo>
                    <a:pt x="15" y="3"/>
                    <a:pt x="15" y="3"/>
                    <a:pt x="15" y="3"/>
                  </a:cubicBezTo>
                  <a:cubicBezTo>
                    <a:pt x="16" y="3"/>
                    <a:pt x="16" y="2"/>
                    <a:pt x="17" y="2"/>
                  </a:cubicBezTo>
                  <a:cubicBezTo>
                    <a:pt x="19" y="1"/>
                    <a:pt x="20" y="2"/>
                    <a:pt x="21" y="3"/>
                  </a:cubicBezTo>
                  <a:cubicBezTo>
                    <a:pt x="23" y="4"/>
                    <a:pt x="23" y="5"/>
                    <a:pt x="22" y="7"/>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98" name="Freeform 515"/>
            <p:cNvSpPr>
              <a:spLocks noChangeArrowheads="1"/>
            </p:cNvSpPr>
            <p:nvPr/>
          </p:nvSpPr>
          <p:spPr bwMode="auto">
            <a:xfrm>
              <a:off x="890588" y="320675"/>
              <a:ext cx="22225" cy="14288"/>
            </a:xfrm>
            <a:custGeom>
              <a:avLst/>
              <a:gdLst>
                <a:gd name="T0" fmla="*/ 22225 w 6"/>
                <a:gd name="T1" fmla="*/ 3572 h 4"/>
                <a:gd name="T2" fmla="*/ 18521 w 6"/>
                <a:gd name="T3" fmla="*/ 7144 h 4"/>
                <a:gd name="T4" fmla="*/ 14817 w 6"/>
                <a:gd name="T5" fmla="*/ 10716 h 4"/>
                <a:gd name="T6" fmla="*/ 3704 w 6"/>
                <a:gd name="T7" fmla="*/ 14288 h 4"/>
                <a:gd name="T8" fmla="*/ 0 w 6"/>
                <a:gd name="T9" fmla="*/ 10716 h 4"/>
                <a:gd name="T10" fmla="*/ 0 w 6"/>
                <a:gd name="T11" fmla="*/ 3572 h 4"/>
                <a:gd name="T12" fmla="*/ 11113 w 6"/>
                <a:gd name="T13" fmla="*/ 0 h 4"/>
                <a:gd name="T14" fmla="*/ 14817 w 6"/>
                <a:gd name="T15" fmla="*/ 0 h 4"/>
                <a:gd name="T16" fmla="*/ 22225 w 6"/>
                <a:gd name="T17" fmla="*/ 0 h 4"/>
                <a:gd name="T18" fmla="*/ 22225 w 6"/>
                <a:gd name="T19" fmla="*/ 3572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
                <a:gd name="T32" fmla="*/ 6 w 6"/>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
                  <a:moveTo>
                    <a:pt x="6" y="1"/>
                  </a:moveTo>
                  <a:cubicBezTo>
                    <a:pt x="5" y="2"/>
                    <a:pt x="5" y="2"/>
                    <a:pt x="5" y="2"/>
                  </a:cubicBezTo>
                  <a:cubicBezTo>
                    <a:pt x="5" y="2"/>
                    <a:pt x="4" y="3"/>
                    <a:pt x="4" y="3"/>
                  </a:cubicBezTo>
                  <a:cubicBezTo>
                    <a:pt x="3" y="4"/>
                    <a:pt x="2" y="4"/>
                    <a:pt x="1" y="4"/>
                  </a:cubicBezTo>
                  <a:cubicBezTo>
                    <a:pt x="0" y="4"/>
                    <a:pt x="0" y="3"/>
                    <a:pt x="0" y="3"/>
                  </a:cubicBezTo>
                  <a:cubicBezTo>
                    <a:pt x="0" y="2"/>
                    <a:pt x="0" y="2"/>
                    <a:pt x="0" y="1"/>
                  </a:cubicBezTo>
                  <a:cubicBezTo>
                    <a:pt x="1" y="1"/>
                    <a:pt x="2" y="0"/>
                    <a:pt x="3" y="0"/>
                  </a:cubicBezTo>
                  <a:cubicBezTo>
                    <a:pt x="3" y="0"/>
                    <a:pt x="4" y="0"/>
                    <a:pt x="4" y="0"/>
                  </a:cubicBezTo>
                  <a:cubicBezTo>
                    <a:pt x="4" y="0"/>
                    <a:pt x="5" y="0"/>
                    <a:pt x="6" y="0"/>
                  </a:cubicBezTo>
                  <a:cubicBezTo>
                    <a:pt x="6" y="0"/>
                    <a:pt x="6" y="1"/>
                    <a:pt x="6" y="1"/>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99" name="Freeform 516"/>
            <p:cNvSpPr>
              <a:spLocks noChangeArrowheads="1"/>
            </p:cNvSpPr>
            <p:nvPr/>
          </p:nvSpPr>
          <p:spPr bwMode="auto">
            <a:xfrm>
              <a:off x="811213" y="214312"/>
              <a:ext cx="52388" cy="30163"/>
            </a:xfrm>
            <a:custGeom>
              <a:avLst/>
              <a:gdLst>
                <a:gd name="T0" fmla="*/ 44904 w 14"/>
                <a:gd name="T1" fmla="*/ 15082 h 8"/>
                <a:gd name="T2" fmla="*/ 41162 w 14"/>
                <a:gd name="T3" fmla="*/ 22622 h 8"/>
                <a:gd name="T4" fmla="*/ 29936 w 14"/>
                <a:gd name="T5" fmla="*/ 30163 h 8"/>
                <a:gd name="T6" fmla="*/ 18710 w 14"/>
                <a:gd name="T7" fmla="*/ 26393 h 8"/>
                <a:gd name="T8" fmla="*/ 11226 w 14"/>
                <a:gd name="T9" fmla="*/ 18852 h 8"/>
                <a:gd name="T10" fmla="*/ 0 w 14"/>
                <a:gd name="T11" fmla="*/ 18852 h 8"/>
                <a:gd name="T12" fmla="*/ 0 w 14"/>
                <a:gd name="T13" fmla="*/ 15082 h 8"/>
                <a:gd name="T14" fmla="*/ 3742 w 14"/>
                <a:gd name="T15" fmla="*/ 7541 h 8"/>
                <a:gd name="T16" fmla="*/ 14968 w 14"/>
                <a:gd name="T17" fmla="*/ 11311 h 8"/>
                <a:gd name="T18" fmla="*/ 18710 w 14"/>
                <a:gd name="T19" fmla="*/ 11311 h 8"/>
                <a:gd name="T20" fmla="*/ 18710 w 14"/>
                <a:gd name="T21" fmla="*/ 7541 h 8"/>
                <a:gd name="T22" fmla="*/ 22452 w 14"/>
                <a:gd name="T23" fmla="*/ 3770 h 8"/>
                <a:gd name="T24" fmla="*/ 26194 w 14"/>
                <a:gd name="T25" fmla="*/ 3770 h 8"/>
                <a:gd name="T26" fmla="*/ 29936 w 14"/>
                <a:gd name="T27" fmla="*/ 7541 h 8"/>
                <a:gd name="T28" fmla="*/ 48646 w 14"/>
                <a:gd name="T29" fmla="*/ 7541 h 8"/>
                <a:gd name="T30" fmla="*/ 44904 w 14"/>
                <a:gd name="T31" fmla="*/ 15082 h 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
                <a:gd name="T49" fmla="*/ 0 h 8"/>
                <a:gd name="T50" fmla="*/ 14 w 14"/>
                <a:gd name="T51" fmla="*/ 8 h 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 h="8">
                  <a:moveTo>
                    <a:pt x="12" y="4"/>
                  </a:moveTo>
                  <a:cubicBezTo>
                    <a:pt x="12" y="5"/>
                    <a:pt x="12" y="5"/>
                    <a:pt x="11" y="6"/>
                  </a:cubicBezTo>
                  <a:cubicBezTo>
                    <a:pt x="10" y="6"/>
                    <a:pt x="10" y="7"/>
                    <a:pt x="8" y="8"/>
                  </a:cubicBezTo>
                  <a:cubicBezTo>
                    <a:pt x="7" y="7"/>
                    <a:pt x="6" y="8"/>
                    <a:pt x="5" y="7"/>
                  </a:cubicBezTo>
                  <a:cubicBezTo>
                    <a:pt x="3" y="7"/>
                    <a:pt x="3" y="6"/>
                    <a:pt x="3" y="5"/>
                  </a:cubicBezTo>
                  <a:cubicBezTo>
                    <a:pt x="2" y="5"/>
                    <a:pt x="1" y="6"/>
                    <a:pt x="0" y="5"/>
                  </a:cubicBezTo>
                  <a:cubicBezTo>
                    <a:pt x="0" y="5"/>
                    <a:pt x="0" y="4"/>
                    <a:pt x="0" y="4"/>
                  </a:cubicBezTo>
                  <a:cubicBezTo>
                    <a:pt x="0" y="3"/>
                    <a:pt x="1" y="3"/>
                    <a:pt x="1" y="2"/>
                  </a:cubicBezTo>
                  <a:cubicBezTo>
                    <a:pt x="3" y="2"/>
                    <a:pt x="4" y="2"/>
                    <a:pt x="4" y="3"/>
                  </a:cubicBezTo>
                  <a:cubicBezTo>
                    <a:pt x="5" y="3"/>
                    <a:pt x="5" y="3"/>
                    <a:pt x="5" y="3"/>
                  </a:cubicBezTo>
                  <a:cubicBezTo>
                    <a:pt x="6" y="2"/>
                    <a:pt x="5" y="2"/>
                    <a:pt x="5" y="2"/>
                  </a:cubicBezTo>
                  <a:cubicBezTo>
                    <a:pt x="5" y="1"/>
                    <a:pt x="6" y="1"/>
                    <a:pt x="6" y="1"/>
                  </a:cubicBezTo>
                  <a:cubicBezTo>
                    <a:pt x="6" y="1"/>
                    <a:pt x="7" y="1"/>
                    <a:pt x="7" y="1"/>
                  </a:cubicBezTo>
                  <a:cubicBezTo>
                    <a:pt x="8" y="1"/>
                    <a:pt x="8" y="1"/>
                    <a:pt x="8" y="2"/>
                  </a:cubicBezTo>
                  <a:cubicBezTo>
                    <a:pt x="10" y="2"/>
                    <a:pt x="12" y="0"/>
                    <a:pt x="13" y="2"/>
                  </a:cubicBezTo>
                  <a:cubicBezTo>
                    <a:pt x="14" y="2"/>
                    <a:pt x="12" y="3"/>
                    <a:pt x="12" y="4"/>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00" name="Freeform 517"/>
            <p:cNvSpPr>
              <a:spLocks noChangeArrowheads="1"/>
            </p:cNvSpPr>
            <p:nvPr/>
          </p:nvSpPr>
          <p:spPr bwMode="auto">
            <a:xfrm>
              <a:off x="874713" y="358775"/>
              <a:ext cx="23813" cy="14288"/>
            </a:xfrm>
            <a:custGeom>
              <a:avLst/>
              <a:gdLst>
                <a:gd name="T0" fmla="*/ 23813 w 6"/>
                <a:gd name="T1" fmla="*/ 10716 h 4"/>
                <a:gd name="T2" fmla="*/ 7938 w 6"/>
                <a:gd name="T3" fmla="*/ 14288 h 4"/>
                <a:gd name="T4" fmla="*/ 0 w 6"/>
                <a:gd name="T5" fmla="*/ 10716 h 4"/>
                <a:gd name="T6" fmla="*/ 3969 w 6"/>
                <a:gd name="T7" fmla="*/ 3572 h 4"/>
                <a:gd name="T8" fmla="*/ 7938 w 6"/>
                <a:gd name="T9" fmla="*/ 0 h 4"/>
                <a:gd name="T10" fmla="*/ 23813 w 6"/>
                <a:gd name="T11" fmla="*/ 3572 h 4"/>
                <a:gd name="T12" fmla="*/ 23813 w 6"/>
                <a:gd name="T13" fmla="*/ 10716 h 4"/>
                <a:gd name="T14" fmla="*/ 0 60000 65536"/>
                <a:gd name="T15" fmla="*/ 0 60000 65536"/>
                <a:gd name="T16" fmla="*/ 0 60000 65536"/>
                <a:gd name="T17" fmla="*/ 0 60000 65536"/>
                <a:gd name="T18" fmla="*/ 0 60000 65536"/>
                <a:gd name="T19" fmla="*/ 0 60000 65536"/>
                <a:gd name="T20" fmla="*/ 0 60000 65536"/>
                <a:gd name="T21" fmla="*/ 0 w 6"/>
                <a:gd name="T22" fmla="*/ 0 h 4"/>
                <a:gd name="T23" fmla="*/ 6 w 6"/>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4">
                  <a:moveTo>
                    <a:pt x="6" y="3"/>
                  </a:moveTo>
                  <a:cubicBezTo>
                    <a:pt x="5" y="4"/>
                    <a:pt x="3" y="4"/>
                    <a:pt x="2" y="4"/>
                  </a:cubicBezTo>
                  <a:cubicBezTo>
                    <a:pt x="1" y="4"/>
                    <a:pt x="1" y="3"/>
                    <a:pt x="0" y="3"/>
                  </a:cubicBezTo>
                  <a:cubicBezTo>
                    <a:pt x="1" y="1"/>
                    <a:pt x="1" y="1"/>
                    <a:pt x="1" y="1"/>
                  </a:cubicBezTo>
                  <a:cubicBezTo>
                    <a:pt x="1" y="1"/>
                    <a:pt x="2" y="1"/>
                    <a:pt x="2" y="0"/>
                  </a:cubicBezTo>
                  <a:cubicBezTo>
                    <a:pt x="4" y="0"/>
                    <a:pt x="5" y="0"/>
                    <a:pt x="6" y="1"/>
                  </a:cubicBezTo>
                  <a:cubicBezTo>
                    <a:pt x="6" y="1"/>
                    <a:pt x="6" y="2"/>
                    <a:pt x="6" y="3"/>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01" name="Freeform 518"/>
            <p:cNvSpPr>
              <a:spLocks noChangeArrowheads="1"/>
            </p:cNvSpPr>
            <p:nvPr/>
          </p:nvSpPr>
          <p:spPr bwMode="auto">
            <a:xfrm>
              <a:off x="879475" y="331787"/>
              <a:ext cx="6350" cy="7938"/>
            </a:xfrm>
            <a:custGeom>
              <a:avLst/>
              <a:gdLst>
                <a:gd name="T0" fmla="*/ 6350 w 2"/>
                <a:gd name="T1" fmla="*/ 7938 h 2"/>
                <a:gd name="T2" fmla="*/ 0 w 2"/>
                <a:gd name="T3" fmla="*/ 7938 h 2"/>
                <a:gd name="T4" fmla="*/ 0 w 2"/>
                <a:gd name="T5" fmla="*/ 3969 h 2"/>
                <a:gd name="T6" fmla="*/ 3175 w 2"/>
                <a:gd name="T7" fmla="*/ 0 h 2"/>
                <a:gd name="T8" fmla="*/ 6350 w 2"/>
                <a:gd name="T9" fmla="*/ 3969 h 2"/>
                <a:gd name="T10" fmla="*/ 6350 w 2"/>
                <a:gd name="T11" fmla="*/ 7938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2" y="2"/>
                  </a:moveTo>
                  <a:cubicBezTo>
                    <a:pt x="1" y="2"/>
                    <a:pt x="1" y="2"/>
                    <a:pt x="0" y="2"/>
                  </a:cubicBezTo>
                  <a:cubicBezTo>
                    <a:pt x="0" y="2"/>
                    <a:pt x="0" y="2"/>
                    <a:pt x="0" y="1"/>
                  </a:cubicBezTo>
                  <a:cubicBezTo>
                    <a:pt x="0" y="1"/>
                    <a:pt x="1" y="1"/>
                    <a:pt x="1" y="0"/>
                  </a:cubicBezTo>
                  <a:cubicBezTo>
                    <a:pt x="2" y="0"/>
                    <a:pt x="2" y="1"/>
                    <a:pt x="2" y="1"/>
                  </a:cubicBezTo>
                  <a:cubicBezTo>
                    <a:pt x="2" y="1"/>
                    <a:pt x="2" y="1"/>
                    <a:pt x="2" y="2"/>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02" name="Freeform 519"/>
            <p:cNvSpPr>
              <a:spLocks noChangeArrowheads="1"/>
            </p:cNvSpPr>
            <p:nvPr/>
          </p:nvSpPr>
          <p:spPr bwMode="auto">
            <a:xfrm>
              <a:off x="825500" y="203200"/>
              <a:ext cx="15875" cy="11113"/>
            </a:xfrm>
            <a:custGeom>
              <a:avLst/>
              <a:gdLst>
                <a:gd name="T0" fmla="*/ 11906 w 4"/>
                <a:gd name="T1" fmla="*/ 11113 h 3"/>
                <a:gd name="T2" fmla="*/ 3969 w 4"/>
                <a:gd name="T3" fmla="*/ 11113 h 3"/>
                <a:gd name="T4" fmla="*/ 0 w 4"/>
                <a:gd name="T5" fmla="*/ 7409 h 3"/>
                <a:gd name="T6" fmla="*/ 11906 w 4"/>
                <a:gd name="T7" fmla="*/ 0 h 3"/>
                <a:gd name="T8" fmla="*/ 15875 w 4"/>
                <a:gd name="T9" fmla="*/ 3704 h 3"/>
                <a:gd name="T10" fmla="*/ 11906 w 4"/>
                <a:gd name="T11" fmla="*/ 11113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3" y="3"/>
                  </a:moveTo>
                  <a:cubicBezTo>
                    <a:pt x="3" y="3"/>
                    <a:pt x="2" y="3"/>
                    <a:pt x="1" y="3"/>
                  </a:cubicBezTo>
                  <a:cubicBezTo>
                    <a:pt x="1" y="3"/>
                    <a:pt x="0" y="3"/>
                    <a:pt x="0" y="2"/>
                  </a:cubicBezTo>
                  <a:cubicBezTo>
                    <a:pt x="0" y="1"/>
                    <a:pt x="2" y="1"/>
                    <a:pt x="3" y="0"/>
                  </a:cubicBezTo>
                  <a:cubicBezTo>
                    <a:pt x="4" y="0"/>
                    <a:pt x="3" y="1"/>
                    <a:pt x="4" y="1"/>
                  </a:cubicBezTo>
                  <a:cubicBezTo>
                    <a:pt x="4" y="1"/>
                    <a:pt x="4" y="2"/>
                    <a:pt x="3" y="3"/>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03" name="Freeform 520"/>
            <p:cNvSpPr>
              <a:spLocks noChangeArrowheads="1"/>
            </p:cNvSpPr>
            <p:nvPr/>
          </p:nvSpPr>
          <p:spPr bwMode="auto">
            <a:xfrm>
              <a:off x="855663" y="312737"/>
              <a:ext cx="19050" cy="15875"/>
            </a:xfrm>
            <a:custGeom>
              <a:avLst/>
              <a:gdLst>
                <a:gd name="T0" fmla="*/ 19050 w 5"/>
                <a:gd name="T1" fmla="*/ 11906 h 4"/>
                <a:gd name="T2" fmla="*/ 11430 w 5"/>
                <a:gd name="T3" fmla="*/ 15875 h 4"/>
                <a:gd name="T4" fmla="*/ 3810 w 5"/>
                <a:gd name="T5" fmla="*/ 15875 h 4"/>
                <a:gd name="T6" fmla="*/ 0 w 5"/>
                <a:gd name="T7" fmla="*/ 7938 h 4"/>
                <a:gd name="T8" fmla="*/ 7620 w 5"/>
                <a:gd name="T9" fmla="*/ 3969 h 4"/>
                <a:gd name="T10" fmla="*/ 19050 w 5"/>
                <a:gd name="T11" fmla="*/ 3969 h 4"/>
                <a:gd name="T12" fmla="*/ 19050 w 5"/>
                <a:gd name="T13" fmla="*/ 11906 h 4"/>
                <a:gd name="T14" fmla="*/ 0 60000 65536"/>
                <a:gd name="T15" fmla="*/ 0 60000 65536"/>
                <a:gd name="T16" fmla="*/ 0 60000 65536"/>
                <a:gd name="T17" fmla="*/ 0 60000 65536"/>
                <a:gd name="T18" fmla="*/ 0 60000 65536"/>
                <a:gd name="T19" fmla="*/ 0 60000 65536"/>
                <a:gd name="T20" fmla="*/ 0 60000 65536"/>
                <a:gd name="T21" fmla="*/ 0 w 5"/>
                <a:gd name="T22" fmla="*/ 0 h 4"/>
                <a:gd name="T23" fmla="*/ 5 w 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4">
                  <a:moveTo>
                    <a:pt x="5" y="3"/>
                  </a:moveTo>
                  <a:cubicBezTo>
                    <a:pt x="4" y="4"/>
                    <a:pt x="4" y="4"/>
                    <a:pt x="3" y="4"/>
                  </a:cubicBezTo>
                  <a:cubicBezTo>
                    <a:pt x="2" y="4"/>
                    <a:pt x="1" y="4"/>
                    <a:pt x="1" y="4"/>
                  </a:cubicBezTo>
                  <a:cubicBezTo>
                    <a:pt x="0" y="3"/>
                    <a:pt x="0" y="3"/>
                    <a:pt x="0" y="2"/>
                  </a:cubicBezTo>
                  <a:cubicBezTo>
                    <a:pt x="0" y="1"/>
                    <a:pt x="1" y="1"/>
                    <a:pt x="2" y="1"/>
                  </a:cubicBezTo>
                  <a:cubicBezTo>
                    <a:pt x="3" y="0"/>
                    <a:pt x="4" y="1"/>
                    <a:pt x="5" y="1"/>
                  </a:cubicBezTo>
                  <a:cubicBezTo>
                    <a:pt x="5" y="2"/>
                    <a:pt x="5" y="2"/>
                    <a:pt x="5" y="3"/>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04" name="Freeform 521"/>
            <p:cNvSpPr>
              <a:spLocks noChangeArrowheads="1"/>
            </p:cNvSpPr>
            <p:nvPr/>
          </p:nvSpPr>
          <p:spPr bwMode="auto">
            <a:xfrm>
              <a:off x="879475" y="414337"/>
              <a:ext cx="22225" cy="23813"/>
            </a:xfrm>
            <a:custGeom>
              <a:avLst/>
              <a:gdLst>
                <a:gd name="T0" fmla="*/ 18521 w 6"/>
                <a:gd name="T1" fmla="*/ 7938 h 6"/>
                <a:gd name="T2" fmla="*/ 14817 w 6"/>
                <a:gd name="T3" fmla="*/ 7938 h 6"/>
                <a:gd name="T4" fmla="*/ 22225 w 6"/>
                <a:gd name="T5" fmla="*/ 15875 h 6"/>
                <a:gd name="T6" fmla="*/ 14817 w 6"/>
                <a:gd name="T7" fmla="*/ 23813 h 6"/>
                <a:gd name="T8" fmla="*/ 7408 w 6"/>
                <a:gd name="T9" fmla="*/ 23813 h 6"/>
                <a:gd name="T10" fmla="*/ 3704 w 6"/>
                <a:gd name="T11" fmla="*/ 19844 h 6"/>
                <a:gd name="T12" fmla="*/ 3704 w 6"/>
                <a:gd name="T13" fmla="*/ 11907 h 6"/>
                <a:gd name="T14" fmla="*/ 7408 w 6"/>
                <a:gd name="T15" fmla="*/ 7938 h 6"/>
                <a:gd name="T16" fmla="*/ 11113 w 6"/>
                <a:gd name="T17" fmla="*/ 3969 h 6"/>
                <a:gd name="T18" fmla="*/ 14817 w 6"/>
                <a:gd name="T19" fmla="*/ 0 h 6"/>
                <a:gd name="T20" fmla="*/ 18521 w 6"/>
                <a:gd name="T21" fmla="*/ 3969 h 6"/>
                <a:gd name="T22" fmla="*/ 18521 w 6"/>
                <a:gd name="T23" fmla="*/ 7938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6"/>
                <a:gd name="T38" fmla="*/ 6 w 6"/>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6">
                  <a:moveTo>
                    <a:pt x="5" y="2"/>
                  </a:moveTo>
                  <a:cubicBezTo>
                    <a:pt x="5" y="2"/>
                    <a:pt x="4" y="2"/>
                    <a:pt x="4" y="2"/>
                  </a:cubicBezTo>
                  <a:cubicBezTo>
                    <a:pt x="5" y="3"/>
                    <a:pt x="6" y="3"/>
                    <a:pt x="6" y="4"/>
                  </a:cubicBezTo>
                  <a:cubicBezTo>
                    <a:pt x="6" y="4"/>
                    <a:pt x="5" y="5"/>
                    <a:pt x="4" y="6"/>
                  </a:cubicBezTo>
                  <a:cubicBezTo>
                    <a:pt x="3" y="6"/>
                    <a:pt x="2" y="6"/>
                    <a:pt x="2" y="6"/>
                  </a:cubicBezTo>
                  <a:cubicBezTo>
                    <a:pt x="1" y="6"/>
                    <a:pt x="1" y="5"/>
                    <a:pt x="1" y="5"/>
                  </a:cubicBezTo>
                  <a:cubicBezTo>
                    <a:pt x="1" y="5"/>
                    <a:pt x="0" y="4"/>
                    <a:pt x="1" y="3"/>
                  </a:cubicBezTo>
                  <a:cubicBezTo>
                    <a:pt x="1" y="3"/>
                    <a:pt x="4" y="3"/>
                    <a:pt x="2" y="2"/>
                  </a:cubicBezTo>
                  <a:cubicBezTo>
                    <a:pt x="2" y="2"/>
                    <a:pt x="2" y="1"/>
                    <a:pt x="3" y="1"/>
                  </a:cubicBezTo>
                  <a:cubicBezTo>
                    <a:pt x="3" y="1"/>
                    <a:pt x="4" y="0"/>
                    <a:pt x="4" y="0"/>
                  </a:cubicBezTo>
                  <a:cubicBezTo>
                    <a:pt x="5" y="0"/>
                    <a:pt x="5" y="1"/>
                    <a:pt x="5" y="1"/>
                  </a:cubicBezTo>
                  <a:cubicBezTo>
                    <a:pt x="5" y="1"/>
                    <a:pt x="5" y="2"/>
                    <a:pt x="5" y="2"/>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05" name="Freeform 522"/>
            <p:cNvSpPr>
              <a:spLocks noChangeArrowheads="1"/>
            </p:cNvSpPr>
            <p:nvPr/>
          </p:nvSpPr>
          <p:spPr bwMode="auto">
            <a:xfrm>
              <a:off x="800100" y="165100"/>
              <a:ext cx="11113" cy="23813"/>
            </a:xfrm>
            <a:custGeom>
              <a:avLst/>
              <a:gdLst>
                <a:gd name="T0" fmla="*/ 11113 w 3"/>
                <a:gd name="T1" fmla="*/ 15875 h 6"/>
                <a:gd name="T2" fmla="*/ 7409 w 3"/>
                <a:gd name="T3" fmla="*/ 23813 h 6"/>
                <a:gd name="T4" fmla="*/ 3704 w 3"/>
                <a:gd name="T5" fmla="*/ 23813 h 6"/>
                <a:gd name="T6" fmla="*/ 3704 w 3"/>
                <a:gd name="T7" fmla="*/ 19844 h 6"/>
                <a:gd name="T8" fmla="*/ 3704 w 3"/>
                <a:gd name="T9" fmla="*/ 15875 h 6"/>
                <a:gd name="T10" fmla="*/ 3704 w 3"/>
                <a:gd name="T11" fmla="*/ 15875 h 6"/>
                <a:gd name="T12" fmla="*/ 7409 w 3"/>
                <a:gd name="T13" fmla="*/ 11907 h 6"/>
                <a:gd name="T14" fmla="*/ 7409 w 3"/>
                <a:gd name="T15" fmla="*/ 7938 h 6"/>
                <a:gd name="T16" fmla="*/ 3704 w 3"/>
                <a:gd name="T17" fmla="*/ 0 h 6"/>
                <a:gd name="T18" fmla="*/ 3704 w 3"/>
                <a:gd name="T19" fmla="*/ 0 h 6"/>
                <a:gd name="T20" fmla="*/ 11113 w 3"/>
                <a:gd name="T21" fmla="*/ 15875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6"/>
                <a:gd name="T35" fmla="*/ 3 w 3"/>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6">
                  <a:moveTo>
                    <a:pt x="3" y="4"/>
                  </a:moveTo>
                  <a:cubicBezTo>
                    <a:pt x="2" y="4"/>
                    <a:pt x="2" y="5"/>
                    <a:pt x="2" y="6"/>
                  </a:cubicBezTo>
                  <a:cubicBezTo>
                    <a:pt x="2" y="6"/>
                    <a:pt x="1" y="6"/>
                    <a:pt x="1" y="6"/>
                  </a:cubicBezTo>
                  <a:cubicBezTo>
                    <a:pt x="0" y="6"/>
                    <a:pt x="1" y="5"/>
                    <a:pt x="1" y="5"/>
                  </a:cubicBezTo>
                  <a:cubicBezTo>
                    <a:pt x="1" y="5"/>
                    <a:pt x="0" y="4"/>
                    <a:pt x="1" y="4"/>
                  </a:cubicBezTo>
                  <a:cubicBezTo>
                    <a:pt x="1" y="4"/>
                    <a:pt x="1" y="4"/>
                    <a:pt x="1" y="4"/>
                  </a:cubicBezTo>
                  <a:cubicBezTo>
                    <a:pt x="1" y="4"/>
                    <a:pt x="2" y="3"/>
                    <a:pt x="2" y="3"/>
                  </a:cubicBezTo>
                  <a:cubicBezTo>
                    <a:pt x="2" y="2"/>
                    <a:pt x="2" y="2"/>
                    <a:pt x="2" y="2"/>
                  </a:cubicBezTo>
                  <a:cubicBezTo>
                    <a:pt x="2" y="1"/>
                    <a:pt x="1" y="1"/>
                    <a:pt x="1" y="0"/>
                  </a:cubicBezTo>
                  <a:cubicBezTo>
                    <a:pt x="1" y="0"/>
                    <a:pt x="1" y="0"/>
                    <a:pt x="1" y="0"/>
                  </a:cubicBezTo>
                  <a:cubicBezTo>
                    <a:pt x="3" y="0"/>
                    <a:pt x="3" y="2"/>
                    <a:pt x="3" y="4"/>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06" name="Freeform 523"/>
            <p:cNvSpPr>
              <a:spLocks noChangeArrowheads="1"/>
            </p:cNvSpPr>
            <p:nvPr/>
          </p:nvSpPr>
          <p:spPr bwMode="auto">
            <a:xfrm>
              <a:off x="830263" y="312737"/>
              <a:ext cx="22225" cy="15875"/>
            </a:xfrm>
            <a:custGeom>
              <a:avLst/>
              <a:gdLst>
                <a:gd name="T0" fmla="*/ 14817 w 6"/>
                <a:gd name="T1" fmla="*/ 11906 h 4"/>
                <a:gd name="T2" fmla="*/ 11113 w 6"/>
                <a:gd name="T3" fmla="*/ 15875 h 4"/>
                <a:gd name="T4" fmla="*/ 0 w 6"/>
                <a:gd name="T5" fmla="*/ 11906 h 4"/>
                <a:gd name="T6" fmla="*/ 3704 w 6"/>
                <a:gd name="T7" fmla="*/ 3969 h 4"/>
                <a:gd name="T8" fmla="*/ 14817 w 6"/>
                <a:gd name="T9" fmla="*/ 0 h 4"/>
                <a:gd name="T10" fmla="*/ 22225 w 6"/>
                <a:gd name="T11" fmla="*/ 3969 h 4"/>
                <a:gd name="T12" fmla="*/ 14817 w 6"/>
                <a:gd name="T13" fmla="*/ 11906 h 4"/>
                <a:gd name="T14" fmla="*/ 0 60000 65536"/>
                <a:gd name="T15" fmla="*/ 0 60000 65536"/>
                <a:gd name="T16" fmla="*/ 0 60000 65536"/>
                <a:gd name="T17" fmla="*/ 0 60000 65536"/>
                <a:gd name="T18" fmla="*/ 0 60000 65536"/>
                <a:gd name="T19" fmla="*/ 0 60000 65536"/>
                <a:gd name="T20" fmla="*/ 0 60000 65536"/>
                <a:gd name="T21" fmla="*/ 0 w 6"/>
                <a:gd name="T22" fmla="*/ 0 h 4"/>
                <a:gd name="T23" fmla="*/ 6 w 6"/>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4">
                  <a:moveTo>
                    <a:pt x="4" y="3"/>
                  </a:moveTo>
                  <a:cubicBezTo>
                    <a:pt x="4" y="4"/>
                    <a:pt x="3" y="4"/>
                    <a:pt x="3" y="4"/>
                  </a:cubicBezTo>
                  <a:cubicBezTo>
                    <a:pt x="2" y="4"/>
                    <a:pt x="1" y="4"/>
                    <a:pt x="0" y="3"/>
                  </a:cubicBezTo>
                  <a:cubicBezTo>
                    <a:pt x="0" y="2"/>
                    <a:pt x="1" y="2"/>
                    <a:pt x="1" y="1"/>
                  </a:cubicBezTo>
                  <a:cubicBezTo>
                    <a:pt x="2" y="1"/>
                    <a:pt x="3" y="0"/>
                    <a:pt x="4" y="0"/>
                  </a:cubicBezTo>
                  <a:cubicBezTo>
                    <a:pt x="5" y="0"/>
                    <a:pt x="5" y="1"/>
                    <a:pt x="6" y="1"/>
                  </a:cubicBezTo>
                  <a:cubicBezTo>
                    <a:pt x="6" y="2"/>
                    <a:pt x="5" y="3"/>
                    <a:pt x="4" y="3"/>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07" name="Freeform 524"/>
            <p:cNvSpPr>
              <a:spLocks noChangeArrowheads="1"/>
            </p:cNvSpPr>
            <p:nvPr/>
          </p:nvSpPr>
          <p:spPr bwMode="auto">
            <a:xfrm>
              <a:off x="765175" y="200025"/>
              <a:ext cx="42863" cy="22225"/>
            </a:xfrm>
            <a:custGeom>
              <a:avLst/>
              <a:gdLst>
                <a:gd name="T0" fmla="*/ 38966 w 11"/>
                <a:gd name="T1" fmla="*/ 18521 h 6"/>
                <a:gd name="T2" fmla="*/ 27276 w 11"/>
                <a:gd name="T3" fmla="*/ 22225 h 6"/>
                <a:gd name="T4" fmla="*/ 15587 w 11"/>
                <a:gd name="T5" fmla="*/ 22225 h 6"/>
                <a:gd name="T6" fmla="*/ 7793 w 11"/>
                <a:gd name="T7" fmla="*/ 18521 h 6"/>
                <a:gd name="T8" fmla="*/ 0 w 11"/>
                <a:gd name="T9" fmla="*/ 14817 h 6"/>
                <a:gd name="T10" fmla="*/ 15587 w 11"/>
                <a:gd name="T11" fmla="*/ 0 h 6"/>
                <a:gd name="T12" fmla="*/ 35070 w 11"/>
                <a:gd name="T13" fmla="*/ 3704 h 6"/>
                <a:gd name="T14" fmla="*/ 42863 w 11"/>
                <a:gd name="T15" fmla="*/ 11113 h 6"/>
                <a:gd name="T16" fmla="*/ 38966 w 11"/>
                <a:gd name="T17" fmla="*/ 18521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6"/>
                <a:gd name="T29" fmla="*/ 11 w 11"/>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6">
                  <a:moveTo>
                    <a:pt x="10" y="5"/>
                  </a:moveTo>
                  <a:cubicBezTo>
                    <a:pt x="9" y="5"/>
                    <a:pt x="8" y="6"/>
                    <a:pt x="7" y="6"/>
                  </a:cubicBezTo>
                  <a:cubicBezTo>
                    <a:pt x="6" y="6"/>
                    <a:pt x="5" y="6"/>
                    <a:pt x="4" y="6"/>
                  </a:cubicBezTo>
                  <a:cubicBezTo>
                    <a:pt x="3" y="6"/>
                    <a:pt x="2" y="6"/>
                    <a:pt x="2" y="5"/>
                  </a:cubicBezTo>
                  <a:cubicBezTo>
                    <a:pt x="1" y="5"/>
                    <a:pt x="0" y="5"/>
                    <a:pt x="0" y="4"/>
                  </a:cubicBezTo>
                  <a:cubicBezTo>
                    <a:pt x="0" y="2"/>
                    <a:pt x="2" y="1"/>
                    <a:pt x="4" y="0"/>
                  </a:cubicBezTo>
                  <a:cubicBezTo>
                    <a:pt x="6" y="0"/>
                    <a:pt x="8" y="0"/>
                    <a:pt x="9" y="1"/>
                  </a:cubicBezTo>
                  <a:cubicBezTo>
                    <a:pt x="9" y="1"/>
                    <a:pt x="10" y="2"/>
                    <a:pt x="11" y="3"/>
                  </a:cubicBezTo>
                  <a:cubicBezTo>
                    <a:pt x="11" y="3"/>
                    <a:pt x="10" y="4"/>
                    <a:pt x="10" y="5"/>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08" name="Freeform 525"/>
            <p:cNvSpPr>
              <a:spLocks noChangeArrowheads="1"/>
            </p:cNvSpPr>
            <p:nvPr/>
          </p:nvSpPr>
          <p:spPr bwMode="auto">
            <a:xfrm>
              <a:off x="852488" y="377825"/>
              <a:ext cx="11113" cy="19050"/>
            </a:xfrm>
            <a:custGeom>
              <a:avLst/>
              <a:gdLst>
                <a:gd name="T0" fmla="*/ 7409 w 3"/>
                <a:gd name="T1" fmla="*/ 15240 h 5"/>
                <a:gd name="T2" fmla="*/ 7409 w 3"/>
                <a:gd name="T3" fmla="*/ 19050 h 5"/>
                <a:gd name="T4" fmla="*/ 7409 w 3"/>
                <a:gd name="T5" fmla="*/ 19050 h 5"/>
                <a:gd name="T6" fmla="*/ 0 w 3"/>
                <a:gd name="T7" fmla="*/ 0 h 5"/>
                <a:gd name="T8" fmla="*/ 3704 w 3"/>
                <a:gd name="T9" fmla="*/ 0 h 5"/>
                <a:gd name="T10" fmla="*/ 7409 w 3"/>
                <a:gd name="T11" fmla="*/ 15240 h 5"/>
                <a:gd name="T12" fmla="*/ 7409 w 3"/>
                <a:gd name="T13" fmla="*/ 15240 h 5"/>
                <a:gd name="T14" fmla="*/ 0 60000 65536"/>
                <a:gd name="T15" fmla="*/ 0 60000 65536"/>
                <a:gd name="T16" fmla="*/ 0 60000 65536"/>
                <a:gd name="T17" fmla="*/ 0 60000 65536"/>
                <a:gd name="T18" fmla="*/ 0 60000 65536"/>
                <a:gd name="T19" fmla="*/ 0 60000 65536"/>
                <a:gd name="T20" fmla="*/ 0 60000 65536"/>
                <a:gd name="T21" fmla="*/ 0 w 3"/>
                <a:gd name="T22" fmla="*/ 0 h 5"/>
                <a:gd name="T23" fmla="*/ 3 w 3"/>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5">
                  <a:moveTo>
                    <a:pt x="2" y="4"/>
                  </a:moveTo>
                  <a:cubicBezTo>
                    <a:pt x="3" y="5"/>
                    <a:pt x="3" y="5"/>
                    <a:pt x="2" y="5"/>
                  </a:cubicBezTo>
                  <a:cubicBezTo>
                    <a:pt x="2" y="5"/>
                    <a:pt x="2" y="5"/>
                    <a:pt x="2" y="5"/>
                  </a:cubicBezTo>
                  <a:cubicBezTo>
                    <a:pt x="2" y="3"/>
                    <a:pt x="0" y="2"/>
                    <a:pt x="0" y="0"/>
                  </a:cubicBezTo>
                  <a:cubicBezTo>
                    <a:pt x="1" y="0"/>
                    <a:pt x="1" y="0"/>
                    <a:pt x="1" y="0"/>
                  </a:cubicBezTo>
                  <a:cubicBezTo>
                    <a:pt x="2" y="1"/>
                    <a:pt x="1" y="3"/>
                    <a:pt x="2" y="4"/>
                  </a:cubicBezTo>
                  <a:cubicBezTo>
                    <a:pt x="2" y="4"/>
                    <a:pt x="2" y="4"/>
                    <a:pt x="2" y="4"/>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09" name="Freeform 526"/>
            <p:cNvSpPr>
              <a:spLocks noChangeArrowheads="1"/>
            </p:cNvSpPr>
            <p:nvPr/>
          </p:nvSpPr>
          <p:spPr bwMode="auto">
            <a:xfrm>
              <a:off x="731838" y="233362"/>
              <a:ext cx="79375" cy="41275"/>
            </a:xfrm>
            <a:custGeom>
              <a:avLst/>
              <a:gdLst>
                <a:gd name="T0" fmla="*/ 71815 w 21"/>
                <a:gd name="T1" fmla="*/ 33770 h 11"/>
                <a:gd name="T2" fmla="*/ 56696 w 21"/>
                <a:gd name="T3" fmla="*/ 37523 h 11"/>
                <a:gd name="T4" fmla="*/ 56696 w 21"/>
                <a:gd name="T5" fmla="*/ 37523 h 11"/>
                <a:gd name="T6" fmla="*/ 52917 w 21"/>
                <a:gd name="T7" fmla="*/ 37523 h 11"/>
                <a:gd name="T8" fmla="*/ 52917 w 21"/>
                <a:gd name="T9" fmla="*/ 37523 h 11"/>
                <a:gd name="T10" fmla="*/ 45357 w 21"/>
                <a:gd name="T11" fmla="*/ 37523 h 11"/>
                <a:gd name="T12" fmla="*/ 37798 w 21"/>
                <a:gd name="T13" fmla="*/ 37523 h 11"/>
                <a:gd name="T14" fmla="*/ 34018 w 21"/>
                <a:gd name="T15" fmla="*/ 37523 h 11"/>
                <a:gd name="T16" fmla="*/ 26458 w 21"/>
                <a:gd name="T17" fmla="*/ 37523 h 11"/>
                <a:gd name="T18" fmla="*/ 22679 w 21"/>
                <a:gd name="T19" fmla="*/ 33770 h 11"/>
                <a:gd name="T20" fmla="*/ 22679 w 21"/>
                <a:gd name="T21" fmla="*/ 33770 h 11"/>
                <a:gd name="T22" fmla="*/ 22679 w 21"/>
                <a:gd name="T23" fmla="*/ 33770 h 11"/>
                <a:gd name="T24" fmla="*/ 7560 w 21"/>
                <a:gd name="T25" fmla="*/ 37523 h 11"/>
                <a:gd name="T26" fmla="*/ 7560 w 21"/>
                <a:gd name="T27" fmla="*/ 37523 h 11"/>
                <a:gd name="T28" fmla="*/ 7560 w 21"/>
                <a:gd name="T29" fmla="*/ 37523 h 11"/>
                <a:gd name="T30" fmla="*/ 18899 w 21"/>
                <a:gd name="T31" fmla="*/ 33770 h 11"/>
                <a:gd name="T32" fmla="*/ 18899 w 21"/>
                <a:gd name="T33" fmla="*/ 30018 h 11"/>
                <a:gd name="T34" fmla="*/ 15119 w 21"/>
                <a:gd name="T35" fmla="*/ 30018 h 11"/>
                <a:gd name="T36" fmla="*/ 15119 w 21"/>
                <a:gd name="T37" fmla="*/ 30018 h 11"/>
                <a:gd name="T38" fmla="*/ 3780 w 21"/>
                <a:gd name="T39" fmla="*/ 37523 h 11"/>
                <a:gd name="T40" fmla="*/ 0 w 21"/>
                <a:gd name="T41" fmla="*/ 37523 h 11"/>
                <a:gd name="T42" fmla="*/ 7560 w 21"/>
                <a:gd name="T43" fmla="*/ 33770 h 11"/>
                <a:gd name="T44" fmla="*/ 15119 w 21"/>
                <a:gd name="T45" fmla="*/ 22514 h 11"/>
                <a:gd name="T46" fmla="*/ 18899 w 21"/>
                <a:gd name="T47" fmla="*/ 18761 h 11"/>
                <a:gd name="T48" fmla="*/ 22679 w 21"/>
                <a:gd name="T49" fmla="*/ 15009 h 11"/>
                <a:gd name="T50" fmla="*/ 30238 w 21"/>
                <a:gd name="T51" fmla="*/ 11257 h 11"/>
                <a:gd name="T52" fmla="*/ 37798 w 21"/>
                <a:gd name="T53" fmla="*/ 7505 h 11"/>
                <a:gd name="T54" fmla="*/ 45357 w 21"/>
                <a:gd name="T55" fmla="*/ 7505 h 11"/>
                <a:gd name="T56" fmla="*/ 45357 w 21"/>
                <a:gd name="T57" fmla="*/ 7505 h 11"/>
                <a:gd name="T58" fmla="*/ 45357 w 21"/>
                <a:gd name="T59" fmla="*/ 3752 h 11"/>
                <a:gd name="T60" fmla="*/ 49137 w 21"/>
                <a:gd name="T61" fmla="*/ 3752 h 11"/>
                <a:gd name="T62" fmla="*/ 49137 w 21"/>
                <a:gd name="T63" fmla="*/ 3752 h 11"/>
                <a:gd name="T64" fmla="*/ 45357 w 21"/>
                <a:gd name="T65" fmla="*/ 7505 h 11"/>
                <a:gd name="T66" fmla="*/ 49137 w 21"/>
                <a:gd name="T67" fmla="*/ 11257 h 11"/>
                <a:gd name="T68" fmla="*/ 60476 w 21"/>
                <a:gd name="T69" fmla="*/ 22514 h 11"/>
                <a:gd name="T70" fmla="*/ 64256 w 21"/>
                <a:gd name="T71" fmla="*/ 18761 h 11"/>
                <a:gd name="T72" fmla="*/ 68036 w 21"/>
                <a:gd name="T73" fmla="*/ 18761 h 11"/>
                <a:gd name="T74" fmla="*/ 71815 w 21"/>
                <a:gd name="T75" fmla="*/ 18761 h 11"/>
                <a:gd name="T76" fmla="*/ 79375 w 21"/>
                <a:gd name="T77" fmla="*/ 26266 h 11"/>
                <a:gd name="T78" fmla="*/ 71815 w 21"/>
                <a:gd name="T79" fmla="*/ 33770 h 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1"/>
                <a:gd name="T121" fmla="*/ 0 h 11"/>
                <a:gd name="T122" fmla="*/ 21 w 21"/>
                <a:gd name="T123" fmla="*/ 11 h 1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1" h="11">
                  <a:moveTo>
                    <a:pt x="19" y="9"/>
                  </a:moveTo>
                  <a:cubicBezTo>
                    <a:pt x="18" y="10"/>
                    <a:pt x="17" y="11"/>
                    <a:pt x="15" y="10"/>
                  </a:cubicBezTo>
                  <a:cubicBezTo>
                    <a:pt x="15" y="10"/>
                    <a:pt x="15" y="10"/>
                    <a:pt x="15" y="10"/>
                  </a:cubicBezTo>
                  <a:cubicBezTo>
                    <a:pt x="14" y="10"/>
                    <a:pt x="15" y="9"/>
                    <a:pt x="14" y="10"/>
                  </a:cubicBezTo>
                  <a:cubicBezTo>
                    <a:pt x="14" y="10"/>
                    <a:pt x="14" y="10"/>
                    <a:pt x="14" y="10"/>
                  </a:cubicBezTo>
                  <a:cubicBezTo>
                    <a:pt x="13" y="10"/>
                    <a:pt x="13" y="11"/>
                    <a:pt x="12" y="10"/>
                  </a:cubicBezTo>
                  <a:cubicBezTo>
                    <a:pt x="11" y="11"/>
                    <a:pt x="10" y="10"/>
                    <a:pt x="10" y="10"/>
                  </a:cubicBezTo>
                  <a:cubicBezTo>
                    <a:pt x="9" y="10"/>
                    <a:pt x="9" y="10"/>
                    <a:pt x="9" y="10"/>
                  </a:cubicBezTo>
                  <a:cubicBezTo>
                    <a:pt x="8" y="10"/>
                    <a:pt x="8" y="10"/>
                    <a:pt x="7" y="10"/>
                  </a:cubicBezTo>
                  <a:cubicBezTo>
                    <a:pt x="7" y="9"/>
                    <a:pt x="6" y="10"/>
                    <a:pt x="6" y="9"/>
                  </a:cubicBezTo>
                  <a:cubicBezTo>
                    <a:pt x="6" y="9"/>
                    <a:pt x="6" y="9"/>
                    <a:pt x="6" y="9"/>
                  </a:cubicBezTo>
                  <a:cubicBezTo>
                    <a:pt x="6" y="9"/>
                    <a:pt x="6" y="9"/>
                    <a:pt x="6" y="9"/>
                  </a:cubicBezTo>
                  <a:cubicBezTo>
                    <a:pt x="4" y="9"/>
                    <a:pt x="3" y="10"/>
                    <a:pt x="2" y="10"/>
                  </a:cubicBezTo>
                  <a:cubicBezTo>
                    <a:pt x="2" y="11"/>
                    <a:pt x="2" y="10"/>
                    <a:pt x="2" y="10"/>
                  </a:cubicBezTo>
                  <a:cubicBezTo>
                    <a:pt x="2" y="10"/>
                    <a:pt x="2" y="10"/>
                    <a:pt x="2" y="10"/>
                  </a:cubicBezTo>
                  <a:cubicBezTo>
                    <a:pt x="3" y="10"/>
                    <a:pt x="4" y="9"/>
                    <a:pt x="5" y="9"/>
                  </a:cubicBezTo>
                  <a:cubicBezTo>
                    <a:pt x="5" y="9"/>
                    <a:pt x="5" y="8"/>
                    <a:pt x="5" y="8"/>
                  </a:cubicBezTo>
                  <a:cubicBezTo>
                    <a:pt x="5" y="8"/>
                    <a:pt x="5" y="7"/>
                    <a:pt x="4" y="8"/>
                  </a:cubicBezTo>
                  <a:cubicBezTo>
                    <a:pt x="4" y="8"/>
                    <a:pt x="4" y="8"/>
                    <a:pt x="4" y="8"/>
                  </a:cubicBezTo>
                  <a:cubicBezTo>
                    <a:pt x="3" y="9"/>
                    <a:pt x="2" y="9"/>
                    <a:pt x="1" y="10"/>
                  </a:cubicBezTo>
                  <a:cubicBezTo>
                    <a:pt x="1" y="10"/>
                    <a:pt x="0" y="10"/>
                    <a:pt x="0" y="10"/>
                  </a:cubicBezTo>
                  <a:cubicBezTo>
                    <a:pt x="0" y="9"/>
                    <a:pt x="1" y="9"/>
                    <a:pt x="2" y="9"/>
                  </a:cubicBezTo>
                  <a:cubicBezTo>
                    <a:pt x="3" y="8"/>
                    <a:pt x="5" y="7"/>
                    <a:pt x="4" y="6"/>
                  </a:cubicBezTo>
                  <a:cubicBezTo>
                    <a:pt x="4" y="6"/>
                    <a:pt x="5" y="6"/>
                    <a:pt x="5" y="5"/>
                  </a:cubicBezTo>
                  <a:cubicBezTo>
                    <a:pt x="5" y="5"/>
                    <a:pt x="5" y="4"/>
                    <a:pt x="6" y="4"/>
                  </a:cubicBezTo>
                  <a:cubicBezTo>
                    <a:pt x="6" y="3"/>
                    <a:pt x="7" y="3"/>
                    <a:pt x="8" y="3"/>
                  </a:cubicBezTo>
                  <a:cubicBezTo>
                    <a:pt x="9" y="3"/>
                    <a:pt x="9" y="2"/>
                    <a:pt x="10" y="2"/>
                  </a:cubicBezTo>
                  <a:cubicBezTo>
                    <a:pt x="10" y="2"/>
                    <a:pt x="11" y="3"/>
                    <a:pt x="12" y="2"/>
                  </a:cubicBezTo>
                  <a:cubicBezTo>
                    <a:pt x="12" y="2"/>
                    <a:pt x="12" y="2"/>
                    <a:pt x="12" y="2"/>
                  </a:cubicBezTo>
                  <a:cubicBezTo>
                    <a:pt x="12" y="1"/>
                    <a:pt x="12" y="1"/>
                    <a:pt x="12" y="1"/>
                  </a:cubicBezTo>
                  <a:cubicBezTo>
                    <a:pt x="12" y="1"/>
                    <a:pt x="12" y="0"/>
                    <a:pt x="13" y="1"/>
                  </a:cubicBezTo>
                  <a:cubicBezTo>
                    <a:pt x="13" y="0"/>
                    <a:pt x="13" y="1"/>
                    <a:pt x="13" y="1"/>
                  </a:cubicBezTo>
                  <a:cubicBezTo>
                    <a:pt x="13" y="2"/>
                    <a:pt x="13" y="2"/>
                    <a:pt x="12" y="2"/>
                  </a:cubicBezTo>
                  <a:cubicBezTo>
                    <a:pt x="13" y="3"/>
                    <a:pt x="13" y="3"/>
                    <a:pt x="13" y="3"/>
                  </a:cubicBezTo>
                  <a:cubicBezTo>
                    <a:pt x="15" y="3"/>
                    <a:pt x="16" y="4"/>
                    <a:pt x="16" y="6"/>
                  </a:cubicBezTo>
                  <a:cubicBezTo>
                    <a:pt x="16" y="6"/>
                    <a:pt x="17" y="5"/>
                    <a:pt x="17" y="5"/>
                  </a:cubicBezTo>
                  <a:cubicBezTo>
                    <a:pt x="18" y="5"/>
                    <a:pt x="18" y="5"/>
                    <a:pt x="18" y="5"/>
                  </a:cubicBezTo>
                  <a:cubicBezTo>
                    <a:pt x="19" y="5"/>
                    <a:pt x="19" y="5"/>
                    <a:pt x="19" y="5"/>
                  </a:cubicBezTo>
                  <a:cubicBezTo>
                    <a:pt x="20" y="5"/>
                    <a:pt x="21" y="6"/>
                    <a:pt x="21" y="7"/>
                  </a:cubicBezTo>
                  <a:cubicBezTo>
                    <a:pt x="21" y="7"/>
                    <a:pt x="20" y="8"/>
                    <a:pt x="19" y="9"/>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10" name="Freeform 527"/>
            <p:cNvSpPr>
              <a:spLocks noChangeArrowheads="1"/>
            </p:cNvSpPr>
            <p:nvPr/>
          </p:nvSpPr>
          <p:spPr bwMode="auto">
            <a:xfrm>
              <a:off x="717550" y="38100"/>
              <a:ext cx="25400" cy="33338"/>
            </a:xfrm>
            <a:custGeom>
              <a:avLst/>
              <a:gdLst>
                <a:gd name="T0" fmla="*/ 21771 w 7"/>
                <a:gd name="T1" fmla="*/ 33338 h 9"/>
                <a:gd name="T2" fmla="*/ 7257 w 7"/>
                <a:gd name="T3" fmla="*/ 14817 h 9"/>
                <a:gd name="T4" fmla="*/ 3629 w 7"/>
                <a:gd name="T5" fmla="*/ 7408 h 9"/>
                <a:gd name="T6" fmla="*/ 0 w 7"/>
                <a:gd name="T7" fmla="*/ 0 h 9"/>
                <a:gd name="T8" fmla="*/ 3629 w 7"/>
                <a:gd name="T9" fmla="*/ 0 h 9"/>
                <a:gd name="T10" fmla="*/ 14514 w 7"/>
                <a:gd name="T11" fmla="*/ 11113 h 9"/>
                <a:gd name="T12" fmla="*/ 21771 w 7"/>
                <a:gd name="T13" fmla="*/ 25930 h 9"/>
                <a:gd name="T14" fmla="*/ 21771 w 7"/>
                <a:gd name="T15" fmla="*/ 33338 h 9"/>
                <a:gd name="T16" fmla="*/ 21771 w 7"/>
                <a:gd name="T17" fmla="*/ 33338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9"/>
                <a:gd name="T29" fmla="*/ 7 w 7"/>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9">
                  <a:moveTo>
                    <a:pt x="6" y="9"/>
                  </a:moveTo>
                  <a:cubicBezTo>
                    <a:pt x="4" y="8"/>
                    <a:pt x="3" y="6"/>
                    <a:pt x="2" y="4"/>
                  </a:cubicBezTo>
                  <a:cubicBezTo>
                    <a:pt x="1" y="2"/>
                    <a:pt x="1" y="2"/>
                    <a:pt x="1" y="2"/>
                  </a:cubicBezTo>
                  <a:cubicBezTo>
                    <a:pt x="1" y="2"/>
                    <a:pt x="1" y="1"/>
                    <a:pt x="0" y="0"/>
                  </a:cubicBezTo>
                  <a:cubicBezTo>
                    <a:pt x="1" y="0"/>
                    <a:pt x="1" y="0"/>
                    <a:pt x="1" y="0"/>
                  </a:cubicBezTo>
                  <a:cubicBezTo>
                    <a:pt x="2" y="1"/>
                    <a:pt x="3" y="2"/>
                    <a:pt x="4" y="3"/>
                  </a:cubicBezTo>
                  <a:cubicBezTo>
                    <a:pt x="5" y="5"/>
                    <a:pt x="5" y="6"/>
                    <a:pt x="6" y="7"/>
                  </a:cubicBezTo>
                  <a:cubicBezTo>
                    <a:pt x="6" y="8"/>
                    <a:pt x="7" y="8"/>
                    <a:pt x="6" y="9"/>
                  </a:cubicBezTo>
                  <a:cubicBezTo>
                    <a:pt x="6" y="9"/>
                    <a:pt x="6" y="9"/>
                    <a:pt x="6" y="9"/>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11" name="Freeform 528"/>
            <p:cNvSpPr>
              <a:spLocks noChangeArrowheads="1"/>
            </p:cNvSpPr>
            <p:nvPr/>
          </p:nvSpPr>
          <p:spPr bwMode="auto">
            <a:xfrm>
              <a:off x="788988" y="342900"/>
              <a:ext cx="49213" cy="30163"/>
            </a:xfrm>
            <a:custGeom>
              <a:avLst/>
              <a:gdLst>
                <a:gd name="T0" fmla="*/ 45427 w 13"/>
                <a:gd name="T1" fmla="*/ 18852 h 8"/>
                <a:gd name="T2" fmla="*/ 41642 w 13"/>
                <a:gd name="T3" fmla="*/ 22622 h 8"/>
                <a:gd name="T4" fmla="*/ 26499 w 13"/>
                <a:gd name="T5" fmla="*/ 30163 h 8"/>
                <a:gd name="T6" fmla="*/ 18928 w 13"/>
                <a:gd name="T7" fmla="*/ 30163 h 8"/>
                <a:gd name="T8" fmla="*/ 15142 w 13"/>
                <a:gd name="T9" fmla="*/ 30163 h 8"/>
                <a:gd name="T10" fmla="*/ 7571 w 13"/>
                <a:gd name="T11" fmla="*/ 26393 h 8"/>
                <a:gd name="T12" fmla="*/ 0 w 13"/>
                <a:gd name="T13" fmla="*/ 22622 h 8"/>
                <a:gd name="T14" fmla="*/ 3786 w 13"/>
                <a:gd name="T15" fmla="*/ 18852 h 8"/>
                <a:gd name="T16" fmla="*/ 11357 w 13"/>
                <a:gd name="T17" fmla="*/ 11311 h 8"/>
                <a:gd name="T18" fmla="*/ 15142 w 13"/>
                <a:gd name="T19" fmla="*/ 7541 h 8"/>
                <a:gd name="T20" fmla="*/ 26499 w 13"/>
                <a:gd name="T21" fmla="*/ 3770 h 8"/>
                <a:gd name="T22" fmla="*/ 45427 w 13"/>
                <a:gd name="T23" fmla="*/ 3770 h 8"/>
                <a:gd name="T24" fmla="*/ 49213 w 13"/>
                <a:gd name="T25" fmla="*/ 18852 h 8"/>
                <a:gd name="T26" fmla="*/ 45427 w 13"/>
                <a:gd name="T27" fmla="*/ 18852 h 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
                <a:gd name="T43" fmla="*/ 0 h 8"/>
                <a:gd name="T44" fmla="*/ 13 w 13"/>
                <a:gd name="T45" fmla="*/ 8 h 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 h="8">
                  <a:moveTo>
                    <a:pt x="12" y="5"/>
                  </a:moveTo>
                  <a:cubicBezTo>
                    <a:pt x="12" y="6"/>
                    <a:pt x="12" y="6"/>
                    <a:pt x="11" y="6"/>
                  </a:cubicBezTo>
                  <a:cubicBezTo>
                    <a:pt x="10" y="7"/>
                    <a:pt x="9" y="7"/>
                    <a:pt x="7" y="8"/>
                  </a:cubicBezTo>
                  <a:cubicBezTo>
                    <a:pt x="7" y="8"/>
                    <a:pt x="6" y="8"/>
                    <a:pt x="5" y="8"/>
                  </a:cubicBezTo>
                  <a:cubicBezTo>
                    <a:pt x="4" y="8"/>
                    <a:pt x="4" y="8"/>
                    <a:pt x="4" y="8"/>
                  </a:cubicBezTo>
                  <a:cubicBezTo>
                    <a:pt x="3" y="8"/>
                    <a:pt x="2" y="7"/>
                    <a:pt x="2" y="7"/>
                  </a:cubicBezTo>
                  <a:cubicBezTo>
                    <a:pt x="1" y="6"/>
                    <a:pt x="0" y="6"/>
                    <a:pt x="0" y="6"/>
                  </a:cubicBezTo>
                  <a:cubicBezTo>
                    <a:pt x="0" y="5"/>
                    <a:pt x="1" y="5"/>
                    <a:pt x="1" y="5"/>
                  </a:cubicBezTo>
                  <a:cubicBezTo>
                    <a:pt x="2" y="4"/>
                    <a:pt x="3" y="4"/>
                    <a:pt x="3" y="3"/>
                  </a:cubicBezTo>
                  <a:cubicBezTo>
                    <a:pt x="4" y="3"/>
                    <a:pt x="3" y="2"/>
                    <a:pt x="4" y="2"/>
                  </a:cubicBezTo>
                  <a:cubicBezTo>
                    <a:pt x="5" y="1"/>
                    <a:pt x="6" y="2"/>
                    <a:pt x="7" y="1"/>
                  </a:cubicBezTo>
                  <a:cubicBezTo>
                    <a:pt x="8" y="1"/>
                    <a:pt x="10" y="0"/>
                    <a:pt x="12" y="1"/>
                  </a:cubicBezTo>
                  <a:cubicBezTo>
                    <a:pt x="12" y="2"/>
                    <a:pt x="12" y="3"/>
                    <a:pt x="13" y="5"/>
                  </a:cubicBezTo>
                  <a:cubicBezTo>
                    <a:pt x="12" y="5"/>
                    <a:pt x="12" y="5"/>
                    <a:pt x="12" y="5"/>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12" name="Freeform 529"/>
            <p:cNvSpPr>
              <a:spLocks noChangeArrowheads="1"/>
            </p:cNvSpPr>
            <p:nvPr/>
          </p:nvSpPr>
          <p:spPr bwMode="auto">
            <a:xfrm>
              <a:off x="622300" y="298450"/>
              <a:ext cx="230188" cy="188913"/>
            </a:xfrm>
            <a:custGeom>
              <a:avLst/>
              <a:gdLst>
                <a:gd name="T0" fmla="*/ 207547 w 61"/>
                <a:gd name="T1" fmla="*/ 117126 h 50"/>
                <a:gd name="T2" fmla="*/ 203773 w 61"/>
                <a:gd name="T3" fmla="*/ 132239 h 50"/>
                <a:gd name="T4" fmla="*/ 181132 w 61"/>
                <a:gd name="T5" fmla="*/ 124683 h 50"/>
                <a:gd name="T6" fmla="*/ 169811 w 61"/>
                <a:gd name="T7" fmla="*/ 136017 h 50"/>
                <a:gd name="T8" fmla="*/ 177358 w 61"/>
                <a:gd name="T9" fmla="*/ 136017 h 50"/>
                <a:gd name="T10" fmla="*/ 196226 w 61"/>
                <a:gd name="T11" fmla="*/ 139796 h 50"/>
                <a:gd name="T12" fmla="*/ 188679 w 61"/>
                <a:gd name="T13" fmla="*/ 154909 h 50"/>
                <a:gd name="T14" fmla="*/ 173584 w 61"/>
                <a:gd name="T15" fmla="*/ 170022 h 50"/>
                <a:gd name="T16" fmla="*/ 154717 w 61"/>
                <a:gd name="T17" fmla="*/ 188913 h 50"/>
                <a:gd name="T18" fmla="*/ 143396 w 61"/>
                <a:gd name="T19" fmla="*/ 185135 h 50"/>
                <a:gd name="T20" fmla="*/ 132075 w 61"/>
                <a:gd name="T21" fmla="*/ 188913 h 50"/>
                <a:gd name="T22" fmla="*/ 120754 w 61"/>
                <a:gd name="T23" fmla="*/ 177578 h 50"/>
                <a:gd name="T24" fmla="*/ 105660 w 61"/>
                <a:gd name="T25" fmla="*/ 166243 h 50"/>
                <a:gd name="T26" fmla="*/ 98113 w 61"/>
                <a:gd name="T27" fmla="*/ 136017 h 50"/>
                <a:gd name="T28" fmla="*/ 98113 w 61"/>
                <a:gd name="T29" fmla="*/ 109570 h 50"/>
                <a:gd name="T30" fmla="*/ 94339 w 61"/>
                <a:gd name="T31" fmla="*/ 102013 h 50"/>
                <a:gd name="T32" fmla="*/ 64151 w 61"/>
                <a:gd name="T33" fmla="*/ 94457 h 50"/>
                <a:gd name="T34" fmla="*/ 41509 w 61"/>
                <a:gd name="T35" fmla="*/ 90678 h 50"/>
                <a:gd name="T36" fmla="*/ 11321 w 61"/>
                <a:gd name="T37" fmla="*/ 79343 h 50"/>
                <a:gd name="T38" fmla="*/ 22641 w 61"/>
                <a:gd name="T39" fmla="*/ 45339 h 50"/>
                <a:gd name="T40" fmla="*/ 18868 w 61"/>
                <a:gd name="T41" fmla="*/ 37783 h 50"/>
                <a:gd name="T42" fmla="*/ 11321 w 61"/>
                <a:gd name="T43" fmla="*/ 30226 h 50"/>
                <a:gd name="T44" fmla="*/ 22641 w 61"/>
                <a:gd name="T45" fmla="*/ 11335 h 50"/>
                <a:gd name="T46" fmla="*/ 60377 w 61"/>
                <a:gd name="T47" fmla="*/ 0 h 50"/>
                <a:gd name="T48" fmla="*/ 75471 w 61"/>
                <a:gd name="T49" fmla="*/ 22670 h 50"/>
                <a:gd name="T50" fmla="*/ 56604 w 61"/>
                <a:gd name="T51" fmla="*/ 37783 h 50"/>
                <a:gd name="T52" fmla="*/ 75471 w 61"/>
                <a:gd name="T53" fmla="*/ 45339 h 50"/>
                <a:gd name="T54" fmla="*/ 98113 w 61"/>
                <a:gd name="T55" fmla="*/ 30226 h 50"/>
                <a:gd name="T56" fmla="*/ 98113 w 61"/>
                <a:gd name="T57" fmla="*/ 11335 h 50"/>
                <a:gd name="T58" fmla="*/ 120754 w 61"/>
                <a:gd name="T59" fmla="*/ 34004 h 50"/>
                <a:gd name="T60" fmla="*/ 132075 w 61"/>
                <a:gd name="T61" fmla="*/ 41561 h 50"/>
                <a:gd name="T62" fmla="*/ 154717 w 61"/>
                <a:gd name="T63" fmla="*/ 41561 h 50"/>
                <a:gd name="T64" fmla="*/ 162264 w 61"/>
                <a:gd name="T65" fmla="*/ 41561 h 50"/>
                <a:gd name="T66" fmla="*/ 169811 w 61"/>
                <a:gd name="T67" fmla="*/ 52896 h 50"/>
                <a:gd name="T68" fmla="*/ 139622 w 61"/>
                <a:gd name="T69" fmla="*/ 68009 h 50"/>
                <a:gd name="T70" fmla="*/ 124528 w 61"/>
                <a:gd name="T71" fmla="*/ 52896 h 50"/>
                <a:gd name="T72" fmla="*/ 94339 w 61"/>
                <a:gd name="T73" fmla="*/ 68009 h 50"/>
                <a:gd name="T74" fmla="*/ 90566 w 61"/>
                <a:gd name="T75" fmla="*/ 56674 h 50"/>
                <a:gd name="T76" fmla="*/ 79245 w 61"/>
                <a:gd name="T77" fmla="*/ 52896 h 50"/>
                <a:gd name="T78" fmla="*/ 83019 w 61"/>
                <a:gd name="T79" fmla="*/ 71787 h 50"/>
                <a:gd name="T80" fmla="*/ 98113 w 61"/>
                <a:gd name="T81" fmla="*/ 86900 h 50"/>
                <a:gd name="T82" fmla="*/ 120754 w 61"/>
                <a:gd name="T83" fmla="*/ 86900 h 50"/>
                <a:gd name="T84" fmla="*/ 150943 w 61"/>
                <a:gd name="T85" fmla="*/ 71787 h 50"/>
                <a:gd name="T86" fmla="*/ 181132 w 61"/>
                <a:gd name="T87" fmla="*/ 79343 h 50"/>
                <a:gd name="T88" fmla="*/ 188679 w 61"/>
                <a:gd name="T89" fmla="*/ 86900 h 50"/>
                <a:gd name="T90" fmla="*/ 184905 w 61"/>
                <a:gd name="T91" fmla="*/ 105791 h 50"/>
                <a:gd name="T92" fmla="*/ 192452 w 61"/>
                <a:gd name="T93" fmla="*/ 109570 h 50"/>
                <a:gd name="T94" fmla="*/ 211320 w 61"/>
                <a:gd name="T95" fmla="*/ 98235 h 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1"/>
                <a:gd name="T145" fmla="*/ 0 h 50"/>
                <a:gd name="T146" fmla="*/ 61 w 61"/>
                <a:gd name="T147" fmla="*/ 50 h 5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1" h="50">
                  <a:moveTo>
                    <a:pt x="60" y="28"/>
                  </a:moveTo>
                  <a:cubicBezTo>
                    <a:pt x="59" y="28"/>
                    <a:pt x="59" y="29"/>
                    <a:pt x="58" y="29"/>
                  </a:cubicBezTo>
                  <a:cubicBezTo>
                    <a:pt x="57" y="29"/>
                    <a:pt x="57" y="29"/>
                    <a:pt x="57" y="30"/>
                  </a:cubicBezTo>
                  <a:cubicBezTo>
                    <a:pt x="57" y="31"/>
                    <a:pt x="56" y="31"/>
                    <a:pt x="55" y="31"/>
                  </a:cubicBezTo>
                  <a:cubicBezTo>
                    <a:pt x="55" y="31"/>
                    <a:pt x="54" y="31"/>
                    <a:pt x="54" y="31"/>
                  </a:cubicBezTo>
                  <a:cubicBezTo>
                    <a:pt x="54" y="31"/>
                    <a:pt x="55" y="32"/>
                    <a:pt x="54" y="32"/>
                  </a:cubicBezTo>
                  <a:cubicBezTo>
                    <a:pt x="54" y="33"/>
                    <a:pt x="54" y="33"/>
                    <a:pt x="54" y="34"/>
                  </a:cubicBezTo>
                  <a:cubicBezTo>
                    <a:pt x="54" y="34"/>
                    <a:pt x="54" y="35"/>
                    <a:pt x="54" y="35"/>
                  </a:cubicBezTo>
                  <a:cubicBezTo>
                    <a:pt x="53" y="35"/>
                    <a:pt x="52" y="34"/>
                    <a:pt x="51" y="34"/>
                  </a:cubicBezTo>
                  <a:cubicBezTo>
                    <a:pt x="50" y="34"/>
                    <a:pt x="50" y="34"/>
                    <a:pt x="49" y="33"/>
                  </a:cubicBezTo>
                  <a:cubicBezTo>
                    <a:pt x="49" y="33"/>
                    <a:pt x="50" y="33"/>
                    <a:pt x="49" y="32"/>
                  </a:cubicBezTo>
                  <a:cubicBezTo>
                    <a:pt x="49" y="33"/>
                    <a:pt x="49" y="33"/>
                    <a:pt x="48" y="33"/>
                  </a:cubicBezTo>
                  <a:cubicBezTo>
                    <a:pt x="48" y="33"/>
                    <a:pt x="47" y="33"/>
                    <a:pt x="47" y="33"/>
                  </a:cubicBezTo>
                  <a:cubicBezTo>
                    <a:pt x="47" y="33"/>
                    <a:pt x="47" y="32"/>
                    <a:pt x="47" y="33"/>
                  </a:cubicBezTo>
                  <a:cubicBezTo>
                    <a:pt x="46" y="34"/>
                    <a:pt x="45" y="34"/>
                    <a:pt x="44" y="36"/>
                  </a:cubicBezTo>
                  <a:cubicBezTo>
                    <a:pt x="45" y="36"/>
                    <a:pt x="45" y="36"/>
                    <a:pt x="45" y="36"/>
                  </a:cubicBezTo>
                  <a:cubicBezTo>
                    <a:pt x="46" y="36"/>
                    <a:pt x="46" y="36"/>
                    <a:pt x="46" y="36"/>
                  </a:cubicBezTo>
                  <a:cubicBezTo>
                    <a:pt x="46" y="35"/>
                    <a:pt x="47" y="35"/>
                    <a:pt x="47" y="35"/>
                  </a:cubicBezTo>
                  <a:cubicBezTo>
                    <a:pt x="48" y="35"/>
                    <a:pt x="48" y="35"/>
                    <a:pt x="47" y="36"/>
                  </a:cubicBezTo>
                  <a:cubicBezTo>
                    <a:pt x="47" y="36"/>
                    <a:pt x="47" y="36"/>
                    <a:pt x="47" y="36"/>
                  </a:cubicBezTo>
                  <a:cubicBezTo>
                    <a:pt x="47" y="37"/>
                    <a:pt x="48" y="37"/>
                    <a:pt x="49" y="37"/>
                  </a:cubicBezTo>
                  <a:cubicBezTo>
                    <a:pt x="50" y="37"/>
                    <a:pt x="50" y="37"/>
                    <a:pt x="50" y="37"/>
                  </a:cubicBezTo>
                  <a:cubicBezTo>
                    <a:pt x="50" y="36"/>
                    <a:pt x="51" y="36"/>
                    <a:pt x="51" y="36"/>
                  </a:cubicBezTo>
                  <a:cubicBezTo>
                    <a:pt x="52" y="36"/>
                    <a:pt x="52" y="36"/>
                    <a:pt x="52" y="37"/>
                  </a:cubicBezTo>
                  <a:cubicBezTo>
                    <a:pt x="52" y="37"/>
                    <a:pt x="51" y="37"/>
                    <a:pt x="51" y="38"/>
                  </a:cubicBezTo>
                  <a:cubicBezTo>
                    <a:pt x="51" y="38"/>
                    <a:pt x="50" y="38"/>
                    <a:pt x="50" y="38"/>
                  </a:cubicBezTo>
                  <a:cubicBezTo>
                    <a:pt x="50" y="39"/>
                    <a:pt x="50" y="40"/>
                    <a:pt x="50" y="40"/>
                  </a:cubicBezTo>
                  <a:cubicBezTo>
                    <a:pt x="50" y="41"/>
                    <a:pt x="50" y="41"/>
                    <a:pt x="50" y="41"/>
                  </a:cubicBezTo>
                  <a:cubicBezTo>
                    <a:pt x="49" y="42"/>
                    <a:pt x="52" y="42"/>
                    <a:pt x="50" y="43"/>
                  </a:cubicBezTo>
                  <a:cubicBezTo>
                    <a:pt x="50" y="43"/>
                    <a:pt x="49" y="43"/>
                    <a:pt x="49" y="43"/>
                  </a:cubicBezTo>
                  <a:cubicBezTo>
                    <a:pt x="48" y="44"/>
                    <a:pt x="48" y="44"/>
                    <a:pt x="48" y="45"/>
                  </a:cubicBezTo>
                  <a:cubicBezTo>
                    <a:pt x="48" y="46"/>
                    <a:pt x="47" y="45"/>
                    <a:pt x="46" y="45"/>
                  </a:cubicBezTo>
                  <a:cubicBezTo>
                    <a:pt x="45" y="46"/>
                    <a:pt x="45" y="46"/>
                    <a:pt x="44" y="46"/>
                  </a:cubicBezTo>
                  <a:cubicBezTo>
                    <a:pt x="44" y="47"/>
                    <a:pt x="43" y="47"/>
                    <a:pt x="43" y="48"/>
                  </a:cubicBezTo>
                  <a:cubicBezTo>
                    <a:pt x="42" y="48"/>
                    <a:pt x="43" y="49"/>
                    <a:pt x="42" y="49"/>
                  </a:cubicBezTo>
                  <a:cubicBezTo>
                    <a:pt x="42" y="50"/>
                    <a:pt x="41" y="50"/>
                    <a:pt x="41" y="50"/>
                  </a:cubicBezTo>
                  <a:cubicBezTo>
                    <a:pt x="41" y="49"/>
                    <a:pt x="40" y="49"/>
                    <a:pt x="40" y="49"/>
                  </a:cubicBezTo>
                  <a:cubicBezTo>
                    <a:pt x="40" y="48"/>
                    <a:pt x="41" y="48"/>
                    <a:pt x="40" y="48"/>
                  </a:cubicBezTo>
                  <a:cubicBezTo>
                    <a:pt x="39" y="48"/>
                    <a:pt x="39" y="49"/>
                    <a:pt x="38" y="49"/>
                  </a:cubicBezTo>
                  <a:cubicBezTo>
                    <a:pt x="38" y="49"/>
                    <a:pt x="38" y="49"/>
                    <a:pt x="38" y="49"/>
                  </a:cubicBezTo>
                  <a:cubicBezTo>
                    <a:pt x="38" y="49"/>
                    <a:pt x="38" y="48"/>
                    <a:pt x="38" y="48"/>
                  </a:cubicBezTo>
                  <a:cubicBezTo>
                    <a:pt x="38" y="48"/>
                    <a:pt x="37" y="48"/>
                    <a:pt x="37" y="48"/>
                  </a:cubicBezTo>
                  <a:cubicBezTo>
                    <a:pt x="36" y="48"/>
                    <a:pt x="36" y="49"/>
                    <a:pt x="35" y="49"/>
                  </a:cubicBezTo>
                  <a:cubicBezTo>
                    <a:pt x="35" y="50"/>
                    <a:pt x="35" y="50"/>
                    <a:pt x="35" y="50"/>
                  </a:cubicBezTo>
                  <a:cubicBezTo>
                    <a:pt x="34" y="50"/>
                    <a:pt x="34" y="50"/>
                    <a:pt x="34" y="50"/>
                  </a:cubicBezTo>
                  <a:cubicBezTo>
                    <a:pt x="33" y="49"/>
                    <a:pt x="37" y="48"/>
                    <a:pt x="34" y="48"/>
                  </a:cubicBezTo>
                  <a:cubicBezTo>
                    <a:pt x="33" y="48"/>
                    <a:pt x="33" y="49"/>
                    <a:pt x="32" y="49"/>
                  </a:cubicBezTo>
                  <a:cubicBezTo>
                    <a:pt x="31" y="48"/>
                    <a:pt x="33" y="48"/>
                    <a:pt x="32" y="47"/>
                  </a:cubicBezTo>
                  <a:cubicBezTo>
                    <a:pt x="32" y="47"/>
                    <a:pt x="31" y="47"/>
                    <a:pt x="30" y="47"/>
                  </a:cubicBezTo>
                  <a:cubicBezTo>
                    <a:pt x="30" y="47"/>
                    <a:pt x="30" y="46"/>
                    <a:pt x="30" y="46"/>
                  </a:cubicBezTo>
                  <a:cubicBezTo>
                    <a:pt x="30" y="46"/>
                    <a:pt x="29" y="45"/>
                    <a:pt x="30" y="45"/>
                  </a:cubicBezTo>
                  <a:cubicBezTo>
                    <a:pt x="29" y="45"/>
                    <a:pt x="28" y="45"/>
                    <a:pt x="28" y="44"/>
                  </a:cubicBezTo>
                  <a:cubicBezTo>
                    <a:pt x="28" y="43"/>
                    <a:pt x="27" y="43"/>
                    <a:pt x="28" y="42"/>
                  </a:cubicBezTo>
                  <a:cubicBezTo>
                    <a:pt x="28" y="42"/>
                    <a:pt x="27" y="41"/>
                    <a:pt x="28" y="41"/>
                  </a:cubicBezTo>
                  <a:cubicBezTo>
                    <a:pt x="27" y="40"/>
                    <a:pt x="25" y="39"/>
                    <a:pt x="25" y="38"/>
                  </a:cubicBezTo>
                  <a:cubicBezTo>
                    <a:pt x="25" y="37"/>
                    <a:pt x="26" y="37"/>
                    <a:pt x="26" y="36"/>
                  </a:cubicBezTo>
                  <a:cubicBezTo>
                    <a:pt x="25" y="35"/>
                    <a:pt x="27" y="34"/>
                    <a:pt x="27" y="33"/>
                  </a:cubicBezTo>
                  <a:cubicBezTo>
                    <a:pt x="27" y="32"/>
                    <a:pt x="26" y="32"/>
                    <a:pt x="26" y="31"/>
                  </a:cubicBezTo>
                  <a:cubicBezTo>
                    <a:pt x="26" y="31"/>
                    <a:pt x="27" y="31"/>
                    <a:pt x="27" y="30"/>
                  </a:cubicBezTo>
                  <a:cubicBezTo>
                    <a:pt x="26" y="30"/>
                    <a:pt x="28" y="29"/>
                    <a:pt x="26" y="29"/>
                  </a:cubicBezTo>
                  <a:cubicBezTo>
                    <a:pt x="26" y="29"/>
                    <a:pt x="26" y="29"/>
                    <a:pt x="26" y="29"/>
                  </a:cubicBezTo>
                  <a:cubicBezTo>
                    <a:pt x="26" y="28"/>
                    <a:pt x="26" y="28"/>
                    <a:pt x="26" y="28"/>
                  </a:cubicBezTo>
                  <a:cubicBezTo>
                    <a:pt x="26" y="27"/>
                    <a:pt x="26" y="27"/>
                    <a:pt x="26" y="27"/>
                  </a:cubicBezTo>
                  <a:cubicBezTo>
                    <a:pt x="26" y="27"/>
                    <a:pt x="25" y="27"/>
                    <a:pt x="25" y="27"/>
                  </a:cubicBezTo>
                  <a:cubicBezTo>
                    <a:pt x="24" y="27"/>
                    <a:pt x="24" y="27"/>
                    <a:pt x="24" y="27"/>
                  </a:cubicBezTo>
                  <a:cubicBezTo>
                    <a:pt x="23" y="26"/>
                    <a:pt x="22" y="27"/>
                    <a:pt x="22" y="27"/>
                  </a:cubicBezTo>
                  <a:cubicBezTo>
                    <a:pt x="22" y="26"/>
                    <a:pt x="21" y="26"/>
                    <a:pt x="20" y="26"/>
                  </a:cubicBezTo>
                  <a:cubicBezTo>
                    <a:pt x="19" y="26"/>
                    <a:pt x="19" y="25"/>
                    <a:pt x="17" y="25"/>
                  </a:cubicBezTo>
                  <a:cubicBezTo>
                    <a:pt x="17" y="25"/>
                    <a:pt x="17" y="25"/>
                    <a:pt x="17" y="25"/>
                  </a:cubicBezTo>
                  <a:cubicBezTo>
                    <a:pt x="16" y="24"/>
                    <a:pt x="14" y="25"/>
                    <a:pt x="14" y="24"/>
                  </a:cubicBezTo>
                  <a:cubicBezTo>
                    <a:pt x="13" y="24"/>
                    <a:pt x="13" y="24"/>
                    <a:pt x="13" y="23"/>
                  </a:cubicBezTo>
                  <a:cubicBezTo>
                    <a:pt x="12" y="23"/>
                    <a:pt x="11" y="24"/>
                    <a:pt x="11" y="24"/>
                  </a:cubicBezTo>
                  <a:cubicBezTo>
                    <a:pt x="10" y="24"/>
                    <a:pt x="10" y="24"/>
                    <a:pt x="10" y="23"/>
                  </a:cubicBezTo>
                  <a:cubicBezTo>
                    <a:pt x="10" y="23"/>
                    <a:pt x="12" y="23"/>
                    <a:pt x="11" y="22"/>
                  </a:cubicBezTo>
                  <a:cubicBezTo>
                    <a:pt x="10" y="22"/>
                    <a:pt x="9" y="22"/>
                    <a:pt x="8" y="22"/>
                  </a:cubicBezTo>
                  <a:cubicBezTo>
                    <a:pt x="6" y="22"/>
                    <a:pt x="4" y="22"/>
                    <a:pt x="3" y="21"/>
                  </a:cubicBezTo>
                  <a:cubicBezTo>
                    <a:pt x="3" y="20"/>
                    <a:pt x="3" y="20"/>
                    <a:pt x="2" y="20"/>
                  </a:cubicBezTo>
                  <a:cubicBezTo>
                    <a:pt x="1" y="20"/>
                    <a:pt x="1" y="18"/>
                    <a:pt x="1" y="17"/>
                  </a:cubicBezTo>
                  <a:cubicBezTo>
                    <a:pt x="0" y="16"/>
                    <a:pt x="3" y="15"/>
                    <a:pt x="2" y="14"/>
                  </a:cubicBezTo>
                  <a:cubicBezTo>
                    <a:pt x="3" y="13"/>
                    <a:pt x="5" y="13"/>
                    <a:pt x="6" y="12"/>
                  </a:cubicBezTo>
                  <a:cubicBezTo>
                    <a:pt x="6" y="12"/>
                    <a:pt x="6" y="11"/>
                    <a:pt x="7" y="11"/>
                  </a:cubicBezTo>
                  <a:cubicBezTo>
                    <a:pt x="6" y="11"/>
                    <a:pt x="7" y="11"/>
                    <a:pt x="6" y="11"/>
                  </a:cubicBezTo>
                  <a:cubicBezTo>
                    <a:pt x="6" y="11"/>
                    <a:pt x="5" y="11"/>
                    <a:pt x="5" y="11"/>
                  </a:cubicBezTo>
                  <a:cubicBezTo>
                    <a:pt x="5" y="11"/>
                    <a:pt x="6" y="10"/>
                    <a:pt x="5" y="10"/>
                  </a:cubicBezTo>
                  <a:cubicBezTo>
                    <a:pt x="5" y="10"/>
                    <a:pt x="4" y="10"/>
                    <a:pt x="4" y="10"/>
                  </a:cubicBezTo>
                  <a:cubicBezTo>
                    <a:pt x="4" y="10"/>
                    <a:pt x="3" y="10"/>
                    <a:pt x="4" y="10"/>
                  </a:cubicBezTo>
                  <a:cubicBezTo>
                    <a:pt x="4" y="9"/>
                    <a:pt x="5" y="9"/>
                    <a:pt x="4" y="9"/>
                  </a:cubicBezTo>
                  <a:cubicBezTo>
                    <a:pt x="4" y="8"/>
                    <a:pt x="3" y="9"/>
                    <a:pt x="3" y="8"/>
                  </a:cubicBezTo>
                  <a:cubicBezTo>
                    <a:pt x="3" y="8"/>
                    <a:pt x="4" y="8"/>
                    <a:pt x="4" y="7"/>
                  </a:cubicBezTo>
                  <a:cubicBezTo>
                    <a:pt x="4" y="7"/>
                    <a:pt x="3" y="7"/>
                    <a:pt x="3" y="6"/>
                  </a:cubicBezTo>
                  <a:cubicBezTo>
                    <a:pt x="4" y="6"/>
                    <a:pt x="5" y="5"/>
                    <a:pt x="5" y="4"/>
                  </a:cubicBezTo>
                  <a:cubicBezTo>
                    <a:pt x="5" y="4"/>
                    <a:pt x="6" y="4"/>
                    <a:pt x="6" y="3"/>
                  </a:cubicBezTo>
                  <a:cubicBezTo>
                    <a:pt x="7" y="2"/>
                    <a:pt x="8" y="2"/>
                    <a:pt x="9" y="2"/>
                  </a:cubicBezTo>
                  <a:cubicBezTo>
                    <a:pt x="9" y="1"/>
                    <a:pt x="10" y="2"/>
                    <a:pt x="11" y="1"/>
                  </a:cubicBezTo>
                  <a:cubicBezTo>
                    <a:pt x="12" y="0"/>
                    <a:pt x="13" y="0"/>
                    <a:pt x="14" y="1"/>
                  </a:cubicBezTo>
                  <a:cubicBezTo>
                    <a:pt x="15" y="1"/>
                    <a:pt x="15" y="0"/>
                    <a:pt x="16" y="0"/>
                  </a:cubicBezTo>
                  <a:cubicBezTo>
                    <a:pt x="16" y="0"/>
                    <a:pt x="16" y="1"/>
                    <a:pt x="17" y="1"/>
                  </a:cubicBezTo>
                  <a:cubicBezTo>
                    <a:pt x="17" y="1"/>
                    <a:pt x="19" y="1"/>
                    <a:pt x="19" y="2"/>
                  </a:cubicBezTo>
                  <a:cubicBezTo>
                    <a:pt x="19" y="2"/>
                    <a:pt x="19" y="3"/>
                    <a:pt x="20" y="3"/>
                  </a:cubicBezTo>
                  <a:cubicBezTo>
                    <a:pt x="20" y="4"/>
                    <a:pt x="20" y="5"/>
                    <a:pt x="20" y="6"/>
                  </a:cubicBezTo>
                  <a:cubicBezTo>
                    <a:pt x="20" y="6"/>
                    <a:pt x="19" y="7"/>
                    <a:pt x="19" y="7"/>
                  </a:cubicBezTo>
                  <a:cubicBezTo>
                    <a:pt x="19" y="8"/>
                    <a:pt x="18" y="8"/>
                    <a:pt x="18" y="9"/>
                  </a:cubicBezTo>
                  <a:cubicBezTo>
                    <a:pt x="17" y="9"/>
                    <a:pt x="16" y="9"/>
                    <a:pt x="16" y="10"/>
                  </a:cubicBezTo>
                  <a:cubicBezTo>
                    <a:pt x="16" y="10"/>
                    <a:pt x="15" y="10"/>
                    <a:pt x="15" y="10"/>
                  </a:cubicBezTo>
                  <a:cubicBezTo>
                    <a:pt x="17" y="11"/>
                    <a:pt x="18" y="12"/>
                    <a:pt x="19" y="13"/>
                  </a:cubicBezTo>
                  <a:cubicBezTo>
                    <a:pt x="19" y="14"/>
                    <a:pt x="20" y="14"/>
                    <a:pt x="20" y="14"/>
                  </a:cubicBezTo>
                  <a:cubicBezTo>
                    <a:pt x="21" y="14"/>
                    <a:pt x="21" y="14"/>
                    <a:pt x="21" y="13"/>
                  </a:cubicBezTo>
                  <a:cubicBezTo>
                    <a:pt x="21" y="13"/>
                    <a:pt x="20" y="13"/>
                    <a:pt x="20" y="12"/>
                  </a:cubicBezTo>
                  <a:cubicBezTo>
                    <a:pt x="21" y="12"/>
                    <a:pt x="20" y="12"/>
                    <a:pt x="20" y="11"/>
                  </a:cubicBezTo>
                  <a:cubicBezTo>
                    <a:pt x="20" y="11"/>
                    <a:pt x="21" y="11"/>
                    <a:pt x="21" y="11"/>
                  </a:cubicBezTo>
                  <a:cubicBezTo>
                    <a:pt x="22" y="9"/>
                    <a:pt x="24" y="9"/>
                    <a:pt x="25" y="8"/>
                  </a:cubicBezTo>
                  <a:cubicBezTo>
                    <a:pt x="25" y="8"/>
                    <a:pt x="26" y="8"/>
                    <a:pt x="26" y="8"/>
                  </a:cubicBezTo>
                  <a:cubicBezTo>
                    <a:pt x="26" y="7"/>
                    <a:pt x="26" y="7"/>
                    <a:pt x="26" y="6"/>
                  </a:cubicBezTo>
                  <a:cubicBezTo>
                    <a:pt x="26" y="6"/>
                    <a:pt x="26" y="5"/>
                    <a:pt x="26" y="5"/>
                  </a:cubicBezTo>
                  <a:cubicBezTo>
                    <a:pt x="25" y="4"/>
                    <a:pt x="25" y="4"/>
                    <a:pt x="25" y="3"/>
                  </a:cubicBezTo>
                  <a:cubicBezTo>
                    <a:pt x="25" y="3"/>
                    <a:pt x="25" y="3"/>
                    <a:pt x="26" y="3"/>
                  </a:cubicBezTo>
                  <a:cubicBezTo>
                    <a:pt x="27" y="3"/>
                    <a:pt x="26" y="5"/>
                    <a:pt x="27" y="5"/>
                  </a:cubicBezTo>
                  <a:cubicBezTo>
                    <a:pt x="27" y="6"/>
                    <a:pt x="27" y="7"/>
                    <a:pt x="28" y="8"/>
                  </a:cubicBezTo>
                  <a:cubicBezTo>
                    <a:pt x="29" y="7"/>
                    <a:pt x="30" y="8"/>
                    <a:pt x="30" y="8"/>
                  </a:cubicBezTo>
                  <a:cubicBezTo>
                    <a:pt x="32" y="8"/>
                    <a:pt x="32" y="9"/>
                    <a:pt x="32" y="9"/>
                  </a:cubicBezTo>
                  <a:cubicBezTo>
                    <a:pt x="32" y="10"/>
                    <a:pt x="33" y="11"/>
                    <a:pt x="32" y="12"/>
                  </a:cubicBezTo>
                  <a:cubicBezTo>
                    <a:pt x="32" y="12"/>
                    <a:pt x="32" y="12"/>
                    <a:pt x="32" y="12"/>
                  </a:cubicBezTo>
                  <a:cubicBezTo>
                    <a:pt x="33" y="12"/>
                    <a:pt x="32" y="13"/>
                    <a:pt x="34" y="13"/>
                  </a:cubicBezTo>
                  <a:cubicBezTo>
                    <a:pt x="34" y="12"/>
                    <a:pt x="34" y="12"/>
                    <a:pt x="35" y="11"/>
                  </a:cubicBezTo>
                  <a:cubicBezTo>
                    <a:pt x="35" y="11"/>
                    <a:pt x="34" y="11"/>
                    <a:pt x="35" y="10"/>
                  </a:cubicBezTo>
                  <a:cubicBezTo>
                    <a:pt x="35" y="10"/>
                    <a:pt x="36" y="10"/>
                    <a:pt x="36" y="10"/>
                  </a:cubicBezTo>
                  <a:cubicBezTo>
                    <a:pt x="37" y="10"/>
                    <a:pt x="38" y="10"/>
                    <a:pt x="38" y="10"/>
                  </a:cubicBezTo>
                  <a:cubicBezTo>
                    <a:pt x="39" y="10"/>
                    <a:pt x="40" y="10"/>
                    <a:pt x="41" y="11"/>
                  </a:cubicBezTo>
                  <a:cubicBezTo>
                    <a:pt x="41" y="11"/>
                    <a:pt x="41" y="12"/>
                    <a:pt x="42" y="11"/>
                  </a:cubicBezTo>
                  <a:cubicBezTo>
                    <a:pt x="42" y="11"/>
                    <a:pt x="42" y="12"/>
                    <a:pt x="43" y="11"/>
                  </a:cubicBezTo>
                  <a:cubicBezTo>
                    <a:pt x="43" y="11"/>
                    <a:pt x="43" y="11"/>
                    <a:pt x="42" y="11"/>
                  </a:cubicBezTo>
                  <a:cubicBezTo>
                    <a:pt x="42" y="11"/>
                    <a:pt x="43" y="11"/>
                    <a:pt x="43" y="11"/>
                  </a:cubicBezTo>
                  <a:cubicBezTo>
                    <a:pt x="43" y="11"/>
                    <a:pt x="43" y="11"/>
                    <a:pt x="43" y="11"/>
                  </a:cubicBezTo>
                  <a:cubicBezTo>
                    <a:pt x="43" y="12"/>
                    <a:pt x="43" y="12"/>
                    <a:pt x="43" y="12"/>
                  </a:cubicBezTo>
                  <a:cubicBezTo>
                    <a:pt x="43" y="12"/>
                    <a:pt x="43" y="12"/>
                    <a:pt x="44" y="12"/>
                  </a:cubicBezTo>
                  <a:cubicBezTo>
                    <a:pt x="44" y="13"/>
                    <a:pt x="45" y="13"/>
                    <a:pt x="45" y="14"/>
                  </a:cubicBezTo>
                  <a:cubicBezTo>
                    <a:pt x="45" y="14"/>
                    <a:pt x="44" y="15"/>
                    <a:pt x="44" y="15"/>
                  </a:cubicBezTo>
                  <a:cubicBezTo>
                    <a:pt x="43" y="16"/>
                    <a:pt x="42" y="16"/>
                    <a:pt x="40" y="17"/>
                  </a:cubicBezTo>
                  <a:cubicBezTo>
                    <a:pt x="40" y="17"/>
                    <a:pt x="40" y="17"/>
                    <a:pt x="40" y="18"/>
                  </a:cubicBezTo>
                  <a:cubicBezTo>
                    <a:pt x="39" y="18"/>
                    <a:pt x="37" y="19"/>
                    <a:pt x="37" y="18"/>
                  </a:cubicBezTo>
                  <a:cubicBezTo>
                    <a:pt x="36" y="18"/>
                    <a:pt x="36" y="17"/>
                    <a:pt x="37" y="16"/>
                  </a:cubicBezTo>
                  <a:cubicBezTo>
                    <a:pt x="36" y="16"/>
                    <a:pt x="35" y="16"/>
                    <a:pt x="35" y="15"/>
                  </a:cubicBezTo>
                  <a:cubicBezTo>
                    <a:pt x="34" y="15"/>
                    <a:pt x="33" y="16"/>
                    <a:pt x="33" y="15"/>
                  </a:cubicBezTo>
                  <a:cubicBezTo>
                    <a:pt x="33" y="15"/>
                    <a:pt x="33" y="14"/>
                    <a:pt x="33" y="14"/>
                  </a:cubicBezTo>
                  <a:cubicBezTo>
                    <a:pt x="32" y="14"/>
                    <a:pt x="32" y="14"/>
                    <a:pt x="31" y="13"/>
                  </a:cubicBezTo>
                  <a:cubicBezTo>
                    <a:pt x="30" y="14"/>
                    <a:pt x="30" y="14"/>
                    <a:pt x="29" y="14"/>
                  </a:cubicBezTo>
                  <a:cubicBezTo>
                    <a:pt x="28" y="14"/>
                    <a:pt x="27" y="15"/>
                    <a:pt x="26" y="16"/>
                  </a:cubicBezTo>
                  <a:cubicBezTo>
                    <a:pt x="26" y="17"/>
                    <a:pt x="26" y="17"/>
                    <a:pt x="25" y="18"/>
                  </a:cubicBezTo>
                  <a:cubicBezTo>
                    <a:pt x="25" y="19"/>
                    <a:pt x="25" y="19"/>
                    <a:pt x="24" y="20"/>
                  </a:cubicBezTo>
                  <a:cubicBezTo>
                    <a:pt x="24" y="20"/>
                    <a:pt x="24" y="20"/>
                    <a:pt x="24" y="20"/>
                  </a:cubicBezTo>
                  <a:cubicBezTo>
                    <a:pt x="24" y="19"/>
                    <a:pt x="25" y="18"/>
                    <a:pt x="25" y="16"/>
                  </a:cubicBezTo>
                  <a:cubicBezTo>
                    <a:pt x="25" y="16"/>
                    <a:pt x="23" y="16"/>
                    <a:pt x="24" y="15"/>
                  </a:cubicBezTo>
                  <a:cubicBezTo>
                    <a:pt x="24" y="15"/>
                    <a:pt x="23" y="15"/>
                    <a:pt x="22" y="15"/>
                  </a:cubicBezTo>
                  <a:cubicBezTo>
                    <a:pt x="22" y="16"/>
                    <a:pt x="22" y="16"/>
                    <a:pt x="22" y="16"/>
                  </a:cubicBezTo>
                  <a:cubicBezTo>
                    <a:pt x="21" y="15"/>
                    <a:pt x="23" y="15"/>
                    <a:pt x="22" y="14"/>
                  </a:cubicBezTo>
                  <a:cubicBezTo>
                    <a:pt x="22" y="14"/>
                    <a:pt x="22" y="14"/>
                    <a:pt x="21" y="14"/>
                  </a:cubicBezTo>
                  <a:cubicBezTo>
                    <a:pt x="20" y="14"/>
                    <a:pt x="19" y="15"/>
                    <a:pt x="19" y="15"/>
                  </a:cubicBezTo>
                  <a:cubicBezTo>
                    <a:pt x="20" y="16"/>
                    <a:pt x="19" y="17"/>
                    <a:pt x="19" y="17"/>
                  </a:cubicBezTo>
                  <a:cubicBezTo>
                    <a:pt x="18" y="18"/>
                    <a:pt x="19" y="18"/>
                    <a:pt x="20" y="18"/>
                  </a:cubicBezTo>
                  <a:cubicBezTo>
                    <a:pt x="21" y="18"/>
                    <a:pt x="21" y="18"/>
                    <a:pt x="22" y="19"/>
                  </a:cubicBezTo>
                  <a:cubicBezTo>
                    <a:pt x="22" y="20"/>
                    <a:pt x="22" y="20"/>
                    <a:pt x="22" y="20"/>
                  </a:cubicBezTo>
                  <a:cubicBezTo>
                    <a:pt x="22" y="20"/>
                    <a:pt x="23" y="21"/>
                    <a:pt x="24" y="20"/>
                  </a:cubicBezTo>
                  <a:cubicBezTo>
                    <a:pt x="24" y="21"/>
                    <a:pt x="25" y="21"/>
                    <a:pt x="25" y="21"/>
                  </a:cubicBezTo>
                  <a:cubicBezTo>
                    <a:pt x="26" y="22"/>
                    <a:pt x="26" y="22"/>
                    <a:pt x="26" y="23"/>
                  </a:cubicBezTo>
                  <a:cubicBezTo>
                    <a:pt x="28" y="23"/>
                    <a:pt x="28" y="24"/>
                    <a:pt x="28" y="25"/>
                  </a:cubicBezTo>
                  <a:cubicBezTo>
                    <a:pt x="28" y="25"/>
                    <a:pt x="28" y="25"/>
                    <a:pt x="28" y="25"/>
                  </a:cubicBezTo>
                  <a:cubicBezTo>
                    <a:pt x="29" y="25"/>
                    <a:pt x="30" y="24"/>
                    <a:pt x="31" y="24"/>
                  </a:cubicBezTo>
                  <a:cubicBezTo>
                    <a:pt x="31" y="24"/>
                    <a:pt x="31" y="23"/>
                    <a:pt x="32" y="23"/>
                  </a:cubicBezTo>
                  <a:cubicBezTo>
                    <a:pt x="32" y="23"/>
                    <a:pt x="33" y="23"/>
                    <a:pt x="33" y="23"/>
                  </a:cubicBezTo>
                  <a:cubicBezTo>
                    <a:pt x="33" y="22"/>
                    <a:pt x="35" y="22"/>
                    <a:pt x="35" y="21"/>
                  </a:cubicBezTo>
                  <a:cubicBezTo>
                    <a:pt x="36" y="21"/>
                    <a:pt x="36" y="21"/>
                    <a:pt x="36" y="21"/>
                  </a:cubicBezTo>
                  <a:cubicBezTo>
                    <a:pt x="37" y="20"/>
                    <a:pt x="39" y="20"/>
                    <a:pt x="40" y="19"/>
                  </a:cubicBezTo>
                  <a:cubicBezTo>
                    <a:pt x="41" y="19"/>
                    <a:pt x="42" y="19"/>
                    <a:pt x="42" y="20"/>
                  </a:cubicBezTo>
                  <a:cubicBezTo>
                    <a:pt x="43" y="20"/>
                    <a:pt x="44" y="20"/>
                    <a:pt x="45" y="20"/>
                  </a:cubicBezTo>
                  <a:cubicBezTo>
                    <a:pt x="45" y="21"/>
                    <a:pt x="46" y="21"/>
                    <a:pt x="46" y="21"/>
                  </a:cubicBezTo>
                  <a:cubicBezTo>
                    <a:pt x="47" y="22"/>
                    <a:pt x="47" y="20"/>
                    <a:pt x="48" y="21"/>
                  </a:cubicBezTo>
                  <a:cubicBezTo>
                    <a:pt x="47" y="22"/>
                    <a:pt x="47" y="22"/>
                    <a:pt x="48" y="22"/>
                  </a:cubicBezTo>
                  <a:cubicBezTo>
                    <a:pt x="48" y="22"/>
                    <a:pt x="48" y="22"/>
                    <a:pt x="49" y="22"/>
                  </a:cubicBezTo>
                  <a:cubicBezTo>
                    <a:pt x="49" y="23"/>
                    <a:pt x="48" y="23"/>
                    <a:pt x="49" y="23"/>
                  </a:cubicBezTo>
                  <a:cubicBezTo>
                    <a:pt x="50" y="23"/>
                    <a:pt x="50" y="23"/>
                    <a:pt x="50" y="23"/>
                  </a:cubicBezTo>
                  <a:cubicBezTo>
                    <a:pt x="50" y="24"/>
                    <a:pt x="49" y="24"/>
                    <a:pt x="49" y="24"/>
                  </a:cubicBezTo>
                  <a:cubicBezTo>
                    <a:pt x="49" y="25"/>
                    <a:pt x="50" y="25"/>
                    <a:pt x="50" y="26"/>
                  </a:cubicBezTo>
                  <a:cubicBezTo>
                    <a:pt x="49" y="26"/>
                    <a:pt x="50" y="27"/>
                    <a:pt x="49" y="27"/>
                  </a:cubicBezTo>
                  <a:cubicBezTo>
                    <a:pt x="49" y="28"/>
                    <a:pt x="50" y="28"/>
                    <a:pt x="49" y="28"/>
                  </a:cubicBezTo>
                  <a:cubicBezTo>
                    <a:pt x="48" y="29"/>
                    <a:pt x="50" y="30"/>
                    <a:pt x="48" y="30"/>
                  </a:cubicBezTo>
                  <a:cubicBezTo>
                    <a:pt x="48" y="30"/>
                    <a:pt x="48" y="30"/>
                    <a:pt x="48" y="30"/>
                  </a:cubicBezTo>
                  <a:cubicBezTo>
                    <a:pt x="48" y="31"/>
                    <a:pt x="49" y="30"/>
                    <a:pt x="49" y="30"/>
                  </a:cubicBezTo>
                  <a:cubicBezTo>
                    <a:pt x="49" y="30"/>
                    <a:pt x="50" y="29"/>
                    <a:pt x="51" y="29"/>
                  </a:cubicBezTo>
                  <a:cubicBezTo>
                    <a:pt x="52" y="29"/>
                    <a:pt x="52" y="29"/>
                    <a:pt x="53" y="30"/>
                  </a:cubicBezTo>
                  <a:cubicBezTo>
                    <a:pt x="53" y="29"/>
                    <a:pt x="53" y="29"/>
                    <a:pt x="54" y="28"/>
                  </a:cubicBezTo>
                  <a:cubicBezTo>
                    <a:pt x="54" y="28"/>
                    <a:pt x="55" y="28"/>
                    <a:pt x="56" y="28"/>
                  </a:cubicBezTo>
                  <a:cubicBezTo>
                    <a:pt x="56" y="27"/>
                    <a:pt x="56" y="27"/>
                    <a:pt x="56" y="26"/>
                  </a:cubicBezTo>
                  <a:cubicBezTo>
                    <a:pt x="57" y="26"/>
                    <a:pt x="58" y="25"/>
                    <a:pt x="59" y="25"/>
                  </a:cubicBezTo>
                  <a:cubicBezTo>
                    <a:pt x="60" y="25"/>
                    <a:pt x="60" y="26"/>
                    <a:pt x="60" y="26"/>
                  </a:cubicBezTo>
                  <a:cubicBezTo>
                    <a:pt x="61" y="26"/>
                    <a:pt x="60" y="27"/>
                    <a:pt x="60" y="28"/>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13" name="Freeform 530"/>
            <p:cNvSpPr>
              <a:spLocks noChangeArrowheads="1"/>
            </p:cNvSpPr>
            <p:nvPr/>
          </p:nvSpPr>
          <p:spPr bwMode="auto">
            <a:xfrm>
              <a:off x="795338" y="309562"/>
              <a:ext cx="23813" cy="19050"/>
            </a:xfrm>
            <a:custGeom>
              <a:avLst/>
              <a:gdLst>
                <a:gd name="T0" fmla="*/ 19844 w 6"/>
                <a:gd name="T1" fmla="*/ 15240 h 5"/>
                <a:gd name="T2" fmla="*/ 7938 w 6"/>
                <a:gd name="T3" fmla="*/ 19050 h 5"/>
                <a:gd name="T4" fmla="*/ 3969 w 6"/>
                <a:gd name="T5" fmla="*/ 19050 h 5"/>
                <a:gd name="T6" fmla="*/ 3969 w 6"/>
                <a:gd name="T7" fmla="*/ 7620 h 5"/>
                <a:gd name="T8" fmla="*/ 15875 w 6"/>
                <a:gd name="T9" fmla="*/ 3810 h 5"/>
                <a:gd name="T10" fmla="*/ 23813 w 6"/>
                <a:gd name="T11" fmla="*/ 7620 h 5"/>
                <a:gd name="T12" fmla="*/ 19844 w 6"/>
                <a:gd name="T13" fmla="*/ 15240 h 5"/>
                <a:gd name="T14" fmla="*/ 0 60000 65536"/>
                <a:gd name="T15" fmla="*/ 0 60000 65536"/>
                <a:gd name="T16" fmla="*/ 0 60000 65536"/>
                <a:gd name="T17" fmla="*/ 0 60000 65536"/>
                <a:gd name="T18" fmla="*/ 0 60000 65536"/>
                <a:gd name="T19" fmla="*/ 0 60000 65536"/>
                <a:gd name="T20" fmla="*/ 0 60000 65536"/>
                <a:gd name="T21" fmla="*/ 0 w 6"/>
                <a:gd name="T22" fmla="*/ 0 h 5"/>
                <a:gd name="T23" fmla="*/ 6 w 6"/>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5">
                  <a:moveTo>
                    <a:pt x="5" y="4"/>
                  </a:moveTo>
                  <a:cubicBezTo>
                    <a:pt x="5" y="5"/>
                    <a:pt x="3" y="5"/>
                    <a:pt x="2" y="5"/>
                  </a:cubicBezTo>
                  <a:cubicBezTo>
                    <a:pt x="1" y="5"/>
                    <a:pt x="1" y="5"/>
                    <a:pt x="1" y="5"/>
                  </a:cubicBezTo>
                  <a:cubicBezTo>
                    <a:pt x="0" y="4"/>
                    <a:pt x="0" y="3"/>
                    <a:pt x="1" y="2"/>
                  </a:cubicBezTo>
                  <a:cubicBezTo>
                    <a:pt x="2" y="1"/>
                    <a:pt x="3" y="0"/>
                    <a:pt x="4" y="1"/>
                  </a:cubicBezTo>
                  <a:cubicBezTo>
                    <a:pt x="5" y="1"/>
                    <a:pt x="5" y="1"/>
                    <a:pt x="6" y="2"/>
                  </a:cubicBezTo>
                  <a:cubicBezTo>
                    <a:pt x="6" y="2"/>
                    <a:pt x="6" y="3"/>
                    <a:pt x="5" y="4"/>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14" name="Freeform 531"/>
            <p:cNvSpPr>
              <a:spLocks noChangeArrowheads="1"/>
            </p:cNvSpPr>
            <p:nvPr/>
          </p:nvSpPr>
          <p:spPr bwMode="auto">
            <a:xfrm>
              <a:off x="758825" y="282575"/>
              <a:ext cx="49213" cy="38100"/>
            </a:xfrm>
            <a:custGeom>
              <a:avLst/>
              <a:gdLst>
                <a:gd name="T0" fmla="*/ 45427 w 13"/>
                <a:gd name="T1" fmla="*/ 26670 h 10"/>
                <a:gd name="T2" fmla="*/ 45427 w 13"/>
                <a:gd name="T3" fmla="*/ 26670 h 10"/>
                <a:gd name="T4" fmla="*/ 30285 w 13"/>
                <a:gd name="T5" fmla="*/ 34290 h 10"/>
                <a:gd name="T6" fmla="*/ 30285 w 13"/>
                <a:gd name="T7" fmla="*/ 38100 h 10"/>
                <a:gd name="T8" fmla="*/ 26499 w 13"/>
                <a:gd name="T9" fmla="*/ 34290 h 10"/>
                <a:gd name="T10" fmla="*/ 15142 w 13"/>
                <a:gd name="T11" fmla="*/ 38100 h 10"/>
                <a:gd name="T12" fmla="*/ 11357 w 13"/>
                <a:gd name="T13" fmla="*/ 38100 h 10"/>
                <a:gd name="T14" fmla="*/ 7571 w 13"/>
                <a:gd name="T15" fmla="*/ 34290 h 10"/>
                <a:gd name="T16" fmla="*/ 3786 w 13"/>
                <a:gd name="T17" fmla="*/ 26670 h 10"/>
                <a:gd name="T18" fmla="*/ 7571 w 13"/>
                <a:gd name="T19" fmla="*/ 11430 h 10"/>
                <a:gd name="T20" fmla="*/ 22714 w 13"/>
                <a:gd name="T21" fmla="*/ 3810 h 10"/>
                <a:gd name="T22" fmla="*/ 37856 w 13"/>
                <a:gd name="T23" fmla="*/ 3810 h 10"/>
                <a:gd name="T24" fmla="*/ 41642 w 13"/>
                <a:gd name="T25" fmla="*/ 7620 h 10"/>
                <a:gd name="T26" fmla="*/ 49213 w 13"/>
                <a:gd name="T27" fmla="*/ 15240 h 10"/>
                <a:gd name="T28" fmla="*/ 45427 w 13"/>
                <a:gd name="T29" fmla="*/ 26670 h 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
                <a:gd name="T46" fmla="*/ 0 h 10"/>
                <a:gd name="T47" fmla="*/ 13 w 13"/>
                <a:gd name="T48" fmla="*/ 10 h 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 h="10">
                  <a:moveTo>
                    <a:pt x="12" y="7"/>
                  </a:moveTo>
                  <a:cubicBezTo>
                    <a:pt x="12" y="7"/>
                    <a:pt x="12" y="7"/>
                    <a:pt x="12" y="7"/>
                  </a:cubicBezTo>
                  <a:cubicBezTo>
                    <a:pt x="10" y="8"/>
                    <a:pt x="9" y="8"/>
                    <a:pt x="8" y="9"/>
                  </a:cubicBezTo>
                  <a:cubicBezTo>
                    <a:pt x="8" y="9"/>
                    <a:pt x="8" y="9"/>
                    <a:pt x="8" y="10"/>
                  </a:cubicBezTo>
                  <a:cubicBezTo>
                    <a:pt x="7" y="10"/>
                    <a:pt x="7" y="9"/>
                    <a:pt x="7" y="9"/>
                  </a:cubicBezTo>
                  <a:cubicBezTo>
                    <a:pt x="6" y="9"/>
                    <a:pt x="5" y="9"/>
                    <a:pt x="4" y="10"/>
                  </a:cubicBezTo>
                  <a:cubicBezTo>
                    <a:pt x="4" y="10"/>
                    <a:pt x="3" y="10"/>
                    <a:pt x="3" y="10"/>
                  </a:cubicBezTo>
                  <a:cubicBezTo>
                    <a:pt x="3" y="9"/>
                    <a:pt x="2" y="9"/>
                    <a:pt x="2" y="9"/>
                  </a:cubicBezTo>
                  <a:cubicBezTo>
                    <a:pt x="1" y="8"/>
                    <a:pt x="1" y="8"/>
                    <a:pt x="1" y="7"/>
                  </a:cubicBezTo>
                  <a:cubicBezTo>
                    <a:pt x="0" y="6"/>
                    <a:pt x="1" y="4"/>
                    <a:pt x="2" y="3"/>
                  </a:cubicBezTo>
                  <a:cubicBezTo>
                    <a:pt x="3" y="2"/>
                    <a:pt x="4" y="1"/>
                    <a:pt x="6" y="1"/>
                  </a:cubicBezTo>
                  <a:cubicBezTo>
                    <a:pt x="7" y="0"/>
                    <a:pt x="9" y="1"/>
                    <a:pt x="10" y="1"/>
                  </a:cubicBezTo>
                  <a:cubicBezTo>
                    <a:pt x="11" y="1"/>
                    <a:pt x="11" y="2"/>
                    <a:pt x="11" y="2"/>
                  </a:cubicBezTo>
                  <a:cubicBezTo>
                    <a:pt x="12" y="3"/>
                    <a:pt x="12" y="4"/>
                    <a:pt x="13" y="4"/>
                  </a:cubicBezTo>
                  <a:cubicBezTo>
                    <a:pt x="12" y="5"/>
                    <a:pt x="13" y="6"/>
                    <a:pt x="12" y="7"/>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15" name="Freeform 532"/>
            <p:cNvSpPr>
              <a:spLocks noChangeArrowheads="1"/>
            </p:cNvSpPr>
            <p:nvPr/>
          </p:nvSpPr>
          <p:spPr bwMode="auto">
            <a:xfrm>
              <a:off x="674688" y="109537"/>
              <a:ext cx="15875" cy="1"/>
            </a:xfrm>
            <a:custGeom>
              <a:avLst/>
              <a:gdLst>
                <a:gd name="T0" fmla="*/ 15875 w 4"/>
                <a:gd name="T1" fmla="*/ 0 h 1"/>
                <a:gd name="T2" fmla="*/ 3969 w 4"/>
                <a:gd name="T3" fmla="*/ 0 h 1"/>
                <a:gd name="T4" fmla="*/ 3969 w 4"/>
                <a:gd name="T5" fmla="*/ 0 h 1"/>
                <a:gd name="T6" fmla="*/ 15875 w 4"/>
                <a:gd name="T7" fmla="*/ 0 h 1"/>
                <a:gd name="T8" fmla="*/ 15875 w 4"/>
                <a:gd name="T9" fmla="*/ 0 h 1"/>
                <a:gd name="T10" fmla="*/ 0 60000 65536"/>
                <a:gd name="T11" fmla="*/ 0 60000 65536"/>
                <a:gd name="T12" fmla="*/ 0 60000 65536"/>
                <a:gd name="T13" fmla="*/ 0 60000 65536"/>
                <a:gd name="T14" fmla="*/ 0 60000 65536"/>
                <a:gd name="T15" fmla="*/ 0 w 4"/>
                <a:gd name="T16" fmla="*/ 0 h 1"/>
                <a:gd name="T17" fmla="*/ 4 w 4"/>
                <a:gd name="T18" fmla="*/ 1 h 1"/>
              </a:gdLst>
              <a:ahLst/>
              <a:cxnLst>
                <a:cxn ang="T10">
                  <a:pos x="T0" y="T1"/>
                </a:cxn>
                <a:cxn ang="T11">
                  <a:pos x="T2" y="T3"/>
                </a:cxn>
                <a:cxn ang="T12">
                  <a:pos x="T4" y="T5"/>
                </a:cxn>
                <a:cxn ang="T13">
                  <a:pos x="T6" y="T7"/>
                </a:cxn>
                <a:cxn ang="T14">
                  <a:pos x="T8" y="T9"/>
                </a:cxn>
              </a:cxnLst>
              <a:rect l="T15" t="T16" r="T17" b="T18"/>
              <a:pathLst>
                <a:path w="4" h="1">
                  <a:moveTo>
                    <a:pt x="4" y="0"/>
                  </a:moveTo>
                  <a:cubicBezTo>
                    <a:pt x="3" y="0"/>
                    <a:pt x="2" y="0"/>
                    <a:pt x="1" y="0"/>
                  </a:cubicBezTo>
                  <a:cubicBezTo>
                    <a:pt x="0" y="0"/>
                    <a:pt x="1" y="0"/>
                    <a:pt x="1" y="0"/>
                  </a:cubicBezTo>
                  <a:cubicBezTo>
                    <a:pt x="2" y="0"/>
                    <a:pt x="3" y="0"/>
                    <a:pt x="4" y="0"/>
                  </a:cubicBezTo>
                  <a:cubicBezTo>
                    <a:pt x="4" y="0"/>
                    <a:pt x="4" y="0"/>
                    <a:pt x="4" y="0"/>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16" name="Freeform 533"/>
            <p:cNvSpPr>
              <a:spLocks noChangeArrowheads="1"/>
            </p:cNvSpPr>
            <p:nvPr/>
          </p:nvSpPr>
          <p:spPr bwMode="auto">
            <a:xfrm>
              <a:off x="712788" y="268287"/>
              <a:ext cx="26988" cy="14288"/>
            </a:xfrm>
            <a:custGeom>
              <a:avLst/>
              <a:gdLst>
                <a:gd name="T0" fmla="*/ 26988 w 7"/>
                <a:gd name="T1" fmla="*/ 3572 h 4"/>
                <a:gd name="T2" fmla="*/ 19277 w 7"/>
                <a:gd name="T3" fmla="*/ 7144 h 4"/>
                <a:gd name="T4" fmla="*/ 7711 w 7"/>
                <a:gd name="T5" fmla="*/ 10716 h 4"/>
                <a:gd name="T6" fmla="*/ 3855 w 7"/>
                <a:gd name="T7" fmla="*/ 14288 h 4"/>
                <a:gd name="T8" fmla="*/ 0 w 7"/>
                <a:gd name="T9" fmla="*/ 14288 h 4"/>
                <a:gd name="T10" fmla="*/ 7711 w 7"/>
                <a:gd name="T11" fmla="*/ 10716 h 4"/>
                <a:gd name="T12" fmla="*/ 26988 w 7"/>
                <a:gd name="T13" fmla="*/ 0 h 4"/>
                <a:gd name="T14" fmla="*/ 26988 w 7"/>
                <a:gd name="T15" fmla="*/ 3572 h 4"/>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4"/>
                <a:gd name="T26" fmla="*/ 7 w 7"/>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4">
                  <a:moveTo>
                    <a:pt x="7" y="1"/>
                  </a:moveTo>
                  <a:cubicBezTo>
                    <a:pt x="6" y="1"/>
                    <a:pt x="5" y="2"/>
                    <a:pt x="5" y="2"/>
                  </a:cubicBezTo>
                  <a:cubicBezTo>
                    <a:pt x="4" y="2"/>
                    <a:pt x="3" y="3"/>
                    <a:pt x="2" y="3"/>
                  </a:cubicBezTo>
                  <a:cubicBezTo>
                    <a:pt x="2" y="4"/>
                    <a:pt x="1" y="4"/>
                    <a:pt x="1" y="4"/>
                  </a:cubicBezTo>
                  <a:cubicBezTo>
                    <a:pt x="1" y="4"/>
                    <a:pt x="1" y="4"/>
                    <a:pt x="0" y="4"/>
                  </a:cubicBezTo>
                  <a:cubicBezTo>
                    <a:pt x="1" y="4"/>
                    <a:pt x="1" y="3"/>
                    <a:pt x="2" y="3"/>
                  </a:cubicBezTo>
                  <a:cubicBezTo>
                    <a:pt x="3" y="2"/>
                    <a:pt x="5" y="1"/>
                    <a:pt x="7" y="0"/>
                  </a:cubicBezTo>
                  <a:cubicBezTo>
                    <a:pt x="7" y="1"/>
                    <a:pt x="7" y="1"/>
                    <a:pt x="7" y="1"/>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17" name="Freeform 534"/>
            <p:cNvSpPr>
              <a:spLocks noChangeArrowheads="1"/>
            </p:cNvSpPr>
            <p:nvPr/>
          </p:nvSpPr>
          <p:spPr bwMode="auto">
            <a:xfrm>
              <a:off x="792163" y="490537"/>
              <a:ext cx="7938" cy="11113"/>
            </a:xfrm>
            <a:custGeom>
              <a:avLst/>
              <a:gdLst>
                <a:gd name="T0" fmla="*/ 7938 w 2"/>
                <a:gd name="T1" fmla="*/ 7409 h 3"/>
                <a:gd name="T2" fmla="*/ 0 w 2"/>
                <a:gd name="T3" fmla="*/ 3704 h 3"/>
                <a:gd name="T4" fmla="*/ 3969 w 2"/>
                <a:gd name="T5" fmla="*/ 0 h 3"/>
                <a:gd name="T6" fmla="*/ 3969 w 2"/>
                <a:gd name="T7" fmla="*/ 0 h 3"/>
                <a:gd name="T8" fmla="*/ 7938 w 2"/>
                <a:gd name="T9" fmla="*/ 7409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0" y="3"/>
                    <a:pt x="1" y="1"/>
                    <a:pt x="0" y="1"/>
                  </a:cubicBezTo>
                  <a:cubicBezTo>
                    <a:pt x="0" y="1"/>
                    <a:pt x="0" y="0"/>
                    <a:pt x="1" y="0"/>
                  </a:cubicBezTo>
                  <a:cubicBezTo>
                    <a:pt x="1" y="0"/>
                    <a:pt x="1" y="0"/>
                    <a:pt x="1" y="0"/>
                  </a:cubicBezTo>
                  <a:cubicBezTo>
                    <a:pt x="2" y="1"/>
                    <a:pt x="2" y="2"/>
                    <a:pt x="2" y="2"/>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18" name="Freeform 535"/>
            <p:cNvSpPr>
              <a:spLocks noChangeArrowheads="1"/>
            </p:cNvSpPr>
            <p:nvPr/>
          </p:nvSpPr>
          <p:spPr bwMode="auto">
            <a:xfrm>
              <a:off x="709613" y="282575"/>
              <a:ext cx="11113" cy="7938"/>
            </a:xfrm>
            <a:custGeom>
              <a:avLst/>
              <a:gdLst>
                <a:gd name="T0" fmla="*/ 0 w 3"/>
                <a:gd name="T1" fmla="*/ 7938 h 2"/>
                <a:gd name="T2" fmla="*/ 0 w 3"/>
                <a:gd name="T3" fmla="*/ 7938 h 2"/>
                <a:gd name="T4" fmla="*/ 11113 w 3"/>
                <a:gd name="T5" fmla="*/ 0 h 2"/>
                <a:gd name="T6" fmla="*/ 0 w 3"/>
                <a:gd name="T7" fmla="*/ 7938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0" y="2"/>
                  </a:moveTo>
                  <a:cubicBezTo>
                    <a:pt x="0" y="2"/>
                    <a:pt x="0" y="2"/>
                    <a:pt x="0" y="2"/>
                  </a:cubicBezTo>
                  <a:cubicBezTo>
                    <a:pt x="1" y="2"/>
                    <a:pt x="2" y="1"/>
                    <a:pt x="3" y="0"/>
                  </a:cubicBezTo>
                  <a:cubicBezTo>
                    <a:pt x="2" y="1"/>
                    <a:pt x="1" y="2"/>
                    <a:pt x="0" y="2"/>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19" name="Freeform 536"/>
            <p:cNvSpPr>
              <a:spLocks noChangeArrowheads="1"/>
            </p:cNvSpPr>
            <p:nvPr/>
          </p:nvSpPr>
          <p:spPr bwMode="auto">
            <a:xfrm>
              <a:off x="660400" y="128587"/>
              <a:ext cx="3175" cy="11113"/>
            </a:xfrm>
            <a:custGeom>
              <a:avLst/>
              <a:gdLst>
                <a:gd name="T0" fmla="*/ 3175 w 1"/>
                <a:gd name="T1" fmla="*/ 11113 h 3"/>
                <a:gd name="T2" fmla="*/ 0 w 1"/>
                <a:gd name="T3" fmla="*/ 11113 h 3"/>
                <a:gd name="T4" fmla="*/ 0 w 1"/>
                <a:gd name="T5" fmla="*/ 3704 h 3"/>
                <a:gd name="T6" fmla="*/ 0 w 1"/>
                <a:gd name="T7" fmla="*/ 0 h 3"/>
                <a:gd name="T8" fmla="*/ 3175 w 1"/>
                <a:gd name="T9" fmla="*/ 7409 h 3"/>
                <a:gd name="T10" fmla="*/ 3175 w 1"/>
                <a:gd name="T11" fmla="*/ 7409 h 3"/>
                <a:gd name="T12" fmla="*/ 3175 w 1"/>
                <a:gd name="T13" fmla="*/ 11113 h 3"/>
                <a:gd name="T14" fmla="*/ 0 60000 65536"/>
                <a:gd name="T15" fmla="*/ 0 60000 65536"/>
                <a:gd name="T16" fmla="*/ 0 60000 65536"/>
                <a:gd name="T17" fmla="*/ 0 60000 65536"/>
                <a:gd name="T18" fmla="*/ 0 60000 65536"/>
                <a:gd name="T19" fmla="*/ 0 60000 65536"/>
                <a:gd name="T20" fmla="*/ 0 60000 65536"/>
                <a:gd name="T21" fmla="*/ 0 w 1"/>
                <a:gd name="T22" fmla="*/ 0 h 3"/>
                <a:gd name="T23" fmla="*/ 1 w 1"/>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
                  <a:moveTo>
                    <a:pt x="1" y="3"/>
                  </a:moveTo>
                  <a:cubicBezTo>
                    <a:pt x="1" y="3"/>
                    <a:pt x="1" y="3"/>
                    <a:pt x="0" y="3"/>
                  </a:cubicBezTo>
                  <a:cubicBezTo>
                    <a:pt x="0" y="2"/>
                    <a:pt x="0" y="1"/>
                    <a:pt x="0" y="1"/>
                  </a:cubicBezTo>
                  <a:cubicBezTo>
                    <a:pt x="0" y="1"/>
                    <a:pt x="0" y="0"/>
                    <a:pt x="0" y="0"/>
                  </a:cubicBezTo>
                  <a:cubicBezTo>
                    <a:pt x="1" y="1"/>
                    <a:pt x="0" y="1"/>
                    <a:pt x="1" y="2"/>
                  </a:cubicBezTo>
                  <a:cubicBezTo>
                    <a:pt x="1" y="2"/>
                    <a:pt x="1" y="2"/>
                    <a:pt x="1" y="2"/>
                  </a:cubicBezTo>
                  <a:cubicBezTo>
                    <a:pt x="0" y="2"/>
                    <a:pt x="1" y="2"/>
                    <a:pt x="1" y="3"/>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20" name="Freeform 537"/>
            <p:cNvSpPr>
              <a:spLocks noChangeArrowheads="1"/>
            </p:cNvSpPr>
            <p:nvPr/>
          </p:nvSpPr>
          <p:spPr bwMode="auto">
            <a:xfrm>
              <a:off x="690563" y="238125"/>
              <a:ext cx="3175" cy="1"/>
            </a:xfrm>
            <a:custGeom>
              <a:avLst/>
              <a:gdLst>
                <a:gd name="T0" fmla="*/ 0 w 1"/>
                <a:gd name="T1" fmla="*/ 0 h 1"/>
                <a:gd name="T2" fmla="*/ 0 w 1"/>
                <a:gd name="T3" fmla="*/ 0 h 1"/>
                <a:gd name="T4" fmla="*/ 3175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1" y="0"/>
                  </a:cubicBezTo>
                  <a:cubicBezTo>
                    <a:pt x="1" y="0"/>
                    <a:pt x="1" y="0"/>
                    <a:pt x="0" y="0"/>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21" name="Freeform 538"/>
            <p:cNvSpPr>
              <a:spLocks noChangeArrowheads="1"/>
            </p:cNvSpPr>
            <p:nvPr/>
          </p:nvSpPr>
          <p:spPr bwMode="auto">
            <a:xfrm>
              <a:off x="622300" y="214312"/>
              <a:ext cx="15875" cy="19050"/>
            </a:xfrm>
            <a:custGeom>
              <a:avLst/>
              <a:gdLst>
                <a:gd name="T0" fmla="*/ 7938 w 4"/>
                <a:gd name="T1" fmla="*/ 11430 h 5"/>
                <a:gd name="T2" fmla="*/ 3969 w 4"/>
                <a:gd name="T3" fmla="*/ 15240 h 5"/>
                <a:gd name="T4" fmla="*/ 0 w 4"/>
                <a:gd name="T5" fmla="*/ 19050 h 5"/>
                <a:gd name="T6" fmla="*/ 3969 w 4"/>
                <a:gd name="T7" fmla="*/ 15240 h 5"/>
                <a:gd name="T8" fmla="*/ 11906 w 4"/>
                <a:gd name="T9" fmla="*/ 3810 h 5"/>
                <a:gd name="T10" fmla="*/ 7938 w 4"/>
                <a:gd name="T11" fmla="*/ 3810 h 5"/>
                <a:gd name="T12" fmla="*/ 7938 w 4"/>
                <a:gd name="T13" fmla="*/ 3810 h 5"/>
                <a:gd name="T14" fmla="*/ 3969 w 4"/>
                <a:gd name="T15" fmla="*/ 3810 h 5"/>
                <a:gd name="T16" fmla="*/ 3969 w 4"/>
                <a:gd name="T17" fmla="*/ 3810 h 5"/>
                <a:gd name="T18" fmla="*/ 3969 w 4"/>
                <a:gd name="T19" fmla="*/ 3810 h 5"/>
                <a:gd name="T20" fmla="*/ 3969 w 4"/>
                <a:gd name="T21" fmla="*/ 3810 h 5"/>
                <a:gd name="T22" fmla="*/ 3969 w 4"/>
                <a:gd name="T23" fmla="*/ 0 h 5"/>
                <a:gd name="T24" fmla="*/ 7938 w 4"/>
                <a:gd name="T25" fmla="*/ 0 h 5"/>
                <a:gd name="T26" fmla="*/ 15875 w 4"/>
                <a:gd name="T27" fmla="*/ 0 h 5"/>
                <a:gd name="T28" fmla="*/ 7938 w 4"/>
                <a:gd name="T29" fmla="*/ 11430 h 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
                <a:gd name="T46" fmla="*/ 0 h 5"/>
                <a:gd name="T47" fmla="*/ 4 w 4"/>
                <a:gd name="T48" fmla="*/ 5 h 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 h="5">
                  <a:moveTo>
                    <a:pt x="2" y="3"/>
                  </a:moveTo>
                  <a:cubicBezTo>
                    <a:pt x="1" y="4"/>
                    <a:pt x="1" y="4"/>
                    <a:pt x="1" y="4"/>
                  </a:cubicBezTo>
                  <a:cubicBezTo>
                    <a:pt x="1" y="5"/>
                    <a:pt x="1" y="5"/>
                    <a:pt x="0" y="5"/>
                  </a:cubicBezTo>
                  <a:cubicBezTo>
                    <a:pt x="0" y="4"/>
                    <a:pt x="1" y="4"/>
                    <a:pt x="1" y="4"/>
                  </a:cubicBezTo>
                  <a:cubicBezTo>
                    <a:pt x="1" y="3"/>
                    <a:pt x="3" y="2"/>
                    <a:pt x="3" y="1"/>
                  </a:cubicBezTo>
                  <a:cubicBezTo>
                    <a:pt x="3" y="1"/>
                    <a:pt x="3" y="1"/>
                    <a:pt x="2" y="1"/>
                  </a:cubicBezTo>
                  <a:cubicBezTo>
                    <a:pt x="2" y="1"/>
                    <a:pt x="2" y="1"/>
                    <a:pt x="2" y="1"/>
                  </a:cubicBezTo>
                  <a:cubicBezTo>
                    <a:pt x="2" y="1"/>
                    <a:pt x="1" y="1"/>
                    <a:pt x="1" y="1"/>
                  </a:cubicBezTo>
                  <a:cubicBezTo>
                    <a:pt x="1" y="1"/>
                    <a:pt x="1" y="1"/>
                    <a:pt x="1" y="1"/>
                  </a:cubicBezTo>
                  <a:cubicBezTo>
                    <a:pt x="1" y="1"/>
                    <a:pt x="1" y="1"/>
                    <a:pt x="1" y="1"/>
                  </a:cubicBezTo>
                  <a:cubicBezTo>
                    <a:pt x="2" y="1"/>
                    <a:pt x="2" y="1"/>
                    <a:pt x="1" y="1"/>
                  </a:cubicBezTo>
                  <a:cubicBezTo>
                    <a:pt x="1" y="0"/>
                    <a:pt x="1" y="0"/>
                    <a:pt x="1" y="0"/>
                  </a:cubicBezTo>
                  <a:cubicBezTo>
                    <a:pt x="1" y="0"/>
                    <a:pt x="2" y="0"/>
                    <a:pt x="2" y="0"/>
                  </a:cubicBezTo>
                  <a:cubicBezTo>
                    <a:pt x="3" y="0"/>
                    <a:pt x="4" y="0"/>
                    <a:pt x="4" y="0"/>
                  </a:cubicBezTo>
                  <a:cubicBezTo>
                    <a:pt x="4" y="1"/>
                    <a:pt x="3" y="2"/>
                    <a:pt x="2" y="3"/>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22" name="Freeform 539"/>
            <p:cNvSpPr>
              <a:spLocks noChangeArrowheads="1"/>
            </p:cNvSpPr>
            <p:nvPr/>
          </p:nvSpPr>
          <p:spPr bwMode="auto">
            <a:xfrm>
              <a:off x="509588" y="203200"/>
              <a:ext cx="98425" cy="68263"/>
            </a:xfrm>
            <a:custGeom>
              <a:avLst/>
              <a:gdLst>
                <a:gd name="T0" fmla="*/ 94639 w 26"/>
                <a:gd name="T1" fmla="*/ 18962 h 18"/>
                <a:gd name="T2" fmla="*/ 94639 w 26"/>
                <a:gd name="T3" fmla="*/ 26547 h 18"/>
                <a:gd name="T4" fmla="*/ 90854 w 26"/>
                <a:gd name="T5" fmla="*/ 30339 h 18"/>
                <a:gd name="T6" fmla="*/ 90854 w 26"/>
                <a:gd name="T7" fmla="*/ 34132 h 18"/>
                <a:gd name="T8" fmla="*/ 83283 w 26"/>
                <a:gd name="T9" fmla="*/ 41716 h 18"/>
                <a:gd name="T10" fmla="*/ 64355 w 26"/>
                <a:gd name="T11" fmla="*/ 49301 h 18"/>
                <a:gd name="T12" fmla="*/ 56784 w 26"/>
                <a:gd name="T13" fmla="*/ 60678 h 18"/>
                <a:gd name="T14" fmla="*/ 37856 w 26"/>
                <a:gd name="T15" fmla="*/ 68263 h 18"/>
                <a:gd name="T16" fmla="*/ 26499 w 26"/>
                <a:gd name="T17" fmla="*/ 68263 h 18"/>
                <a:gd name="T18" fmla="*/ 26499 w 26"/>
                <a:gd name="T19" fmla="*/ 64471 h 18"/>
                <a:gd name="T20" fmla="*/ 15142 w 26"/>
                <a:gd name="T21" fmla="*/ 68263 h 18"/>
                <a:gd name="T22" fmla="*/ 22713 w 26"/>
                <a:gd name="T23" fmla="*/ 64471 h 18"/>
                <a:gd name="T24" fmla="*/ 22713 w 26"/>
                <a:gd name="T25" fmla="*/ 60678 h 18"/>
                <a:gd name="T26" fmla="*/ 15142 w 26"/>
                <a:gd name="T27" fmla="*/ 60678 h 18"/>
                <a:gd name="T28" fmla="*/ 11357 w 26"/>
                <a:gd name="T29" fmla="*/ 64471 h 18"/>
                <a:gd name="T30" fmla="*/ 0 w 26"/>
                <a:gd name="T31" fmla="*/ 64471 h 18"/>
                <a:gd name="T32" fmla="*/ 0 w 26"/>
                <a:gd name="T33" fmla="*/ 60678 h 18"/>
                <a:gd name="T34" fmla="*/ 7571 w 26"/>
                <a:gd name="T35" fmla="*/ 56886 h 18"/>
                <a:gd name="T36" fmla="*/ 22713 w 26"/>
                <a:gd name="T37" fmla="*/ 56886 h 18"/>
                <a:gd name="T38" fmla="*/ 22713 w 26"/>
                <a:gd name="T39" fmla="*/ 49301 h 18"/>
                <a:gd name="T40" fmla="*/ 34070 w 26"/>
                <a:gd name="T41" fmla="*/ 45509 h 18"/>
                <a:gd name="T42" fmla="*/ 34070 w 26"/>
                <a:gd name="T43" fmla="*/ 37924 h 18"/>
                <a:gd name="T44" fmla="*/ 34070 w 26"/>
                <a:gd name="T45" fmla="*/ 34132 h 18"/>
                <a:gd name="T46" fmla="*/ 37856 w 26"/>
                <a:gd name="T47" fmla="*/ 26547 h 18"/>
                <a:gd name="T48" fmla="*/ 41641 w 26"/>
                <a:gd name="T49" fmla="*/ 18962 h 18"/>
                <a:gd name="T50" fmla="*/ 52998 w 26"/>
                <a:gd name="T51" fmla="*/ 11377 h 18"/>
                <a:gd name="T52" fmla="*/ 56784 w 26"/>
                <a:gd name="T53" fmla="*/ 7585 h 18"/>
                <a:gd name="T54" fmla="*/ 56784 w 26"/>
                <a:gd name="T55" fmla="*/ 0 h 18"/>
                <a:gd name="T56" fmla="*/ 60569 w 26"/>
                <a:gd name="T57" fmla="*/ 7585 h 18"/>
                <a:gd name="T58" fmla="*/ 64355 w 26"/>
                <a:gd name="T59" fmla="*/ 3792 h 18"/>
                <a:gd name="T60" fmla="*/ 87068 w 26"/>
                <a:gd name="T61" fmla="*/ 0 h 18"/>
                <a:gd name="T62" fmla="*/ 71926 w 26"/>
                <a:gd name="T63" fmla="*/ 3792 h 18"/>
                <a:gd name="T64" fmla="*/ 75712 w 26"/>
                <a:gd name="T65" fmla="*/ 3792 h 18"/>
                <a:gd name="T66" fmla="*/ 87068 w 26"/>
                <a:gd name="T67" fmla="*/ 11377 h 18"/>
                <a:gd name="T68" fmla="*/ 90854 w 26"/>
                <a:gd name="T69" fmla="*/ 15170 h 18"/>
                <a:gd name="T70" fmla="*/ 90854 w 26"/>
                <a:gd name="T71" fmla="*/ 15170 h 18"/>
                <a:gd name="T72" fmla="*/ 94639 w 26"/>
                <a:gd name="T73" fmla="*/ 15170 h 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6"/>
                <a:gd name="T112" fmla="*/ 0 h 18"/>
                <a:gd name="T113" fmla="*/ 26 w 26"/>
                <a:gd name="T114" fmla="*/ 18 h 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6" h="18">
                  <a:moveTo>
                    <a:pt x="25" y="4"/>
                  </a:moveTo>
                  <a:cubicBezTo>
                    <a:pt x="25" y="5"/>
                    <a:pt x="26" y="5"/>
                    <a:pt x="25" y="5"/>
                  </a:cubicBezTo>
                  <a:cubicBezTo>
                    <a:pt x="26" y="5"/>
                    <a:pt x="25" y="6"/>
                    <a:pt x="25" y="6"/>
                  </a:cubicBezTo>
                  <a:cubicBezTo>
                    <a:pt x="25" y="6"/>
                    <a:pt x="24" y="7"/>
                    <a:pt x="25" y="7"/>
                  </a:cubicBezTo>
                  <a:cubicBezTo>
                    <a:pt x="24" y="7"/>
                    <a:pt x="24" y="8"/>
                    <a:pt x="24" y="8"/>
                  </a:cubicBezTo>
                  <a:cubicBezTo>
                    <a:pt x="25" y="8"/>
                    <a:pt x="24" y="8"/>
                    <a:pt x="24" y="8"/>
                  </a:cubicBezTo>
                  <a:cubicBezTo>
                    <a:pt x="24" y="8"/>
                    <a:pt x="24" y="9"/>
                    <a:pt x="24" y="9"/>
                  </a:cubicBezTo>
                  <a:cubicBezTo>
                    <a:pt x="24" y="9"/>
                    <a:pt x="24" y="9"/>
                    <a:pt x="24" y="9"/>
                  </a:cubicBezTo>
                  <a:cubicBezTo>
                    <a:pt x="24" y="10"/>
                    <a:pt x="23" y="9"/>
                    <a:pt x="23" y="10"/>
                  </a:cubicBezTo>
                  <a:cubicBezTo>
                    <a:pt x="22" y="10"/>
                    <a:pt x="22" y="10"/>
                    <a:pt x="22" y="11"/>
                  </a:cubicBezTo>
                  <a:cubicBezTo>
                    <a:pt x="21" y="11"/>
                    <a:pt x="20" y="11"/>
                    <a:pt x="19" y="12"/>
                  </a:cubicBezTo>
                  <a:cubicBezTo>
                    <a:pt x="18" y="12"/>
                    <a:pt x="17" y="12"/>
                    <a:pt x="17" y="13"/>
                  </a:cubicBezTo>
                  <a:cubicBezTo>
                    <a:pt x="17" y="13"/>
                    <a:pt x="16" y="14"/>
                    <a:pt x="17" y="14"/>
                  </a:cubicBezTo>
                  <a:cubicBezTo>
                    <a:pt x="16" y="15"/>
                    <a:pt x="16" y="16"/>
                    <a:pt x="15" y="16"/>
                  </a:cubicBezTo>
                  <a:cubicBezTo>
                    <a:pt x="15" y="17"/>
                    <a:pt x="13" y="17"/>
                    <a:pt x="12" y="17"/>
                  </a:cubicBezTo>
                  <a:cubicBezTo>
                    <a:pt x="11" y="18"/>
                    <a:pt x="10" y="18"/>
                    <a:pt x="10" y="18"/>
                  </a:cubicBezTo>
                  <a:cubicBezTo>
                    <a:pt x="9" y="18"/>
                    <a:pt x="9" y="18"/>
                    <a:pt x="9" y="18"/>
                  </a:cubicBezTo>
                  <a:cubicBezTo>
                    <a:pt x="9" y="18"/>
                    <a:pt x="8" y="17"/>
                    <a:pt x="7" y="18"/>
                  </a:cubicBezTo>
                  <a:cubicBezTo>
                    <a:pt x="7" y="18"/>
                    <a:pt x="7" y="18"/>
                    <a:pt x="7" y="18"/>
                  </a:cubicBezTo>
                  <a:cubicBezTo>
                    <a:pt x="6" y="18"/>
                    <a:pt x="7" y="18"/>
                    <a:pt x="7" y="17"/>
                  </a:cubicBezTo>
                  <a:cubicBezTo>
                    <a:pt x="6" y="17"/>
                    <a:pt x="5" y="18"/>
                    <a:pt x="5" y="18"/>
                  </a:cubicBezTo>
                  <a:cubicBezTo>
                    <a:pt x="4" y="18"/>
                    <a:pt x="4" y="18"/>
                    <a:pt x="4" y="18"/>
                  </a:cubicBezTo>
                  <a:cubicBezTo>
                    <a:pt x="4" y="18"/>
                    <a:pt x="5" y="18"/>
                    <a:pt x="5" y="18"/>
                  </a:cubicBezTo>
                  <a:cubicBezTo>
                    <a:pt x="5" y="17"/>
                    <a:pt x="6" y="17"/>
                    <a:pt x="6" y="17"/>
                  </a:cubicBezTo>
                  <a:cubicBezTo>
                    <a:pt x="6" y="17"/>
                    <a:pt x="5" y="17"/>
                    <a:pt x="5" y="17"/>
                  </a:cubicBezTo>
                  <a:cubicBezTo>
                    <a:pt x="5" y="16"/>
                    <a:pt x="6" y="16"/>
                    <a:pt x="6" y="16"/>
                  </a:cubicBezTo>
                  <a:cubicBezTo>
                    <a:pt x="6" y="16"/>
                    <a:pt x="6" y="15"/>
                    <a:pt x="6" y="15"/>
                  </a:cubicBezTo>
                  <a:cubicBezTo>
                    <a:pt x="5" y="15"/>
                    <a:pt x="5" y="15"/>
                    <a:pt x="4" y="16"/>
                  </a:cubicBezTo>
                  <a:cubicBezTo>
                    <a:pt x="4" y="16"/>
                    <a:pt x="4" y="16"/>
                    <a:pt x="4" y="16"/>
                  </a:cubicBezTo>
                  <a:cubicBezTo>
                    <a:pt x="4" y="16"/>
                    <a:pt x="4" y="17"/>
                    <a:pt x="3" y="17"/>
                  </a:cubicBezTo>
                  <a:cubicBezTo>
                    <a:pt x="3" y="17"/>
                    <a:pt x="2" y="18"/>
                    <a:pt x="1" y="18"/>
                  </a:cubicBezTo>
                  <a:cubicBezTo>
                    <a:pt x="1" y="18"/>
                    <a:pt x="1" y="17"/>
                    <a:pt x="0" y="17"/>
                  </a:cubicBezTo>
                  <a:cubicBezTo>
                    <a:pt x="0" y="17"/>
                    <a:pt x="1" y="17"/>
                    <a:pt x="0" y="17"/>
                  </a:cubicBezTo>
                  <a:cubicBezTo>
                    <a:pt x="1" y="17"/>
                    <a:pt x="1" y="16"/>
                    <a:pt x="0" y="16"/>
                  </a:cubicBezTo>
                  <a:cubicBezTo>
                    <a:pt x="0" y="16"/>
                    <a:pt x="0" y="16"/>
                    <a:pt x="0" y="16"/>
                  </a:cubicBezTo>
                  <a:cubicBezTo>
                    <a:pt x="1" y="16"/>
                    <a:pt x="2" y="16"/>
                    <a:pt x="2" y="15"/>
                  </a:cubicBezTo>
                  <a:cubicBezTo>
                    <a:pt x="3" y="15"/>
                    <a:pt x="3" y="15"/>
                    <a:pt x="3" y="15"/>
                  </a:cubicBezTo>
                  <a:cubicBezTo>
                    <a:pt x="4" y="16"/>
                    <a:pt x="5" y="15"/>
                    <a:pt x="6" y="15"/>
                  </a:cubicBezTo>
                  <a:cubicBezTo>
                    <a:pt x="7" y="15"/>
                    <a:pt x="7" y="14"/>
                    <a:pt x="7" y="13"/>
                  </a:cubicBezTo>
                  <a:cubicBezTo>
                    <a:pt x="7" y="13"/>
                    <a:pt x="7" y="13"/>
                    <a:pt x="6" y="13"/>
                  </a:cubicBezTo>
                  <a:cubicBezTo>
                    <a:pt x="7" y="13"/>
                    <a:pt x="7" y="13"/>
                    <a:pt x="8" y="13"/>
                  </a:cubicBezTo>
                  <a:cubicBezTo>
                    <a:pt x="8" y="13"/>
                    <a:pt x="9" y="12"/>
                    <a:pt x="9" y="12"/>
                  </a:cubicBezTo>
                  <a:cubicBezTo>
                    <a:pt x="9" y="11"/>
                    <a:pt x="10" y="11"/>
                    <a:pt x="10" y="11"/>
                  </a:cubicBezTo>
                  <a:cubicBezTo>
                    <a:pt x="9" y="10"/>
                    <a:pt x="9" y="10"/>
                    <a:pt x="9" y="10"/>
                  </a:cubicBezTo>
                  <a:cubicBezTo>
                    <a:pt x="9" y="10"/>
                    <a:pt x="9" y="9"/>
                    <a:pt x="9" y="9"/>
                  </a:cubicBezTo>
                  <a:cubicBezTo>
                    <a:pt x="9" y="9"/>
                    <a:pt x="9" y="9"/>
                    <a:pt x="9" y="9"/>
                  </a:cubicBezTo>
                  <a:cubicBezTo>
                    <a:pt x="9" y="8"/>
                    <a:pt x="10" y="9"/>
                    <a:pt x="10" y="8"/>
                  </a:cubicBezTo>
                  <a:cubicBezTo>
                    <a:pt x="10" y="8"/>
                    <a:pt x="9" y="8"/>
                    <a:pt x="10" y="7"/>
                  </a:cubicBezTo>
                  <a:cubicBezTo>
                    <a:pt x="10" y="7"/>
                    <a:pt x="10" y="6"/>
                    <a:pt x="10" y="6"/>
                  </a:cubicBezTo>
                  <a:cubicBezTo>
                    <a:pt x="11" y="6"/>
                    <a:pt x="11" y="6"/>
                    <a:pt x="11" y="5"/>
                  </a:cubicBezTo>
                  <a:cubicBezTo>
                    <a:pt x="11" y="5"/>
                    <a:pt x="12" y="4"/>
                    <a:pt x="12" y="4"/>
                  </a:cubicBezTo>
                  <a:cubicBezTo>
                    <a:pt x="13" y="3"/>
                    <a:pt x="13" y="3"/>
                    <a:pt x="14" y="3"/>
                  </a:cubicBezTo>
                  <a:cubicBezTo>
                    <a:pt x="14" y="3"/>
                    <a:pt x="14" y="3"/>
                    <a:pt x="14" y="2"/>
                  </a:cubicBezTo>
                  <a:cubicBezTo>
                    <a:pt x="14" y="2"/>
                    <a:pt x="15" y="2"/>
                    <a:pt x="15" y="2"/>
                  </a:cubicBezTo>
                  <a:cubicBezTo>
                    <a:pt x="16" y="2"/>
                    <a:pt x="15" y="2"/>
                    <a:pt x="16" y="1"/>
                  </a:cubicBezTo>
                  <a:cubicBezTo>
                    <a:pt x="15" y="0"/>
                    <a:pt x="15" y="0"/>
                    <a:pt x="15" y="0"/>
                  </a:cubicBezTo>
                  <a:cubicBezTo>
                    <a:pt x="15" y="0"/>
                    <a:pt x="15" y="0"/>
                    <a:pt x="16" y="1"/>
                  </a:cubicBezTo>
                  <a:cubicBezTo>
                    <a:pt x="16" y="1"/>
                    <a:pt x="16" y="2"/>
                    <a:pt x="16" y="2"/>
                  </a:cubicBezTo>
                  <a:cubicBezTo>
                    <a:pt x="17" y="1"/>
                    <a:pt x="16" y="1"/>
                    <a:pt x="17" y="1"/>
                  </a:cubicBezTo>
                  <a:cubicBezTo>
                    <a:pt x="17" y="1"/>
                    <a:pt x="17" y="1"/>
                    <a:pt x="17" y="1"/>
                  </a:cubicBezTo>
                  <a:cubicBezTo>
                    <a:pt x="18" y="1"/>
                    <a:pt x="18" y="1"/>
                    <a:pt x="18" y="1"/>
                  </a:cubicBezTo>
                  <a:cubicBezTo>
                    <a:pt x="19" y="1"/>
                    <a:pt x="21" y="0"/>
                    <a:pt x="23" y="0"/>
                  </a:cubicBezTo>
                  <a:cubicBezTo>
                    <a:pt x="23" y="0"/>
                    <a:pt x="23" y="0"/>
                    <a:pt x="22" y="0"/>
                  </a:cubicBezTo>
                  <a:cubicBezTo>
                    <a:pt x="21" y="1"/>
                    <a:pt x="20" y="1"/>
                    <a:pt x="19" y="1"/>
                  </a:cubicBezTo>
                  <a:cubicBezTo>
                    <a:pt x="19" y="1"/>
                    <a:pt x="19" y="2"/>
                    <a:pt x="19" y="2"/>
                  </a:cubicBezTo>
                  <a:cubicBezTo>
                    <a:pt x="19" y="1"/>
                    <a:pt x="19" y="1"/>
                    <a:pt x="20" y="1"/>
                  </a:cubicBezTo>
                  <a:cubicBezTo>
                    <a:pt x="20" y="1"/>
                    <a:pt x="21" y="2"/>
                    <a:pt x="22" y="2"/>
                  </a:cubicBezTo>
                  <a:cubicBezTo>
                    <a:pt x="22" y="2"/>
                    <a:pt x="22" y="3"/>
                    <a:pt x="23" y="3"/>
                  </a:cubicBezTo>
                  <a:cubicBezTo>
                    <a:pt x="24" y="3"/>
                    <a:pt x="24" y="3"/>
                    <a:pt x="24" y="4"/>
                  </a:cubicBezTo>
                  <a:cubicBezTo>
                    <a:pt x="24" y="4"/>
                    <a:pt x="24" y="4"/>
                    <a:pt x="24" y="4"/>
                  </a:cubicBezTo>
                  <a:cubicBezTo>
                    <a:pt x="24" y="4"/>
                    <a:pt x="24" y="4"/>
                    <a:pt x="24" y="4"/>
                  </a:cubicBezTo>
                  <a:cubicBezTo>
                    <a:pt x="24" y="4"/>
                    <a:pt x="24" y="4"/>
                    <a:pt x="24" y="4"/>
                  </a:cubicBezTo>
                  <a:cubicBezTo>
                    <a:pt x="25" y="4"/>
                    <a:pt x="25" y="4"/>
                    <a:pt x="25" y="4"/>
                  </a:cubicBezTo>
                  <a:cubicBezTo>
                    <a:pt x="25" y="4"/>
                    <a:pt x="25" y="4"/>
                    <a:pt x="25" y="4"/>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23" name="Freeform 540"/>
            <p:cNvSpPr>
              <a:spLocks noChangeArrowheads="1"/>
            </p:cNvSpPr>
            <p:nvPr/>
          </p:nvSpPr>
          <p:spPr bwMode="auto">
            <a:xfrm>
              <a:off x="608013" y="411162"/>
              <a:ext cx="25400" cy="22225"/>
            </a:xfrm>
            <a:custGeom>
              <a:avLst/>
              <a:gdLst>
                <a:gd name="T0" fmla="*/ 21771 w 7"/>
                <a:gd name="T1" fmla="*/ 18521 h 6"/>
                <a:gd name="T2" fmla="*/ 7257 w 7"/>
                <a:gd name="T3" fmla="*/ 22225 h 6"/>
                <a:gd name="T4" fmla="*/ 0 w 7"/>
                <a:gd name="T5" fmla="*/ 18521 h 6"/>
                <a:gd name="T6" fmla="*/ 0 w 7"/>
                <a:gd name="T7" fmla="*/ 14817 h 6"/>
                <a:gd name="T8" fmla="*/ 3629 w 7"/>
                <a:gd name="T9" fmla="*/ 11113 h 6"/>
                <a:gd name="T10" fmla="*/ 0 w 7"/>
                <a:gd name="T11" fmla="*/ 7408 h 6"/>
                <a:gd name="T12" fmla="*/ 3629 w 7"/>
                <a:gd name="T13" fmla="*/ 3704 h 6"/>
                <a:gd name="T14" fmla="*/ 7257 w 7"/>
                <a:gd name="T15" fmla="*/ 0 h 6"/>
                <a:gd name="T16" fmla="*/ 14514 w 7"/>
                <a:gd name="T17" fmla="*/ 0 h 6"/>
                <a:gd name="T18" fmla="*/ 10886 w 7"/>
                <a:gd name="T19" fmla="*/ 7408 h 6"/>
                <a:gd name="T20" fmla="*/ 21771 w 7"/>
                <a:gd name="T21" fmla="*/ 7408 h 6"/>
                <a:gd name="T22" fmla="*/ 25400 w 7"/>
                <a:gd name="T23" fmla="*/ 11113 h 6"/>
                <a:gd name="T24" fmla="*/ 21771 w 7"/>
                <a:gd name="T25" fmla="*/ 18521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
                <a:gd name="T40" fmla="*/ 0 h 6"/>
                <a:gd name="T41" fmla="*/ 7 w 7"/>
                <a:gd name="T42" fmla="*/ 6 h 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 h="6">
                  <a:moveTo>
                    <a:pt x="6" y="5"/>
                  </a:moveTo>
                  <a:cubicBezTo>
                    <a:pt x="5" y="6"/>
                    <a:pt x="4" y="6"/>
                    <a:pt x="2" y="6"/>
                  </a:cubicBezTo>
                  <a:cubicBezTo>
                    <a:pt x="1" y="6"/>
                    <a:pt x="0" y="6"/>
                    <a:pt x="0" y="5"/>
                  </a:cubicBezTo>
                  <a:cubicBezTo>
                    <a:pt x="0" y="5"/>
                    <a:pt x="0" y="5"/>
                    <a:pt x="0" y="4"/>
                  </a:cubicBezTo>
                  <a:cubicBezTo>
                    <a:pt x="0" y="4"/>
                    <a:pt x="1" y="3"/>
                    <a:pt x="1" y="3"/>
                  </a:cubicBezTo>
                  <a:cubicBezTo>
                    <a:pt x="1" y="2"/>
                    <a:pt x="1" y="2"/>
                    <a:pt x="0" y="2"/>
                  </a:cubicBezTo>
                  <a:cubicBezTo>
                    <a:pt x="0" y="2"/>
                    <a:pt x="0" y="1"/>
                    <a:pt x="1" y="1"/>
                  </a:cubicBezTo>
                  <a:cubicBezTo>
                    <a:pt x="1" y="0"/>
                    <a:pt x="2" y="0"/>
                    <a:pt x="2" y="0"/>
                  </a:cubicBezTo>
                  <a:cubicBezTo>
                    <a:pt x="3" y="0"/>
                    <a:pt x="3" y="0"/>
                    <a:pt x="4" y="0"/>
                  </a:cubicBezTo>
                  <a:cubicBezTo>
                    <a:pt x="4" y="1"/>
                    <a:pt x="4" y="1"/>
                    <a:pt x="3" y="2"/>
                  </a:cubicBezTo>
                  <a:cubicBezTo>
                    <a:pt x="4" y="1"/>
                    <a:pt x="5" y="1"/>
                    <a:pt x="6" y="2"/>
                  </a:cubicBezTo>
                  <a:cubicBezTo>
                    <a:pt x="7" y="2"/>
                    <a:pt x="7" y="3"/>
                    <a:pt x="7" y="3"/>
                  </a:cubicBezTo>
                  <a:cubicBezTo>
                    <a:pt x="7" y="4"/>
                    <a:pt x="7" y="4"/>
                    <a:pt x="6" y="5"/>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24" name="Freeform 541"/>
            <p:cNvSpPr>
              <a:spLocks noChangeArrowheads="1"/>
            </p:cNvSpPr>
            <p:nvPr/>
          </p:nvSpPr>
          <p:spPr bwMode="auto">
            <a:xfrm>
              <a:off x="463550" y="255587"/>
              <a:ext cx="68263" cy="61913"/>
            </a:xfrm>
            <a:custGeom>
              <a:avLst/>
              <a:gdLst>
                <a:gd name="T0" fmla="*/ 64471 w 18"/>
                <a:gd name="T1" fmla="*/ 38696 h 16"/>
                <a:gd name="T2" fmla="*/ 53093 w 18"/>
                <a:gd name="T3" fmla="*/ 42565 h 16"/>
                <a:gd name="T4" fmla="*/ 53093 w 18"/>
                <a:gd name="T5" fmla="*/ 46435 h 16"/>
                <a:gd name="T6" fmla="*/ 49301 w 18"/>
                <a:gd name="T7" fmla="*/ 46435 h 16"/>
                <a:gd name="T8" fmla="*/ 49301 w 18"/>
                <a:gd name="T9" fmla="*/ 46435 h 16"/>
                <a:gd name="T10" fmla="*/ 45509 w 18"/>
                <a:gd name="T11" fmla="*/ 50304 h 16"/>
                <a:gd name="T12" fmla="*/ 45509 w 18"/>
                <a:gd name="T13" fmla="*/ 50304 h 16"/>
                <a:gd name="T14" fmla="*/ 45509 w 18"/>
                <a:gd name="T15" fmla="*/ 50304 h 16"/>
                <a:gd name="T16" fmla="*/ 45509 w 18"/>
                <a:gd name="T17" fmla="*/ 50304 h 16"/>
                <a:gd name="T18" fmla="*/ 34132 w 18"/>
                <a:gd name="T19" fmla="*/ 54174 h 16"/>
                <a:gd name="T20" fmla="*/ 18962 w 18"/>
                <a:gd name="T21" fmla="*/ 58043 h 16"/>
                <a:gd name="T22" fmla="*/ 11377 w 18"/>
                <a:gd name="T23" fmla="*/ 58043 h 16"/>
                <a:gd name="T24" fmla="*/ 7585 w 18"/>
                <a:gd name="T25" fmla="*/ 58043 h 16"/>
                <a:gd name="T26" fmla="*/ 7585 w 18"/>
                <a:gd name="T27" fmla="*/ 58043 h 16"/>
                <a:gd name="T28" fmla="*/ 7585 w 18"/>
                <a:gd name="T29" fmla="*/ 58043 h 16"/>
                <a:gd name="T30" fmla="*/ 7585 w 18"/>
                <a:gd name="T31" fmla="*/ 54174 h 16"/>
                <a:gd name="T32" fmla="*/ 3792 w 18"/>
                <a:gd name="T33" fmla="*/ 50304 h 16"/>
                <a:gd name="T34" fmla="*/ 3792 w 18"/>
                <a:gd name="T35" fmla="*/ 42565 h 16"/>
                <a:gd name="T36" fmla="*/ 0 w 18"/>
                <a:gd name="T37" fmla="*/ 42565 h 16"/>
                <a:gd name="T38" fmla="*/ 7585 w 18"/>
                <a:gd name="T39" fmla="*/ 38696 h 16"/>
                <a:gd name="T40" fmla="*/ 7585 w 18"/>
                <a:gd name="T41" fmla="*/ 34826 h 16"/>
                <a:gd name="T42" fmla="*/ 7585 w 18"/>
                <a:gd name="T43" fmla="*/ 30957 h 16"/>
                <a:gd name="T44" fmla="*/ 11377 w 18"/>
                <a:gd name="T45" fmla="*/ 30957 h 16"/>
                <a:gd name="T46" fmla="*/ 11377 w 18"/>
                <a:gd name="T47" fmla="*/ 30957 h 16"/>
                <a:gd name="T48" fmla="*/ 15170 w 18"/>
                <a:gd name="T49" fmla="*/ 30957 h 16"/>
                <a:gd name="T50" fmla="*/ 15170 w 18"/>
                <a:gd name="T51" fmla="*/ 27087 h 16"/>
                <a:gd name="T52" fmla="*/ 15170 w 18"/>
                <a:gd name="T53" fmla="*/ 27087 h 16"/>
                <a:gd name="T54" fmla="*/ 11377 w 18"/>
                <a:gd name="T55" fmla="*/ 27087 h 16"/>
                <a:gd name="T56" fmla="*/ 15170 w 18"/>
                <a:gd name="T57" fmla="*/ 23217 h 16"/>
                <a:gd name="T58" fmla="*/ 11377 w 18"/>
                <a:gd name="T59" fmla="*/ 23217 h 16"/>
                <a:gd name="T60" fmla="*/ 15170 w 18"/>
                <a:gd name="T61" fmla="*/ 19348 h 16"/>
                <a:gd name="T62" fmla="*/ 15170 w 18"/>
                <a:gd name="T63" fmla="*/ 15478 h 16"/>
                <a:gd name="T64" fmla="*/ 15170 w 18"/>
                <a:gd name="T65" fmla="*/ 15478 h 16"/>
                <a:gd name="T66" fmla="*/ 18962 w 18"/>
                <a:gd name="T67" fmla="*/ 11609 h 16"/>
                <a:gd name="T68" fmla="*/ 18962 w 18"/>
                <a:gd name="T69" fmla="*/ 7739 h 16"/>
                <a:gd name="T70" fmla="*/ 15170 w 18"/>
                <a:gd name="T71" fmla="*/ 11609 h 16"/>
                <a:gd name="T72" fmla="*/ 15170 w 18"/>
                <a:gd name="T73" fmla="*/ 11609 h 16"/>
                <a:gd name="T74" fmla="*/ 18962 w 18"/>
                <a:gd name="T75" fmla="*/ 7739 h 16"/>
                <a:gd name="T76" fmla="*/ 18962 w 18"/>
                <a:gd name="T77" fmla="*/ 7739 h 16"/>
                <a:gd name="T78" fmla="*/ 26547 w 18"/>
                <a:gd name="T79" fmla="*/ 0 h 16"/>
                <a:gd name="T80" fmla="*/ 34132 w 18"/>
                <a:gd name="T81" fmla="*/ 3870 h 16"/>
                <a:gd name="T82" fmla="*/ 34132 w 18"/>
                <a:gd name="T83" fmla="*/ 7739 h 16"/>
                <a:gd name="T84" fmla="*/ 41716 w 18"/>
                <a:gd name="T85" fmla="*/ 11609 h 16"/>
                <a:gd name="T86" fmla="*/ 41716 w 18"/>
                <a:gd name="T87" fmla="*/ 15478 h 16"/>
                <a:gd name="T88" fmla="*/ 37924 w 18"/>
                <a:gd name="T89" fmla="*/ 23217 h 16"/>
                <a:gd name="T90" fmla="*/ 41716 w 18"/>
                <a:gd name="T91" fmla="*/ 27087 h 16"/>
                <a:gd name="T92" fmla="*/ 49301 w 18"/>
                <a:gd name="T93" fmla="*/ 30957 h 16"/>
                <a:gd name="T94" fmla="*/ 56886 w 18"/>
                <a:gd name="T95" fmla="*/ 27087 h 16"/>
                <a:gd name="T96" fmla="*/ 64471 w 18"/>
                <a:gd name="T97" fmla="*/ 27087 h 16"/>
                <a:gd name="T98" fmla="*/ 68263 w 18"/>
                <a:gd name="T99" fmla="*/ 30957 h 16"/>
                <a:gd name="T100" fmla="*/ 68263 w 18"/>
                <a:gd name="T101" fmla="*/ 34826 h 16"/>
                <a:gd name="T102" fmla="*/ 64471 w 18"/>
                <a:gd name="T103" fmla="*/ 38696 h 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
                <a:gd name="T157" fmla="*/ 0 h 16"/>
                <a:gd name="T158" fmla="*/ 18 w 18"/>
                <a:gd name="T159" fmla="*/ 16 h 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 h="16">
                  <a:moveTo>
                    <a:pt x="17" y="10"/>
                  </a:moveTo>
                  <a:cubicBezTo>
                    <a:pt x="16" y="11"/>
                    <a:pt x="15" y="11"/>
                    <a:pt x="14" y="11"/>
                  </a:cubicBezTo>
                  <a:cubicBezTo>
                    <a:pt x="14" y="11"/>
                    <a:pt x="14" y="12"/>
                    <a:pt x="14" y="12"/>
                  </a:cubicBezTo>
                  <a:cubicBezTo>
                    <a:pt x="13" y="12"/>
                    <a:pt x="14" y="13"/>
                    <a:pt x="13" y="12"/>
                  </a:cubicBezTo>
                  <a:cubicBezTo>
                    <a:pt x="13" y="12"/>
                    <a:pt x="13" y="12"/>
                    <a:pt x="13" y="12"/>
                  </a:cubicBezTo>
                  <a:cubicBezTo>
                    <a:pt x="12" y="12"/>
                    <a:pt x="12" y="12"/>
                    <a:pt x="12" y="13"/>
                  </a:cubicBezTo>
                  <a:cubicBezTo>
                    <a:pt x="12" y="13"/>
                    <a:pt x="12" y="13"/>
                    <a:pt x="12" y="13"/>
                  </a:cubicBezTo>
                  <a:cubicBezTo>
                    <a:pt x="12" y="13"/>
                    <a:pt x="12" y="13"/>
                    <a:pt x="12" y="13"/>
                  </a:cubicBezTo>
                  <a:cubicBezTo>
                    <a:pt x="12" y="13"/>
                    <a:pt x="12" y="13"/>
                    <a:pt x="12" y="13"/>
                  </a:cubicBezTo>
                  <a:cubicBezTo>
                    <a:pt x="11" y="12"/>
                    <a:pt x="10" y="14"/>
                    <a:pt x="9" y="14"/>
                  </a:cubicBezTo>
                  <a:cubicBezTo>
                    <a:pt x="8" y="14"/>
                    <a:pt x="6" y="15"/>
                    <a:pt x="5" y="15"/>
                  </a:cubicBezTo>
                  <a:cubicBezTo>
                    <a:pt x="4" y="15"/>
                    <a:pt x="4" y="15"/>
                    <a:pt x="3" y="15"/>
                  </a:cubicBezTo>
                  <a:cubicBezTo>
                    <a:pt x="3" y="15"/>
                    <a:pt x="2" y="16"/>
                    <a:pt x="2" y="15"/>
                  </a:cubicBezTo>
                  <a:cubicBezTo>
                    <a:pt x="2" y="15"/>
                    <a:pt x="2" y="15"/>
                    <a:pt x="2" y="15"/>
                  </a:cubicBezTo>
                  <a:cubicBezTo>
                    <a:pt x="2" y="15"/>
                    <a:pt x="2" y="15"/>
                    <a:pt x="2" y="15"/>
                  </a:cubicBezTo>
                  <a:cubicBezTo>
                    <a:pt x="1" y="14"/>
                    <a:pt x="2" y="14"/>
                    <a:pt x="2" y="14"/>
                  </a:cubicBezTo>
                  <a:cubicBezTo>
                    <a:pt x="2" y="13"/>
                    <a:pt x="1" y="14"/>
                    <a:pt x="1" y="13"/>
                  </a:cubicBezTo>
                  <a:cubicBezTo>
                    <a:pt x="2" y="13"/>
                    <a:pt x="1" y="12"/>
                    <a:pt x="1" y="11"/>
                  </a:cubicBezTo>
                  <a:cubicBezTo>
                    <a:pt x="1" y="11"/>
                    <a:pt x="0" y="11"/>
                    <a:pt x="0" y="11"/>
                  </a:cubicBezTo>
                  <a:cubicBezTo>
                    <a:pt x="1" y="10"/>
                    <a:pt x="2" y="11"/>
                    <a:pt x="2" y="10"/>
                  </a:cubicBezTo>
                  <a:cubicBezTo>
                    <a:pt x="2" y="10"/>
                    <a:pt x="3" y="9"/>
                    <a:pt x="2" y="9"/>
                  </a:cubicBezTo>
                  <a:cubicBezTo>
                    <a:pt x="2" y="9"/>
                    <a:pt x="2" y="8"/>
                    <a:pt x="2" y="8"/>
                  </a:cubicBezTo>
                  <a:cubicBezTo>
                    <a:pt x="2" y="8"/>
                    <a:pt x="3" y="9"/>
                    <a:pt x="3" y="8"/>
                  </a:cubicBezTo>
                  <a:cubicBezTo>
                    <a:pt x="3" y="8"/>
                    <a:pt x="3" y="8"/>
                    <a:pt x="3" y="8"/>
                  </a:cubicBezTo>
                  <a:cubicBezTo>
                    <a:pt x="4" y="8"/>
                    <a:pt x="4" y="8"/>
                    <a:pt x="4" y="8"/>
                  </a:cubicBezTo>
                  <a:cubicBezTo>
                    <a:pt x="4" y="7"/>
                    <a:pt x="5" y="7"/>
                    <a:pt x="4" y="7"/>
                  </a:cubicBezTo>
                  <a:cubicBezTo>
                    <a:pt x="4" y="7"/>
                    <a:pt x="4" y="7"/>
                    <a:pt x="4" y="7"/>
                  </a:cubicBezTo>
                  <a:cubicBezTo>
                    <a:pt x="4" y="6"/>
                    <a:pt x="4" y="7"/>
                    <a:pt x="3" y="7"/>
                  </a:cubicBezTo>
                  <a:cubicBezTo>
                    <a:pt x="3" y="6"/>
                    <a:pt x="4" y="6"/>
                    <a:pt x="4" y="6"/>
                  </a:cubicBezTo>
                  <a:cubicBezTo>
                    <a:pt x="4" y="6"/>
                    <a:pt x="3" y="6"/>
                    <a:pt x="3" y="6"/>
                  </a:cubicBezTo>
                  <a:cubicBezTo>
                    <a:pt x="4" y="5"/>
                    <a:pt x="4" y="5"/>
                    <a:pt x="4" y="5"/>
                  </a:cubicBezTo>
                  <a:cubicBezTo>
                    <a:pt x="4" y="5"/>
                    <a:pt x="4" y="5"/>
                    <a:pt x="4" y="4"/>
                  </a:cubicBezTo>
                  <a:cubicBezTo>
                    <a:pt x="4" y="4"/>
                    <a:pt x="5" y="4"/>
                    <a:pt x="4" y="4"/>
                  </a:cubicBezTo>
                  <a:cubicBezTo>
                    <a:pt x="4" y="4"/>
                    <a:pt x="5" y="3"/>
                    <a:pt x="5" y="3"/>
                  </a:cubicBezTo>
                  <a:cubicBezTo>
                    <a:pt x="5" y="3"/>
                    <a:pt x="6" y="3"/>
                    <a:pt x="5" y="2"/>
                  </a:cubicBezTo>
                  <a:cubicBezTo>
                    <a:pt x="5" y="2"/>
                    <a:pt x="4" y="3"/>
                    <a:pt x="4" y="3"/>
                  </a:cubicBezTo>
                  <a:cubicBezTo>
                    <a:pt x="4" y="3"/>
                    <a:pt x="4" y="3"/>
                    <a:pt x="4" y="3"/>
                  </a:cubicBezTo>
                  <a:cubicBezTo>
                    <a:pt x="4" y="2"/>
                    <a:pt x="5" y="2"/>
                    <a:pt x="5" y="2"/>
                  </a:cubicBezTo>
                  <a:cubicBezTo>
                    <a:pt x="5" y="2"/>
                    <a:pt x="5" y="2"/>
                    <a:pt x="5" y="2"/>
                  </a:cubicBezTo>
                  <a:cubicBezTo>
                    <a:pt x="5" y="1"/>
                    <a:pt x="6" y="1"/>
                    <a:pt x="7" y="0"/>
                  </a:cubicBezTo>
                  <a:cubicBezTo>
                    <a:pt x="8" y="1"/>
                    <a:pt x="9" y="0"/>
                    <a:pt x="9" y="1"/>
                  </a:cubicBezTo>
                  <a:cubicBezTo>
                    <a:pt x="9" y="1"/>
                    <a:pt x="9" y="2"/>
                    <a:pt x="9" y="2"/>
                  </a:cubicBezTo>
                  <a:cubicBezTo>
                    <a:pt x="10" y="2"/>
                    <a:pt x="11" y="3"/>
                    <a:pt x="11" y="3"/>
                  </a:cubicBezTo>
                  <a:cubicBezTo>
                    <a:pt x="11" y="3"/>
                    <a:pt x="11" y="4"/>
                    <a:pt x="11" y="4"/>
                  </a:cubicBezTo>
                  <a:cubicBezTo>
                    <a:pt x="11" y="5"/>
                    <a:pt x="10" y="5"/>
                    <a:pt x="10" y="6"/>
                  </a:cubicBezTo>
                  <a:cubicBezTo>
                    <a:pt x="10" y="6"/>
                    <a:pt x="11" y="6"/>
                    <a:pt x="11" y="7"/>
                  </a:cubicBezTo>
                  <a:cubicBezTo>
                    <a:pt x="12" y="7"/>
                    <a:pt x="13" y="8"/>
                    <a:pt x="13" y="8"/>
                  </a:cubicBezTo>
                  <a:cubicBezTo>
                    <a:pt x="14" y="7"/>
                    <a:pt x="14" y="8"/>
                    <a:pt x="15" y="7"/>
                  </a:cubicBezTo>
                  <a:cubicBezTo>
                    <a:pt x="16" y="7"/>
                    <a:pt x="16" y="7"/>
                    <a:pt x="17" y="7"/>
                  </a:cubicBezTo>
                  <a:cubicBezTo>
                    <a:pt x="17" y="8"/>
                    <a:pt x="18" y="8"/>
                    <a:pt x="18" y="8"/>
                  </a:cubicBezTo>
                  <a:cubicBezTo>
                    <a:pt x="18" y="8"/>
                    <a:pt x="18" y="9"/>
                    <a:pt x="18" y="9"/>
                  </a:cubicBezTo>
                  <a:cubicBezTo>
                    <a:pt x="17" y="10"/>
                    <a:pt x="17" y="10"/>
                    <a:pt x="17" y="10"/>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25" name="Freeform 542"/>
            <p:cNvSpPr>
              <a:spLocks noChangeArrowheads="1"/>
            </p:cNvSpPr>
            <p:nvPr/>
          </p:nvSpPr>
          <p:spPr bwMode="auto">
            <a:xfrm>
              <a:off x="523875" y="427037"/>
              <a:ext cx="42863" cy="22225"/>
            </a:xfrm>
            <a:custGeom>
              <a:avLst/>
              <a:gdLst>
                <a:gd name="T0" fmla="*/ 38966 w 11"/>
                <a:gd name="T1" fmla="*/ 11113 h 6"/>
                <a:gd name="T2" fmla="*/ 31173 w 11"/>
                <a:gd name="T3" fmla="*/ 18521 h 6"/>
                <a:gd name="T4" fmla="*/ 23380 w 11"/>
                <a:gd name="T5" fmla="*/ 22225 h 6"/>
                <a:gd name="T6" fmla="*/ 15587 w 11"/>
                <a:gd name="T7" fmla="*/ 22225 h 6"/>
                <a:gd name="T8" fmla="*/ 7793 w 11"/>
                <a:gd name="T9" fmla="*/ 22225 h 6"/>
                <a:gd name="T10" fmla="*/ 7793 w 11"/>
                <a:gd name="T11" fmla="*/ 18521 h 6"/>
                <a:gd name="T12" fmla="*/ 0 w 11"/>
                <a:gd name="T13" fmla="*/ 14817 h 6"/>
                <a:gd name="T14" fmla="*/ 3897 w 11"/>
                <a:gd name="T15" fmla="*/ 11113 h 6"/>
                <a:gd name="T16" fmla="*/ 3897 w 11"/>
                <a:gd name="T17" fmla="*/ 7408 h 6"/>
                <a:gd name="T18" fmla="*/ 11690 w 11"/>
                <a:gd name="T19" fmla="*/ 3704 h 6"/>
                <a:gd name="T20" fmla="*/ 35070 w 11"/>
                <a:gd name="T21" fmla="*/ 0 h 6"/>
                <a:gd name="T22" fmla="*/ 38966 w 11"/>
                <a:gd name="T23" fmla="*/ 0 h 6"/>
                <a:gd name="T24" fmla="*/ 38966 w 11"/>
                <a:gd name="T25" fmla="*/ 3704 h 6"/>
                <a:gd name="T26" fmla="*/ 38966 w 11"/>
                <a:gd name="T27" fmla="*/ 11113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6"/>
                <a:gd name="T44" fmla="*/ 11 w 11"/>
                <a:gd name="T45" fmla="*/ 6 h 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6">
                  <a:moveTo>
                    <a:pt x="10" y="3"/>
                  </a:moveTo>
                  <a:cubicBezTo>
                    <a:pt x="10" y="4"/>
                    <a:pt x="9" y="5"/>
                    <a:pt x="8" y="5"/>
                  </a:cubicBezTo>
                  <a:cubicBezTo>
                    <a:pt x="7" y="6"/>
                    <a:pt x="7" y="6"/>
                    <a:pt x="6" y="6"/>
                  </a:cubicBezTo>
                  <a:cubicBezTo>
                    <a:pt x="5" y="6"/>
                    <a:pt x="4" y="6"/>
                    <a:pt x="4" y="6"/>
                  </a:cubicBezTo>
                  <a:cubicBezTo>
                    <a:pt x="3" y="6"/>
                    <a:pt x="3" y="6"/>
                    <a:pt x="2" y="6"/>
                  </a:cubicBezTo>
                  <a:cubicBezTo>
                    <a:pt x="2" y="6"/>
                    <a:pt x="1" y="6"/>
                    <a:pt x="2" y="5"/>
                  </a:cubicBezTo>
                  <a:cubicBezTo>
                    <a:pt x="1" y="4"/>
                    <a:pt x="1" y="5"/>
                    <a:pt x="0" y="4"/>
                  </a:cubicBezTo>
                  <a:cubicBezTo>
                    <a:pt x="1" y="4"/>
                    <a:pt x="1" y="4"/>
                    <a:pt x="1" y="3"/>
                  </a:cubicBezTo>
                  <a:cubicBezTo>
                    <a:pt x="1" y="3"/>
                    <a:pt x="1" y="3"/>
                    <a:pt x="1" y="2"/>
                  </a:cubicBezTo>
                  <a:cubicBezTo>
                    <a:pt x="2" y="2"/>
                    <a:pt x="2" y="2"/>
                    <a:pt x="3" y="1"/>
                  </a:cubicBezTo>
                  <a:cubicBezTo>
                    <a:pt x="4" y="0"/>
                    <a:pt x="7" y="0"/>
                    <a:pt x="9" y="0"/>
                  </a:cubicBezTo>
                  <a:cubicBezTo>
                    <a:pt x="9" y="0"/>
                    <a:pt x="9" y="0"/>
                    <a:pt x="10" y="0"/>
                  </a:cubicBezTo>
                  <a:cubicBezTo>
                    <a:pt x="10" y="1"/>
                    <a:pt x="10" y="1"/>
                    <a:pt x="10" y="1"/>
                  </a:cubicBezTo>
                  <a:cubicBezTo>
                    <a:pt x="10" y="2"/>
                    <a:pt x="11" y="2"/>
                    <a:pt x="10" y="3"/>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26" name="Freeform 543"/>
            <p:cNvSpPr>
              <a:spLocks noChangeArrowheads="1"/>
            </p:cNvSpPr>
            <p:nvPr/>
          </p:nvSpPr>
          <p:spPr bwMode="auto">
            <a:xfrm>
              <a:off x="517525" y="400050"/>
              <a:ext cx="11113" cy="7938"/>
            </a:xfrm>
            <a:custGeom>
              <a:avLst/>
              <a:gdLst>
                <a:gd name="T0" fmla="*/ 11113 w 3"/>
                <a:gd name="T1" fmla="*/ 3969 h 2"/>
                <a:gd name="T2" fmla="*/ 3704 w 3"/>
                <a:gd name="T3" fmla="*/ 7938 h 2"/>
                <a:gd name="T4" fmla="*/ 0 w 3"/>
                <a:gd name="T5" fmla="*/ 7938 h 2"/>
                <a:gd name="T6" fmla="*/ 0 w 3"/>
                <a:gd name="T7" fmla="*/ 7938 h 2"/>
                <a:gd name="T8" fmla="*/ 0 w 3"/>
                <a:gd name="T9" fmla="*/ 3969 h 2"/>
                <a:gd name="T10" fmla="*/ 0 w 3"/>
                <a:gd name="T11" fmla="*/ 0 h 2"/>
                <a:gd name="T12" fmla="*/ 7409 w 3"/>
                <a:gd name="T13" fmla="*/ 0 h 2"/>
                <a:gd name="T14" fmla="*/ 11113 w 3"/>
                <a:gd name="T15" fmla="*/ 0 h 2"/>
                <a:gd name="T16" fmla="*/ 11113 w 3"/>
                <a:gd name="T17" fmla="*/ 3969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2"/>
                <a:gd name="T29" fmla="*/ 3 w 3"/>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2">
                  <a:moveTo>
                    <a:pt x="3" y="1"/>
                  </a:moveTo>
                  <a:cubicBezTo>
                    <a:pt x="3" y="2"/>
                    <a:pt x="2" y="2"/>
                    <a:pt x="1" y="2"/>
                  </a:cubicBezTo>
                  <a:cubicBezTo>
                    <a:pt x="1" y="2"/>
                    <a:pt x="0" y="2"/>
                    <a:pt x="0" y="2"/>
                  </a:cubicBezTo>
                  <a:cubicBezTo>
                    <a:pt x="0" y="2"/>
                    <a:pt x="0" y="2"/>
                    <a:pt x="0" y="2"/>
                  </a:cubicBezTo>
                  <a:cubicBezTo>
                    <a:pt x="0" y="2"/>
                    <a:pt x="0" y="1"/>
                    <a:pt x="0" y="1"/>
                  </a:cubicBezTo>
                  <a:cubicBezTo>
                    <a:pt x="0" y="1"/>
                    <a:pt x="0" y="1"/>
                    <a:pt x="0" y="0"/>
                  </a:cubicBezTo>
                  <a:cubicBezTo>
                    <a:pt x="1" y="0"/>
                    <a:pt x="1" y="0"/>
                    <a:pt x="2" y="0"/>
                  </a:cubicBezTo>
                  <a:cubicBezTo>
                    <a:pt x="2" y="0"/>
                    <a:pt x="3" y="0"/>
                    <a:pt x="3" y="0"/>
                  </a:cubicBezTo>
                  <a:cubicBezTo>
                    <a:pt x="3" y="0"/>
                    <a:pt x="3" y="1"/>
                    <a:pt x="3" y="1"/>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27" name="Freeform 544"/>
            <p:cNvSpPr>
              <a:spLocks noChangeArrowheads="1"/>
            </p:cNvSpPr>
            <p:nvPr/>
          </p:nvSpPr>
          <p:spPr bwMode="auto">
            <a:xfrm>
              <a:off x="419100" y="320675"/>
              <a:ext cx="60325" cy="33338"/>
            </a:xfrm>
            <a:custGeom>
              <a:avLst/>
              <a:gdLst>
                <a:gd name="T0" fmla="*/ 60325 w 16"/>
                <a:gd name="T1" fmla="*/ 3704 h 9"/>
                <a:gd name="T2" fmla="*/ 49014 w 16"/>
                <a:gd name="T3" fmla="*/ 14817 h 9"/>
                <a:gd name="T4" fmla="*/ 37703 w 16"/>
                <a:gd name="T5" fmla="*/ 14817 h 9"/>
                <a:gd name="T6" fmla="*/ 37703 w 16"/>
                <a:gd name="T7" fmla="*/ 22225 h 9"/>
                <a:gd name="T8" fmla="*/ 22622 w 16"/>
                <a:gd name="T9" fmla="*/ 29634 h 9"/>
                <a:gd name="T10" fmla="*/ 15081 w 16"/>
                <a:gd name="T11" fmla="*/ 33338 h 9"/>
                <a:gd name="T12" fmla="*/ 15081 w 16"/>
                <a:gd name="T13" fmla="*/ 33338 h 9"/>
                <a:gd name="T14" fmla="*/ 7541 w 16"/>
                <a:gd name="T15" fmla="*/ 33338 h 9"/>
                <a:gd name="T16" fmla="*/ 7541 w 16"/>
                <a:gd name="T17" fmla="*/ 29634 h 9"/>
                <a:gd name="T18" fmla="*/ 3770 w 16"/>
                <a:gd name="T19" fmla="*/ 29634 h 9"/>
                <a:gd name="T20" fmla="*/ 3770 w 16"/>
                <a:gd name="T21" fmla="*/ 25930 h 9"/>
                <a:gd name="T22" fmla="*/ 0 w 16"/>
                <a:gd name="T23" fmla="*/ 29634 h 9"/>
                <a:gd name="T24" fmla="*/ 0 w 16"/>
                <a:gd name="T25" fmla="*/ 25930 h 9"/>
                <a:gd name="T26" fmla="*/ 3770 w 16"/>
                <a:gd name="T27" fmla="*/ 25930 h 9"/>
                <a:gd name="T28" fmla="*/ 0 w 16"/>
                <a:gd name="T29" fmla="*/ 22225 h 9"/>
                <a:gd name="T30" fmla="*/ 0 w 16"/>
                <a:gd name="T31" fmla="*/ 22225 h 9"/>
                <a:gd name="T32" fmla="*/ 3770 w 16"/>
                <a:gd name="T33" fmla="*/ 18521 h 9"/>
                <a:gd name="T34" fmla="*/ 3770 w 16"/>
                <a:gd name="T35" fmla="*/ 18521 h 9"/>
                <a:gd name="T36" fmla="*/ 7541 w 16"/>
                <a:gd name="T37" fmla="*/ 14817 h 9"/>
                <a:gd name="T38" fmla="*/ 15081 w 16"/>
                <a:gd name="T39" fmla="*/ 11113 h 9"/>
                <a:gd name="T40" fmla="*/ 26392 w 16"/>
                <a:gd name="T41" fmla="*/ 7408 h 9"/>
                <a:gd name="T42" fmla="*/ 26392 w 16"/>
                <a:gd name="T43" fmla="*/ 7408 h 9"/>
                <a:gd name="T44" fmla="*/ 30163 w 16"/>
                <a:gd name="T45" fmla="*/ 7408 h 9"/>
                <a:gd name="T46" fmla="*/ 33933 w 16"/>
                <a:gd name="T47" fmla="*/ 7408 h 9"/>
                <a:gd name="T48" fmla="*/ 37703 w 16"/>
                <a:gd name="T49" fmla="*/ 3704 h 9"/>
                <a:gd name="T50" fmla="*/ 37703 w 16"/>
                <a:gd name="T51" fmla="*/ 0 h 9"/>
                <a:gd name="T52" fmla="*/ 45244 w 16"/>
                <a:gd name="T53" fmla="*/ 0 h 9"/>
                <a:gd name="T54" fmla="*/ 56555 w 16"/>
                <a:gd name="T55" fmla="*/ 0 h 9"/>
                <a:gd name="T56" fmla="*/ 60325 w 16"/>
                <a:gd name="T57" fmla="*/ 3704 h 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
                <a:gd name="T88" fmla="*/ 0 h 9"/>
                <a:gd name="T89" fmla="*/ 16 w 16"/>
                <a:gd name="T90" fmla="*/ 9 h 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 h="9">
                  <a:moveTo>
                    <a:pt x="16" y="1"/>
                  </a:moveTo>
                  <a:cubicBezTo>
                    <a:pt x="15" y="3"/>
                    <a:pt x="14" y="3"/>
                    <a:pt x="13" y="4"/>
                  </a:cubicBezTo>
                  <a:cubicBezTo>
                    <a:pt x="12" y="4"/>
                    <a:pt x="11" y="4"/>
                    <a:pt x="10" y="4"/>
                  </a:cubicBezTo>
                  <a:cubicBezTo>
                    <a:pt x="11" y="5"/>
                    <a:pt x="10" y="5"/>
                    <a:pt x="10" y="6"/>
                  </a:cubicBezTo>
                  <a:cubicBezTo>
                    <a:pt x="9" y="7"/>
                    <a:pt x="7" y="8"/>
                    <a:pt x="6" y="8"/>
                  </a:cubicBezTo>
                  <a:cubicBezTo>
                    <a:pt x="5" y="9"/>
                    <a:pt x="5" y="9"/>
                    <a:pt x="4" y="9"/>
                  </a:cubicBezTo>
                  <a:cubicBezTo>
                    <a:pt x="4" y="9"/>
                    <a:pt x="4" y="9"/>
                    <a:pt x="4" y="9"/>
                  </a:cubicBezTo>
                  <a:cubicBezTo>
                    <a:pt x="3" y="9"/>
                    <a:pt x="3" y="9"/>
                    <a:pt x="2" y="9"/>
                  </a:cubicBezTo>
                  <a:cubicBezTo>
                    <a:pt x="2" y="9"/>
                    <a:pt x="3" y="8"/>
                    <a:pt x="2" y="8"/>
                  </a:cubicBezTo>
                  <a:cubicBezTo>
                    <a:pt x="2" y="8"/>
                    <a:pt x="1" y="9"/>
                    <a:pt x="1" y="8"/>
                  </a:cubicBezTo>
                  <a:cubicBezTo>
                    <a:pt x="1" y="8"/>
                    <a:pt x="1" y="7"/>
                    <a:pt x="1" y="7"/>
                  </a:cubicBezTo>
                  <a:cubicBezTo>
                    <a:pt x="0" y="7"/>
                    <a:pt x="0" y="8"/>
                    <a:pt x="0" y="8"/>
                  </a:cubicBezTo>
                  <a:cubicBezTo>
                    <a:pt x="0" y="7"/>
                    <a:pt x="0" y="7"/>
                    <a:pt x="0" y="7"/>
                  </a:cubicBezTo>
                  <a:cubicBezTo>
                    <a:pt x="0" y="7"/>
                    <a:pt x="1" y="7"/>
                    <a:pt x="1" y="7"/>
                  </a:cubicBezTo>
                  <a:cubicBezTo>
                    <a:pt x="1" y="7"/>
                    <a:pt x="0" y="7"/>
                    <a:pt x="0" y="6"/>
                  </a:cubicBezTo>
                  <a:cubicBezTo>
                    <a:pt x="0" y="6"/>
                    <a:pt x="0" y="6"/>
                    <a:pt x="0" y="6"/>
                  </a:cubicBezTo>
                  <a:cubicBezTo>
                    <a:pt x="0" y="6"/>
                    <a:pt x="1" y="6"/>
                    <a:pt x="1" y="5"/>
                  </a:cubicBezTo>
                  <a:cubicBezTo>
                    <a:pt x="1" y="5"/>
                    <a:pt x="0" y="5"/>
                    <a:pt x="1" y="5"/>
                  </a:cubicBezTo>
                  <a:cubicBezTo>
                    <a:pt x="1" y="5"/>
                    <a:pt x="1" y="4"/>
                    <a:pt x="2" y="4"/>
                  </a:cubicBezTo>
                  <a:cubicBezTo>
                    <a:pt x="2" y="4"/>
                    <a:pt x="3" y="3"/>
                    <a:pt x="4" y="3"/>
                  </a:cubicBezTo>
                  <a:cubicBezTo>
                    <a:pt x="7" y="2"/>
                    <a:pt x="7" y="2"/>
                    <a:pt x="7" y="2"/>
                  </a:cubicBezTo>
                  <a:cubicBezTo>
                    <a:pt x="7" y="2"/>
                    <a:pt x="7" y="2"/>
                    <a:pt x="7" y="2"/>
                  </a:cubicBezTo>
                  <a:cubicBezTo>
                    <a:pt x="7" y="2"/>
                    <a:pt x="8" y="2"/>
                    <a:pt x="8" y="2"/>
                  </a:cubicBezTo>
                  <a:cubicBezTo>
                    <a:pt x="8" y="2"/>
                    <a:pt x="8" y="2"/>
                    <a:pt x="9" y="2"/>
                  </a:cubicBezTo>
                  <a:cubicBezTo>
                    <a:pt x="9" y="1"/>
                    <a:pt x="10" y="1"/>
                    <a:pt x="10" y="1"/>
                  </a:cubicBezTo>
                  <a:cubicBezTo>
                    <a:pt x="10" y="0"/>
                    <a:pt x="10" y="0"/>
                    <a:pt x="10" y="0"/>
                  </a:cubicBezTo>
                  <a:cubicBezTo>
                    <a:pt x="11" y="0"/>
                    <a:pt x="12" y="0"/>
                    <a:pt x="12" y="0"/>
                  </a:cubicBezTo>
                  <a:cubicBezTo>
                    <a:pt x="13" y="0"/>
                    <a:pt x="15" y="0"/>
                    <a:pt x="15" y="0"/>
                  </a:cubicBezTo>
                  <a:cubicBezTo>
                    <a:pt x="16" y="1"/>
                    <a:pt x="15" y="1"/>
                    <a:pt x="16" y="1"/>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28" name="Freeform 545"/>
            <p:cNvSpPr>
              <a:spLocks noChangeArrowheads="1"/>
            </p:cNvSpPr>
            <p:nvPr/>
          </p:nvSpPr>
          <p:spPr bwMode="auto">
            <a:xfrm>
              <a:off x="468313" y="361950"/>
              <a:ext cx="7938" cy="3175"/>
            </a:xfrm>
            <a:custGeom>
              <a:avLst/>
              <a:gdLst>
                <a:gd name="T0" fmla="*/ 7938 w 2"/>
                <a:gd name="T1" fmla="*/ 3175 h 1"/>
                <a:gd name="T2" fmla="*/ 0 w 2"/>
                <a:gd name="T3" fmla="*/ 3175 h 1"/>
                <a:gd name="T4" fmla="*/ 0 w 2"/>
                <a:gd name="T5" fmla="*/ 3175 h 1"/>
                <a:gd name="T6" fmla="*/ 3969 w 2"/>
                <a:gd name="T7" fmla="*/ 0 h 1"/>
                <a:gd name="T8" fmla="*/ 7938 w 2"/>
                <a:gd name="T9" fmla="*/ 0 h 1"/>
                <a:gd name="T10" fmla="*/ 7938 w 2"/>
                <a:gd name="T11" fmla="*/ 3175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2" y="1"/>
                  </a:moveTo>
                  <a:cubicBezTo>
                    <a:pt x="1" y="1"/>
                    <a:pt x="0" y="1"/>
                    <a:pt x="0" y="1"/>
                  </a:cubicBezTo>
                  <a:cubicBezTo>
                    <a:pt x="0" y="1"/>
                    <a:pt x="0" y="1"/>
                    <a:pt x="0" y="1"/>
                  </a:cubicBezTo>
                  <a:cubicBezTo>
                    <a:pt x="0" y="0"/>
                    <a:pt x="1" y="0"/>
                    <a:pt x="1" y="0"/>
                  </a:cubicBezTo>
                  <a:cubicBezTo>
                    <a:pt x="2" y="0"/>
                    <a:pt x="2" y="0"/>
                    <a:pt x="2" y="0"/>
                  </a:cubicBezTo>
                  <a:cubicBezTo>
                    <a:pt x="2" y="0"/>
                    <a:pt x="2" y="1"/>
                    <a:pt x="2" y="1"/>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29" name="Freeform 546"/>
            <p:cNvSpPr>
              <a:spLocks noChangeArrowheads="1"/>
            </p:cNvSpPr>
            <p:nvPr/>
          </p:nvSpPr>
          <p:spPr bwMode="auto">
            <a:xfrm>
              <a:off x="404813" y="369887"/>
              <a:ext cx="71438" cy="30163"/>
            </a:xfrm>
            <a:custGeom>
              <a:avLst/>
              <a:gdLst>
                <a:gd name="T0" fmla="*/ 67678 w 19"/>
                <a:gd name="T1" fmla="*/ 18852 h 8"/>
                <a:gd name="T2" fmla="*/ 52639 w 19"/>
                <a:gd name="T3" fmla="*/ 26393 h 8"/>
                <a:gd name="T4" fmla="*/ 37599 w 19"/>
                <a:gd name="T5" fmla="*/ 22622 h 8"/>
                <a:gd name="T6" fmla="*/ 37599 w 19"/>
                <a:gd name="T7" fmla="*/ 22622 h 8"/>
                <a:gd name="T8" fmla="*/ 33839 w 19"/>
                <a:gd name="T9" fmla="*/ 22622 h 8"/>
                <a:gd name="T10" fmla="*/ 33839 w 19"/>
                <a:gd name="T11" fmla="*/ 18852 h 8"/>
                <a:gd name="T12" fmla="*/ 7520 w 19"/>
                <a:gd name="T13" fmla="*/ 26393 h 8"/>
                <a:gd name="T14" fmla="*/ 3760 w 19"/>
                <a:gd name="T15" fmla="*/ 26393 h 8"/>
                <a:gd name="T16" fmla="*/ 3760 w 19"/>
                <a:gd name="T17" fmla="*/ 22622 h 8"/>
                <a:gd name="T18" fmla="*/ 0 w 19"/>
                <a:gd name="T19" fmla="*/ 26393 h 8"/>
                <a:gd name="T20" fmla="*/ 0 w 19"/>
                <a:gd name="T21" fmla="*/ 22622 h 8"/>
                <a:gd name="T22" fmla="*/ 3760 w 19"/>
                <a:gd name="T23" fmla="*/ 22622 h 8"/>
                <a:gd name="T24" fmla="*/ 0 w 19"/>
                <a:gd name="T25" fmla="*/ 18852 h 8"/>
                <a:gd name="T26" fmla="*/ 3760 w 19"/>
                <a:gd name="T27" fmla="*/ 18852 h 8"/>
                <a:gd name="T28" fmla="*/ 0 w 19"/>
                <a:gd name="T29" fmla="*/ 15082 h 8"/>
                <a:gd name="T30" fmla="*/ 3760 w 19"/>
                <a:gd name="T31" fmla="*/ 11311 h 8"/>
                <a:gd name="T32" fmla="*/ 7520 w 19"/>
                <a:gd name="T33" fmla="*/ 11311 h 8"/>
                <a:gd name="T34" fmla="*/ 7520 w 19"/>
                <a:gd name="T35" fmla="*/ 7541 h 8"/>
                <a:gd name="T36" fmla="*/ 7520 w 19"/>
                <a:gd name="T37" fmla="*/ 7541 h 8"/>
                <a:gd name="T38" fmla="*/ 11280 w 19"/>
                <a:gd name="T39" fmla="*/ 3770 h 8"/>
                <a:gd name="T40" fmla="*/ 18799 w 19"/>
                <a:gd name="T41" fmla="*/ 0 h 8"/>
                <a:gd name="T42" fmla="*/ 30079 w 19"/>
                <a:gd name="T43" fmla="*/ 0 h 8"/>
                <a:gd name="T44" fmla="*/ 33839 w 19"/>
                <a:gd name="T45" fmla="*/ 0 h 8"/>
                <a:gd name="T46" fmla="*/ 41359 w 19"/>
                <a:gd name="T47" fmla="*/ 7541 h 8"/>
                <a:gd name="T48" fmla="*/ 63918 w 19"/>
                <a:gd name="T49" fmla="*/ 3770 h 8"/>
                <a:gd name="T50" fmla="*/ 71438 w 19"/>
                <a:gd name="T51" fmla="*/ 3770 h 8"/>
                <a:gd name="T52" fmla="*/ 71438 w 19"/>
                <a:gd name="T53" fmla="*/ 7541 h 8"/>
                <a:gd name="T54" fmla="*/ 67678 w 19"/>
                <a:gd name="T55" fmla="*/ 18852 h 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9"/>
                <a:gd name="T85" fmla="*/ 0 h 8"/>
                <a:gd name="T86" fmla="*/ 19 w 19"/>
                <a:gd name="T87" fmla="*/ 8 h 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9" h="8">
                  <a:moveTo>
                    <a:pt x="18" y="5"/>
                  </a:moveTo>
                  <a:cubicBezTo>
                    <a:pt x="16" y="6"/>
                    <a:pt x="15" y="7"/>
                    <a:pt x="14" y="7"/>
                  </a:cubicBezTo>
                  <a:cubicBezTo>
                    <a:pt x="13" y="7"/>
                    <a:pt x="11" y="8"/>
                    <a:pt x="10" y="6"/>
                  </a:cubicBezTo>
                  <a:cubicBezTo>
                    <a:pt x="10" y="6"/>
                    <a:pt x="10" y="6"/>
                    <a:pt x="10" y="6"/>
                  </a:cubicBezTo>
                  <a:cubicBezTo>
                    <a:pt x="9" y="6"/>
                    <a:pt x="9" y="6"/>
                    <a:pt x="9" y="6"/>
                  </a:cubicBezTo>
                  <a:cubicBezTo>
                    <a:pt x="9" y="6"/>
                    <a:pt x="10" y="5"/>
                    <a:pt x="9" y="5"/>
                  </a:cubicBezTo>
                  <a:cubicBezTo>
                    <a:pt x="7" y="6"/>
                    <a:pt x="5" y="7"/>
                    <a:pt x="2" y="7"/>
                  </a:cubicBezTo>
                  <a:cubicBezTo>
                    <a:pt x="2" y="7"/>
                    <a:pt x="1" y="8"/>
                    <a:pt x="1" y="7"/>
                  </a:cubicBezTo>
                  <a:cubicBezTo>
                    <a:pt x="1" y="7"/>
                    <a:pt x="2" y="7"/>
                    <a:pt x="1" y="6"/>
                  </a:cubicBezTo>
                  <a:cubicBezTo>
                    <a:pt x="1" y="7"/>
                    <a:pt x="0" y="7"/>
                    <a:pt x="0" y="7"/>
                  </a:cubicBezTo>
                  <a:cubicBezTo>
                    <a:pt x="0" y="7"/>
                    <a:pt x="0" y="7"/>
                    <a:pt x="0" y="6"/>
                  </a:cubicBezTo>
                  <a:cubicBezTo>
                    <a:pt x="0" y="6"/>
                    <a:pt x="1" y="6"/>
                    <a:pt x="1" y="6"/>
                  </a:cubicBezTo>
                  <a:cubicBezTo>
                    <a:pt x="1" y="5"/>
                    <a:pt x="0" y="6"/>
                    <a:pt x="0" y="5"/>
                  </a:cubicBezTo>
                  <a:cubicBezTo>
                    <a:pt x="0" y="5"/>
                    <a:pt x="1" y="5"/>
                    <a:pt x="1" y="5"/>
                  </a:cubicBezTo>
                  <a:cubicBezTo>
                    <a:pt x="1" y="4"/>
                    <a:pt x="0" y="5"/>
                    <a:pt x="0" y="4"/>
                  </a:cubicBezTo>
                  <a:cubicBezTo>
                    <a:pt x="0" y="4"/>
                    <a:pt x="1" y="4"/>
                    <a:pt x="1" y="3"/>
                  </a:cubicBezTo>
                  <a:cubicBezTo>
                    <a:pt x="1" y="3"/>
                    <a:pt x="1" y="3"/>
                    <a:pt x="2" y="3"/>
                  </a:cubicBezTo>
                  <a:cubicBezTo>
                    <a:pt x="2" y="3"/>
                    <a:pt x="2" y="3"/>
                    <a:pt x="2" y="2"/>
                  </a:cubicBezTo>
                  <a:cubicBezTo>
                    <a:pt x="2" y="2"/>
                    <a:pt x="2" y="2"/>
                    <a:pt x="2" y="2"/>
                  </a:cubicBezTo>
                  <a:cubicBezTo>
                    <a:pt x="2" y="2"/>
                    <a:pt x="2" y="2"/>
                    <a:pt x="3" y="1"/>
                  </a:cubicBezTo>
                  <a:cubicBezTo>
                    <a:pt x="3" y="1"/>
                    <a:pt x="5" y="0"/>
                    <a:pt x="5" y="0"/>
                  </a:cubicBezTo>
                  <a:cubicBezTo>
                    <a:pt x="6" y="0"/>
                    <a:pt x="7" y="0"/>
                    <a:pt x="8" y="0"/>
                  </a:cubicBezTo>
                  <a:cubicBezTo>
                    <a:pt x="8" y="0"/>
                    <a:pt x="8" y="0"/>
                    <a:pt x="9" y="0"/>
                  </a:cubicBezTo>
                  <a:cubicBezTo>
                    <a:pt x="9" y="0"/>
                    <a:pt x="11" y="1"/>
                    <a:pt x="11" y="2"/>
                  </a:cubicBezTo>
                  <a:cubicBezTo>
                    <a:pt x="13" y="1"/>
                    <a:pt x="15" y="1"/>
                    <a:pt x="17" y="1"/>
                  </a:cubicBezTo>
                  <a:cubicBezTo>
                    <a:pt x="18" y="1"/>
                    <a:pt x="18" y="1"/>
                    <a:pt x="19" y="1"/>
                  </a:cubicBezTo>
                  <a:cubicBezTo>
                    <a:pt x="19" y="2"/>
                    <a:pt x="19" y="2"/>
                    <a:pt x="19" y="2"/>
                  </a:cubicBezTo>
                  <a:cubicBezTo>
                    <a:pt x="19" y="3"/>
                    <a:pt x="19" y="4"/>
                    <a:pt x="18" y="5"/>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30" name="Freeform 547"/>
            <p:cNvSpPr>
              <a:spLocks noChangeArrowheads="1"/>
            </p:cNvSpPr>
            <p:nvPr/>
          </p:nvSpPr>
          <p:spPr bwMode="auto">
            <a:xfrm>
              <a:off x="415925" y="403225"/>
              <a:ext cx="47625" cy="26988"/>
            </a:xfrm>
            <a:custGeom>
              <a:avLst/>
              <a:gdLst>
                <a:gd name="T0" fmla="*/ 36635 w 13"/>
                <a:gd name="T1" fmla="*/ 23133 h 7"/>
                <a:gd name="T2" fmla="*/ 21981 w 13"/>
                <a:gd name="T3" fmla="*/ 26988 h 7"/>
                <a:gd name="T4" fmla="*/ 14654 w 13"/>
                <a:gd name="T5" fmla="*/ 26988 h 7"/>
                <a:gd name="T6" fmla="*/ 14654 w 13"/>
                <a:gd name="T7" fmla="*/ 26988 h 7"/>
                <a:gd name="T8" fmla="*/ 7327 w 13"/>
                <a:gd name="T9" fmla="*/ 19277 h 7"/>
                <a:gd name="T10" fmla="*/ 10990 w 13"/>
                <a:gd name="T11" fmla="*/ 15422 h 7"/>
                <a:gd name="T12" fmla="*/ 3663 w 13"/>
                <a:gd name="T13" fmla="*/ 11566 h 7"/>
                <a:gd name="T14" fmla="*/ 0 w 13"/>
                <a:gd name="T15" fmla="*/ 11566 h 7"/>
                <a:gd name="T16" fmla="*/ 3663 w 13"/>
                <a:gd name="T17" fmla="*/ 11566 h 7"/>
                <a:gd name="T18" fmla="*/ 7327 w 13"/>
                <a:gd name="T19" fmla="*/ 11566 h 7"/>
                <a:gd name="T20" fmla="*/ 10990 w 13"/>
                <a:gd name="T21" fmla="*/ 7711 h 7"/>
                <a:gd name="T22" fmla="*/ 21981 w 13"/>
                <a:gd name="T23" fmla="*/ 3855 h 7"/>
                <a:gd name="T24" fmla="*/ 36635 w 13"/>
                <a:gd name="T25" fmla="*/ 3855 h 7"/>
                <a:gd name="T26" fmla="*/ 43962 w 13"/>
                <a:gd name="T27" fmla="*/ 3855 h 7"/>
                <a:gd name="T28" fmla="*/ 43962 w 13"/>
                <a:gd name="T29" fmla="*/ 7711 h 7"/>
                <a:gd name="T30" fmla="*/ 36635 w 13"/>
                <a:gd name="T31" fmla="*/ 23133 h 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
                <a:gd name="T49" fmla="*/ 0 h 7"/>
                <a:gd name="T50" fmla="*/ 13 w 13"/>
                <a:gd name="T51" fmla="*/ 7 h 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 h="7">
                  <a:moveTo>
                    <a:pt x="10" y="6"/>
                  </a:moveTo>
                  <a:cubicBezTo>
                    <a:pt x="9" y="6"/>
                    <a:pt x="7" y="7"/>
                    <a:pt x="6" y="7"/>
                  </a:cubicBezTo>
                  <a:cubicBezTo>
                    <a:pt x="5" y="7"/>
                    <a:pt x="4" y="7"/>
                    <a:pt x="4" y="7"/>
                  </a:cubicBezTo>
                  <a:cubicBezTo>
                    <a:pt x="4" y="7"/>
                    <a:pt x="3" y="7"/>
                    <a:pt x="4" y="7"/>
                  </a:cubicBezTo>
                  <a:cubicBezTo>
                    <a:pt x="2" y="7"/>
                    <a:pt x="3" y="6"/>
                    <a:pt x="2" y="5"/>
                  </a:cubicBezTo>
                  <a:cubicBezTo>
                    <a:pt x="3" y="4"/>
                    <a:pt x="3" y="4"/>
                    <a:pt x="3" y="4"/>
                  </a:cubicBezTo>
                  <a:cubicBezTo>
                    <a:pt x="2" y="4"/>
                    <a:pt x="1" y="4"/>
                    <a:pt x="1" y="3"/>
                  </a:cubicBezTo>
                  <a:cubicBezTo>
                    <a:pt x="1" y="3"/>
                    <a:pt x="1" y="4"/>
                    <a:pt x="0" y="3"/>
                  </a:cubicBezTo>
                  <a:cubicBezTo>
                    <a:pt x="0" y="3"/>
                    <a:pt x="0" y="3"/>
                    <a:pt x="1" y="3"/>
                  </a:cubicBezTo>
                  <a:cubicBezTo>
                    <a:pt x="1" y="3"/>
                    <a:pt x="2" y="2"/>
                    <a:pt x="2" y="3"/>
                  </a:cubicBezTo>
                  <a:cubicBezTo>
                    <a:pt x="3" y="2"/>
                    <a:pt x="2" y="2"/>
                    <a:pt x="3" y="2"/>
                  </a:cubicBezTo>
                  <a:cubicBezTo>
                    <a:pt x="4" y="2"/>
                    <a:pt x="5" y="2"/>
                    <a:pt x="6" y="1"/>
                  </a:cubicBezTo>
                  <a:cubicBezTo>
                    <a:pt x="7" y="1"/>
                    <a:pt x="9" y="0"/>
                    <a:pt x="10" y="1"/>
                  </a:cubicBezTo>
                  <a:cubicBezTo>
                    <a:pt x="11" y="1"/>
                    <a:pt x="11" y="1"/>
                    <a:pt x="12" y="1"/>
                  </a:cubicBezTo>
                  <a:cubicBezTo>
                    <a:pt x="12" y="2"/>
                    <a:pt x="12" y="2"/>
                    <a:pt x="12" y="2"/>
                  </a:cubicBezTo>
                  <a:cubicBezTo>
                    <a:pt x="13" y="3"/>
                    <a:pt x="11" y="5"/>
                    <a:pt x="10" y="6"/>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31" name="Freeform 548"/>
            <p:cNvSpPr>
              <a:spLocks noChangeArrowheads="1"/>
            </p:cNvSpPr>
            <p:nvPr/>
          </p:nvSpPr>
          <p:spPr bwMode="auto">
            <a:xfrm>
              <a:off x="0" y="282575"/>
              <a:ext cx="7938" cy="4763"/>
            </a:xfrm>
            <a:custGeom>
              <a:avLst/>
              <a:gdLst>
                <a:gd name="T0" fmla="*/ 7938 w 2"/>
                <a:gd name="T1" fmla="*/ 4763 h 1"/>
                <a:gd name="T2" fmla="*/ 3969 w 2"/>
                <a:gd name="T3" fmla="*/ 4763 h 1"/>
                <a:gd name="T4" fmla="*/ 7938 w 2"/>
                <a:gd name="T5" fmla="*/ 4763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2" y="1"/>
                  </a:moveTo>
                  <a:cubicBezTo>
                    <a:pt x="2" y="0"/>
                    <a:pt x="1" y="1"/>
                    <a:pt x="1" y="1"/>
                  </a:cubicBezTo>
                  <a:cubicBezTo>
                    <a:pt x="0" y="1"/>
                    <a:pt x="2" y="1"/>
                    <a:pt x="2" y="1"/>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32" name="Freeform 550"/>
            <p:cNvSpPr>
              <a:spLocks noChangeArrowheads="1"/>
            </p:cNvSpPr>
            <p:nvPr/>
          </p:nvSpPr>
          <p:spPr bwMode="auto">
            <a:xfrm>
              <a:off x="46038" y="169862"/>
              <a:ext cx="11113" cy="3175"/>
            </a:xfrm>
            <a:custGeom>
              <a:avLst/>
              <a:gdLst>
                <a:gd name="T0" fmla="*/ 7409 w 3"/>
                <a:gd name="T1" fmla="*/ 0 h 1"/>
                <a:gd name="T2" fmla="*/ 7409 w 3"/>
                <a:gd name="T3" fmla="*/ 0 h 1"/>
                <a:gd name="T4" fmla="*/ 0 60000 65536"/>
                <a:gd name="T5" fmla="*/ 0 60000 65536"/>
                <a:gd name="T6" fmla="*/ 0 w 3"/>
                <a:gd name="T7" fmla="*/ 0 h 1"/>
                <a:gd name="T8" fmla="*/ 3 w 3"/>
                <a:gd name="T9" fmla="*/ 1 h 1"/>
              </a:gdLst>
              <a:ahLst/>
              <a:cxnLst>
                <a:cxn ang="T4">
                  <a:pos x="T0" y="T1"/>
                </a:cxn>
                <a:cxn ang="T5">
                  <a:pos x="T2" y="T3"/>
                </a:cxn>
              </a:cxnLst>
              <a:rect l="T6" t="T7" r="T8" b="T9"/>
              <a:pathLst>
                <a:path w="3" h="1">
                  <a:moveTo>
                    <a:pt x="2" y="0"/>
                  </a:moveTo>
                  <a:cubicBezTo>
                    <a:pt x="0" y="0"/>
                    <a:pt x="3" y="1"/>
                    <a:pt x="2"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33" name="Freeform 551"/>
            <p:cNvSpPr>
              <a:spLocks noChangeArrowheads="1"/>
            </p:cNvSpPr>
            <p:nvPr/>
          </p:nvSpPr>
          <p:spPr bwMode="auto">
            <a:xfrm>
              <a:off x="68263" y="153987"/>
              <a:ext cx="4763" cy="1"/>
            </a:xfrm>
            <a:custGeom>
              <a:avLst/>
              <a:gdLst>
                <a:gd name="T0" fmla="*/ 0 w 1"/>
                <a:gd name="T1" fmla="*/ 0 h 1"/>
                <a:gd name="T2" fmla="*/ 4763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1" y="0"/>
                  </a:cubicBezTo>
                  <a:cubicBezTo>
                    <a:pt x="0" y="0"/>
                    <a:pt x="0" y="0"/>
                    <a:pt x="0" y="0"/>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34" name="Freeform 560"/>
            <p:cNvSpPr>
              <a:spLocks noChangeArrowheads="1"/>
            </p:cNvSpPr>
            <p:nvPr/>
          </p:nvSpPr>
          <p:spPr bwMode="auto">
            <a:xfrm>
              <a:off x="1681163" y="98425"/>
              <a:ext cx="1" cy="3175"/>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cubicBezTo>
                    <a:pt x="0" y="1"/>
                    <a:pt x="0" y="0"/>
                    <a:pt x="0"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35" name="Freeform 561"/>
            <p:cNvSpPr>
              <a:spLocks noChangeArrowheads="1"/>
            </p:cNvSpPr>
            <p:nvPr/>
          </p:nvSpPr>
          <p:spPr bwMode="auto">
            <a:xfrm>
              <a:off x="1677988" y="98425"/>
              <a:ext cx="3175" cy="1"/>
            </a:xfrm>
            <a:custGeom>
              <a:avLst/>
              <a:gdLst>
                <a:gd name="T0" fmla="*/ 3175 w 1"/>
                <a:gd name="T1" fmla="*/ 0 h 1"/>
                <a:gd name="T2" fmla="*/ 3175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1" y="0"/>
                  </a:moveTo>
                  <a:cubicBezTo>
                    <a:pt x="1" y="0"/>
                    <a:pt x="0" y="0"/>
                    <a:pt x="1"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36" name="Freeform 563"/>
            <p:cNvSpPr>
              <a:spLocks noChangeArrowheads="1"/>
            </p:cNvSpPr>
            <p:nvPr/>
          </p:nvSpPr>
          <p:spPr bwMode="auto">
            <a:xfrm>
              <a:off x="57150" y="3175"/>
              <a:ext cx="3175" cy="7938"/>
            </a:xfrm>
            <a:custGeom>
              <a:avLst/>
              <a:gdLst>
                <a:gd name="T0" fmla="*/ 0 w 1"/>
                <a:gd name="T1" fmla="*/ 7938 h 2"/>
                <a:gd name="T2" fmla="*/ 0 w 1"/>
                <a:gd name="T3" fmla="*/ 7938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1" y="0"/>
                    <a:pt x="0" y="2"/>
                    <a:pt x="0" y="2"/>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37" name="Freeform 564"/>
            <p:cNvSpPr>
              <a:spLocks noChangeArrowheads="1"/>
            </p:cNvSpPr>
            <p:nvPr/>
          </p:nvSpPr>
          <p:spPr bwMode="auto">
            <a:xfrm>
              <a:off x="53975" y="3175"/>
              <a:ext cx="3175" cy="1"/>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cubicBezTo>
                    <a:pt x="1" y="0"/>
                    <a:pt x="1" y="0"/>
                    <a:pt x="0"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38" name="Freeform 568"/>
            <p:cNvSpPr>
              <a:spLocks noChangeArrowheads="1"/>
            </p:cNvSpPr>
            <p:nvPr/>
          </p:nvSpPr>
          <p:spPr bwMode="auto">
            <a:xfrm>
              <a:off x="57150" y="0"/>
              <a:ext cx="7938" cy="3175"/>
            </a:xfrm>
            <a:custGeom>
              <a:avLst/>
              <a:gdLst>
                <a:gd name="T0" fmla="*/ 3969 w 2"/>
                <a:gd name="T1" fmla="*/ 0 h 1"/>
                <a:gd name="T2" fmla="*/ 7938 w 2"/>
                <a:gd name="T3" fmla="*/ 3175 h 1"/>
                <a:gd name="T4" fmla="*/ 3969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1" y="0"/>
                  </a:moveTo>
                  <a:cubicBezTo>
                    <a:pt x="0" y="0"/>
                    <a:pt x="1" y="1"/>
                    <a:pt x="2" y="1"/>
                  </a:cubicBezTo>
                  <a:cubicBezTo>
                    <a:pt x="2" y="0"/>
                    <a:pt x="1" y="0"/>
                    <a:pt x="1" y="0"/>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39" name="Freeform 575"/>
            <p:cNvSpPr>
              <a:spLocks noChangeArrowheads="1"/>
            </p:cNvSpPr>
            <p:nvPr/>
          </p:nvSpPr>
          <p:spPr bwMode="auto">
            <a:xfrm>
              <a:off x="68263" y="3175"/>
              <a:ext cx="1" cy="3175"/>
            </a:xfrm>
            <a:custGeom>
              <a:avLst/>
              <a:gdLst>
                <a:gd name="T0" fmla="*/ 0 w 1"/>
                <a:gd name="T1" fmla="*/ 3175 h 1"/>
                <a:gd name="T2" fmla="*/ 0 w 1"/>
                <a:gd name="T3" fmla="*/ 3175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1"/>
                  </a:moveTo>
                  <a:cubicBezTo>
                    <a:pt x="0" y="1"/>
                    <a:pt x="0" y="0"/>
                    <a:pt x="0" y="1"/>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40" name="Freeform 578"/>
            <p:cNvSpPr>
              <a:spLocks noChangeArrowheads="1"/>
            </p:cNvSpPr>
            <p:nvPr/>
          </p:nvSpPr>
          <p:spPr bwMode="auto">
            <a:xfrm>
              <a:off x="84138" y="233362"/>
              <a:ext cx="41275" cy="7938"/>
            </a:xfrm>
            <a:custGeom>
              <a:avLst/>
              <a:gdLst>
                <a:gd name="T0" fmla="*/ 15009 w 11"/>
                <a:gd name="T1" fmla="*/ 0 h 2"/>
                <a:gd name="T2" fmla="*/ 15009 w 11"/>
                <a:gd name="T3" fmla="*/ 0 h 2"/>
                <a:gd name="T4" fmla="*/ 0 60000 65536"/>
                <a:gd name="T5" fmla="*/ 0 60000 65536"/>
                <a:gd name="T6" fmla="*/ 0 w 11"/>
                <a:gd name="T7" fmla="*/ 0 h 2"/>
                <a:gd name="T8" fmla="*/ 11 w 11"/>
                <a:gd name="T9" fmla="*/ 2 h 2"/>
              </a:gdLst>
              <a:ahLst/>
              <a:cxnLst>
                <a:cxn ang="T4">
                  <a:pos x="T0" y="T1"/>
                </a:cxn>
                <a:cxn ang="T5">
                  <a:pos x="T2" y="T3"/>
                </a:cxn>
              </a:cxnLst>
              <a:rect l="T6" t="T7" r="T8" b="T9"/>
              <a:pathLst>
                <a:path w="11" h="2">
                  <a:moveTo>
                    <a:pt x="4" y="0"/>
                  </a:moveTo>
                  <a:cubicBezTo>
                    <a:pt x="0" y="2"/>
                    <a:pt x="11" y="1"/>
                    <a:pt x="4"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41" name="Freeform 579"/>
            <p:cNvSpPr>
              <a:spLocks noChangeArrowheads="1"/>
            </p:cNvSpPr>
            <p:nvPr/>
          </p:nvSpPr>
          <p:spPr bwMode="auto">
            <a:xfrm>
              <a:off x="106363" y="230187"/>
              <a:ext cx="11113" cy="7938"/>
            </a:xfrm>
            <a:custGeom>
              <a:avLst/>
              <a:gdLst>
                <a:gd name="T0" fmla="*/ 11113 w 3"/>
                <a:gd name="T1" fmla="*/ 3969 h 2"/>
                <a:gd name="T2" fmla="*/ 0 w 3"/>
                <a:gd name="T3" fmla="*/ 0 h 2"/>
                <a:gd name="T4" fmla="*/ 11113 w 3"/>
                <a:gd name="T5" fmla="*/ 3969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3" y="1"/>
                  </a:moveTo>
                  <a:cubicBezTo>
                    <a:pt x="2" y="1"/>
                    <a:pt x="1" y="0"/>
                    <a:pt x="0" y="0"/>
                  </a:cubicBezTo>
                  <a:cubicBezTo>
                    <a:pt x="0" y="2"/>
                    <a:pt x="1" y="2"/>
                    <a:pt x="3" y="1"/>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42" name="Freeform 580"/>
            <p:cNvSpPr>
              <a:spLocks noChangeArrowheads="1"/>
            </p:cNvSpPr>
            <p:nvPr/>
          </p:nvSpPr>
          <p:spPr bwMode="auto">
            <a:xfrm>
              <a:off x="128588" y="230187"/>
              <a:ext cx="490538" cy="19050"/>
            </a:xfrm>
            <a:custGeom>
              <a:avLst/>
              <a:gdLst>
                <a:gd name="T0" fmla="*/ 490538 w 130"/>
                <a:gd name="T1" fmla="*/ 15240 h 5"/>
                <a:gd name="T2" fmla="*/ 467898 w 130"/>
                <a:gd name="T3" fmla="*/ 11430 h 5"/>
                <a:gd name="T4" fmla="*/ 441484 w 130"/>
                <a:gd name="T5" fmla="*/ 3810 h 5"/>
                <a:gd name="T6" fmla="*/ 388657 w 130"/>
                <a:gd name="T7" fmla="*/ 3810 h 5"/>
                <a:gd name="T8" fmla="*/ 343377 w 130"/>
                <a:gd name="T9" fmla="*/ 7620 h 5"/>
                <a:gd name="T10" fmla="*/ 347150 w 130"/>
                <a:gd name="T11" fmla="*/ 7620 h 5"/>
                <a:gd name="T12" fmla="*/ 211309 w 130"/>
                <a:gd name="T13" fmla="*/ 7620 h 5"/>
                <a:gd name="T14" fmla="*/ 241496 w 130"/>
                <a:gd name="T15" fmla="*/ 3810 h 5"/>
                <a:gd name="T16" fmla="*/ 184895 w 130"/>
                <a:gd name="T17" fmla="*/ 3810 h 5"/>
                <a:gd name="T18" fmla="*/ 184895 w 130"/>
                <a:gd name="T19" fmla="*/ 11430 h 5"/>
                <a:gd name="T20" fmla="*/ 124521 w 130"/>
                <a:gd name="T21" fmla="*/ 7620 h 5"/>
                <a:gd name="T22" fmla="*/ 132068 w 130"/>
                <a:gd name="T23" fmla="*/ 11430 h 5"/>
                <a:gd name="T24" fmla="*/ 0 w 130"/>
                <a:gd name="T25" fmla="*/ 11430 h 5"/>
                <a:gd name="T26" fmla="*/ 490538 w 130"/>
                <a:gd name="T27" fmla="*/ 1524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0"/>
                <a:gd name="T43" fmla="*/ 0 h 5"/>
                <a:gd name="T44" fmla="*/ 130 w 130"/>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0" h="5">
                  <a:moveTo>
                    <a:pt x="130" y="4"/>
                  </a:moveTo>
                  <a:cubicBezTo>
                    <a:pt x="128" y="3"/>
                    <a:pt x="124" y="1"/>
                    <a:pt x="124" y="3"/>
                  </a:cubicBezTo>
                  <a:cubicBezTo>
                    <a:pt x="122" y="4"/>
                    <a:pt x="118" y="1"/>
                    <a:pt x="117" y="1"/>
                  </a:cubicBezTo>
                  <a:cubicBezTo>
                    <a:pt x="121" y="4"/>
                    <a:pt x="102" y="1"/>
                    <a:pt x="103" y="1"/>
                  </a:cubicBezTo>
                  <a:cubicBezTo>
                    <a:pt x="110" y="5"/>
                    <a:pt x="93" y="1"/>
                    <a:pt x="91" y="2"/>
                  </a:cubicBezTo>
                  <a:cubicBezTo>
                    <a:pt x="92" y="3"/>
                    <a:pt x="92" y="3"/>
                    <a:pt x="92" y="2"/>
                  </a:cubicBezTo>
                  <a:cubicBezTo>
                    <a:pt x="89" y="2"/>
                    <a:pt x="56" y="2"/>
                    <a:pt x="56" y="2"/>
                  </a:cubicBezTo>
                  <a:cubicBezTo>
                    <a:pt x="57" y="1"/>
                    <a:pt x="65" y="1"/>
                    <a:pt x="64" y="1"/>
                  </a:cubicBezTo>
                  <a:cubicBezTo>
                    <a:pt x="62" y="1"/>
                    <a:pt x="51" y="1"/>
                    <a:pt x="49" y="1"/>
                  </a:cubicBezTo>
                  <a:cubicBezTo>
                    <a:pt x="48" y="1"/>
                    <a:pt x="51" y="3"/>
                    <a:pt x="49" y="3"/>
                  </a:cubicBezTo>
                  <a:cubicBezTo>
                    <a:pt x="46" y="3"/>
                    <a:pt x="36" y="0"/>
                    <a:pt x="33" y="2"/>
                  </a:cubicBezTo>
                  <a:cubicBezTo>
                    <a:pt x="35" y="1"/>
                    <a:pt x="36" y="2"/>
                    <a:pt x="35" y="3"/>
                  </a:cubicBezTo>
                  <a:cubicBezTo>
                    <a:pt x="28" y="1"/>
                    <a:pt x="4" y="2"/>
                    <a:pt x="0" y="3"/>
                  </a:cubicBezTo>
                  <a:cubicBezTo>
                    <a:pt x="43" y="5"/>
                    <a:pt x="87" y="4"/>
                    <a:pt x="130" y="4"/>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43" name="Freeform 582"/>
            <p:cNvSpPr>
              <a:spLocks noChangeArrowheads="1"/>
            </p:cNvSpPr>
            <p:nvPr/>
          </p:nvSpPr>
          <p:spPr bwMode="auto">
            <a:xfrm>
              <a:off x="136525" y="230187"/>
              <a:ext cx="1" cy="3175"/>
            </a:xfrm>
            <a:custGeom>
              <a:avLst/>
              <a:gdLst>
                <a:gd name="T0" fmla="*/ 0 w 1"/>
                <a:gd name="T1" fmla="*/ 3175 h 1"/>
                <a:gd name="T2" fmla="*/ 0 w 1"/>
                <a:gd name="T3" fmla="*/ 3175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1"/>
                  </a:moveTo>
                  <a:cubicBezTo>
                    <a:pt x="0" y="0"/>
                    <a:pt x="0" y="1"/>
                    <a:pt x="0" y="1"/>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44" name="Freeform 583"/>
            <p:cNvSpPr>
              <a:spLocks noChangeArrowheads="1"/>
            </p:cNvSpPr>
            <p:nvPr/>
          </p:nvSpPr>
          <p:spPr bwMode="auto">
            <a:xfrm>
              <a:off x="144463" y="230187"/>
              <a:ext cx="1" cy="1"/>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cubicBezTo>
                    <a:pt x="0" y="0"/>
                    <a:pt x="0" y="0"/>
                    <a:pt x="0"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45" name="Freeform 584"/>
            <p:cNvSpPr>
              <a:spLocks noChangeArrowheads="1"/>
            </p:cNvSpPr>
            <p:nvPr/>
          </p:nvSpPr>
          <p:spPr bwMode="auto">
            <a:xfrm>
              <a:off x="144463" y="225425"/>
              <a:ext cx="3175" cy="4763"/>
            </a:xfrm>
            <a:custGeom>
              <a:avLst/>
              <a:gdLst>
                <a:gd name="T0" fmla="*/ 0 w 1"/>
                <a:gd name="T1" fmla="*/ 4763 h 1"/>
                <a:gd name="T2" fmla="*/ 3175 w 1"/>
                <a:gd name="T3" fmla="*/ 4763 h 1"/>
                <a:gd name="T4" fmla="*/ 0 w 1"/>
                <a:gd name="T5" fmla="*/ 476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1" y="1"/>
                    <a:pt x="1" y="1"/>
                    <a:pt x="1" y="1"/>
                  </a:cubicBezTo>
                  <a:cubicBezTo>
                    <a:pt x="0" y="0"/>
                    <a:pt x="0" y="1"/>
                    <a:pt x="0" y="1"/>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46" name="Freeform 585"/>
            <p:cNvSpPr>
              <a:spLocks noChangeArrowheads="1"/>
            </p:cNvSpPr>
            <p:nvPr/>
          </p:nvSpPr>
          <p:spPr bwMode="auto">
            <a:xfrm>
              <a:off x="144463" y="230187"/>
              <a:ext cx="1" cy="3175"/>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cubicBezTo>
                    <a:pt x="0" y="1"/>
                    <a:pt x="0" y="1"/>
                    <a:pt x="0"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47" name="Freeform 586"/>
            <p:cNvSpPr>
              <a:spLocks noChangeArrowheads="1"/>
            </p:cNvSpPr>
            <p:nvPr/>
          </p:nvSpPr>
          <p:spPr bwMode="auto">
            <a:xfrm>
              <a:off x="139700" y="225425"/>
              <a:ext cx="7938" cy="4763"/>
            </a:xfrm>
            <a:custGeom>
              <a:avLst/>
              <a:gdLst>
                <a:gd name="T0" fmla="*/ 3969 w 2"/>
                <a:gd name="T1" fmla="*/ 0 h 1"/>
                <a:gd name="T2" fmla="*/ 3969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1" y="0"/>
                  </a:moveTo>
                  <a:cubicBezTo>
                    <a:pt x="0" y="1"/>
                    <a:pt x="2" y="0"/>
                    <a:pt x="1"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48" name="Freeform 588"/>
            <p:cNvSpPr>
              <a:spLocks noChangeArrowheads="1"/>
            </p:cNvSpPr>
            <p:nvPr/>
          </p:nvSpPr>
          <p:spPr bwMode="auto">
            <a:xfrm>
              <a:off x="147638" y="230187"/>
              <a:ext cx="1" cy="3175"/>
            </a:xfrm>
            <a:custGeom>
              <a:avLst/>
              <a:gdLst>
                <a:gd name="T0" fmla="*/ 0 w 1"/>
                <a:gd name="T1" fmla="*/ 3175 h 1"/>
                <a:gd name="T2" fmla="*/ 0 w 1"/>
                <a:gd name="T3" fmla="*/ 3175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1"/>
                  </a:moveTo>
                  <a:cubicBezTo>
                    <a:pt x="0" y="0"/>
                    <a:pt x="0" y="1"/>
                    <a:pt x="0" y="1"/>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49" name="Freeform 589"/>
            <p:cNvSpPr>
              <a:spLocks noChangeArrowheads="1"/>
            </p:cNvSpPr>
            <p:nvPr/>
          </p:nvSpPr>
          <p:spPr bwMode="auto">
            <a:xfrm>
              <a:off x="166688" y="230187"/>
              <a:ext cx="11113" cy="3175"/>
            </a:xfrm>
            <a:custGeom>
              <a:avLst/>
              <a:gdLst>
                <a:gd name="T0" fmla="*/ 0 w 3"/>
                <a:gd name="T1" fmla="*/ 3175 h 1"/>
                <a:gd name="T2" fmla="*/ 0 w 3"/>
                <a:gd name="T3" fmla="*/ 3175 h 1"/>
                <a:gd name="T4" fmla="*/ 0 60000 65536"/>
                <a:gd name="T5" fmla="*/ 0 60000 65536"/>
                <a:gd name="T6" fmla="*/ 0 w 3"/>
                <a:gd name="T7" fmla="*/ 0 h 1"/>
                <a:gd name="T8" fmla="*/ 3 w 3"/>
                <a:gd name="T9" fmla="*/ 1 h 1"/>
              </a:gdLst>
              <a:ahLst/>
              <a:cxnLst>
                <a:cxn ang="T4">
                  <a:pos x="T0" y="T1"/>
                </a:cxn>
                <a:cxn ang="T5">
                  <a:pos x="T2" y="T3"/>
                </a:cxn>
              </a:cxnLst>
              <a:rect l="T6" t="T7" r="T8" b="T9"/>
              <a:pathLst>
                <a:path w="3" h="1">
                  <a:moveTo>
                    <a:pt x="0" y="1"/>
                  </a:moveTo>
                  <a:cubicBezTo>
                    <a:pt x="1" y="0"/>
                    <a:pt x="3" y="0"/>
                    <a:pt x="0" y="1"/>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50" name="Freeform 591"/>
            <p:cNvSpPr>
              <a:spLocks noChangeArrowheads="1"/>
            </p:cNvSpPr>
            <p:nvPr/>
          </p:nvSpPr>
          <p:spPr bwMode="auto">
            <a:xfrm>
              <a:off x="185738" y="233362"/>
              <a:ext cx="7938" cy="4763"/>
            </a:xfrm>
            <a:custGeom>
              <a:avLst/>
              <a:gdLst>
                <a:gd name="T0" fmla="*/ 7938 w 2"/>
                <a:gd name="T1" fmla="*/ 0 h 1"/>
                <a:gd name="T2" fmla="*/ 0 w 2"/>
                <a:gd name="T3" fmla="*/ 0 h 1"/>
                <a:gd name="T4" fmla="*/ 7938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2" y="0"/>
                  </a:moveTo>
                  <a:cubicBezTo>
                    <a:pt x="1" y="0"/>
                    <a:pt x="0" y="0"/>
                    <a:pt x="0" y="0"/>
                  </a:cubicBezTo>
                  <a:cubicBezTo>
                    <a:pt x="0" y="0"/>
                    <a:pt x="2" y="1"/>
                    <a:pt x="2" y="0"/>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51" name="Freeform 592"/>
            <p:cNvSpPr>
              <a:spLocks noChangeArrowheads="1"/>
            </p:cNvSpPr>
            <p:nvPr/>
          </p:nvSpPr>
          <p:spPr bwMode="auto">
            <a:xfrm>
              <a:off x="193675" y="222250"/>
              <a:ext cx="6350" cy="1"/>
            </a:xfrm>
            <a:custGeom>
              <a:avLst/>
              <a:gdLst>
                <a:gd name="T0" fmla="*/ 0 w 2"/>
                <a:gd name="T1" fmla="*/ 0 h 1"/>
                <a:gd name="T2" fmla="*/ 0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0"/>
                  </a:moveTo>
                  <a:cubicBezTo>
                    <a:pt x="2" y="0"/>
                    <a:pt x="0" y="0"/>
                    <a:pt x="0"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52" name="Freeform 593"/>
            <p:cNvSpPr>
              <a:spLocks noChangeArrowheads="1"/>
            </p:cNvSpPr>
            <p:nvPr/>
          </p:nvSpPr>
          <p:spPr bwMode="auto">
            <a:xfrm>
              <a:off x="193675" y="225425"/>
              <a:ext cx="14288" cy="15875"/>
            </a:xfrm>
            <a:custGeom>
              <a:avLst/>
              <a:gdLst>
                <a:gd name="T0" fmla="*/ 14288 w 4"/>
                <a:gd name="T1" fmla="*/ 7938 h 4"/>
                <a:gd name="T2" fmla="*/ 14288 w 4"/>
                <a:gd name="T3" fmla="*/ 7938 h 4"/>
                <a:gd name="T4" fmla="*/ 0 60000 65536"/>
                <a:gd name="T5" fmla="*/ 0 60000 65536"/>
                <a:gd name="T6" fmla="*/ 0 w 4"/>
                <a:gd name="T7" fmla="*/ 0 h 4"/>
                <a:gd name="T8" fmla="*/ 4 w 4"/>
                <a:gd name="T9" fmla="*/ 4 h 4"/>
              </a:gdLst>
              <a:ahLst/>
              <a:cxnLst>
                <a:cxn ang="T4">
                  <a:pos x="T0" y="T1"/>
                </a:cxn>
                <a:cxn ang="T5">
                  <a:pos x="T2" y="T3"/>
                </a:cxn>
              </a:cxnLst>
              <a:rect l="T6" t="T7" r="T8" b="T9"/>
              <a:pathLst>
                <a:path w="4" h="4">
                  <a:moveTo>
                    <a:pt x="4" y="2"/>
                  </a:moveTo>
                  <a:cubicBezTo>
                    <a:pt x="0" y="0"/>
                    <a:pt x="1" y="4"/>
                    <a:pt x="4" y="2"/>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53" name="Freeform 594"/>
            <p:cNvSpPr>
              <a:spLocks noChangeArrowheads="1"/>
            </p:cNvSpPr>
            <p:nvPr/>
          </p:nvSpPr>
          <p:spPr bwMode="auto">
            <a:xfrm>
              <a:off x="211138" y="233362"/>
              <a:ext cx="15875" cy="4763"/>
            </a:xfrm>
            <a:custGeom>
              <a:avLst/>
              <a:gdLst>
                <a:gd name="T0" fmla="*/ 0 w 4"/>
                <a:gd name="T1" fmla="*/ 0 h 1"/>
                <a:gd name="T2" fmla="*/ 15875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cubicBezTo>
                    <a:pt x="0" y="0"/>
                    <a:pt x="3" y="1"/>
                    <a:pt x="4" y="0"/>
                  </a:cubicBezTo>
                  <a:cubicBezTo>
                    <a:pt x="3" y="0"/>
                    <a:pt x="1" y="0"/>
                    <a:pt x="0"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54" name="Freeform 595"/>
            <p:cNvSpPr>
              <a:spLocks noChangeArrowheads="1"/>
            </p:cNvSpPr>
            <p:nvPr/>
          </p:nvSpPr>
          <p:spPr bwMode="auto">
            <a:xfrm>
              <a:off x="227013" y="233362"/>
              <a:ext cx="7938" cy="4763"/>
            </a:xfrm>
            <a:custGeom>
              <a:avLst/>
              <a:gdLst>
                <a:gd name="T0" fmla="*/ 0 w 2"/>
                <a:gd name="T1" fmla="*/ 0 h 1"/>
                <a:gd name="T2" fmla="*/ 7938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cubicBezTo>
                    <a:pt x="1" y="1"/>
                    <a:pt x="2" y="0"/>
                    <a:pt x="2" y="0"/>
                  </a:cubicBezTo>
                  <a:lnTo>
                    <a:pt x="0" y="0"/>
                  </a:ln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55" name="Freeform 596"/>
            <p:cNvSpPr>
              <a:spLocks noChangeArrowheads="1"/>
            </p:cNvSpPr>
            <p:nvPr/>
          </p:nvSpPr>
          <p:spPr bwMode="auto">
            <a:xfrm>
              <a:off x="238125" y="238125"/>
              <a:ext cx="11113" cy="1"/>
            </a:xfrm>
            <a:custGeom>
              <a:avLst/>
              <a:gdLst>
                <a:gd name="T0" fmla="*/ 11113 w 3"/>
                <a:gd name="T1" fmla="*/ 0 h 1"/>
                <a:gd name="T2" fmla="*/ 0 w 3"/>
                <a:gd name="T3" fmla="*/ 0 h 1"/>
                <a:gd name="T4" fmla="*/ 11113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3" y="0"/>
                  </a:moveTo>
                  <a:cubicBezTo>
                    <a:pt x="2" y="0"/>
                    <a:pt x="1" y="0"/>
                    <a:pt x="0" y="0"/>
                  </a:cubicBezTo>
                  <a:cubicBezTo>
                    <a:pt x="1" y="0"/>
                    <a:pt x="2" y="0"/>
                    <a:pt x="3" y="0"/>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56" name="Freeform 598"/>
            <p:cNvSpPr>
              <a:spLocks noChangeArrowheads="1"/>
            </p:cNvSpPr>
            <p:nvPr/>
          </p:nvSpPr>
          <p:spPr bwMode="auto">
            <a:xfrm>
              <a:off x="314325" y="222250"/>
              <a:ext cx="11113" cy="1"/>
            </a:xfrm>
            <a:custGeom>
              <a:avLst/>
              <a:gdLst>
                <a:gd name="T0" fmla="*/ 0 w 3"/>
                <a:gd name="T1" fmla="*/ 0 h 1"/>
                <a:gd name="T2" fmla="*/ 0 w 3"/>
                <a:gd name="T3" fmla="*/ 0 h 1"/>
                <a:gd name="T4" fmla="*/ 0 60000 65536"/>
                <a:gd name="T5" fmla="*/ 0 60000 65536"/>
                <a:gd name="T6" fmla="*/ 0 w 3"/>
                <a:gd name="T7" fmla="*/ 0 h 1"/>
                <a:gd name="T8" fmla="*/ 3 w 3"/>
                <a:gd name="T9" fmla="*/ 1 h 1"/>
              </a:gdLst>
              <a:ahLst/>
              <a:cxnLst>
                <a:cxn ang="T4">
                  <a:pos x="T0" y="T1"/>
                </a:cxn>
                <a:cxn ang="T5">
                  <a:pos x="T2" y="T3"/>
                </a:cxn>
              </a:cxnLst>
              <a:rect l="T6" t="T7" r="T8" b="T9"/>
              <a:pathLst>
                <a:path w="3" h="1">
                  <a:moveTo>
                    <a:pt x="0" y="0"/>
                  </a:moveTo>
                  <a:cubicBezTo>
                    <a:pt x="3" y="0"/>
                    <a:pt x="0" y="0"/>
                    <a:pt x="0"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57" name="Freeform 599"/>
            <p:cNvSpPr>
              <a:spLocks noChangeArrowheads="1"/>
            </p:cNvSpPr>
            <p:nvPr/>
          </p:nvSpPr>
          <p:spPr bwMode="auto">
            <a:xfrm>
              <a:off x="344488" y="222250"/>
              <a:ext cx="3175" cy="3175"/>
            </a:xfrm>
            <a:custGeom>
              <a:avLst/>
              <a:gdLst>
                <a:gd name="T0" fmla="*/ 3175 w 1"/>
                <a:gd name="T1" fmla="*/ 0 h 1"/>
                <a:gd name="T2" fmla="*/ 0 w 1"/>
                <a:gd name="T3" fmla="*/ 0 h 1"/>
                <a:gd name="T4" fmla="*/ 3175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0"/>
                    <a:pt x="0" y="0"/>
                    <a:pt x="0" y="0"/>
                  </a:cubicBezTo>
                  <a:cubicBezTo>
                    <a:pt x="0" y="1"/>
                    <a:pt x="1" y="0"/>
                    <a:pt x="1" y="0"/>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58" name="Freeform 600"/>
            <p:cNvSpPr>
              <a:spLocks noChangeArrowheads="1"/>
            </p:cNvSpPr>
            <p:nvPr/>
          </p:nvSpPr>
          <p:spPr bwMode="auto">
            <a:xfrm>
              <a:off x="411163" y="219075"/>
              <a:ext cx="1" cy="3175"/>
            </a:xfrm>
            <a:custGeom>
              <a:avLst/>
              <a:gdLst>
                <a:gd name="T0" fmla="*/ 0 w 1"/>
                <a:gd name="T1" fmla="*/ 3175 h 1"/>
                <a:gd name="T2" fmla="*/ 0 w 1"/>
                <a:gd name="T3" fmla="*/ 3175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1"/>
                  </a:moveTo>
                  <a:cubicBezTo>
                    <a:pt x="0" y="0"/>
                    <a:pt x="0" y="0"/>
                    <a:pt x="0" y="1"/>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59" name="Freeform 601"/>
            <p:cNvSpPr>
              <a:spLocks noChangeArrowheads="1"/>
            </p:cNvSpPr>
            <p:nvPr/>
          </p:nvSpPr>
          <p:spPr bwMode="auto">
            <a:xfrm>
              <a:off x="422275" y="225425"/>
              <a:ext cx="7938" cy="4763"/>
            </a:xfrm>
            <a:custGeom>
              <a:avLst/>
              <a:gdLst>
                <a:gd name="T0" fmla="*/ 0 w 2"/>
                <a:gd name="T1" fmla="*/ 0 h 1"/>
                <a:gd name="T2" fmla="*/ 0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0"/>
                  </a:moveTo>
                  <a:cubicBezTo>
                    <a:pt x="2" y="1"/>
                    <a:pt x="0" y="0"/>
                    <a:pt x="0"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60" name="Freeform 602"/>
            <p:cNvSpPr>
              <a:spLocks noChangeArrowheads="1"/>
            </p:cNvSpPr>
            <p:nvPr/>
          </p:nvSpPr>
          <p:spPr bwMode="auto">
            <a:xfrm>
              <a:off x="457200" y="230187"/>
              <a:ext cx="3175" cy="3175"/>
            </a:xfrm>
            <a:custGeom>
              <a:avLst/>
              <a:gdLst>
                <a:gd name="T0" fmla="*/ 0 w 1"/>
                <a:gd name="T1" fmla="*/ 3175 h 1"/>
                <a:gd name="T2" fmla="*/ 0 w 1"/>
                <a:gd name="T3" fmla="*/ 3175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1"/>
                  </a:moveTo>
                  <a:cubicBezTo>
                    <a:pt x="1" y="0"/>
                    <a:pt x="0" y="0"/>
                    <a:pt x="0" y="1"/>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61" name="Freeform 603"/>
            <p:cNvSpPr>
              <a:spLocks noChangeArrowheads="1"/>
            </p:cNvSpPr>
            <p:nvPr/>
          </p:nvSpPr>
          <p:spPr bwMode="auto">
            <a:xfrm>
              <a:off x="460375" y="222250"/>
              <a:ext cx="1" cy="3175"/>
            </a:xfrm>
            <a:custGeom>
              <a:avLst/>
              <a:gdLst>
                <a:gd name="T0" fmla="*/ 0 w 1"/>
                <a:gd name="T1" fmla="*/ 3175 h 1"/>
                <a:gd name="T2" fmla="*/ 0 w 1"/>
                <a:gd name="T3" fmla="*/ 3175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1"/>
                  </a:moveTo>
                  <a:cubicBezTo>
                    <a:pt x="0" y="0"/>
                    <a:pt x="0" y="0"/>
                    <a:pt x="0" y="1"/>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62" name="Freeform 604"/>
            <p:cNvSpPr>
              <a:spLocks noChangeArrowheads="1"/>
            </p:cNvSpPr>
            <p:nvPr/>
          </p:nvSpPr>
          <p:spPr bwMode="auto">
            <a:xfrm>
              <a:off x="460375" y="207962"/>
              <a:ext cx="15875" cy="17463"/>
            </a:xfrm>
            <a:custGeom>
              <a:avLst/>
              <a:gdLst>
                <a:gd name="T0" fmla="*/ 0 w 4"/>
                <a:gd name="T1" fmla="*/ 10478 h 5"/>
                <a:gd name="T2" fmla="*/ 0 w 4"/>
                <a:gd name="T3" fmla="*/ 10478 h 5"/>
                <a:gd name="T4" fmla="*/ 0 60000 65536"/>
                <a:gd name="T5" fmla="*/ 0 60000 65536"/>
                <a:gd name="T6" fmla="*/ 0 w 4"/>
                <a:gd name="T7" fmla="*/ 0 h 5"/>
                <a:gd name="T8" fmla="*/ 4 w 4"/>
                <a:gd name="T9" fmla="*/ 5 h 5"/>
              </a:gdLst>
              <a:ahLst/>
              <a:cxnLst>
                <a:cxn ang="T4">
                  <a:pos x="T0" y="T1"/>
                </a:cxn>
                <a:cxn ang="T5">
                  <a:pos x="T2" y="T3"/>
                </a:cxn>
              </a:cxnLst>
              <a:rect l="T6" t="T7" r="T8" b="T9"/>
              <a:pathLst>
                <a:path w="4" h="5">
                  <a:moveTo>
                    <a:pt x="0" y="3"/>
                  </a:moveTo>
                  <a:cubicBezTo>
                    <a:pt x="4" y="5"/>
                    <a:pt x="0" y="0"/>
                    <a:pt x="0" y="3"/>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63" name="Freeform 605"/>
            <p:cNvSpPr>
              <a:spLocks noChangeArrowheads="1"/>
            </p:cNvSpPr>
            <p:nvPr/>
          </p:nvSpPr>
          <p:spPr bwMode="auto">
            <a:xfrm>
              <a:off x="528638" y="222250"/>
              <a:ext cx="7938" cy="1"/>
            </a:xfrm>
            <a:custGeom>
              <a:avLst/>
              <a:gdLst>
                <a:gd name="T0" fmla="*/ 0 w 2"/>
                <a:gd name="T1" fmla="*/ 0 h 1"/>
                <a:gd name="T2" fmla="*/ 0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0"/>
                  </a:moveTo>
                  <a:cubicBezTo>
                    <a:pt x="2" y="0"/>
                    <a:pt x="0" y="0"/>
                    <a:pt x="0"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64" name="Freeform 606"/>
            <p:cNvSpPr>
              <a:spLocks noChangeArrowheads="1"/>
            </p:cNvSpPr>
            <p:nvPr/>
          </p:nvSpPr>
          <p:spPr bwMode="auto">
            <a:xfrm>
              <a:off x="608013" y="233362"/>
              <a:ext cx="6350" cy="4763"/>
            </a:xfrm>
            <a:custGeom>
              <a:avLst/>
              <a:gdLst>
                <a:gd name="T0" fmla="*/ 6350 w 2"/>
                <a:gd name="T1" fmla="*/ 4763 h 1"/>
                <a:gd name="T2" fmla="*/ 6350 w 2"/>
                <a:gd name="T3" fmla="*/ 4763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2" y="1"/>
                  </a:moveTo>
                  <a:cubicBezTo>
                    <a:pt x="2" y="1"/>
                    <a:pt x="0" y="0"/>
                    <a:pt x="2" y="1"/>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65" name="Freeform 607"/>
            <p:cNvSpPr>
              <a:spLocks noChangeArrowheads="1"/>
            </p:cNvSpPr>
            <p:nvPr/>
          </p:nvSpPr>
          <p:spPr bwMode="auto">
            <a:xfrm>
              <a:off x="622300" y="230187"/>
              <a:ext cx="101600" cy="14288"/>
            </a:xfrm>
            <a:custGeom>
              <a:avLst/>
              <a:gdLst>
                <a:gd name="T0" fmla="*/ 101600 w 27"/>
                <a:gd name="T1" fmla="*/ 14288 h 4"/>
                <a:gd name="T2" fmla="*/ 41393 w 27"/>
                <a:gd name="T3" fmla="*/ 14288 h 4"/>
                <a:gd name="T4" fmla="*/ 0 w 27"/>
                <a:gd name="T5" fmla="*/ 14288 h 4"/>
                <a:gd name="T6" fmla="*/ 101600 w 27"/>
                <a:gd name="T7" fmla="*/ 14288 h 4"/>
                <a:gd name="T8" fmla="*/ 0 60000 65536"/>
                <a:gd name="T9" fmla="*/ 0 60000 65536"/>
                <a:gd name="T10" fmla="*/ 0 60000 65536"/>
                <a:gd name="T11" fmla="*/ 0 60000 65536"/>
                <a:gd name="T12" fmla="*/ 0 w 27"/>
                <a:gd name="T13" fmla="*/ 0 h 4"/>
                <a:gd name="T14" fmla="*/ 27 w 27"/>
                <a:gd name="T15" fmla="*/ 4 h 4"/>
              </a:gdLst>
              <a:ahLst/>
              <a:cxnLst>
                <a:cxn ang="T8">
                  <a:pos x="T0" y="T1"/>
                </a:cxn>
                <a:cxn ang="T9">
                  <a:pos x="T2" y="T3"/>
                </a:cxn>
                <a:cxn ang="T10">
                  <a:pos x="T4" y="T5"/>
                </a:cxn>
                <a:cxn ang="T11">
                  <a:pos x="T6" y="T7"/>
                </a:cxn>
              </a:cxnLst>
              <a:rect l="T12" t="T13" r="T14" b="T15"/>
              <a:pathLst>
                <a:path w="27" h="4">
                  <a:moveTo>
                    <a:pt x="27" y="4"/>
                  </a:moveTo>
                  <a:cubicBezTo>
                    <a:pt x="27" y="2"/>
                    <a:pt x="11" y="3"/>
                    <a:pt x="11" y="4"/>
                  </a:cubicBezTo>
                  <a:cubicBezTo>
                    <a:pt x="8" y="3"/>
                    <a:pt x="0" y="0"/>
                    <a:pt x="0" y="4"/>
                  </a:cubicBezTo>
                  <a:cubicBezTo>
                    <a:pt x="9" y="4"/>
                    <a:pt x="18" y="4"/>
                    <a:pt x="27" y="4"/>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66" name="Freeform 608"/>
            <p:cNvSpPr>
              <a:spLocks noChangeArrowheads="1"/>
            </p:cNvSpPr>
            <p:nvPr/>
          </p:nvSpPr>
          <p:spPr bwMode="auto">
            <a:xfrm>
              <a:off x="627063" y="222250"/>
              <a:ext cx="1" cy="1"/>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cubicBezTo>
                    <a:pt x="0" y="0"/>
                    <a:pt x="0" y="0"/>
                    <a:pt x="0"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67" name="Freeform 609"/>
            <p:cNvSpPr>
              <a:spLocks noChangeArrowheads="1"/>
            </p:cNvSpPr>
            <p:nvPr/>
          </p:nvSpPr>
          <p:spPr bwMode="auto">
            <a:xfrm>
              <a:off x="630238" y="219075"/>
              <a:ext cx="14288" cy="3175"/>
            </a:xfrm>
            <a:custGeom>
              <a:avLst/>
              <a:gdLst>
                <a:gd name="T0" fmla="*/ 7144 w 4"/>
                <a:gd name="T1" fmla="*/ 0 h 1"/>
                <a:gd name="T2" fmla="*/ 7144 w 4"/>
                <a:gd name="T3" fmla="*/ 0 h 1"/>
                <a:gd name="T4" fmla="*/ 0 60000 65536"/>
                <a:gd name="T5" fmla="*/ 0 60000 65536"/>
                <a:gd name="T6" fmla="*/ 0 w 4"/>
                <a:gd name="T7" fmla="*/ 0 h 1"/>
                <a:gd name="T8" fmla="*/ 4 w 4"/>
                <a:gd name="T9" fmla="*/ 1 h 1"/>
              </a:gdLst>
              <a:ahLst/>
              <a:cxnLst>
                <a:cxn ang="T4">
                  <a:pos x="T0" y="T1"/>
                </a:cxn>
                <a:cxn ang="T5">
                  <a:pos x="T2" y="T3"/>
                </a:cxn>
              </a:cxnLst>
              <a:rect l="T6" t="T7" r="T8" b="T9"/>
              <a:pathLst>
                <a:path w="4" h="1">
                  <a:moveTo>
                    <a:pt x="2" y="0"/>
                  </a:moveTo>
                  <a:cubicBezTo>
                    <a:pt x="0" y="1"/>
                    <a:pt x="4" y="0"/>
                    <a:pt x="2"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68" name="Freeform 610"/>
            <p:cNvSpPr>
              <a:spLocks noChangeArrowheads="1"/>
            </p:cNvSpPr>
            <p:nvPr/>
          </p:nvSpPr>
          <p:spPr bwMode="auto">
            <a:xfrm>
              <a:off x="660400" y="214312"/>
              <a:ext cx="3175" cy="1"/>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cubicBezTo>
                    <a:pt x="1" y="0"/>
                    <a:pt x="0" y="0"/>
                    <a:pt x="0"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69" name="Freeform 611"/>
            <p:cNvSpPr>
              <a:spLocks noChangeArrowheads="1"/>
            </p:cNvSpPr>
            <p:nvPr/>
          </p:nvSpPr>
          <p:spPr bwMode="auto">
            <a:xfrm>
              <a:off x="660400" y="225425"/>
              <a:ext cx="3175" cy="1"/>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cubicBezTo>
                    <a:pt x="1" y="0"/>
                    <a:pt x="0" y="0"/>
                    <a:pt x="0"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70" name="Freeform 612"/>
            <p:cNvSpPr>
              <a:spLocks noChangeArrowheads="1"/>
            </p:cNvSpPr>
            <p:nvPr/>
          </p:nvSpPr>
          <p:spPr bwMode="auto">
            <a:xfrm>
              <a:off x="728663" y="225425"/>
              <a:ext cx="3175" cy="1"/>
            </a:xfrm>
            <a:custGeom>
              <a:avLst/>
              <a:gdLst>
                <a:gd name="T0" fmla="*/ 3175 w 1"/>
                <a:gd name="T1" fmla="*/ 0 h 1"/>
                <a:gd name="T2" fmla="*/ 3175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1" y="0"/>
                  </a:moveTo>
                  <a:cubicBezTo>
                    <a:pt x="1" y="0"/>
                    <a:pt x="0" y="0"/>
                    <a:pt x="1"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71" name="Freeform 613"/>
            <p:cNvSpPr>
              <a:spLocks noChangeArrowheads="1"/>
            </p:cNvSpPr>
            <p:nvPr/>
          </p:nvSpPr>
          <p:spPr bwMode="auto">
            <a:xfrm>
              <a:off x="735013" y="233362"/>
              <a:ext cx="125413" cy="22225"/>
            </a:xfrm>
            <a:custGeom>
              <a:avLst/>
              <a:gdLst>
                <a:gd name="T0" fmla="*/ 117812 w 33"/>
                <a:gd name="T1" fmla="*/ 11113 h 6"/>
                <a:gd name="T2" fmla="*/ 91209 w 33"/>
                <a:gd name="T3" fmla="*/ 0 h 6"/>
                <a:gd name="T4" fmla="*/ 76008 w 33"/>
                <a:gd name="T5" fmla="*/ 0 h 6"/>
                <a:gd name="T6" fmla="*/ 49405 w 33"/>
                <a:gd name="T7" fmla="*/ 0 h 6"/>
                <a:gd name="T8" fmla="*/ 38004 w 33"/>
                <a:gd name="T9" fmla="*/ 0 h 6"/>
                <a:gd name="T10" fmla="*/ 53206 w 33"/>
                <a:gd name="T11" fmla="*/ 11113 h 6"/>
                <a:gd name="T12" fmla="*/ 30403 w 33"/>
                <a:gd name="T13" fmla="*/ 3704 h 6"/>
                <a:gd name="T14" fmla="*/ 38004 w 33"/>
                <a:gd name="T15" fmla="*/ 11113 h 6"/>
                <a:gd name="T16" fmla="*/ 26603 w 33"/>
                <a:gd name="T17" fmla="*/ 3704 h 6"/>
                <a:gd name="T18" fmla="*/ 3800 w 33"/>
                <a:gd name="T19" fmla="*/ 11113 h 6"/>
                <a:gd name="T20" fmla="*/ 117812 w 33"/>
                <a:gd name="T21" fmla="*/ 1111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6"/>
                <a:gd name="T35" fmla="*/ 33 w 33"/>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6">
                  <a:moveTo>
                    <a:pt x="31" y="3"/>
                  </a:moveTo>
                  <a:cubicBezTo>
                    <a:pt x="33" y="4"/>
                    <a:pt x="24" y="0"/>
                    <a:pt x="24" y="0"/>
                  </a:cubicBezTo>
                  <a:cubicBezTo>
                    <a:pt x="22" y="2"/>
                    <a:pt x="22" y="2"/>
                    <a:pt x="20" y="0"/>
                  </a:cubicBezTo>
                  <a:cubicBezTo>
                    <a:pt x="18" y="0"/>
                    <a:pt x="15" y="0"/>
                    <a:pt x="13" y="0"/>
                  </a:cubicBezTo>
                  <a:cubicBezTo>
                    <a:pt x="17" y="0"/>
                    <a:pt x="27" y="6"/>
                    <a:pt x="10" y="0"/>
                  </a:cubicBezTo>
                  <a:cubicBezTo>
                    <a:pt x="12" y="0"/>
                    <a:pt x="13" y="2"/>
                    <a:pt x="14" y="3"/>
                  </a:cubicBezTo>
                  <a:cubicBezTo>
                    <a:pt x="12" y="3"/>
                    <a:pt x="10" y="2"/>
                    <a:pt x="8" y="1"/>
                  </a:cubicBezTo>
                  <a:cubicBezTo>
                    <a:pt x="9" y="1"/>
                    <a:pt x="10" y="2"/>
                    <a:pt x="10" y="3"/>
                  </a:cubicBezTo>
                  <a:cubicBezTo>
                    <a:pt x="6" y="2"/>
                    <a:pt x="7" y="1"/>
                    <a:pt x="7" y="1"/>
                  </a:cubicBezTo>
                  <a:cubicBezTo>
                    <a:pt x="7" y="0"/>
                    <a:pt x="0" y="1"/>
                    <a:pt x="1" y="3"/>
                  </a:cubicBezTo>
                  <a:cubicBezTo>
                    <a:pt x="10" y="3"/>
                    <a:pt x="22" y="4"/>
                    <a:pt x="31" y="3"/>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72" name="Freeform 614"/>
            <p:cNvSpPr>
              <a:spLocks noChangeArrowheads="1"/>
            </p:cNvSpPr>
            <p:nvPr/>
          </p:nvSpPr>
          <p:spPr bwMode="auto">
            <a:xfrm>
              <a:off x="769938" y="230187"/>
              <a:ext cx="3175" cy="3175"/>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cubicBezTo>
                    <a:pt x="1" y="1"/>
                    <a:pt x="1" y="0"/>
                    <a:pt x="0"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73" name="Freeform 615"/>
            <p:cNvSpPr>
              <a:spLocks noChangeArrowheads="1"/>
            </p:cNvSpPr>
            <p:nvPr/>
          </p:nvSpPr>
          <p:spPr bwMode="auto">
            <a:xfrm>
              <a:off x="773113" y="225425"/>
              <a:ext cx="1" cy="1"/>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cubicBezTo>
                    <a:pt x="0" y="0"/>
                    <a:pt x="0" y="0"/>
                    <a:pt x="0"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74" name="Freeform 616"/>
            <p:cNvSpPr>
              <a:spLocks noChangeArrowheads="1"/>
            </p:cNvSpPr>
            <p:nvPr/>
          </p:nvSpPr>
          <p:spPr bwMode="auto">
            <a:xfrm>
              <a:off x="811213" y="238125"/>
              <a:ext cx="7938" cy="1"/>
            </a:xfrm>
            <a:custGeom>
              <a:avLst/>
              <a:gdLst>
                <a:gd name="T0" fmla="*/ 0 w 2"/>
                <a:gd name="T1" fmla="*/ 0 h 1"/>
                <a:gd name="T2" fmla="*/ 0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0"/>
                  </a:moveTo>
                  <a:cubicBezTo>
                    <a:pt x="2" y="0"/>
                    <a:pt x="1" y="0"/>
                    <a:pt x="0"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75" name="Freeform 617"/>
            <p:cNvSpPr>
              <a:spLocks noChangeArrowheads="1"/>
            </p:cNvSpPr>
            <p:nvPr/>
          </p:nvSpPr>
          <p:spPr bwMode="auto">
            <a:xfrm>
              <a:off x="822325" y="225425"/>
              <a:ext cx="11113" cy="4763"/>
            </a:xfrm>
            <a:custGeom>
              <a:avLst/>
              <a:gdLst>
                <a:gd name="T0" fmla="*/ 11113 w 3"/>
                <a:gd name="T1" fmla="*/ 4763 h 1"/>
                <a:gd name="T2" fmla="*/ 11113 w 3"/>
                <a:gd name="T3" fmla="*/ 4763 h 1"/>
                <a:gd name="T4" fmla="*/ 0 60000 65536"/>
                <a:gd name="T5" fmla="*/ 0 60000 65536"/>
                <a:gd name="T6" fmla="*/ 0 w 3"/>
                <a:gd name="T7" fmla="*/ 0 h 1"/>
                <a:gd name="T8" fmla="*/ 3 w 3"/>
                <a:gd name="T9" fmla="*/ 1 h 1"/>
              </a:gdLst>
              <a:ahLst/>
              <a:cxnLst>
                <a:cxn ang="T4">
                  <a:pos x="T0" y="T1"/>
                </a:cxn>
                <a:cxn ang="T5">
                  <a:pos x="T2" y="T3"/>
                </a:cxn>
              </a:cxnLst>
              <a:rect l="T6" t="T7" r="T8" b="T9"/>
              <a:pathLst>
                <a:path w="3" h="1">
                  <a:moveTo>
                    <a:pt x="3" y="1"/>
                  </a:moveTo>
                  <a:cubicBezTo>
                    <a:pt x="0" y="0"/>
                    <a:pt x="3" y="1"/>
                    <a:pt x="3" y="1"/>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76" name="Freeform 618"/>
            <p:cNvSpPr>
              <a:spLocks noChangeArrowheads="1"/>
            </p:cNvSpPr>
            <p:nvPr/>
          </p:nvSpPr>
          <p:spPr bwMode="auto">
            <a:xfrm>
              <a:off x="844550" y="233362"/>
              <a:ext cx="15875" cy="7938"/>
            </a:xfrm>
            <a:custGeom>
              <a:avLst/>
              <a:gdLst>
                <a:gd name="T0" fmla="*/ 0 w 4"/>
                <a:gd name="T1" fmla="*/ 0 h 2"/>
                <a:gd name="T2" fmla="*/ 0 w 4"/>
                <a:gd name="T3" fmla="*/ 0 h 2"/>
                <a:gd name="T4" fmla="*/ 0 60000 65536"/>
                <a:gd name="T5" fmla="*/ 0 60000 65536"/>
                <a:gd name="T6" fmla="*/ 0 w 4"/>
                <a:gd name="T7" fmla="*/ 0 h 2"/>
                <a:gd name="T8" fmla="*/ 4 w 4"/>
                <a:gd name="T9" fmla="*/ 2 h 2"/>
              </a:gdLst>
              <a:ahLst/>
              <a:cxnLst>
                <a:cxn ang="T4">
                  <a:pos x="T0" y="T1"/>
                </a:cxn>
                <a:cxn ang="T5">
                  <a:pos x="T2" y="T3"/>
                </a:cxn>
              </a:cxnLst>
              <a:rect l="T6" t="T7" r="T8" b="T9"/>
              <a:pathLst>
                <a:path w="4" h="2">
                  <a:moveTo>
                    <a:pt x="0" y="0"/>
                  </a:moveTo>
                  <a:cubicBezTo>
                    <a:pt x="4" y="2"/>
                    <a:pt x="0" y="0"/>
                    <a:pt x="0"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77" name="Freeform 619"/>
            <p:cNvSpPr>
              <a:spLocks noChangeArrowheads="1"/>
            </p:cNvSpPr>
            <p:nvPr/>
          </p:nvSpPr>
          <p:spPr bwMode="auto">
            <a:xfrm>
              <a:off x="879475" y="214312"/>
              <a:ext cx="19050" cy="7938"/>
            </a:xfrm>
            <a:custGeom>
              <a:avLst/>
              <a:gdLst>
                <a:gd name="T0" fmla="*/ 11430 w 5"/>
                <a:gd name="T1" fmla="*/ 0 h 2"/>
                <a:gd name="T2" fmla="*/ 3810 w 5"/>
                <a:gd name="T3" fmla="*/ 7938 h 2"/>
                <a:gd name="T4" fmla="*/ 15240 w 5"/>
                <a:gd name="T5" fmla="*/ 7938 h 2"/>
                <a:gd name="T6" fmla="*/ 11430 w 5"/>
                <a:gd name="T7" fmla="*/ 0 h 2"/>
                <a:gd name="T8" fmla="*/ 0 60000 65536"/>
                <a:gd name="T9" fmla="*/ 0 60000 65536"/>
                <a:gd name="T10" fmla="*/ 0 60000 65536"/>
                <a:gd name="T11" fmla="*/ 0 60000 65536"/>
                <a:gd name="T12" fmla="*/ 0 w 5"/>
                <a:gd name="T13" fmla="*/ 0 h 2"/>
                <a:gd name="T14" fmla="*/ 5 w 5"/>
                <a:gd name="T15" fmla="*/ 2 h 2"/>
              </a:gdLst>
              <a:ahLst/>
              <a:cxnLst>
                <a:cxn ang="T8">
                  <a:pos x="T0" y="T1"/>
                </a:cxn>
                <a:cxn ang="T9">
                  <a:pos x="T2" y="T3"/>
                </a:cxn>
                <a:cxn ang="T10">
                  <a:pos x="T4" y="T5"/>
                </a:cxn>
                <a:cxn ang="T11">
                  <a:pos x="T6" y="T7"/>
                </a:cxn>
              </a:cxnLst>
              <a:rect l="T12" t="T13" r="T14" b="T15"/>
              <a:pathLst>
                <a:path w="5" h="2">
                  <a:moveTo>
                    <a:pt x="3" y="0"/>
                  </a:moveTo>
                  <a:cubicBezTo>
                    <a:pt x="0" y="1"/>
                    <a:pt x="0" y="1"/>
                    <a:pt x="1" y="2"/>
                  </a:cubicBezTo>
                  <a:cubicBezTo>
                    <a:pt x="1" y="2"/>
                    <a:pt x="4" y="2"/>
                    <a:pt x="4" y="2"/>
                  </a:cubicBezTo>
                  <a:cubicBezTo>
                    <a:pt x="5" y="0"/>
                    <a:pt x="4" y="1"/>
                    <a:pt x="3"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78" name="Freeform 620"/>
            <p:cNvSpPr>
              <a:spLocks noChangeArrowheads="1"/>
            </p:cNvSpPr>
            <p:nvPr/>
          </p:nvSpPr>
          <p:spPr bwMode="auto">
            <a:xfrm>
              <a:off x="885825" y="225425"/>
              <a:ext cx="12700" cy="1"/>
            </a:xfrm>
            <a:custGeom>
              <a:avLst/>
              <a:gdLst>
                <a:gd name="T0" fmla="*/ 12700 w 3"/>
                <a:gd name="T1" fmla="*/ 0 h 1"/>
                <a:gd name="T2" fmla="*/ 12700 w 3"/>
                <a:gd name="T3" fmla="*/ 0 h 1"/>
                <a:gd name="T4" fmla="*/ 0 60000 65536"/>
                <a:gd name="T5" fmla="*/ 0 60000 65536"/>
                <a:gd name="T6" fmla="*/ 0 w 3"/>
                <a:gd name="T7" fmla="*/ 0 h 1"/>
                <a:gd name="T8" fmla="*/ 3 w 3"/>
                <a:gd name="T9" fmla="*/ 1 h 1"/>
              </a:gdLst>
              <a:ahLst/>
              <a:cxnLst>
                <a:cxn ang="T4">
                  <a:pos x="T0" y="T1"/>
                </a:cxn>
                <a:cxn ang="T5">
                  <a:pos x="T2" y="T3"/>
                </a:cxn>
              </a:cxnLst>
              <a:rect l="T6" t="T7" r="T8" b="T9"/>
              <a:pathLst>
                <a:path w="3" h="1">
                  <a:moveTo>
                    <a:pt x="3" y="0"/>
                  </a:moveTo>
                  <a:cubicBezTo>
                    <a:pt x="0" y="0"/>
                    <a:pt x="2" y="0"/>
                    <a:pt x="3"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79" name="Freeform 621"/>
            <p:cNvSpPr>
              <a:spLocks noChangeArrowheads="1"/>
            </p:cNvSpPr>
            <p:nvPr/>
          </p:nvSpPr>
          <p:spPr bwMode="auto">
            <a:xfrm>
              <a:off x="890588" y="233362"/>
              <a:ext cx="11113" cy="7938"/>
            </a:xfrm>
            <a:custGeom>
              <a:avLst/>
              <a:gdLst>
                <a:gd name="T0" fmla="*/ 11113 w 3"/>
                <a:gd name="T1" fmla="*/ 3969 h 2"/>
                <a:gd name="T2" fmla="*/ 11113 w 3"/>
                <a:gd name="T3" fmla="*/ 3969 h 2"/>
                <a:gd name="T4" fmla="*/ 0 60000 65536"/>
                <a:gd name="T5" fmla="*/ 0 60000 65536"/>
                <a:gd name="T6" fmla="*/ 0 w 3"/>
                <a:gd name="T7" fmla="*/ 0 h 2"/>
                <a:gd name="T8" fmla="*/ 3 w 3"/>
                <a:gd name="T9" fmla="*/ 2 h 2"/>
              </a:gdLst>
              <a:ahLst/>
              <a:cxnLst>
                <a:cxn ang="T4">
                  <a:pos x="T0" y="T1"/>
                </a:cxn>
                <a:cxn ang="T5">
                  <a:pos x="T2" y="T3"/>
                </a:cxn>
              </a:cxnLst>
              <a:rect l="T6" t="T7" r="T8" b="T9"/>
              <a:pathLst>
                <a:path w="3" h="2">
                  <a:moveTo>
                    <a:pt x="3" y="1"/>
                  </a:moveTo>
                  <a:cubicBezTo>
                    <a:pt x="2" y="0"/>
                    <a:pt x="0" y="2"/>
                    <a:pt x="3" y="1"/>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80" name="Freeform 622"/>
            <p:cNvSpPr>
              <a:spLocks noChangeArrowheads="1"/>
            </p:cNvSpPr>
            <p:nvPr/>
          </p:nvSpPr>
          <p:spPr bwMode="auto">
            <a:xfrm>
              <a:off x="893763" y="222250"/>
              <a:ext cx="4763" cy="1"/>
            </a:xfrm>
            <a:custGeom>
              <a:avLst/>
              <a:gdLst>
                <a:gd name="T0" fmla="*/ 4763 w 1"/>
                <a:gd name="T1" fmla="*/ 0 h 1"/>
                <a:gd name="T2" fmla="*/ 4763 w 1"/>
                <a:gd name="T3" fmla="*/ 0 h 1"/>
                <a:gd name="T4" fmla="*/ 476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1" y="0"/>
                    <a:pt x="1" y="0"/>
                  </a:cubicBezTo>
                  <a:cubicBezTo>
                    <a:pt x="0" y="0"/>
                    <a:pt x="0" y="0"/>
                    <a:pt x="1" y="0"/>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81" name="Freeform 623"/>
            <p:cNvSpPr>
              <a:spLocks noChangeArrowheads="1"/>
            </p:cNvSpPr>
            <p:nvPr/>
          </p:nvSpPr>
          <p:spPr bwMode="auto">
            <a:xfrm>
              <a:off x="901700" y="222250"/>
              <a:ext cx="1" cy="1"/>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cubicBezTo>
                    <a:pt x="0" y="0"/>
                    <a:pt x="0" y="0"/>
                    <a:pt x="0"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82" name="Freeform 624"/>
            <p:cNvSpPr>
              <a:spLocks noChangeArrowheads="1"/>
            </p:cNvSpPr>
            <p:nvPr/>
          </p:nvSpPr>
          <p:spPr bwMode="auto">
            <a:xfrm>
              <a:off x="1033463" y="214312"/>
              <a:ext cx="7938" cy="4763"/>
            </a:xfrm>
            <a:custGeom>
              <a:avLst/>
              <a:gdLst>
                <a:gd name="T0" fmla="*/ 0 w 2"/>
                <a:gd name="T1" fmla="*/ 4763 h 1"/>
                <a:gd name="T2" fmla="*/ 0 w 2"/>
                <a:gd name="T3" fmla="*/ 4763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1"/>
                  </a:moveTo>
                  <a:cubicBezTo>
                    <a:pt x="2" y="0"/>
                    <a:pt x="0" y="1"/>
                    <a:pt x="0" y="1"/>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83" name="Freeform 625"/>
            <p:cNvSpPr>
              <a:spLocks noChangeArrowheads="1"/>
            </p:cNvSpPr>
            <p:nvPr/>
          </p:nvSpPr>
          <p:spPr bwMode="auto">
            <a:xfrm>
              <a:off x="1055688" y="238125"/>
              <a:ext cx="11113" cy="1"/>
            </a:xfrm>
            <a:custGeom>
              <a:avLst/>
              <a:gdLst>
                <a:gd name="T0" fmla="*/ 11113 w 3"/>
                <a:gd name="T1" fmla="*/ 0 h 1"/>
                <a:gd name="T2" fmla="*/ 11113 w 3"/>
                <a:gd name="T3" fmla="*/ 0 h 1"/>
                <a:gd name="T4" fmla="*/ 0 60000 65536"/>
                <a:gd name="T5" fmla="*/ 0 60000 65536"/>
                <a:gd name="T6" fmla="*/ 0 w 3"/>
                <a:gd name="T7" fmla="*/ 0 h 1"/>
                <a:gd name="T8" fmla="*/ 3 w 3"/>
                <a:gd name="T9" fmla="*/ 1 h 1"/>
              </a:gdLst>
              <a:ahLst/>
              <a:cxnLst>
                <a:cxn ang="T4">
                  <a:pos x="T0" y="T1"/>
                </a:cxn>
                <a:cxn ang="T5">
                  <a:pos x="T2" y="T3"/>
                </a:cxn>
              </a:cxnLst>
              <a:rect l="T6" t="T7" r="T8" b="T9"/>
              <a:pathLst>
                <a:path w="3" h="1">
                  <a:moveTo>
                    <a:pt x="3" y="0"/>
                  </a:moveTo>
                  <a:cubicBezTo>
                    <a:pt x="3" y="0"/>
                    <a:pt x="0" y="0"/>
                    <a:pt x="3"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84" name="Freeform 626"/>
            <p:cNvSpPr>
              <a:spLocks noChangeArrowheads="1"/>
            </p:cNvSpPr>
            <p:nvPr/>
          </p:nvSpPr>
          <p:spPr bwMode="auto">
            <a:xfrm>
              <a:off x="1077913" y="219075"/>
              <a:ext cx="53975" cy="14288"/>
            </a:xfrm>
            <a:custGeom>
              <a:avLst/>
              <a:gdLst>
                <a:gd name="T0" fmla="*/ 53975 w 14"/>
                <a:gd name="T1" fmla="*/ 7144 h 4"/>
                <a:gd name="T2" fmla="*/ 0 w 14"/>
                <a:gd name="T3" fmla="*/ 7144 h 4"/>
                <a:gd name="T4" fmla="*/ 53975 w 14"/>
                <a:gd name="T5" fmla="*/ 7144 h 4"/>
                <a:gd name="T6" fmla="*/ 0 60000 65536"/>
                <a:gd name="T7" fmla="*/ 0 60000 65536"/>
                <a:gd name="T8" fmla="*/ 0 60000 65536"/>
                <a:gd name="T9" fmla="*/ 0 w 14"/>
                <a:gd name="T10" fmla="*/ 0 h 4"/>
                <a:gd name="T11" fmla="*/ 14 w 14"/>
                <a:gd name="T12" fmla="*/ 4 h 4"/>
              </a:gdLst>
              <a:ahLst/>
              <a:cxnLst>
                <a:cxn ang="T6">
                  <a:pos x="T0" y="T1"/>
                </a:cxn>
                <a:cxn ang="T7">
                  <a:pos x="T2" y="T3"/>
                </a:cxn>
                <a:cxn ang="T8">
                  <a:pos x="T4" y="T5"/>
                </a:cxn>
              </a:cxnLst>
              <a:rect l="T9" t="T10" r="T11" b="T12"/>
              <a:pathLst>
                <a:path w="14" h="4">
                  <a:moveTo>
                    <a:pt x="14" y="2"/>
                  </a:moveTo>
                  <a:cubicBezTo>
                    <a:pt x="10" y="1"/>
                    <a:pt x="5" y="0"/>
                    <a:pt x="0" y="2"/>
                  </a:cubicBezTo>
                  <a:cubicBezTo>
                    <a:pt x="3" y="2"/>
                    <a:pt x="11" y="4"/>
                    <a:pt x="14" y="2"/>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85" name="Freeform 627"/>
            <p:cNvSpPr>
              <a:spLocks noChangeArrowheads="1"/>
            </p:cNvSpPr>
            <p:nvPr/>
          </p:nvSpPr>
          <p:spPr bwMode="auto">
            <a:xfrm>
              <a:off x="1085850" y="233362"/>
              <a:ext cx="4763" cy="1"/>
            </a:xfrm>
            <a:custGeom>
              <a:avLst/>
              <a:gdLst>
                <a:gd name="T0" fmla="*/ 4763 w 1"/>
                <a:gd name="T1" fmla="*/ 0 h 1"/>
                <a:gd name="T2" fmla="*/ 4763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1" y="0"/>
                  </a:moveTo>
                  <a:cubicBezTo>
                    <a:pt x="0" y="0"/>
                    <a:pt x="0" y="0"/>
                    <a:pt x="1"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86" name="Freeform 628"/>
            <p:cNvSpPr>
              <a:spLocks noChangeArrowheads="1"/>
            </p:cNvSpPr>
            <p:nvPr/>
          </p:nvSpPr>
          <p:spPr bwMode="auto">
            <a:xfrm>
              <a:off x="1157288" y="214312"/>
              <a:ext cx="7938" cy="1"/>
            </a:xfrm>
            <a:custGeom>
              <a:avLst/>
              <a:gdLst>
                <a:gd name="T0" fmla="*/ 0 w 2"/>
                <a:gd name="T1" fmla="*/ 0 h 1"/>
                <a:gd name="T2" fmla="*/ 0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0"/>
                  </a:moveTo>
                  <a:cubicBezTo>
                    <a:pt x="2" y="0"/>
                    <a:pt x="1" y="0"/>
                    <a:pt x="0"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87" name="Freeform 629"/>
            <p:cNvSpPr>
              <a:spLocks noChangeArrowheads="1"/>
            </p:cNvSpPr>
            <p:nvPr/>
          </p:nvSpPr>
          <p:spPr bwMode="auto">
            <a:xfrm>
              <a:off x="1500188" y="287337"/>
              <a:ext cx="1" cy="3175"/>
            </a:xfrm>
            <a:custGeom>
              <a:avLst/>
              <a:gdLst>
                <a:gd name="T0" fmla="*/ 0 w 1"/>
                <a:gd name="T1" fmla="*/ 3175 h 1"/>
                <a:gd name="T2" fmla="*/ 0 w 1"/>
                <a:gd name="T3" fmla="*/ 3175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1"/>
                  </a:moveTo>
                  <a:cubicBezTo>
                    <a:pt x="0" y="0"/>
                    <a:pt x="0" y="1"/>
                    <a:pt x="0" y="1"/>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88" name="Freeform 631"/>
            <p:cNvSpPr>
              <a:spLocks noChangeArrowheads="1"/>
            </p:cNvSpPr>
            <p:nvPr/>
          </p:nvSpPr>
          <p:spPr bwMode="auto">
            <a:xfrm>
              <a:off x="1601788" y="225425"/>
              <a:ext cx="4763" cy="7938"/>
            </a:xfrm>
            <a:custGeom>
              <a:avLst/>
              <a:gdLst>
                <a:gd name="T0" fmla="*/ 0 w 1"/>
                <a:gd name="T1" fmla="*/ 0 h 2"/>
                <a:gd name="T2" fmla="*/ 0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0"/>
                  </a:moveTo>
                  <a:cubicBezTo>
                    <a:pt x="0" y="2"/>
                    <a:pt x="1" y="0"/>
                    <a:pt x="0"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89" name="Freeform 634"/>
            <p:cNvSpPr>
              <a:spLocks noChangeArrowheads="1"/>
            </p:cNvSpPr>
            <p:nvPr/>
          </p:nvSpPr>
          <p:spPr bwMode="auto">
            <a:xfrm>
              <a:off x="1625600" y="222250"/>
              <a:ext cx="1" cy="1"/>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cubicBezTo>
                    <a:pt x="0" y="0"/>
                    <a:pt x="0" y="0"/>
                    <a:pt x="0"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90" name="Freeform 638"/>
            <p:cNvSpPr>
              <a:spLocks noChangeArrowheads="1"/>
            </p:cNvSpPr>
            <p:nvPr/>
          </p:nvSpPr>
          <p:spPr bwMode="auto">
            <a:xfrm>
              <a:off x="1644650" y="238125"/>
              <a:ext cx="44450" cy="44450"/>
            </a:xfrm>
            <a:custGeom>
              <a:avLst/>
              <a:gdLst>
                <a:gd name="T0" fmla="*/ 0 w 12"/>
                <a:gd name="T1" fmla="*/ 11113 h 12"/>
                <a:gd name="T2" fmla="*/ 29633 w 12"/>
                <a:gd name="T3" fmla="*/ 44450 h 12"/>
                <a:gd name="T4" fmla="*/ 0 w 12"/>
                <a:gd name="T5" fmla="*/ 11113 h 12"/>
                <a:gd name="T6" fmla="*/ 0 60000 65536"/>
                <a:gd name="T7" fmla="*/ 0 60000 65536"/>
                <a:gd name="T8" fmla="*/ 0 60000 65536"/>
                <a:gd name="T9" fmla="*/ 0 w 12"/>
                <a:gd name="T10" fmla="*/ 0 h 12"/>
                <a:gd name="T11" fmla="*/ 12 w 12"/>
                <a:gd name="T12" fmla="*/ 12 h 12"/>
              </a:gdLst>
              <a:ahLst/>
              <a:cxnLst>
                <a:cxn ang="T6">
                  <a:pos x="T0" y="T1"/>
                </a:cxn>
                <a:cxn ang="T7">
                  <a:pos x="T2" y="T3"/>
                </a:cxn>
                <a:cxn ang="T8">
                  <a:pos x="T4" y="T5"/>
                </a:cxn>
              </a:cxnLst>
              <a:rect l="T9" t="T10" r="T11" b="T12"/>
              <a:pathLst>
                <a:path w="12" h="12">
                  <a:moveTo>
                    <a:pt x="0" y="3"/>
                  </a:moveTo>
                  <a:cubicBezTo>
                    <a:pt x="8" y="5"/>
                    <a:pt x="11" y="5"/>
                    <a:pt x="8" y="12"/>
                  </a:cubicBezTo>
                  <a:cubicBezTo>
                    <a:pt x="10" y="8"/>
                    <a:pt x="12" y="0"/>
                    <a:pt x="0" y="3"/>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91" name="Freeform 644"/>
            <p:cNvSpPr>
              <a:spLocks noChangeArrowheads="1"/>
            </p:cNvSpPr>
            <p:nvPr/>
          </p:nvSpPr>
          <p:spPr bwMode="auto">
            <a:xfrm>
              <a:off x="1658938" y="241300"/>
              <a:ext cx="7938" cy="3175"/>
            </a:xfrm>
            <a:custGeom>
              <a:avLst/>
              <a:gdLst>
                <a:gd name="T0" fmla="*/ 3969 w 2"/>
                <a:gd name="T1" fmla="*/ 3175 h 1"/>
                <a:gd name="T2" fmla="*/ 3969 w 2"/>
                <a:gd name="T3" fmla="*/ 3175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1" y="1"/>
                  </a:moveTo>
                  <a:cubicBezTo>
                    <a:pt x="2" y="1"/>
                    <a:pt x="0" y="0"/>
                    <a:pt x="1" y="1"/>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92" name="Freeform 646"/>
            <p:cNvSpPr>
              <a:spLocks noChangeArrowheads="1"/>
            </p:cNvSpPr>
            <p:nvPr/>
          </p:nvSpPr>
          <p:spPr bwMode="auto">
            <a:xfrm>
              <a:off x="1662113" y="238125"/>
              <a:ext cx="19050" cy="1"/>
            </a:xfrm>
            <a:custGeom>
              <a:avLst/>
              <a:gdLst>
                <a:gd name="T0" fmla="*/ 0 w 5"/>
                <a:gd name="T1" fmla="*/ 0 h 1"/>
                <a:gd name="T2" fmla="*/ 0 w 5"/>
                <a:gd name="T3" fmla="*/ 0 h 1"/>
                <a:gd name="T4" fmla="*/ 0 60000 65536"/>
                <a:gd name="T5" fmla="*/ 0 60000 65536"/>
                <a:gd name="T6" fmla="*/ 0 w 5"/>
                <a:gd name="T7" fmla="*/ 0 h 1"/>
                <a:gd name="T8" fmla="*/ 5 w 5"/>
                <a:gd name="T9" fmla="*/ 1 h 1"/>
              </a:gdLst>
              <a:ahLst/>
              <a:cxnLst>
                <a:cxn ang="T4">
                  <a:pos x="T0" y="T1"/>
                </a:cxn>
                <a:cxn ang="T5">
                  <a:pos x="T2" y="T3"/>
                </a:cxn>
              </a:cxnLst>
              <a:rect l="T6" t="T7" r="T8" b="T9"/>
              <a:pathLst>
                <a:path w="5" h="1">
                  <a:moveTo>
                    <a:pt x="0" y="0"/>
                  </a:moveTo>
                  <a:cubicBezTo>
                    <a:pt x="5" y="0"/>
                    <a:pt x="0" y="0"/>
                    <a:pt x="0"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93" name="Freeform 647"/>
            <p:cNvSpPr>
              <a:spLocks noChangeArrowheads="1"/>
            </p:cNvSpPr>
            <p:nvPr/>
          </p:nvSpPr>
          <p:spPr bwMode="auto">
            <a:xfrm>
              <a:off x="1662113" y="142875"/>
              <a:ext cx="4763" cy="7938"/>
            </a:xfrm>
            <a:custGeom>
              <a:avLst/>
              <a:gdLst>
                <a:gd name="T0" fmla="*/ 0 w 1"/>
                <a:gd name="T1" fmla="*/ 7938 h 2"/>
                <a:gd name="T2" fmla="*/ 4763 w 1"/>
                <a:gd name="T3" fmla="*/ 0 h 2"/>
                <a:gd name="T4" fmla="*/ 0 w 1"/>
                <a:gd name="T5" fmla="*/ 7938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cubicBezTo>
                    <a:pt x="0" y="1"/>
                    <a:pt x="1" y="1"/>
                    <a:pt x="1" y="0"/>
                  </a:cubicBezTo>
                  <a:cubicBezTo>
                    <a:pt x="0" y="1"/>
                    <a:pt x="0" y="2"/>
                    <a:pt x="0" y="2"/>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94" name="Freeform 649"/>
            <p:cNvSpPr>
              <a:spLocks noChangeArrowheads="1"/>
            </p:cNvSpPr>
            <p:nvPr/>
          </p:nvSpPr>
          <p:spPr bwMode="auto">
            <a:xfrm>
              <a:off x="1662113" y="147637"/>
              <a:ext cx="4763" cy="3175"/>
            </a:xfrm>
            <a:custGeom>
              <a:avLst/>
              <a:gdLst>
                <a:gd name="T0" fmla="*/ 4763 w 1"/>
                <a:gd name="T1" fmla="*/ 3175 h 1"/>
                <a:gd name="T2" fmla="*/ 4763 w 1"/>
                <a:gd name="T3" fmla="*/ 3175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1" y="1"/>
                  </a:moveTo>
                  <a:cubicBezTo>
                    <a:pt x="0" y="0"/>
                    <a:pt x="1" y="1"/>
                    <a:pt x="1" y="1"/>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95" name="Freeform 650"/>
            <p:cNvSpPr>
              <a:spLocks noChangeArrowheads="1"/>
            </p:cNvSpPr>
            <p:nvPr/>
          </p:nvSpPr>
          <p:spPr bwMode="auto">
            <a:xfrm>
              <a:off x="1666875" y="165100"/>
              <a:ext cx="3175" cy="7938"/>
            </a:xfrm>
            <a:custGeom>
              <a:avLst/>
              <a:gdLst>
                <a:gd name="T0" fmla="*/ 3175 w 1"/>
                <a:gd name="T1" fmla="*/ 7938 h 2"/>
                <a:gd name="T2" fmla="*/ 3175 w 1"/>
                <a:gd name="T3" fmla="*/ 7938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1" y="2"/>
                  </a:moveTo>
                  <a:cubicBezTo>
                    <a:pt x="0" y="0"/>
                    <a:pt x="0" y="1"/>
                    <a:pt x="1" y="2"/>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96" name="Freeform 651"/>
            <p:cNvSpPr>
              <a:spLocks noChangeArrowheads="1"/>
            </p:cNvSpPr>
            <p:nvPr/>
          </p:nvSpPr>
          <p:spPr bwMode="auto">
            <a:xfrm>
              <a:off x="1666875" y="158750"/>
              <a:ext cx="7938" cy="3175"/>
            </a:xfrm>
            <a:custGeom>
              <a:avLst/>
              <a:gdLst>
                <a:gd name="T0" fmla="*/ 0 w 2"/>
                <a:gd name="T1" fmla="*/ 3175 h 1"/>
                <a:gd name="T2" fmla="*/ 0 w 2"/>
                <a:gd name="T3" fmla="*/ 3175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1"/>
                  </a:moveTo>
                  <a:cubicBezTo>
                    <a:pt x="2" y="0"/>
                    <a:pt x="0" y="0"/>
                    <a:pt x="0" y="1"/>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97" name="Freeform 652"/>
            <p:cNvSpPr>
              <a:spLocks noChangeArrowheads="1"/>
            </p:cNvSpPr>
            <p:nvPr/>
          </p:nvSpPr>
          <p:spPr bwMode="auto">
            <a:xfrm>
              <a:off x="1666875" y="169862"/>
              <a:ext cx="1" cy="3175"/>
            </a:xfrm>
            <a:custGeom>
              <a:avLst/>
              <a:gdLst>
                <a:gd name="T0" fmla="*/ 0 w 1"/>
                <a:gd name="T1" fmla="*/ 3175 h 1"/>
                <a:gd name="T2" fmla="*/ 0 w 1"/>
                <a:gd name="T3" fmla="*/ 3175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1"/>
                  </a:moveTo>
                  <a:cubicBezTo>
                    <a:pt x="0" y="0"/>
                    <a:pt x="0" y="1"/>
                    <a:pt x="0" y="1"/>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98" name="Freeform 653"/>
            <p:cNvSpPr>
              <a:spLocks noChangeArrowheads="1"/>
            </p:cNvSpPr>
            <p:nvPr/>
          </p:nvSpPr>
          <p:spPr bwMode="auto">
            <a:xfrm>
              <a:off x="1666875" y="173037"/>
              <a:ext cx="3175" cy="4763"/>
            </a:xfrm>
            <a:custGeom>
              <a:avLst/>
              <a:gdLst>
                <a:gd name="T0" fmla="*/ 3175 w 1"/>
                <a:gd name="T1" fmla="*/ 4763 h 1"/>
                <a:gd name="T2" fmla="*/ 3175 w 1"/>
                <a:gd name="T3" fmla="*/ 4763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1" y="1"/>
                  </a:moveTo>
                  <a:cubicBezTo>
                    <a:pt x="0" y="0"/>
                    <a:pt x="1" y="1"/>
                    <a:pt x="1" y="1"/>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199" name="Freeform 665"/>
            <p:cNvSpPr>
              <a:spLocks noChangeArrowheads="1"/>
            </p:cNvSpPr>
            <p:nvPr/>
          </p:nvSpPr>
          <p:spPr bwMode="auto">
            <a:xfrm>
              <a:off x="1695450" y="273048"/>
              <a:ext cx="1" cy="3175"/>
            </a:xfrm>
            <a:custGeom>
              <a:avLst/>
              <a:gdLst>
                <a:gd name="T0" fmla="*/ 0 w 1"/>
                <a:gd name="T1" fmla="*/ 3175 h 1"/>
                <a:gd name="T2" fmla="*/ 0 w 1"/>
                <a:gd name="T3" fmla="*/ 0 h 1"/>
                <a:gd name="T4" fmla="*/ 0 w 1"/>
                <a:gd name="T5" fmla="*/ 3175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0"/>
                    <a:pt x="0" y="0"/>
                    <a:pt x="0" y="0"/>
                  </a:cubicBezTo>
                  <a:cubicBezTo>
                    <a:pt x="0" y="0"/>
                    <a:pt x="0" y="1"/>
                    <a:pt x="0" y="1"/>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grpSp>
      <p:grpSp>
        <p:nvGrpSpPr>
          <p:cNvPr id="201" name="组合 256"/>
          <p:cNvGrpSpPr/>
          <p:nvPr/>
        </p:nvGrpSpPr>
        <p:grpSpPr bwMode="auto">
          <a:xfrm flipH="1">
            <a:off x="8539427" y="5637395"/>
            <a:ext cx="481013" cy="573088"/>
            <a:chOff x="0" y="0"/>
            <a:chExt cx="631825" cy="752476"/>
          </a:xfrm>
        </p:grpSpPr>
        <p:sp>
          <p:nvSpPr>
            <p:cNvPr id="202" name="Freeform 202"/>
            <p:cNvSpPr>
              <a:spLocks noChangeArrowheads="1"/>
            </p:cNvSpPr>
            <p:nvPr/>
          </p:nvSpPr>
          <p:spPr bwMode="auto">
            <a:xfrm>
              <a:off x="266700" y="488950"/>
              <a:ext cx="3175" cy="4763"/>
            </a:xfrm>
            <a:custGeom>
              <a:avLst/>
              <a:gdLst>
                <a:gd name="T0" fmla="*/ 3175 w 1"/>
                <a:gd name="T1" fmla="*/ 0 h 1"/>
                <a:gd name="T2" fmla="*/ 3175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1" y="0"/>
                  </a:moveTo>
                  <a:cubicBezTo>
                    <a:pt x="0" y="0"/>
                    <a:pt x="0" y="1"/>
                    <a:pt x="1" y="0"/>
                  </a:cubicBezTo>
                  <a:close/>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03" name="Freeform 203"/>
            <p:cNvSpPr>
              <a:spLocks noChangeArrowheads="1"/>
            </p:cNvSpPr>
            <p:nvPr/>
          </p:nvSpPr>
          <p:spPr bwMode="auto">
            <a:xfrm>
              <a:off x="153987" y="211138"/>
              <a:ext cx="368300" cy="307975"/>
            </a:xfrm>
            <a:custGeom>
              <a:avLst/>
              <a:gdLst>
                <a:gd name="T0" fmla="*/ 341993 w 98"/>
                <a:gd name="T1" fmla="*/ 150232 h 82"/>
                <a:gd name="T2" fmla="*/ 345751 w 98"/>
                <a:gd name="T3" fmla="*/ 127697 h 82"/>
                <a:gd name="T4" fmla="*/ 330718 w 98"/>
                <a:gd name="T5" fmla="*/ 90139 h 82"/>
                <a:gd name="T6" fmla="*/ 251797 w 98"/>
                <a:gd name="T7" fmla="*/ 22535 h 82"/>
                <a:gd name="T8" fmla="*/ 233006 w 98"/>
                <a:gd name="T9" fmla="*/ 11267 h 82"/>
                <a:gd name="T10" fmla="*/ 206699 w 98"/>
                <a:gd name="T11" fmla="*/ 15023 h 82"/>
                <a:gd name="T12" fmla="*/ 154085 w 98"/>
                <a:gd name="T13" fmla="*/ 11267 h 82"/>
                <a:gd name="T14" fmla="*/ 97712 w 98"/>
                <a:gd name="T15" fmla="*/ 15023 h 82"/>
                <a:gd name="T16" fmla="*/ 45098 w 98"/>
                <a:gd name="T17" fmla="*/ 30046 h 82"/>
                <a:gd name="T18" fmla="*/ 18791 w 98"/>
                <a:gd name="T19" fmla="*/ 52581 h 82"/>
                <a:gd name="T20" fmla="*/ 15033 w 98"/>
                <a:gd name="T21" fmla="*/ 97651 h 82"/>
                <a:gd name="T22" fmla="*/ 7516 w 98"/>
                <a:gd name="T23" fmla="*/ 123941 h 82"/>
                <a:gd name="T24" fmla="*/ 18791 w 98"/>
                <a:gd name="T25" fmla="*/ 131453 h 82"/>
                <a:gd name="T26" fmla="*/ 15033 w 98"/>
                <a:gd name="T27" fmla="*/ 146476 h 82"/>
                <a:gd name="T28" fmla="*/ 11274 w 98"/>
                <a:gd name="T29" fmla="*/ 165255 h 82"/>
                <a:gd name="T30" fmla="*/ 11274 w 98"/>
                <a:gd name="T31" fmla="*/ 187790 h 82"/>
                <a:gd name="T32" fmla="*/ 30065 w 98"/>
                <a:gd name="T33" fmla="*/ 221592 h 82"/>
                <a:gd name="T34" fmla="*/ 41340 w 98"/>
                <a:gd name="T35" fmla="*/ 217836 h 82"/>
                <a:gd name="T36" fmla="*/ 48856 w 98"/>
                <a:gd name="T37" fmla="*/ 232859 h 82"/>
                <a:gd name="T38" fmla="*/ 60131 w 98"/>
                <a:gd name="T39" fmla="*/ 259150 h 82"/>
                <a:gd name="T40" fmla="*/ 93954 w 98"/>
                <a:gd name="T41" fmla="*/ 255394 h 82"/>
                <a:gd name="T42" fmla="*/ 93954 w 98"/>
                <a:gd name="T43" fmla="*/ 259150 h 82"/>
                <a:gd name="T44" fmla="*/ 105229 w 98"/>
                <a:gd name="T45" fmla="*/ 251638 h 82"/>
                <a:gd name="T46" fmla="*/ 112745 w 98"/>
                <a:gd name="T47" fmla="*/ 259150 h 82"/>
                <a:gd name="T48" fmla="*/ 116503 w 98"/>
                <a:gd name="T49" fmla="*/ 274173 h 82"/>
                <a:gd name="T50" fmla="*/ 116503 w 98"/>
                <a:gd name="T51" fmla="*/ 277929 h 82"/>
                <a:gd name="T52" fmla="*/ 116503 w 98"/>
                <a:gd name="T53" fmla="*/ 277929 h 82"/>
                <a:gd name="T54" fmla="*/ 142810 w 98"/>
                <a:gd name="T55" fmla="*/ 285440 h 82"/>
                <a:gd name="T56" fmla="*/ 131536 w 98"/>
                <a:gd name="T57" fmla="*/ 296708 h 82"/>
                <a:gd name="T58" fmla="*/ 135294 w 98"/>
                <a:gd name="T59" fmla="*/ 296708 h 82"/>
                <a:gd name="T60" fmla="*/ 150327 w 98"/>
                <a:gd name="T61" fmla="*/ 292952 h 82"/>
                <a:gd name="T62" fmla="*/ 142810 w 98"/>
                <a:gd name="T63" fmla="*/ 300463 h 82"/>
                <a:gd name="T64" fmla="*/ 210457 w 98"/>
                <a:gd name="T65" fmla="*/ 300463 h 82"/>
                <a:gd name="T66" fmla="*/ 255555 w 98"/>
                <a:gd name="T67" fmla="*/ 270417 h 82"/>
                <a:gd name="T68" fmla="*/ 281862 w 98"/>
                <a:gd name="T69" fmla="*/ 277929 h 82"/>
                <a:gd name="T70" fmla="*/ 278104 w 98"/>
                <a:gd name="T71" fmla="*/ 266661 h 82"/>
                <a:gd name="T72" fmla="*/ 289379 w 98"/>
                <a:gd name="T73" fmla="*/ 259150 h 82"/>
                <a:gd name="T74" fmla="*/ 296895 w 98"/>
                <a:gd name="T75" fmla="*/ 266661 h 82"/>
                <a:gd name="T76" fmla="*/ 300653 w 98"/>
                <a:gd name="T77" fmla="*/ 266661 h 82"/>
                <a:gd name="T78" fmla="*/ 296895 w 98"/>
                <a:gd name="T79" fmla="*/ 247882 h 82"/>
                <a:gd name="T80" fmla="*/ 304411 w 98"/>
                <a:gd name="T81" fmla="*/ 247882 h 82"/>
                <a:gd name="T82" fmla="*/ 300653 w 98"/>
                <a:gd name="T83" fmla="*/ 240371 h 82"/>
                <a:gd name="T84" fmla="*/ 308169 w 98"/>
                <a:gd name="T85" fmla="*/ 225348 h 82"/>
                <a:gd name="T86" fmla="*/ 326960 w 98"/>
                <a:gd name="T87" fmla="*/ 206569 h 82"/>
                <a:gd name="T88" fmla="*/ 341993 w 98"/>
                <a:gd name="T89" fmla="*/ 150232 h 8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8"/>
                <a:gd name="T136" fmla="*/ 0 h 82"/>
                <a:gd name="T137" fmla="*/ 98 w 98"/>
                <a:gd name="T138" fmla="*/ 82 h 8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8" h="82">
                  <a:moveTo>
                    <a:pt x="91" y="40"/>
                  </a:moveTo>
                  <a:cubicBezTo>
                    <a:pt x="92" y="34"/>
                    <a:pt x="92" y="34"/>
                    <a:pt x="92" y="34"/>
                  </a:cubicBezTo>
                  <a:cubicBezTo>
                    <a:pt x="91" y="33"/>
                    <a:pt x="89" y="20"/>
                    <a:pt x="88" y="24"/>
                  </a:cubicBezTo>
                  <a:cubicBezTo>
                    <a:pt x="87" y="18"/>
                    <a:pt x="72" y="7"/>
                    <a:pt x="67" y="6"/>
                  </a:cubicBezTo>
                  <a:cubicBezTo>
                    <a:pt x="66" y="6"/>
                    <a:pt x="67" y="2"/>
                    <a:pt x="62" y="3"/>
                  </a:cubicBezTo>
                  <a:cubicBezTo>
                    <a:pt x="60" y="1"/>
                    <a:pt x="53" y="3"/>
                    <a:pt x="55" y="4"/>
                  </a:cubicBezTo>
                  <a:cubicBezTo>
                    <a:pt x="49" y="0"/>
                    <a:pt x="47" y="2"/>
                    <a:pt x="41" y="3"/>
                  </a:cubicBezTo>
                  <a:cubicBezTo>
                    <a:pt x="39" y="2"/>
                    <a:pt x="29" y="6"/>
                    <a:pt x="26" y="4"/>
                  </a:cubicBezTo>
                  <a:cubicBezTo>
                    <a:pt x="21" y="9"/>
                    <a:pt x="17" y="3"/>
                    <a:pt x="12" y="8"/>
                  </a:cubicBezTo>
                  <a:cubicBezTo>
                    <a:pt x="9" y="11"/>
                    <a:pt x="4" y="9"/>
                    <a:pt x="5" y="14"/>
                  </a:cubicBezTo>
                  <a:cubicBezTo>
                    <a:pt x="8" y="15"/>
                    <a:pt x="1" y="24"/>
                    <a:pt x="4" y="26"/>
                  </a:cubicBezTo>
                  <a:cubicBezTo>
                    <a:pt x="2" y="33"/>
                    <a:pt x="2" y="33"/>
                    <a:pt x="2" y="33"/>
                  </a:cubicBezTo>
                  <a:cubicBezTo>
                    <a:pt x="1" y="34"/>
                    <a:pt x="5" y="34"/>
                    <a:pt x="5" y="35"/>
                  </a:cubicBezTo>
                  <a:cubicBezTo>
                    <a:pt x="5" y="35"/>
                    <a:pt x="4" y="40"/>
                    <a:pt x="4" y="39"/>
                  </a:cubicBezTo>
                  <a:cubicBezTo>
                    <a:pt x="5" y="42"/>
                    <a:pt x="3" y="42"/>
                    <a:pt x="3" y="44"/>
                  </a:cubicBezTo>
                  <a:cubicBezTo>
                    <a:pt x="0" y="46"/>
                    <a:pt x="1" y="46"/>
                    <a:pt x="3" y="50"/>
                  </a:cubicBezTo>
                  <a:cubicBezTo>
                    <a:pt x="2" y="54"/>
                    <a:pt x="7" y="56"/>
                    <a:pt x="8" y="59"/>
                  </a:cubicBezTo>
                  <a:cubicBezTo>
                    <a:pt x="8" y="58"/>
                    <a:pt x="11" y="58"/>
                    <a:pt x="11" y="58"/>
                  </a:cubicBezTo>
                  <a:cubicBezTo>
                    <a:pt x="9" y="62"/>
                    <a:pt x="9" y="61"/>
                    <a:pt x="13" y="62"/>
                  </a:cubicBezTo>
                  <a:cubicBezTo>
                    <a:pt x="13" y="63"/>
                    <a:pt x="13" y="69"/>
                    <a:pt x="16" y="69"/>
                  </a:cubicBezTo>
                  <a:cubicBezTo>
                    <a:pt x="19" y="69"/>
                    <a:pt x="26" y="68"/>
                    <a:pt x="25" y="68"/>
                  </a:cubicBezTo>
                  <a:cubicBezTo>
                    <a:pt x="25" y="68"/>
                    <a:pt x="25" y="69"/>
                    <a:pt x="25" y="69"/>
                  </a:cubicBezTo>
                  <a:cubicBezTo>
                    <a:pt x="25" y="69"/>
                    <a:pt x="28" y="67"/>
                    <a:pt x="28" y="67"/>
                  </a:cubicBezTo>
                  <a:cubicBezTo>
                    <a:pt x="30" y="70"/>
                    <a:pt x="28" y="67"/>
                    <a:pt x="30" y="69"/>
                  </a:cubicBezTo>
                  <a:cubicBezTo>
                    <a:pt x="30" y="69"/>
                    <a:pt x="31" y="73"/>
                    <a:pt x="31" y="73"/>
                  </a:cubicBezTo>
                  <a:cubicBezTo>
                    <a:pt x="31" y="73"/>
                    <a:pt x="31" y="74"/>
                    <a:pt x="31" y="74"/>
                  </a:cubicBezTo>
                  <a:cubicBezTo>
                    <a:pt x="31" y="74"/>
                    <a:pt x="31" y="74"/>
                    <a:pt x="31" y="74"/>
                  </a:cubicBezTo>
                  <a:cubicBezTo>
                    <a:pt x="33" y="75"/>
                    <a:pt x="36" y="75"/>
                    <a:pt x="38" y="76"/>
                  </a:cubicBezTo>
                  <a:cubicBezTo>
                    <a:pt x="38" y="76"/>
                    <a:pt x="35" y="79"/>
                    <a:pt x="35" y="79"/>
                  </a:cubicBezTo>
                  <a:cubicBezTo>
                    <a:pt x="36" y="79"/>
                    <a:pt x="36" y="79"/>
                    <a:pt x="36" y="79"/>
                  </a:cubicBezTo>
                  <a:cubicBezTo>
                    <a:pt x="36" y="79"/>
                    <a:pt x="40" y="77"/>
                    <a:pt x="40" y="78"/>
                  </a:cubicBezTo>
                  <a:cubicBezTo>
                    <a:pt x="40" y="79"/>
                    <a:pt x="37" y="79"/>
                    <a:pt x="38" y="80"/>
                  </a:cubicBezTo>
                  <a:cubicBezTo>
                    <a:pt x="42" y="81"/>
                    <a:pt x="51" y="82"/>
                    <a:pt x="56" y="80"/>
                  </a:cubicBezTo>
                  <a:cubicBezTo>
                    <a:pt x="60" y="80"/>
                    <a:pt x="65" y="71"/>
                    <a:pt x="68" y="72"/>
                  </a:cubicBezTo>
                  <a:cubicBezTo>
                    <a:pt x="70" y="74"/>
                    <a:pt x="73" y="73"/>
                    <a:pt x="75" y="74"/>
                  </a:cubicBezTo>
                  <a:cubicBezTo>
                    <a:pt x="75" y="73"/>
                    <a:pt x="74" y="72"/>
                    <a:pt x="74" y="71"/>
                  </a:cubicBezTo>
                  <a:cubicBezTo>
                    <a:pt x="76" y="71"/>
                    <a:pt x="76" y="70"/>
                    <a:pt x="77" y="69"/>
                  </a:cubicBezTo>
                  <a:cubicBezTo>
                    <a:pt x="77" y="70"/>
                    <a:pt x="78" y="71"/>
                    <a:pt x="79" y="71"/>
                  </a:cubicBezTo>
                  <a:cubicBezTo>
                    <a:pt x="79" y="71"/>
                    <a:pt x="79" y="71"/>
                    <a:pt x="80" y="71"/>
                  </a:cubicBezTo>
                  <a:cubicBezTo>
                    <a:pt x="79" y="70"/>
                    <a:pt x="78" y="66"/>
                    <a:pt x="79" y="66"/>
                  </a:cubicBezTo>
                  <a:cubicBezTo>
                    <a:pt x="78" y="66"/>
                    <a:pt x="81" y="66"/>
                    <a:pt x="81" y="66"/>
                  </a:cubicBezTo>
                  <a:cubicBezTo>
                    <a:pt x="81" y="65"/>
                    <a:pt x="79" y="64"/>
                    <a:pt x="80" y="64"/>
                  </a:cubicBezTo>
                  <a:cubicBezTo>
                    <a:pt x="81" y="62"/>
                    <a:pt x="87" y="66"/>
                    <a:pt x="82" y="60"/>
                  </a:cubicBezTo>
                  <a:cubicBezTo>
                    <a:pt x="91" y="60"/>
                    <a:pt x="85" y="58"/>
                    <a:pt x="87" y="55"/>
                  </a:cubicBezTo>
                  <a:cubicBezTo>
                    <a:pt x="93" y="52"/>
                    <a:pt x="98" y="44"/>
                    <a:pt x="91" y="40"/>
                  </a:cubicBezTo>
                  <a:close/>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04" name="Freeform 204"/>
            <p:cNvSpPr>
              <a:spLocks noChangeArrowheads="1"/>
            </p:cNvSpPr>
            <p:nvPr/>
          </p:nvSpPr>
          <p:spPr bwMode="auto">
            <a:xfrm>
              <a:off x="161925" y="296863"/>
              <a:ext cx="6350" cy="1"/>
            </a:xfrm>
            <a:custGeom>
              <a:avLst/>
              <a:gdLst>
                <a:gd name="T0" fmla="*/ 6350 w 2"/>
                <a:gd name="T1" fmla="*/ 0 h 1"/>
                <a:gd name="T2" fmla="*/ 6350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2" y="0"/>
                  </a:moveTo>
                  <a:cubicBezTo>
                    <a:pt x="1" y="0"/>
                    <a:pt x="0" y="0"/>
                    <a:pt x="2"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05" name="Freeform 206"/>
            <p:cNvSpPr>
              <a:spLocks noChangeArrowheads="1"/>
            </p:cNvSpPr>
            <p:nvPr/>
          </p:nvSpPr>
          <p:spPr bwMode="auto">
            <a:xfrm>
              <a:off x="244475" y="458788"/>
              <a:ext cx="3175" cy="4763"/>
            </a:xfrm>
            <a:custGeom>
              <a:avLst/>
              <a:gdLst>
                <a:gd name="T0" fmla="*/ 3175 w 1"/>
                <a:gd name="T1" fmla="*/ 0 h 1"/>
                <a:gd name="T2" fmla="*/ 0 w 1"/>
                <a:gd name="T3" fmla="*/ 4763 h 1"/>
                <a:gd name="T4" fmla="*/ 3175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1"/>
                    <a:pt x="1" y="1"/>
                    <a:pt x="0" y="1"/>
                  </a:cubicBezTo>
                  <a:cubicBezTo>
                    <a:pt x="0" y="1"/>
                    <a:pt x="0" y="0"/>
                    <a:pt x="1" y="0"/>
                  </a:cubicBezTo>
                  <a:close/>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06" name="Freeform 207"/>
            <p:cNvSpPr>
              <a:spLocks noChangeArrowheads="1"/>
            </p:cNvSpPr>
            <p:nvPr/>
          </p:nvSpPr>
          <p:spPr bwMode="auto">
            <a:xfrm>
              <a:off x="269875" y="477838"/>
              <a:ext cx="7938" cy="4763"/>
            </a:xfrm>
            <a:custGeom>
              <a:avLst/>
              <a:gdLst>
                <a:gd name="T0" fmla="*/ 0 w 2"/>
                <a:gd name="T1" fmla="*/ 0 h 1"/>
                <a:gd name="T2" fmla="*/ 0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0"/>
                  </a:moveTo>
                  <a:cubicBezTo>
                    <a:pt x="2" y="1"/>
                    <a:pt x="1" y="1"/>
                    <a:pt x="0"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07" name="Freeform 208"/>
            <p:cNvSpPr>
              <a:spLocks noChangeArrowheads="1"/>
            </p:cNvSpPr>
            <p:nvPr/>
          </p:nvSpPr>
          <p:spPr bwMode="auto">
            <a:xfrm>
              <a:off x="277812" y="485775"/>
              <a:ext cx="4763" cy="3175"/>
            </a:xfrm>
            <a:custGeom>
              <a:avLst/>
              <a:gdLst>
                <a:gd name="T0" fmla="*/ 4763 w 1"/>
                <a:gd name="T1" fmla="*/ 0 h 1"/>
                <a:gd name="T2" fmla="*/ 4763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1" y="0"/>
                  </a:moveTo>
                  <a:cubicBezTo>
                    <a:pt x="0" y="1"/>
                    <a:pt x="0" y="1"/>
                    <a:pt x="1"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08" name="Freeform 209"/>
            <p:cNvSpPr>
              <a:spLocks noChangeArrowheads="1"/>
            </p:cNvSpPr>
            <p:nvPr/>
          </p:nvSpPr>
          <p:spPr bwMode="auto">
            <a:xfrm>
              <a:off x="346075" y="233363"/>
              <a:ext cx="7938" cy="11113"/>
            </a:xfrm>
            <a:custGeom>
              <a:avLst/>
              <a:gdLst>
                <a:gd name="T0" fmla="*/ 0 w 2"/>
                <a:gd name="T1" fmla="*/ 0 h 3"/>
                <a:gd name="T2" fmla="*/ 0 w 2"/>
                <a:gd name="T3" fmla="*/ 0 h 3"/>
                <a:gd name="T4" fmla="*/ 0 60000 65536"/>
                <a:gd name="T5" fmla="*/ 0 60000 65536"/>
                <a:gd name="T6" fmla="*/ 0 w 2"/>
                <a:gd name="T7" fmla="*/ 0 h 3"/>
                <a:gd name="T8" fmla="*/ 2 w 2"/>
                <a:gd name="T9" fmla="*/ 3 h 3"/>
              </a:gdLst>
              <a:ahLst/>
              <a:cxnLst>
                <a:cxn ang="T4">
                  <a:pos x="T0" y="T1"/>
                </a:cxn>
                <a:cxn ang="T5">
                  <a:pos x="T2" y="T3"/>
                </a:cxn>
              </a:cxnLst>
              <a:rect l="T6" t="T7" r="T8" b="T9"/>
              <a:pathLst>
                <a:path w="2" h="3">
                  <a:moveTo>
                    <a:pt x="0" y="0"/>
                  </a:moveTo>
                  <a:cubicBezTo>
                    <a:pt x="2" y="3"/>
                    <a:pt x="0" y="0"/>
                    <a:pt x="0"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09" name="Freeform 210"/>
            <p:cNvSpPr>
              <a:spLocks noChangeArrowheads="1"/>
            </p:cNvSpPr>
            <p:nvPr/>
          </p:nvSpPr>
          <p:spPr bwMode="auto">
            <a:xfrm>
              <a:off x="346075" y="225425"/>
              <a:ext cx="11113" cy="1"/>
            </a:xfrm>
            <a:custGeom>
              <a:avLst/>
              <a:gdLst>
                <a:gd name="T0" fmla="*/ 0 w 3"/>
                <a:gd name="T1" fmla="*/ 0 h 1"/>
                <a:gd name="T2" fmla="*/ 0 w 3"/>
                <a:gd name="T3" fmla="*/ 0 h 1"/>
                <a:gd name="T4" fmla="*/ 0 60000 65536"/>
                <a:gd name="T5" fmla="*/ 0 60000 65536"/>
                <a:gd name="T6" fmla="*/ 0 w 3"/>
                <a:gd name="T7" fmla="*/ 0 h 1"/>
                <a:gd name="T8" fmla="*/ 3 w 3"/>
                <a:gd name="T9" fmla="*/ 1 h 1"/>
              </a:gdLst>
              <a:ahLst/>
              <a:cxnLst>
                <a:cxn ang="T4">
                  <a:pos x="T0" y="T1"/>
                </a:cxn>
                <a:cxn ang="T5">
                  <a:pos x="T2" y="T3"/>
                </a:cxn>
              </a:cxnLst>
              <a:rect l="T6" t="T7" r="T8" b="T9"/>
              <a:pathLst>
                <a:path w="3" h="1">
                  <a:moveTo>
                    <a:pt x="0" y="0"/>
                  </a:moveTo>
                  <a:cubicBezTo>
                    <a:pt x="3" y="0"/>
                    <a:pt x="0" y="0"/>
                    <a:pt x="0"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10" name="Freeform 211"/>
            <p:cNvSpPr>
              <a:spLocks noChangeArrowheads="1"/>
            </p:cNvSpPr>
            <p:nvPr/>
          </p:nvSpPr>
          <p:spPr bwMode="auto">
            <a:xfrm>
              <a:off x="376237" y="225425"/>
              <a:ext cx="11113" cy="1"/>
            </a:xfrm>
            <a:custGeom>
              <a:avLst/>
              <a:gdLst>
                <a:gd name="T0" fmla="*/ 0 w 3"/>
                <a:gd name="T1" fmla="*/ 0 h 1"/>
                <a:gd name="T2" fmla="*/ 0 w 3"/>
                <a:gd name="T3" fmla="*/ 0 h 1"/>
                <a:gd name="T4" fmla="*/ 0 60000 65536"/>
                <a:gd name="T5" fmla="*/ 0 60000 65536"/>
                <a:gd name="T6" fmla="*/ 0 w 3"/>
                <a:gd name="T7" fmla="*/ 0 h 1"/>
                <a:gd name="T8" fmla="*/ 3 w 3"/>
                <a:gd name="T9" fmla="*/ 1 h 1"/>
              </a:gdLst>
              <a:ahLst/>
              <a:cxnLst>
                <a:cxn ang="T4">
                  <a:pos x="T0" y="T1"/>
                </a:cxn>
                <a:cxn ang="T5">
                  <a:pos x="T2" y="T3"/>
                </a:cxn>
              </a:cxnLst>
              <a:rect l="T6" t="T7" r="T8" b="T9"/>
              <a:pathLst>
                <a:path w="3" h="1">
                  <a:moveTo>
                    <a:pt x="0" y="0"/>
                  </a:moveTo>
                  <a:cubicBezTo>
                    <a:pt x="3" y="0"/>
                    <a:pt x="1" y="0"/>
                    <a:pt x="0"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11" name="Freeform 212"/>
            <p:cNvSpPr>
              <a:spLocks noChangeArrowheads="1"/>
            </p:cNvSpPr>
            <p:nvPr/>
          </p:nvSpPr>
          <p:spPr bwMode="auto">
            <a:xfrm>
              <a:off x="360362" y="496888"/>
              <a:ext cx="1" cy="3175"/>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cubicBezTo>
                    <a:pt x="0" y="1"/>
                    <a:pt x="0" y="1"/>
                    <a:pt x="0"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12" name="Freeform 213"/>
            <p:cNvSpPr>
              <a:spLocks noChangeArrowheads="1"/>
            </p:cNvSpPr>
            <p:nvPr/>
          </p:nvSpPr>
          <p:spPr bwMode="auto">
            <a:xfrm>
              <a:off x="357187" y="508000"/>
              <a:ext cx="7938" cy="4763"/>
            </a:xfrm>
            <a:custGeom>
              <a:avLst/>
              <a:gdLst>
                <a:gd name="T0" fmla="*/ 3969 w 2"/>
                <a:gd name="T1" fmla="*/ 0 h 1"/>
                <a:gd name="T2" fmla="*/ 3969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1" y="0"/>
                  </a:moveTo>
                  <a:cubicBezTo>
                    <a:pt x="2" y="0"/>
                    <a:pt x="0" y="1"/>
                    <a:pt x="1"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13" name="Freeform 214"/>
            <p:cNvSpPr>
              <a:spLocks noChangeArrowheads="1"/>
            </p:cNvSpPr>
            <p:nvPr/>
          </p:nvSpPr>
          <p:spPr bwMode="auto">
            <a:xfrm>
              <a:off x="406400" y="247650"/>
              <a:ext cx="3175" cy="7938"/>
            </a:xfrm>
            <a:custGeom>
              <a:avLst/>
              <a:gdLst>
                <a:gd name="T0" fmla="*/ 3175 w 1"/>
                <a:gd name="T1" fmla="*/ 3969 h 2"/>
                <a:gd name="T2" fmla="*/ 3175 w 1"/>
                <a:gd name="T3" fmla="*/ 3969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1" y="1"/>
                  </a:moveTo>
                  <a:cubicBezTo>
                    <a:pt x="0" y="2"/>
                    <a:pt x="1" y="0"/>
                    <a:pt x="1" y="1"/>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14" name="Freeform 215"/>
            <p:cNvSpPr>
              <a:spLocks noChangeArrowheads="1"/>
            </p:cNvSpPr>
            <p:nvPr/>
          </p:nvSpPr>
          <p:spPr bwMode="auto">
            <a:xfrm>
              <a:off x="428625" y="263525"/>
              <a:ext cx="7938" cy="7938"/>
            </a:xfrm>
            <a:custGeom>
              <a:avLst/>
              <a:gdLst>
                <a:gd name="T0" fmla="*/ 7938 w 2"/>
                <a:gd name="T1" fmla="*/ 0 h 2"/>
                <a:gd name="T2" fmla="*/ 7938 w 2"/>
                <a:gd name="T3" fmla="*/ 0 h 2"/>
                <a:gd name="T4" fmla="*/ 0 60000 65536"/>
                <a:gd name="T5" fmla="*/ 0 60000 65536"/>
                <a:gd name="T6" fmla="*/ 0 w 2"/>
                <a:gd name="T7" fmla="*/ 0 h 2"/>
                <a:gd name="T8" fmla="*/ 2 w 2"/>
                <a:gd name="T9" fmla="*/ 2 h 2"/>
              </a:gdLst>
              <a:ahLst/>
              <a:cxnLst>
                <a:cxn ang="T4">
                  <a:pos x="T0" y="T1"/>
                </a:cxn>
                <a:cxn ang="T5">
                  <a:pos x="T2" y="T3"/>
                </a:cxn>
              </a:cxnLst>
              <a:rect l="T6" t="T7" r="T8" b="T9"/>
              <a:pathLst>
                <a:path w="2" h="2">
                  <a:moveTo>
                    <a:pt x="2" y="0"/>
                  </a:moveTo>
                  <a:cubicBezTo>
                    <a:pt x="2" y="1"/>
                    <a:pt x="0" y="2"/>
                    <a:pt x="2"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15" name="Freeform 216"/>
            <p:cNvSpPr>
              <a:spLocks noChangeArrowheads="1"/>
            </p:cNvSpPr>
            <p:nvPr/>
          </p:nvSpPr>
          <p:spPr bwMode="auto">
            <a:xfrm>
              <a:off x="0" y="176213"/>
              <a:ext cx="25400" cy="23813"/>
            </a:xfrm>
            <a:custGeom>
              <a:avLst/>
              <a:gdLst>
                <a:gd name="T0" fmla="*/ 7257 w 7"/>
                <a:gd name="T1" fmla="*/ 3969 h 6"/>
                <a:gd name="T2" fmla="*/ 21771 w 7"/>
                <a:gd name="T3" fmla="*/ 7938 h 6"/>
                <a:gd name="T4" fmla="*/ 7257 w 7"/>
                <a:gd name="T5" fmla="*/ 3969 h 6"/>
                <a:gd name="T6" fmla="*/ 0 60000 65536"/>
                <a:gd name="T7" fmla="*/ 0 60000 65536"/>
                <a:gd name="T8" fmla="*/ 0 60000 65536"/>
                <a:gd name="T9" fmla="*/ 0 w 7"/>
                <a:gd name="T10" fmla="*/ 0 h 6"/>
                <a:gd name="T11" fmla="*/ 7 w 7"/>
                <a:gd name="T12" fmla="*/ 6 h 6"/>
              </a:gdLst>
              <a:ahLst/>
              <a:cxnLst>
                <a:cxn ang="T6">
                  <a:pos x="T0" y="T1"/>
                </a:cxn>
                <a:cxn ang="T7">
                  <a:pos x="T2" y="T3"/>
                </a:cxn>
                <a:cxn ang="T8">
                  <a:pos x="T4" y="T5"/>
                </a:cxn>
              </a:cxnLst>
              <a:rect l="T9" t="T10" r="T11" b="T12"/>
              <a:pathLst>
                <a:path w="7" h="6">
                  <a:moveTo>
                    <a:pt x="2" y="1"/>
                  </a:moveTo>
                  <a:cubicBezTo>
                    <a:pt x="0" y="0"/>
                    <a:pt x="7" y="3"/>
                    <a:pt x="6" y="2"/>
                  </a:cubicBezTo>
                  <a:cubicBezTo>
                    <a:pt x="5" y="2"/>
                    <a:pt x="2" y="6"/>
                    <a:pt x="2" y="1"/>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16" name="Freeform 217"/>
            <p:cNvSpPr>
              <a:spLocks noChangeArrowheads="1"/>
            </p:cNvSpPr>
            <p:nvPr/>
          </p:nvSpPr>
          <p:spPr bwMode="auto">
            <a:xfrm>
              <a:off x="60325" y="115888"/>
              <a:ext cx="11113" cy="7938"/>
            </a:xfrm>
            <a:custGeom>
              <a:avLst/>
              <a:gdLst>
                <a:gd name="T0" fmla="*/ 3704 w 3"/>
                <a:gd name="T1" fmla="*/ 0 h 2"/>
                <a:gd name="T2" fmla="*/ 7409 w 3"/>
                <a:gd name="T3" fmla="*/ 7938 h 2"/>
                <a:gd name="T4" fmla="*/ 3704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1" y="0"/>
                  </a:moveTo>
                  <a:cubicBezTo>
                    <a:pt x="3" y="0"/>
                    <a:pt x="2" y="2"/>
                    <a:pt x="2" y="2"/>
                  </a:cubicBezTo>
                  <a:cubicBezTo>
                    <a:pt x="0" y="2"/>
                    <a:pt x="1" y="0"/>
                    <a:pt x="1"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17" name="Freeform 218"/>
            <p:cNvSpPr>
              <a:spLocks noChangeArrowheads="1"/>
            </p:cNvSpPr>
            <p:nvPr/>
          </p:nvSpPr>
          <p:spPr bwMode="auto">
            <a:xfrm>
              <a:off x="41275" y="463550"/>
              <a:ext cx="14288" cy="22225"/>
            </a:xfrm>
            <a:custGeom>
              <a:avLst/>
              <a:gdLst>
                <a:gd name="T0" fmla="*/ 0 w 4"/>
                <a:gd name="T1" fmla="*/ 7408 h 6"/>
                <a:gd name="T2" fmla="*/ 14288 w 4"/>
                <a:gd name="T3" fmla="*/ 3704 h 6"/>
                <a:gd name="T4" fmla="*/ 0 w 4"/>
                <a:gd name="T5" fmla="*/ 7408 h 6"/>
                <a:gd name="T6" fmla="*/ 0 60000 65536"/>
                <a:gd name="T7" fmla="*/ 0 60000 65536"/>
                <a:gd name="T8" fmla="*/ 0 60000 65536"/>
                <a:gd name="T9" fmla="*/ 0 w 4"/>
                <a:gd name="T10" fmla="*/ 0 h 6"/>
                <a:gd name="T11" fmla="*/ 4 w 4"/>
                <a:gd name="T12" fmla="*/ 6 h 6"/>
              </a:gdLst>
              <a:ahLst/>
              <a:cxnLst>
                <a:cxn ang="T6">
                  <a:pos x="T0" y="T1"/>
                </a:cxn>
                <a:cxn ang="T7">
                  <a:pos x="T2" y="T3"/>
                </a:cxn>
                <a:cxn ang="T8">
                  <a:pos x="T4" y="T5"/>
                </a:cxn>
              </a:cxnLst>
              <a:rect l="T9" t="T10" r="T11" b="T12"/>
              <a:pathLst>
                <a:path w="4" h="6">
                  <a:moveTo>
                    <a:pt x="0" y="2"/>
                  </a:moveTo>
                  <a:cubicBezTo>
                    <a:pt x="1" y="2"/>
                    <a:pt x="2" y="0"/>
                    <a:pt x="4" y="1"/>
                  </a:cubicBezTo>
                  <a:cubicBezTo>
                    <a:pt x="3" y="3"/>
                    <a:pt x="1" y="6"/>
                    <a:pt x="0" y="2"/>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18" name="Freeform 219"/>
            <p:cNvSpPr>
              <a:spLocks noChangeArrowheads="1"/>
            </p:cNvSpPr>
            <p:nvPr/>
          </p:nvSpPr>
          <p:spPr bwMode="auto">
            <a:xfrm>
              <a:off x="44450" y="134938"/>
              <a:ext cx="98425" cy="101600"/>
            </a:xfrm>
            <a:custGeom>
              <a:avLst/>
              <a:gdLst>
                <a:gd name="T0" fmla="*/ 87068 w 26"/>
                <a:gd name="T1" fmla="*/ 26341 h 27"/>
                <a:gd name="T2" fmla="*/ 52998 w 26"/>
                <a:gd name="T3" fmla="*/ 11289 h 27"/>
                <a:gd name="T4" fmla="*/ 22713 w 26"/>
                <a:gd name="T5" fmla="*/ 60207 h 27"/>
                <a:gd name="T6" fmla="*/ 41641 w 26"/>
                <a:gd name="T7" fmla="*/ 86548 h 27"/>
                <a:gd name="T8" fmla="*/ 90854 w 26"/>
                <a:gd name="T9" fmla="*/ 82785 h 27"/>
                <a:gd name="T10" fmla="*/ 98425 w 26"/>
                <a:gd name="T11" fmla="*/ 45156 h 27"/>
                <a:gd name="T12" fmla="*/ 0 60000 65536"/>
                <a:gd name="T13" fmla="*/ 0 60000 65536"/>
                <a:gd name="T14" fmla="*/ 0 60000 65536"/>
                <a:gd name="T15" fmla="*/ 0 60000 65536"/>
                <a:gd name="T16" fmla="*/ 0 60000 65536"/>
                <a:gd name="T17" fmla="*/ 0 60000 65536"/>
                <a:gd name="T18" fmla="*/ 0 w 26"/>
                <a:gd name="T19" fmla="*/ 0 h 27"/>
                <a:gd name="T20" fmla="*/ 26 w 26"/>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26" h="27">
                  <a:moveTo>
                    <a:pt x="23" y="7"/>
                  </a:moveTo>
                  <a:cubicBezTo>
                    <a:pt x="23" y="6"/>
                    <a:pt x="16" y="0"/>
                    <a:pt x="14" y="3"/>
                  </a:cubicBezTo>
                  <a:cubicBezTo>
                    <a:pt x="12" y="3"/>
                    <a:pt x="0" y="9"/>
                    <a:pt x="6" y="16"/>
                  </a:cubicBezTo>
                  <a:cubicBezTo>
                    <a:pt x="6" y="18"/>
                    <a:pt x="9" y="26"/>
                    <a:pt x="11" y="23"/>
                  </a:cubicBezTo>
                  <a:cubicBezTo>
                    <a:pt x="18" y="27"/>
                    <a:pt x="17" y="22"/>
                    <a:pt x="24" y="22"/>
                  </a:cubicBezTo>
                  <a:cubicBezTo>
                    <a:pt x="25" y="19"/>
                    <a:pt x="25" y="15"/>
                    <a:pt x="26" y="12"/>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19" name="Freeform 220"/>
            <p:cNvSpPr>
              <a:spLocks noChangeArrowheads="1"/>
            </p:cNvSpPr>
            <p:nvPr/>
          </p:nvSpPr>
          <p:spPr bwMode="auto">
            <a:xfrm>
              <a:off x="49212" y="260350"/>
              <a:ext cx="44450" cy="17463"/>
            </a:xfrm>
            <a:custGeom>
              <a:avLst/>
              <a:gdLst>
                <a:gd name="T0" fmla="*/ 18521 w 12"/>
                <a:gd name="T1" fmla="*/ 0 h 5"/>
                <a:gd name="T2" fmla="*/ 40746 w 12"/>
                <a:gd name="T3" fmla="*/ 10478 h 5"/>
                <a:gd name="T4" fmla="*/ 18521 w 12"/>
                <a:gd name="T5" fmla="*/ 0 h 5"/>
                <a:gd name="T6" fmla="*/ 0 60000 65536"/>
                <a:gd name="T7" fmla="*/ 0 60000 65536"/>
                <a:gd name="T8" fmla="*/ 0 60000 65536"/>
                <a:gd name="T9" fmla="*/ 0 w 12"/>
                <a:gd name="T10" fmla="*/ 0 h 5"/>
                <a:gd name="T11" fmla="*/ 12 w 12"/>
                <a:gd name="T12" fmla="*/ 5 h 5"/>
              </a:gdLst>
              <a:ahLst/>
              <a:cxnLst>
                <a:cxn ang="T6">
                  <a:pos x="T0" y="T1"/>
                </a:cxn>
                <a:cxn ang="T7">
                  <a:pos x="T2" y="T3"/>
                </a:cxn>
                <a:cxn ang="T8">
                  <a:pos x="T4" y="T5"/>
                </a:cxn>
              </a:cxnLst>
              <a:rect l="T9" t="T10" r="T11" b="T12"/>
              <a:pathLst>
                <a:path w="12" h="5">
                  <a:moveTo>
                    <a:pt x="5" y="0"/>
                  </a:moveTo>
                  <a:cubicBezTo>
                    <a:pt x="7" y="0"/>
                    <a:pt x="9" y="1"/>
                    <a:pt x="11" y="3"/>
                  </a:cubicBezTo>
                  <a:cubicBezTo>
                    <a:pt x="12" y="5"/>
                    <a:pt x="0" y="1"/>
                    <a:pt x="5"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20" name="Freeform 221"/>
            <p:cNvSpPr>
              <a:spLocks noChangeArrowheads="1"/>
            </p:cNvSpPr>
            <p:nvPr/>
          </p:nvSpPr>
          <p:spPr bwMode="auto">
            <a:xfrm>
              <a:off x="71437" y="282575"/>
              <a:ext cx="11113" cy="11113"/>
            </a:xfrm>
            <a:custGeom>
              <a:avLst/>
              <a:gdLst>
                <a:gd name="T0" fmla="*/ 0 w 3"/>
                <a:gd name="T1" fmla="*/ 0 h 3"/>
                <a:gd name="T2" fmla="*/ 11113 w 3"/>
                <a:gd name="T3" fmla="*/ 7409 h 3"/>
                <a:gd name="T4" fmla="*/ 0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0" y="0"/>
                  </a:moveTo>
                  <a:cubicBezTo>
                    <a:pt x="0" y="0"/>
                    <a:pt x="3" y="0"/>
                    <a:pt x="3" y="2"/>
                  </a:cubicBezTo>
                  <a:cubicBezTo>
                    <a:pt x="0" y="3"/>
                    <a:pt x="0" y="2"/>
                    <a:pt x="0"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21" name="Freeform 222"/>
            <p:cNvSpPr>
              <a:spLocks noChangeArrowheads="1"/>
            </p:cNvSpPr>
            <p:nvPr/>
          </p:nvSpPr>
          <p:spPr bwMode="auto">
            <a:xfrm>
              <a:off x="82550" y="7938"/>
              <a:ext cx="19050" cy="14288"/>
            </a:xfrm>
            <a:custGeom>
              <a:avLst/>
              <a:gdLst>
                <a:gd name="T0" fmla="*/ 7620 w 5"/>
                <a:gd name="T1" fmla="*/ 0 h 4"/>
                <a:gd name="T2" fmla="*/ 19050 w 5"/>
                <a:gd name="T3" fmla="*/ 14288 h 4"/>
                <a:gd name="T4" fmla="*/ 7620 w 5"/>
                <a:gd name="T5" fmla="*/ 0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2" y="0"/>
                  </a:moveTo>
                  <a:cubicBezTo>
                    <a:pt x="4" y="0"/>
                    <a:pt x="5" y="3"/>
                    <a:pt x="5" y="4"/>
                  </a:cubicBezTo>
                  <a:cubicBezTo>
                    <a:pt x="4" y="4"/>
                    <a:pt x="0" y="0"/>
                    <a:pt x="2"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22" name="Freeform 223"/>
            <p:cNvSpPr>
              <a:spLocks noChangeArrowheads="1"/>
            </p:cNvSpPr>
            <p:nvPr/>
          </p:nvSpPr>
          <p:spPr bwMode="auto">
            <a:xfrm>
              <a:off x="66675" y="496888"/>
              <a:ext cx="12700" cy="15875"/>
            </a:xfrm>
            <a:custGeom>
              <a:avLst/>
              <a:gdLst>
                <a:gd name="T0" fmla="*/ 0 w 3"/>
                <a:gd name="T1" fmla="*/ 7938 h 4"/>
                <a:gd name="T2" fmla="*/ 12700 w 3"/>
                <a:gd name="T3" fmla="*/ 0 h 4"/>
                <a:gd name="T4" fmla="*/ 0 w 3"/>
                <a:gd name="T5" fmla="*/ 7938 h 4"/>
                <a:gd name="T6" fmla="*/ 0 60000 65536"/>
                <a:gd name="T7" fmla="*/ 0 60000 65536"/>
                <a:gd name="T8" fmla="*/ 0 60000 65536"/>
                <a:gd name="T9" fmla="*/ 0 w 3"/>
                <a:gd name="T10" fmla="*/ 0 h 4"/>
                <a:gd name="T11" fmla="*/ 3 w 3"/>
                <a:gd name="T12" fmla="*/ 4 h 4"/>
              </a:gdLst>
              <a:ahLst/>
              <a:cxnLst>
                <a:cxn ang="T6">
                  <a:pos x="T0" y="T1"/>
                </a:cxn>
                <a:cxn ang="T7">
                  <a:pos x="T2" y="T3"/>
                </a:cxn>
                <a:cxn ang="T8">
                  <a:pos x="T4" y="T5"/>
                </a:cxn>
              </a:cxnLst>
              <a:rect l="T9" t="T10" r="T11" b="T12"/>
              <a:pathLst>
                <a:path w="3" h="4">
                  <a:moveTo>
                    <a:pt x="0" y="2"/>
                  </a:moveTo>
                  <a:cubicBezTo>
                    <a:pt x="0" y="3"/>
                    <a:pt x="1" y="0"/>
                    <a:pt x="3" y="0"/>
                  </a:cubicBezTo>
                  <a:cubicBezTo>
                    <a:pt x="2" y="4"/>
                    <a:pt x="1" y="2"/>
                    <a:pt x="0" y="2"/>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23" name="Freeform 224"/>
            <p:cNvSpPr>
              <a:spLocks noChangeArrowheads="1"/>
            </p:cNvSpPr>
            <p:nvPr/>
          </p:nvSpPr>
          <p:spPr bwMode="auto">
            <a:xfrm>
              <a:off x="85725" y="244475"/>
              <a:ext cx="11113" cy="11113"/>
            </a:xfrm>
            <a:custGeom>
              <a:avLst/>
              <a:gdLst>
                <a:gd name="T0" fmla="*/ 0 w 3"/>
                <a:gd name="T1" fmla="*/ 0 h 3"/>
                <a:gd name="T2" fmla="*/ 11113 w 3"/>
                <a:gd name="T3" fmla="*/ 3704 h 3"/>
                <a:gd name="T4" fmla="*/ 0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0" y="0"/>
                  </a:moveTo>
                  <a:cubicBezTo>
                    <a:pt x="0" y="0"/>
                    <a:pt x="2" y="0"/>
                    <a:pt x="3" y="1"/>
                  </a:cubicBezTo>
                  <a:cubicBezTo>
                    <a:pt x="3" y="3"/>
                    <a:pt x="0" y="1"/>
                    <a:pt x="0"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24" name="Freeform 225"/>
            <p:cNvSpPr>
              <a:spLocks noChangeArrowheads="1"/>
            </p:cNvSpPr>
            <p:nvPr/>
          </p:nvSpPr>
          <p:spPr bwMode="auto">
            <a:xfrm>
              <a:off x="90487" y="271463"/>
              <a:ext cx="33338" cy="11113"/>
            </a:xfrm>
            <a:custGeom>
              <a:avLst/>
              <a:gdLst>
                <a:gd name="T0" fmla="*/ 22225 w 9"/>
                <a:gd name="T1" fmla="*/ 0 h 3"/>
                <a:gd name="T2" fmla="*/ 33338 w 9"/>
                <a:gd name="T3" fmla="*/ 11113 h 3"/>
                <a:gd name="T4" fmla="*/ 3704 w 9"/>
                <a:gd name="T5" fmla="*/ 0 h 3"/>
                <a:gd name="T6" fmla="*/ 22225 w 9"/>
                <a:gd name="T7" fmla="*/ 0 h 3"/>
                <a:gd name="T8" fmla="*/ 0 60000 65536"/>
                <a:gd name="T9" fmla="*/ 0 60000 65536"/>
                <a:gd name="T10" fmla="*/ 0 60000 65536"/>
                <a:gd name="T11" fmla="*/ 0 60000 65536"/>
                <a:gd name="T12" fmla="*/ 0 w 9"/>
                <a:gd name="T13" fmla="*/ 0 h 3"/>
                <a:gd name="T14" fmla="*/ 9 w 9"/>
                <a:gd name="T15" fmla="*/ 3 h 3"/>
              </a:gdLst>
              <a:ahLst/>
              <a:cxnLst>
                <a:cxn ang="T8">
                  <a:pos x="T0" y="T1"/>
                </a:cxn>
                <a:cxn ang="T9">
                  <a:pos x="T2" y="T3"/>
                </a:cxn>
                <a:cxn ang="T10">
                  <a:pos x="T4" y="T5"/>
                </a:cxn>
                <a:cxn ang="T11">
                  <a:pos x="T6" y="T7"/>
                </a:cxn>
              </a:cxnLst>
              <a:rect l="T12" t="T13" r="T14" b="T15"/>
              <a:pathLst>
                <a:path w="9" h="3">
                  <a:moveTo>
                    <a:pt x="6" y="0"/>
                  </a:moveTo>
                  <a:cubicBezTo>
                    <a:pt x="5" y="0"/>
                    <a:pt x="9" y="2"/>
                    <a:pt x="9" y="3"/>
                  </a:cubicBezTo>
                  <a:cubicBezTo>
                    <a:pt x="8" y="3"/>
                    <a:pt x="0" y="2"/>
                    <a:pt x="1" y="0"/>
                  </a:cubicBezTo>
                  <a:cubicBezTo>
                    <a:pt x="3" y="0"/>
                    <a:pt x="4" y="0"/>
                    <a:pt x="6"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25" name="Freeform 226"/>
            <p:cNvSpPr>
              <a:spLocks noChangeArrowheads="1"/>
            </p:cNvSpPr>
            <p:nvPr/>
          </p:nvSpPr>
          <p:spPr bwMode="auto">
            <a:xfrm>
              <a:off x="82550" y="452438"/>
              <a:ext cx="26988" cy="3175"/>
            </a:xfrm>
            <a:custGeom>
              <a:avLst/>
              <a:gdLst>
                <a:gd name="T0" fmla="*/ 11566 w 7"/>
                <a:gd name="T1" fmla="*/ 0 h 1"/>
                <a:gd name="T2" fmla="*/ 15422 w 7"/>
                <a:gd name="T3" fmla="*/ 3175 h 1"/>
                <a:gd name="T4" fmla="*/ 11566 w 7"/>
                <a:gd name="T5" fmla="*/ 0 h 1"/>
                <a:gd name="T6" fmla="*/ 0 60000 65536"/>
                <a:gd name="T7" fmla="*/ 0 60000 65536"/>
                <a:gd name="T8" fmla="*/ 0 60000 65536"/>
                <a:gd name="T9" fmla="*/ 0 w 7"/>
                <a:gd name="T10" fmla="*/ 0 h 1"/>
                <a:gd name="T11" fmla="*/ 7 w 7"/>
                <a:gd name="T12" fmla="*/ 1 h 1"/>
              </a:gdLst>
              <a:ahLst/>
              <a:cxnLst>
                <a:cxn ang="T6">
                  <a:pos x="T0" y="T1"/>
                </a:cxn>
                <a:cxn ang="T7">
                  <a:pos x="T2" y="T3"/>
                </a:cxn>
                <a:cxn ang="T8">
                  <a:pos x="T4" y="T5"/>
                </a:cxn>
              </a:cxnLst>
              <a:rect l="T9" t="T10" r="T11" b="T12"/>
              <a:pathLst>
                <a:path w="7" h="1">
                  <a:moveTo>
                    <a:pt x="3" y="0"/>
                  </a:moveTo>
                  <a:cubicBezTo>
                    <a:pt x="4" y="0"/>
                    <a:pt x="7" y="0"/>
                    <a:pt x="4" y="1"/>
                  </a:cubicBezTo>
                  <a:cubicBezTo>
                    <a:pt x="0" y="1"/>
                    <a:pt x="3" y="1"/>
                    <a:pt x="3"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26" name="Freeform 227"/>
            <p:cNvSpPr>
              <a:spLocks noChangeArrowheads="1"/>
            </p:cNvSpPr>
            <p:nvPr/>
          </p:nvSpPr>
          <p:spPr bwMode="auto">
            <a:xfrm>
              <a:off x="138112" y="60325"/>
              <a:ext cx="19050" cy="11113"/>
            </a:xfrm>
            <a:custGeom>
              <a:avLst/>
              <a:gdLst>
                <a:gd name="T0" fmla="*/ 7620 w 5"/>
                <a:gd name="T1" fmla="*/ 0 h 3"/>
                <a:gd name="T2" fmla="*/ 7620 w 5"/>
                <a:gd name="T3" fmla="*/ 11113 h 3"/>
                <a:gd name="T4" fmla="*/ 7620 w 5"/>
                <a:gd name="T5" fmla="*/ 0 h 3"/>
                <a:gd name="T6" fmla="*/ 0 60000 65536"/>
                <a:gd name="T7" fmla="*/ 0 60000 65536"/>
                <a:gd name="T8" fmla="*/ 0 60000 65536"/>
                <a:gd name="T9" fmla="*/ 0 w 5"/>
                <a:gd name="T10" fmla="*/ 0 h 3"/>
                <a:gd name="T11" fmla="*/ 5 w 5"/>
                <a:gd name="T12" fmla="*/ 3 h 3"/>
              </a:gdLst>
              <a:ahLst/>
              <a:cxnLst>
                <a:cxn ang="T6">
                  <a:pos x="T0" y="T1"/>
                </a:cxn>
                <a:cxn ang="T7">
                  <a:pos x="T2" y="T3"/>
                </a:cxn>
                <a:cxn ang="T8">
                  <a:pos x="T4" y="T5"/>
                </a:cxn>
              </a:cxnLst>
              <a:rect l="T9" t="T10" r="T11" b="T12"/>
              <a:pathLst>
                <a:path w="5" h="3">
                  <a:moveTo>
                    <a:pt x="2" y="0"/>
                  </a:moveTo>
                  <a:cubicBezTo>
                    <a:pt x="2" y="1"/>
                    <a:pt x="5" y="1"/>
                    <a:pt x="2" y="3"/>
                  </a:cubicBezTo>
                  <a:cubicBezTo>
                    <a:pt x="0" y="3"/>
                    <a:pt x="1" y="1"/>
                    <a:pt x="2"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27" name="Freeform 228"/>
            <p:cNvSpPr>
              <a:spLocks noChangeArrowheads="1"/>
            </p:cNvSpPr>
            <p:nvPr/>
          </p:nvSpPr>
          <p:spPr bwMode="auto">
            <a:xfrm>
              <a:off x="138112" y="338138"/>
              <a:ext cx="12700" cy="12700"/>
            </a:xfrm>
            <a:custGeom>
              <a:avLst/>
              <a:gdLst>
                <a:gd name="T0" fmla="*/ 4233 w 3"/>
                <a:gd name="T1" fmla="*/ 8467 h 3"/>
                <a:gd name="T2" fmla="*/ 12700 w 3"/>
                <a:gd name="T3" fmla="*/ 0 h 3"/>
                <a:gd name="T4" fmla="*/ 8467 w 3"/>
                <a:gd name="T5" fmla="*/ 12700 h 3"/>
                <a:gd name="T6" fmla="*/ 4233 w 3"/>
                <a:gd name="T7" fmla="*/ 8467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1" y="2"/>
                  </a:moveTo>
                  <a:cubicBezTo>
                    <a:pt x="0" y="1"/>
                    <a:pt x="3" y="0"/>
                    <a:pt x="3" y="0"/>
                  </a:cubicBezTo>
                  <a:cubicBezTo>
                    <a:pt x="3" y="0"/>
                    <a:pt x="3" y="3"/>
                    <a:pt x="2" y="3"/>
                  </a:cubicBezTo>
                  <a:cubicBezTo>
                    <a:pt x="1" y="3"/>
                    <a:pt x="0" y="3"/>
                    <a:pt x="1" y="2"/>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28" name="Freeform 229"/>
            <p:cNvSpPr>
              <a:spLocks noChangeArrowheads="1"/>
            </p:cNvSpPr>
            <p:nvPr/>
          </p:nvSpPr>
          <p:spPr bwMode="auto">
            <a:xfrm>
              <a:off x="127000" y="428625"/>
              <a:ext cx="53975" cy="19050"/>
            </a:xfrm>
            <a:custGeom>
              <a:avLst/>
              <a:gdLst>
                <a:gd name="T0" fmla="*/ 15421 w 14"/>
                <a:gd name="T1" fmla="*/ 0 h 5"/>
                <a:gd name="T2" fmla="*/ 38554 w 14"/>
                <a:gd name="T3" fmla="*/ 0 h 5"/>
                <a:gd name="T4" fmla="*/ 15421 w 14"/>
                <a:gd name="T5" fmla="*/ 0 h 5"/>
                <a:gd name="T6" fmla="*/ 0 60000 65536"/>
                <a:gd name="T7" fmla="*/ 0 60000 65536"/>
                <a:gd name="T8" fmla="*/ 0 60000 65536"/>
                <a:gd name="T9" fmla="*/ 0 w 14"/>
                <a:gd name="T10" fmla="*/ 0 h 5"/>
                <a:gd name="T11" fmla="*/ 14 w 14"/>
                <a:gd name="T12" fmla="*/ 5 h 5"/>
              </a:gdLst>
              <a:ahLst/>
              <a:cxnLst>
                <a:cxn ang="T6">
                  <a:pos x="T0" y="T1"/>
                </a:cxn>
                <a:cxn ang="T7">
                  <a:pos x="T2" y="T3"/>
                </a:cxn>
                <a:cxn ang="T8">
                  <a:pos x="T4" y="T5"/>
                </a:cxn>
              </a:cxnLst>
              <a:rect l="T9" t="T10" r="T11" b="T12"/>
              <a:pathLst>
                <a:path w="14" h="5">
                  <a:moveTo>
                    <a:pt x="4" y="0"/>
                  </a:moveTo>
                  <a:cubicBezTo>
                    <a:pt x="5" y="0"/>
                    <a:pt x="11" y="0"/>
                    <a:pt x="10" y="0"/>
                  </a:cubicBezTo>
                  <a:cubicBezTo>
                    <a:pt x="14" y="5"/>
                    <a:pt x="0" y="1"/>
                    <a:pt x="4"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29" name="Freeform 230"/>
            <p:cNvSpPr>
              <a:spLocks noChangeArrowheads="1"/>
            </p:cNvSpPr>
            <p:nvPr/>
          </p:nvSpPr>
          <p:spPr bwMode="auto">
            <a:xfrm>
              <a:off x="142875" y="180975"/>
              <a:ext cx="66675" cy="44450"/>
            </a:xfrm>
            <a:custGeom>
              <a:avLst/>
              <a:gdLst>
                <a:gd name="T0" fmla="*/ 18521 w 18"/>
                <a:gd name="T1" fmla="*/ 11113 h 12"/>
                <a:gd name="T2" fmla="*/ 51858 w 18"/>
                <a:gd name="T3" fmla="*/ 3704 h 12"/>
                <a:gd name="T4" fmla="*/ 51858 w 18"/>
                <a:gd name="T5" fmla="*/ 37042 h 12"/>
                <a:gd name="T6" fmla="*/ 18521 w 18"/>
                <a:gd name="T7" fmla="*/ 11113 h 12"/>
                <a:gd name="T8" fmla="*/ 0 60000 65536"/>
                <a:gd name="T9" fmla="*/ 0 60000 65536"/>
                <a:gd name="T10" fmla="*/ 0 60000 65536"/>
                <a:gd name="T11" fmla="*/ 0 60000 65536"/>
                <a:gd name="T12" fmla="*/ 0 w 18"/>
                <a:gd name="T13" fmla="*/ 0 h 12"/>
                <a:gd name="T14" fmla="*/ 18 w 18"/>
                <a:gd name="T15" fmla="*/ 12 h 12"/>
              </a:gdLst>
              <a:ahLst/>
              <a:cxnLst>
                <a:cxn ang="T8">
                  <a:pos x="T0" y="T1"/>
                </a:cxn>
                <a:cxn ang="T9">
                  <a:pos x="T2" y="T3"/>
                </a:cxn>
                <a:cxn ang="T10">
                  <a:pos x="T4" y="T5"/>
                </a:cxn>
                <a:cxn ang="T11">
                  <a:pos x="T6" y="T7"/>
                </a:cxn>
              </a:cxnLst>
              <a:rect l="T12" t="T13" r="T14" b="T15"/>
              <a:pathLst>
                <a:path w="18" h="12">
                  <a:moveTo>
                    <a:pt x="5" y="3"/>
                  </a:moveTo>
                  <a:cubicBezTo>
                    <a:pt x="4" y="2"/>
                    <a:pt x="12" y="0"/>
                    <a:pt x="14" y="1"/>
                  </a:cubicBezTo>
                  <a:cubicBezTo>
                    <a:pt x="18" y="3"/>
                    <a:pt x="18" y="8"/>
                    <a:pt x="14" y="10"/>
                  </a:cubicBezTo>
                  <a:cubicBezTo>
                    <a:pt x="15" y="11"/>
                    <a:pt x="0" y="12"/>
                    <a:pt x="5" y="3"/>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30" name="Freeform 231"/>
            <p:cNvSpPr>
              <a:spLocks noChangeArrowheads="1"/>
            </p:cNvSpPr>
            <p:nvPr/>
          </p:nvSpPr>
          <p:spPr bwMode="auto">
            <a:xfrm>
              <a:off x="173037" y="128588"/>
              <a:ext cx="30163" cy="28575"/>
            </a:xfrm>
            <a:custGeom>
              <a:avLst/>
              <a:gdLst>
                <a:gd name="T0" fmla="*/ 3770 w 8"/>
                <a:gd name="T1" fmla="*/ 0 h 8"/>
                <a:gd name="T2" fmla="*/ 26393 w 8"/>
                <a:gd name="T3" fmla="*/ 28575 h 8"/>
                <a:gd name="T4" fmla="*/ 3770 w 8"/>
                <a:gd name="T5" fmla="*/ 0 h 8"/>
                <a:gd name="T6" fmla="*/ 0 60000 65536"/>
                <a:gd name="T7" fmla="*/ 0 60000 65536"/>
                <a:gd name="T8" fmla="*/ 0 60000 65536"/>
                <a:gd name="T9" fmla="*/ 0 w 8"/>
                <a:gd name="T10" fmla="*/ 0 h 8"/>
                <a:gd name="T11" fmla="*/ 8 w 8"/>
                <a:gd name="T12" fmla="*/ 8 h 8"/>
              </a:gdLst>
              <a:ahLst/>
              <a:cxnLst>
                <a:cxn ang="T6">
                  <a:pos x="T0" y="T1"/>
                </a:cxn>
                <a:cxn ang="T7">
                  <a:pos x="T2" y="T3"/>
                </a:cxn>
                <a:cxn ang="T8">
                  <a:pos x="T4" y="T5"/>
                </a:cxn>
              </a:cxnLst>
              <a:rect l="T9" t="T10" r="T11" b="T12"/>
              <a:pathLst>
                <a:path w="8" h="8">
                  <a:moveTo>
                    <a:pt x="1" y="0"/>
                  </a:moveTo>
                  <a:cubicBezTo>
                    <a:pt x="3" y="1"/>
                    <a:pt x="8" y="6"/>
                    <a:pt x="7" y="8"/>
                  </a:cubicBezTo>
                  <a:cubicBezTo>
                    <a:pt x="4" y="7"/>
                    <a:pt x="0" y="3"/>
                    <a:pt x="1"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31" name="Freeform 232"/>
            <p:cNvSpPr>
              <a:spLocks noChangeArrowheads="1"/>
            </p:cNvSpPr>
            <p:nvPr/>
          </p:nvSpPr>
          <p:spPr bwMode="auto">
            <a:xfrm>
              <a:off x="173037" y="477838"/>
              <a:ext cx="25400" cy="15875"/>
            </a:xfrm>
            <a:custGeom>
              <a:avLst/>
              <a:gdLst>
                <a:gd name="T0" fmla="*/ 10886 w 7"/>
                <a:gd name="T1" fmla="*/ 0 h 4"/>
                <a:gd name="T2" fmla="*/ 21771 w 7"/>
                <a:gd name="T3" fmla="*/ 3969 h 4"/>
                <a:gd name="T4" fmla="*/ 10886 w 7"/>
                <a:gd name="T5" fmla="*/ 0 h 4"/>
                <a:gd name="T6" fmla="*/ 0 60000 65536"/>
                <a:gd name="T7" fmla="*/ 0 60000 65536"/>
                <a:gd name="T8" fmla="*/ 0 60000 65536"/>
                <a:gd name="T9" fmla="*/ 0 w 7"/>
                <a:gd name="T10" fmla="*/ 0 h 4"/>
                <a:gd name="T11" fmla="*/ 7 w 7"/>
                <a:gd name="T12" fmla="*/ 4 h 4"/>
              </a:gdLst>
              <a:ahLst/>
              <a:cxnLst>
                <a:cxn ang="T6">
                  <a:pos x="T0" y="T1"/>
                </a:cxn>
                <a:cxn ang="T7">
                  <a:pos x="T2" y="T3"/>
                </a:cxn>
                <a:cxn ang="T8">
                  <a:pos x="T4" y="T5"/>
                </a:cxn>
              </a:cxnLst>
              <a:rect l="T9" t="T10" r="T11" b="T12"/>
              <a:pathLst>
                <a:path w="7" h="4">
                  <a:moveTo>
                    <a:pt x="3" y="0"/>
                  </a:moveTo>
                  <a:cubicBezTo>
                    <a:pt x="4" y="0"/>
                    <a:pt x="5" y="0"/>
                    <a:pt x="6" y="1"/>
                  </a:cubicBezTo>
                  <a:cubicBezTo>
                    <a:pt x="7" y="4"/>
                    <a:pt x="0" y="0"/>
                    <a:pt x="3"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32" name="Freeform 233"/>
            <p:cNvSpPr>
              <a:spLocks noChangeArrowheads="1"/>
            </p:cNvSpPr>
            <p:nvPr/>
          </p:nvSpPr>
          <p:spPr bwMode="auto">
            <a:xfrm>
              <a:off x="214312" y="180975"/>
              <a:ext cx="11113" cy="11113"/>
            </a:xfrm>
            <a:custGeom>
              <a:avLst/>
              <a:gdLst>
                <a:gd name="T0" fmla="*/ 3704 w 3"/>
                <a:gd name="T1" fmla="*/ 0 h 3"/>
                <a:gd name="T2" fmla="*/ 11113 w 3"/>
                <a:gd name="T3" fmla="*/ 7409 h 3"/>
                <a:gd name="T4" fmla="*/ 7409 w 3"/>
                <a:gd name="T5" fmla="*/ 11113 h 3"/>
                <a:gd name="T6" fmla="*/ 3704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1" y="0"/>
                  </a:moveTo>
                  <a:cubicBezTo>
                    <a:pt x="2" y="0"/>
                    <a:pt x="3" y="1"/>
                    <a:pt x="3" y="2"/>
                  </a:cubicBezTo>
                  <a:cubicBezTo>
                    <a:pt x="2" y="2"/>
                    <a:pt x="2" y="2"/>
                    <a:pt x="2" y="3"/>
                  </a:cubicBezTo>
                  <a:cubicBezTo>
                    <a:pt x="1" y="3"/>
                    <a:pt x="0" y="0"/>
                    <a:pt x="1"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33" name="Freeform 234"/>
            <p:cNvSpPr>
              <a:spLocks noChangeArrowheads="1"/>
            </p:cNvSpPr>
            <p:nvPr/>
          </p:nvSpPr>
          <p:spPr bwMode="auto">
            <a:xfrm>
              <a:off x="236537" y="0"/>
              <a:ext cx="11113" cy="19050"/>
            </a:xfrm>
            <a:custGeom>
              <a:avLst/>
              <a:gdLst>
                <a:gd name="T0" fmla="*/ 0 w 3"/>
                <a:gd name="T1" fmla="*/ 3810 h 5"/>
                <a:gd name="T2" fmla="*/ 7409 w 3"/>
                <a:gd name="T3" fmla="*/ 19050 h 5"/>
                <a:gd name="T4" fmla="*/ 0 w 3"/>
                <a:gd name="T5" fmla="*/ 3810 h 5"/>
                <a:gd name="T6" fmla="*/ 0 60000 65536"/>
                <a:gd name="T7" fmla="*/ 0 60000 65536"/>
                <a:gd name="T8" fmla="*/ 0 60000 65536"/>
                <a:gd name="T9" fmla="*/ 0 w 3"/>
                <a:gd name="T10" fmla="*/ 0 h 5"/>
                <a:gd name="T11" fmla="*/ 3 w 3"/>
                <a:gd name="T12" fmla="*/ 5 h 5"/>
              </a:gdLst>
              <a:ahLst/>
              <a:cxnLst>
                <a:cxn ang="T6">
                  <a:pos x="T0" y="T1"/>
                </a:cxn>
                <a:cxn ang="T7">
                  <a:pos x="T2" y="T3"/>
                </a:cxn>
                <a:cxn ang="T8">
                  <a:pos x="T4" y="T5"/>
                </a:cxn>
              </a:cxnLst>
              <a:rect l="T9" t="T10" r="T11" b="T12"/>
              <a:pathLst>
                <a:path w="3" h="5">
                  <a:moveTo>
                    <a:pt x="0" y="1"/>
                  </a:moveTo>
                  <a:cubicBezTo>
                    <a:pt x="2" y="0"/>
                    <a:pt x="3" y="4"/>
                    <a:pt x="2" y="5"/>
                  </a:cubicBezTo>
                  <a:cubicBezTo>
                    <a:pt x="0" y="4"/>
                    <a:pt x="0" y="3"/>
                    <a:pt x="0" y="1"/>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34" name="Freeform 235"/>
            <p:cNvSpPr>
              <a:spLocks noChangeArrowheads="1"/>
            </p:cNvSpPr>
            <p:nvPr/>
          </p:nvSpPr>
          <p:spPr bwMode="auto">
            <a:xfrm>
              <a:off x="209550" y="493713"/>
              <a:ext cx="15875" cy="14288"/>
            </a:xfrm>
            <a:custGeom>
              <a:avLst/>
              <a:gdLst>
                <a:gd name="T0" fmla="*/ 11906 w 4"/>
                <a:gd name="T1" fmla="*/ 3572 h 4"/>
                <a:gd name="T2" fmla="*/ 11906 w 4"/>
                <a:gd name="T3" fmla="*/ 14288 h 4"/>
                <a:gd name="T4" fmla="*/ 11906 w 4"/>
                <a:gd name="T5" fmla="*/ 3572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3" y="1"/>
                  </a:moveTo>
                  <a:cubicBezTo>
                    <a:pt x="4" y="2"/>
                    <a:pt x="4" y="3"/>
                    <a:pt x="3" y="4"/>
                  </a:cubicBezTo>
                  <a:cubicBezTo>
                    <a:pt x="0" y="4"/>
                    <a:pt x="4" y="0"/>
                    <a:pt x="3" y="1"/>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35" name="Freeform 236"/>
            <p:cNvSpPr>
              <a:spLocks noChangeArrowheads="1"/>
            </p:cNvSpPr>
            <p:nvPr/>
          </p:nvSpPr>
          <p:spPr bwMode="auto">
            <a:xfrm>
              <a:off x="217487" y="488950"/>
              <a:ext cx="46038" cy="11113"/>
            </a:xfrm>
            <a:custGeom>
              <a:avLst/>
              <a:gdLst>
                <a:gd name="T0" fmla="*/ 11510 w 12"/>
                <a:gd name="T1" fmla="*/ 3704 h 3"/>
                <a:gd name="T2" fmla="*/ 23019 w 12"/>
                <a:gd name="T3" fmla="*/ 0 h 3"/>
                <a:gd name="T4" fmla="*/ 11510 w 12"/>
                <a:gd name="T5" fmla="*/ 3704 h 3"/>
                <a:gd name="T6" fmla="*/ 0 60000 65536"/>
                <a:gd name="T7" fmla="*/ 0 60000 65536"/>
                <a:gd name="T8" fmla="*/ 0 60000 65536"/>
                <a:gd name="T9" fmla="*/ 0 w 12"/>
                <a:gd name="T10" fmla="*/ 0 h 3"/>
                <a:gd name="T11" fmla="*/ 12 w 12"/>
                <a:gd name="T12" fmla="*/ 3 h 3"/>
              </a:gdLst>
              <a:ahLst/>
              <a:cxnLst>
                <a:cxn ang="T6">
                  <a:pos x="T0" y="T1"/>
                </a:cxn>
                <a:cxn ang="T7">
                  <a:pos x="T2" y="T3"/>
                </a:cxn>
                <a:cxn ang="T8">
                  <a:pos x="T4" y="T5"/>
                </a:cxn>
              </a:cxnLst>
              <a:rect l="T9" t="T10" r="T11" b="T12"/>
              <a:pathLst>
                <a:path w="12" h="3">
                  <a:moveTo>
                    <a:pt x="3" y="1"/>
                  </a:moveTo>
                  <a:cubicBezTo>
                    <a:pt x="3" y="0"/>
                    <a:pt x="6" y="0"/>
                    <a:pt x="6" y="0"/>
                  </a:cubicBezTo>
                  <a:cubicBezTo>
                    <a:pt x="12" y="3"/>
                    <a:pt x="0" y="0"/>
                    <a:pt x="3" y="1"/>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36" name="Freeform 237"/>
            <p:cNvSpPr>
              <a:spLocks noChangeArrowheads="1"/>
            </p:cNvSpPr>
            <p:nvPr/>
          </p:nvSpPr>
          <p:spPr bwMode="auto">
            <a:xfrm>
              <a:off x="217487" y="681038"/>
              <a:ext cx="34925" cy="30163"/>
            </a:xfrm>
            <a:custGeom>
              <a:avLst/>
              <a:gdLst>
                <a:gd name="T0" fmla="*/ 3881 w 9"/>
                <a:gd name="T1" fmla="*/ 15082 h 8"/>
                <a:gd name="T2" fmla="*/ 19403 w 9"/>
                <a:gd name="T3" fmla="*/ 11311 h 8"/>
                <a:gd name="T4" fmla="*/ 27164 w 9"/>
                <a:gd name="T5" fmla="*/ 0 h 8"/>
                <a:gd name="T6" fmla="*/ 3881 w 9"/>
                <a:gd name="T7" fmla="*/ 15082 h 8"/>
                <a:gd name="T8" fmla="*/ 0 60000 65536"/>
                <a:gd name="T9" fmla="*/ 0 60000 65536"/>
                <a:gd name="T10" fmla="*/ 0 60000 65536"/>
                <a:gd name="T11" fmla="*/ 0 60000 65536"/>
                <a:gd name="T12" fmla="*/ 0 w 9"/>
                <a:gd name="T13" fmla="*/ 0 h 8"/>
                <a:gd name="T14" fmla="*/ 9 w 9"/>
                <a:gd name="T15" fmla="*/ 8 h 8"/>
              </a:gdLst>
              <a:ahLst/>
              <a:cxnLst>
                <a:cxn ang="T8">
                  <a:pos x="T0" y="T1"/>
                </a:cxn>
                <a:cxn ang="T9">
                  <a:pos x="T2" y="T3"/>
                </a:cxn>
                <a:cxn ang="T10">
                  <a:pos x="T4" y="T5"/>
                </a:cxn>
                <a:cxn ang="T11">
                  <a:pos x="T6" y="T7"/>
                </a:cxn>
              </a:cxnLst>
              <a:rect l="T12" t="T13" r="T14" b="T15"/>
              <a:pathLst>
                <a:path w="9" h="8">
                  <a:moveTo>
                    <a:pt x="1" y="4"/>
                  </a:moveTo>
                  <a:cubicBezTo>
                    <a:pt x="4" y="4"/>
                    <a:pt x="0" y="2"/>
                    <a:pt x="5" y="3"/>
                  </a:cubicBezTo>
                  <a:cubicBezTo>
                    <a:pt x="5" y="2"/>
                    <a:pt x="4" y="0"/>
                    <a:pt x="7" y="0"/>
                  </a:cubicBezTo>
                  <a:cubicBezTo>
                    <a:pt x="9" y="4"/>
                    <a:pt x="2" y="8"/>
                    <a:pt x="1" y="4"/>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37" name="Freeform 238"/>
            <p:cNvSpPr>
              <a:spLocks noChangeArrowheads="1"/>
            </p:cNvSpPr>
            <p:nvPr/>
          </p:nvSpPr>
          <p:spPr bwMode="auto">
            <a:xfrm>
              <a:off x="228600" y="584200"/>
              <a:ext cx="30163" cy="41275"/>
            </a:xfrm>
            <a:custGeom>
              <a:avLst/>
              <a:gdLst>
                <a:gd name="T0" fmla="*/ 0 w 8"/>
                <a:gd name="T1" fmla="*/ 18761 h 11"/>
                <a:gd name="T2" fmla="*/ 26393 w 8"/>
                <a:gd name="T3" fmla="*/ 0 h 11"/>
                <a:gd name="T4" fmla="*/ 0 w 8"/>
                <a:gd name="T5" fmla="*/ 18761 h 11"/>
                <a:gd name="T6" fmla="*/ 0 60000 65536"/>
                <a:gd name="T7" fmla="*/ 0 60000 65536"/>
                <a:gd name="T8" fmla="*/ 0 60000 65536"/>
                <a:gd name="T9" fmla="*/ 0 w 8"/>
                <a:gd name="T10" fmla="*/ 0 h 11"/>
                <a:gd name="T11" fmla="*/ 8 w 8"/>
                <a:gd name="T12" fmla="*/ 11 h 11"/>
              </a:gdLst>
              <a:ahLst/>
              <a:cxnLst>
                <a:cxn ang="T6">
                  <a:pos x="T0" y="T1"/>
                </a:cxn>
                <a:cxn ang="T7">
                  <a:pos x="T2" y="T3"/>
                </a:cxn>
                <a:cxn ang="T8">
                  <a:pos x="T4" y="T5"/>
                </a:cxn>
              </a:cxnLst>
              <a:rect l="T9" t="T10" r="T11" b="T12"/>
              <a:pathLst>
                <a:path w="8" h="11">
                  <a:moveTo>
                    <a:pt x="0" y="5"/>
                  </a:moveTo>
                  <a:cubicBezTo>
                    <a:pt x="0" y="4"/>
                    <a:pt x="7" y="0"/>
                    <a:pt x="7" y="0"/>
                  </a:cubicBezTo>
                  <a:cubicBezTo>
                    <a:pt x="8" y="2"/>
                    <a:pt x="2" y="11"/>
                    <a:pt x="0" y="5"/>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38" name="Freeform 239"/>
            <p:cNvSpPr>
              <a:spLocks noChangeArrowheads="1"/>
            </p:cNvSpPr>
            <p:nvPr/>
          </p:nvSpPr>
          <p:spPr bwMode="auto">
            <a:xfrm>
              <a:off x="296862" y="200025"/>
              <a:ext cx="11113" cy="6350"/>
            </a:xfrm>
            <a:custGeom>
              <a:avLst/>
              <a:gdLst>
                <a:gd name="T0" fmla="*/ 3704 w 3"/>
                <a:gd name="T1" fmla="*/ 0 h 2"/>
                <a:gd name="T2" fmla="*/ 7409 w 3"/>
                <a:gd name="T3" fmla="*/ 6350 h 2"/>
                <a:gd name="T4" fmla="*/ 3704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1" y="0"/>
                  </a:moveTo>
                  <a:cubicBezTo>
                    <a:pt x="2" y="1"/>
                    <a:pt x="3" y="0"/>
                    <a:pt x="2" y="2"/>
                  </a:cubicBezTo>
                  <a:cubicBezTo>
                    <a:pt x="1" y="2"/>
                    <a:pt x="0" y="1"/>
                    <a:pt x="1"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39" name="Freeform 240"/>
            <p:cNvSpPr>
              <a:spLocks noChangeArrowheads="1"/>
            </p:cNvSpPr>
            <p:nvPr/>
          </p:nvSpPr>
          <p:spPr bwMode="auto">
            <a:xfrm>
              <a:off x="304800" y="565150"/>
              <a:ext cx="14288" cy="33338"/>
            </a:xfrm>
            <a:custGeom>
              <a:avLst/>
              <a:gdLst>
                <a:gd name="T0" fmla="*/ 0 w 4"/>
                <a:gd name="T1" fmla="*/ 14817 h 9"/>
                <a:gd name="T2" fmla="*/ 14288 w 4"/>
                <a:gd name="T3" fmla="*/ 14817 h 9"/>
                <a:gd name="T4" fmla="*/ 0 w 4"/>
                <a:gd name="T5" fmla="*/ 14817 h 9"/>
                <a:gd name="T6" fmla="*/ 0 60000 65536"/>
                <a:gd name="T7" fmla="*/ 0 60000 65536"/>
                <a:gd name="T8" fmla="*/ 0 60000 65536"/>
                <a:gd name="T9" fmla="*/ 0 w 4"/>
                <a:gd name="T10" fmla="*/ 0 h 9"/>
                <a:gd name="T11" fmla="*/ 4 w 4"/>
                <a:gd name="T12" fmla="*/ 9 h 9"/>
              </a:gdLst>
              <a:ahLst/>
              <a:cxnLst>
                <a:cxn ang="T6">
                  <a:pos x="T0" y="T1"/>
                </a:cxn>
                <a:cxn ang="T7">
                  <a:pos x="T2" y="T3"/>
                </a:cxn>
                <a:cxn ang="T8">
                  <a:pos x="T4" y="T5"/>
                </a:cxn>
              </a:cxnLst>
              <a:rect l="T9" t="T10" r="T11" b="T12"/>
              <a:pathLst>
                <a:path w="4" h="9">
                  <a:moveTo>
                    <a:pt x="0" y="4"/>
                  </a:moveTo>
                  <a:cubicBezTo>
                    <a:pt x="1" y="4"/>
                    <a:pt x="4" y="0"/>
                    <a:pt x="4" y="4"/>
                  </a:cubicBezTo>
                  <a:cubicBezTo>
                    <a:pt x="4" y="9"/>
                    <a:pt x="1" y="5"/>
                    <a:pt x="0" y="4"/>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40" name="Freeform 241"/>
            <p:cNvSpPr>
              <a:spLocks noChangeArrowheads="1"/>
            </p:cNvSpPr>
            <p:nvPr/>
          </p:nvSpPr>
          <p:spPr bwMode="auto">
            <a:xfrm>
              <a:off x="327025" y="515938"/>
              <a:ext cx="7938" cy="11113"/>
            </a:xfrm>
            <a:custGeom>
              <a:avLst/>
              <a:gdLst>
                <a:gd name="T0" fmla="*/ 3969 w 2"/>
                <a:gd name="T1" fmla="*/ 3704 h 3"/>
                <a:gd name="T2" fmla="*/ 3969 w 2"/>
                <a:gd name="T3" fmla="*/ 11113 h 3"/>
                <a:gd name="T4" fmla="*/ 3969 w 2"/>
                <a:gd name="T5" fmla="*/ 3704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1" y="1"/>
                  </a:moveTo>
                  <a:cubicBezTo>
                    <a:pt x="2" y="0"/>
                    <a:pt x="2" y="3"/>
                    <a:pt x="1" y="3"/>
                  </a:cubicBezTo>
                  <a:cubicBezTo>
                    <a:pt x="0" y="3"/>
                    <a:pt x="0" y="2"/>
                    <a:pt x="1" y="1"/>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41" name="Freeform 242"/>
            <p:cNvSpPr>
              <a:spLocks noChangeArrowheads="1"/>
            </p:cNvSpPr>
            <p:nvPr/>
          </p:nvSpPr>
          <p:spPr bwMode="auto">
            <a:xfrm>
              <a:off x="315912" y="741363"/>
              <a:ext cx="11113" cy="11113"/>
            </a:xfrm>
            <a:custGeom>
              <a:avLst/>
              <a:gdLst>
                <a:gd name="T0" fmla="*/ 3704 w 3"/>
                <a:gd name="T1" fmla="*/ 3704 h 3"/>
                <a:gd name="T2" fmla="*/ 11113 w 3"/>
                <a:gd name="T3" fmla="*/ 3704 h 3"/>
                <a:gd name="T4" fmla="*/ 3704 w 3"/>
                <a:gd name="T5" fmla="*/ 3704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1"/>
                  </a:moveTo>
                  <a:cubicBezTo>
                    <a:pt x="2" y="1"/>
                    <a:pt x="1" y="0"/>
                    <a:pt x="3" y="1"/>
                  </a:cubicBezTo>
                  <a:cubicBezTo>
                    <a:pt x="2" y="3"/>
                    <a:pt x="0" y="3"/>
                    <a:pt x="1" y="1"/>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42" name="Freeform 243"/>
            <p:cNvSpPr>
              <a:spLocks noChangeArrowheads="1"/>
            </p:cNvSpPr>
            <p:nvPr/>
          </p:nvSpPr>
          <p:spPr bwMode="auto">
            <a:xfrm>
              <a:off x="406400" y="157163"/>
              <a:ext cx="11113" cy="12700"/>
            </a:xfrm>
            <a:custGeom>
              <a:avLst/>
              <a:gdLst>
                <a:gd name="T0" fmla="*/ 0 w 3"/>
                <a:gd name="T1" fmla="*/ 12700 h 3"/>
                <a:gd name="T2" fmla="*/ 3704 w 3"/>
                <a:gd name="T3" fmla="*/ 4233 h 3"/>
                <a:gd name="T4" fmla="*/ 0 w 3"/>
                <a:gd name="T5" fmla="*/ 1270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0" y="3"/>
                  </a:moveTo>
                  <a:cubicBezTo>
                    <a:pt x="1" y="3"/>
                    <a:pt x="1" y="1"/>
                    <a:pt x="1" y="1"/>
                  </a:cubicBezTo>
                  <a:cubicBezTo>
                    <a:pt x="3" y="0"/>
                    <a:pt x="0" y="3"/>
                    <a:pt x="0" y="3"/>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43" name="Freeform 244"/>
            <p:cNvSpPr>
              <a:spLocks noChangeArrowheads="1"/>
            </p:cNvSpPr>
            <p:nvPr/>
          </p:nvSpPr>
          <p:spPr bwMode="auto">
            <a:xfrm>
              <a:off x="439737" y="504825"/>
              <a:ext cx="22225" cy="11113"/>
            </a:xfrm>
            <a:custGeom>
              <a:avLst/>
              <a:gdLst>
                <a:gd name="T0" fmla="*/ 3704 w 6"/>
                <a:gd name="T1" fmla="*/ 0 h 3"/>
                <a:gd name="T2" fmla="*/ 3704 w 6"/>
                <a:gd name="T3" fmla="*/ 0 h 3"/>
                <a:gd name="T4" fmla="*/ 0 60000 65536"/>
                <a:gd name="T5" fmla="*/ 0 60000 65536"/>
                <a:gd name="T6" fmla="*/ 0 w 6"/>
                <a:gd name="T7" fmla="*/ 0 h 3"/>
                <a:gd name="T8" fmla="*/ 6 w 6"/>
                <a:gd name="T9" fmla="*/ 3 h 3"/>
              </a:gdLst>
              <a:ahLst/>
              <a:cxnLst>
                <a:cxn ang="T4">
                  <a:pos x="T0" y="T1"/>
                </a:cxn>
                <a:cxn ang="T5">
                  <a:pos x="T2" y="T3"/>
                </a:cxn>
              </a:cxnLst>
              <a:rect l="T6" t="T7" r="T8" b="T9"/>
              <a:pathLst>
                <a:path w="6" h="3">
                  <a:moveTo>
                    <a:pt x="1" y="0"/>
                  </a:moveTo>
                  <a:cubicBezTo>
                    <a:pt x="6" y="0"/>
                    <a:pt x="0" y="3"/>
                    <a:pt x="1"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44" name="Freeform 245"/>
            <p:cNvSpPr>
              <a:spLocks noChangeArrowheads="1"/>
            </p:cNvSpPr>
            <p:nvPr/>
          </p:nvSpPr>
          <p:spPr bwMode="auto">
            <a:xfrm>
              <a:off x="461962" y="455613"/>
              <a:ext cx="30163" cy="44450"/>
            </a:xfrm>
            <a:custGeom>
              <a:avLst/>
              <a:gdLst>
                <a:gd name="T0" fmla="*/ 0 w 8"/>
                <a:gd name="T1" fmla="*/ 18521 h 12"/>
                <a:gd name="T2" fmla="*/ 0 w 8"/>
                <a:gd name="T3" fmla="*/ 18521 h 12"/>
                <a:gd name="T4" fmla="*/ 0 60000 65536"/>
                <a:gd name="T5" fmla="*/ 0 60000 65536"/>
                <a:gd name="T6" fmla="*/ 0 w 8"/>
                <a:gd name="T7" fmla="*/ 0 h 12"/>
                <a:gd name="T8" fmla="*/ 8 w 8"/>
                <a:gd name="T9" fmla="*/ 12 h 12"/>
              </a:gdLst>
              <a:ahLst/>
              <a:cxnLst>
                <a:cxn ang="T4">
                  <a:pos x="T0" y="T1"/>
                </a:cxn>
                <a:cxn ang="T5">
                  <a:pos x="T2" y="T3"/>
                </a:cxn>
              </a:cxnLst>
              <a:rect l="T6" t="T7" r="T8" b="T9"/>
              <a:pathLst>
                <a:path w="8" h="12">
                  <a:moveTo>
                    <a:pt x="0" y="5"/>
                  </a:moveTo>
                  <a:cubicBezTo>
                    <a:pt x="4" y="0"/>
                    <a:pt x="8" y="12"/>
                    <a:pt x="0" y="5"/>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45" name="Freeform 246"/>
            <p:cNvSpPr>
              <a:spLocks noChangeArrowheads="1"/>
            </p:cNvSpPr>
            <p:nvPr/>
          </p:nvSpPr>
          <p:spPr bwMode="auto">
            <a:xfrm>
              <a:off x="477837" y="217488"/>
              <a:ext cx="14288" cy="12700"/>
            </a:xfrm>
            <a:custGeom>
              <a:avLst/>
              <a:gdLst>
                <a:gd name="T0" fmla="*/ 3572 w 4"/>
                <a:gd name="T1" fmla="*/ 4233 h 3"/>
                <a:gd name="T2" fmla="*/ 10716 w 4"/>
                <a:gd name="T3" fmla="*/ 8467 h 3"/>
                <a:gd name="T4" fmla="*/ 3572 w 4"/>
                <a:gd name="T5" fmla="*/ 4233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1" y="1"/>
                  </a:moveTo>
                  <a:cubicBezTo>
                    <a:pt x="1" y="2"/>
                    <a:pt x="4" y="0"/>
                    <a:pt x="3" y="2"/>
                  </a:cubicBezTo>
                  <a:cubicBezTo>
                    <a:pt x="4" y="3"/>
                    <a:pt x="0" y="3"/>
                    <a:pt x="1" y="1"/>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46" name="Freeform 247"/>
            <p:cNvSpPr>
              <a:spLocks noChangeArrowheads="1"/>
            </p:cNvSpPr>
            <p:nvPr/>
          </p:nvSpPr>
          <p:spPr bwMode="auto">
            <a:xfrm>
              <a:off x="500062" y="225425"/>
              <a:ext cx="57150" cy="30163"/>
            </a:xfrm>
            <a:custGeom>
              <a:avLst/>
              <a:gdLst>
                <a:gd name="T0" fmla="*/ 15240 w 15"/>
                <a:gd name="T1" fmla="*/ 7541 h 8"/>
                <a:gd name="T2" fmla="*/ 22860 w 15"/>
                <a:gd name="T3" fmla="*/ 18852 h 8"/>
                <a:gd name="T4" fmla="*/ 15240 w 15"/>
                <a:gd name="T5" fmla="*/ 7541 h 8"/>
                <a:gd name="T6" fmla="*/ 0 60000 65536"/>
                <a:gd name="T7" fmla="*/ 0 60000 65536"/>
                <a:gd name="T8" fmla="*/ 0 60000 65536"/>
                <a:gd name="T9" fmla="*/ 0 w 15"/>
                <a:gd name="T10" fmla="*/ 0 h 8"/>
                <a:gd name="T11" fmla="*/ 15 w 15"/>
                <a:gd name="T12" fmla="*/ 8 h 8"/>
              </a:gdLst>
              <a:ahLst/>
              <a:cxnLst>
                <a:cxn ang="T6">
                  <a:pos x="T0" y="T1"/>
                </a:cxn>
                <a:cxn ang="T7">
                  <a:pos x="T2" y="T3"/>
                </a:cxn>
                <a:cxn ang="T8">
                  <a:pos x="T4" y="T5"/>
                </a:cxn>
              </a:cxnLst>
              <a:rect l="T9" t="T10" r="T11" b="T12"/>
              <a:pathLst>
                <a:path w="15" h="8">
                  <a:moveTo>
                    <a:pt x="4" y="2"/>
                  </a:moveTo>
                  <a:cubicBezTo>
                    <a:pt x="5" y="2"/>
                    <a:pt x="15" y="0"/>
                    <a:pt x="6" y="5"/>
                  </a:cubicBezTo>
                  <a:cubicBezTo>
                    <a:pt x="2" y="8"/>
                    <a:pt x="0" y="5"/>
                    <a:pt x="4" y="2"/>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47" name="Freeform 248"/>
            <p:cNvSpPr>
              <a:spLocks noChangeArrowheads="1"/>
            </p:cNvSpPr>
            <p:nvPr/>
          </p:nvSpPr>
          <p:spPr bwMode="auto">
            <a:xfrm>
              <a:off x="496887" y="263525"/>
              <a:ext cx="41275" cy="11113"/>
            </a:xfrm>
            <a:custGeom>
              <a:avLst/>
              <a:gdLst>
                <a:gd name="T0" fmla="*/ 7505 w 11"/>
                <a:gd name="T1" fmla="*/ 3704 h 3"/>
                <a:gd name="T2" fmla="*/ 15009 w 11"/>
                <a:gd name="T3" fmla="*/ 11113 h 3"/>
                <a:gd name="T4" fmla="*/ 7505 w 11"/>
                <a:gd name="T5" fmla="*/ 3704 h 3"/>
                <a:gd name="T6" fmla="*/ 0 60000 65536"/>
                <a:gd name="T7" fmla="*/ 0 60000 65536"/>
                <a:gd name="T8" fmla="*/ 0 60000 65536"/>
                <a:gd name="T9" fmla="*/ 0 w 11"/>
                <a:gd name="T10" fmla="*/ 0 h 3"/>
                <a:gd name="T11" fmla="*/ 11 w 11"/>
                <a:gd name="T12" fmla="*/ 3 h 3"/>
              </a:gdLst>
              <a:ahLst/>
              <a:cxnLst>
                <a:cxn ang="T6">
                  <a:pos x="T0" y="T1"/>
                </a:cxn>
                <a:cxn ang="T7">
                  <a:pos x="T2" y="T3"/>
                </a:cxn>
                <a:cxn ang="T8">
                  <a:pos x="T4" y="T5"/>
                </a:cxn>
              </a:cxnLst>
              <a:rect l="T9" t="T10" r="T11" b="T12"/>
              <a:pathLst>
                <a:path w="11" h="3">
                  <a:moveTo>
                    <a:pt x="2" y="1"/>
                  </a:moveTo>
                  <a:cubicBezTo>
                    <a:pt x="0" y="0"/>
                    <a:pt x="11" y="0"/>
                    <a:pt x="4" y="3"/>
                  </a:cubicBezTo>
                  <a:cubicBezTo>
                    <a:pt x="3" y="3"/>
                    <a:pt x="2" y="1"/>
                    <a:pt x="2" y="1"/>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48" name="Freeform 249"/>
            <p:cNvSpPr>
              <a:spLocks noChangeArrowheads="1"/>
            </p:cNvSpPr>
            <p:nvPr/>
          </p:nvSpPr>
          <p:spPr bwMode="auto">
            <a:xfrm>
              <a:off x="538162" y="169863"/>
              <a:ext cx="19050" cy="11113"/>
            </a:xfrm>
            <a:custGeom>
              <a:avLst/>
              <a:gdLst>
                <a:gd name="T0" fmla="*/ 7620 w 5"/>
                <a:gd name="T1" fmla="*/ 3704 h 3"/>
                <a:gd name="T2" fmla="*/ 11430 w 5"/>
                <a:gd name="T3" fmla="*/ 11113 h 3"/>
                <a:gd name="T4" fmla="*/ 7620 w 5"/>
                <a:gd name="T5" fmla="*/ 3704 h 3"/>
                <a:gd name="T6" fmla="*/ 0 60000 65536"/>
                <a:gd name="T7" fmla="*/ 0 60000 65536"/>
                <a:gd name="T8" fmla="*/ 0 60000 65536"/>
                <a:gd name="T9" fmla="*/ 0 w 5"/>
                <a:gd name="T10" fmla="*/ 0 h 3"/>
                <a:gd name="T11" fmla="*/ 5 w 5"/>
                <a:gd name="T12" fmla="*/ 3 h 3"/>
              </a:gdLst>
              <a:ahLst/>
              <a:cxnLst>
                <a:cxn ang="T6">
                  <a:pos x="T0" y="T1"/>
                </a:cxn>
                <a:cxn ang="T7">
                  <a:pos x="T2" y="T3"/>
                </a:cxn>
                <a:cxn ang="T8">
                  <a:pos x="T4" y="T5"/>
                </a:cxn>
              </a:cxnLst>
              <a:rect l="T9" t="T10" r="T11" b="T12"/>
              <a:pathLst>
                <a:path w="5" h="3">
                  <a:moveTo>
                    <a:pt x="2" y="1"/>
                  </a:moveTo>
                  <a:cubicBezTo>
                    <a:pt x="2" y="1"/>
                    <a:pt x="5" y="0"/>
                    <a:pt x="3" y="3"/>
                  </a:cubicBezTo>
                  <a:cubicBezTo>
                    <a:pt x="2" y="3"/>
                    <a:pt x="0" y="1"/>
                    <a:pt x="2" y="1"/>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49" name="Freeform 250"/>
            <p:cNvSpPr>
              <a:spLocks noChangeArrowheads="1"/>
            </p:cNvSpPr>
            <p:nvPr/>
          </p:nvSpPr>
          <p:spPr bwMode="auto">
            <a:xfrm>
              <a:off x="527050" y="425450"/>
              <a:ext cx="14288" cy="11113"/>
            </a:xfrm>
            <a:custGeom>
              <a:avLst/>
              <a:gdLst>
                <a:gd name="T0" fmla="*/ 0 w 4"/>
                <a:gd name="T1" fmla="*/ 0 h 3"/>
                <a:gd name="T2" fmla="*/ 7144 w 4"/>
                <a:gd name="T3" fmla="*/ 11113 h 3"/>
                <a:gd name="T4" fmla="*/ 0 w 4"/>
                <a:gd name="T5" fmla="*/ 0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0" y="0"/>
                  </a:moveTo>
                  <a:cubicBezTo>
                    <a:pt x="0" y="0"/>
                    <a:pt x="4" y="3"/>
                    <a:pt x="2" y="3"/>
                  </a:cubicBezTo>
                  <a:cubicBezTo>
                    <a:pt x="0" y="2"/>
                    <a:pt x="0" y="1"/>
                    <a:pt x="0"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50" name="Freeform 251"/>
            <p:cNvSpPr>
              <a:spLocks noChangeArrowheads="1"/>
            </p:cNvSpPr>
            <p:nvPr/>
          </p:nvSpPr>
          <p:spPr bwMode="auto">
            <a:xfrm>
              <a:off x="571500" y="146050"/>
              <a:ext cx="11113" cy="4763"/>
            </a:xfrm>
            <a:custGeom>
              <a:avLst/>
              <a:gdLst>
                <a:gd name="T0" fmla="*/ 0 w 3"/>
                <a:gd name="T1" fmla="*/ 0 h 1"/>
                <a:gd name="T2" fmla="*/ 0 w 3"/>
                <a:gd name="T3" fmla="*/ 0 h 1"/>
                <a:gd name="T4" fmla="*/ 0 60000 65536"/>
                <a:gd name="T5" fmla="*/ 0 60000 65536"/>
                <a:gd name="T6" fmla="*/ 0 w 3"/>
                <a:gd name="T7" fmla="*/ 0 h 1"/>
                <a:gd name="T8" fmla="*/ 3 w 3"/>
                <a:gd name="T9" fmla="*/ 1 h 1"/>
              </a:gdLst>
              <a:ahLst/>
              <a:cxnLst>
                <a:cxn ang="T4">
                  <a:pos x="T0" y="T1"/>
                </a:cxn>
                <a:cxn ang="T5">
                  <a:pos x="T2" y="T3"/>
                </a:cxn>
              </a:cxnLst>
              <a:rect l="T6" t="T7" r="T8" b="T9"/>
              <a:pathLst>
                <a:path w="3" h="1">
                  <a:moveTo>
                    <a:pt x="0" y="0"/>
                  </a:moveTo>
                  <a:cubicBezTo>
                    <a:pt x="3" y="1"/>
                    <a:pt x="3" y="0"/>
                    <a:pt x="0"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51" name="Freeform 252"/>
            <p:cNvSpPr>
              <a:spLocks noChangeArrowheads="1"/>
            </p:cNvSpPr>
            <p:nvPr/>
          </p:nvSpPr>
          <p:spPr bwMode="auto">
            <a:xfrm>
              <a:off x="563562" y="266700"/>
              <a:ext cx="11113" cy="7938"/>
            </a:xfrm>
            <a:custGeom>
              <a:avLst/>
              <a:gdLst>
                <a:gd name="T0" fmla="*/ 3704 w 3"/>
                <a:gd name="T1" fmla="*/ 0 h 2"/>
                <a:gd name="T2" fmla="*/ 7409 w 3"/>
                <a:gd name="T3" fmla="*/ 7938 h 2"/>
                <a:gd name="T4" fmla="*/ 3704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1" y="0"/>
                  </a:moveTo>
                  <a:cubicBezTo>
                    <a:pt x="2" y="1"/>
                    <a:pt x="3" y="0"/>
                    <a:pt x="2" y="2"/>
                  </a:cubicBezTo>
                  <a:cubicBezTo>
                    <a:pt x="0" y="2"/>
                    <a:pt x="0" y="1"/>
                    <a:pt x="1"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52" name="Freeform 253"/>
            <p:cNvSpPr>
              <a:spLocks noChangeArrowheads="1"/>
            </p:cNvSpPr>
            <p:nvPr/>
          </p:nvSpPr>
          <p:spPr bwMode="auto">
            <a:xfrm>
              <a:off x="615950" y="534988"/>
              <a:ext cx="15875" cy="14288"/>
            </a:xfrm>
            <a:custGeom>
              <a:avLst/>
              <a:gdLst>
                <a:gd name="T0" fmla="*/ 0 w 4"/>
                <a:gd name="T1" fmla="*/ 0 h 4"/>
                <a:gd name="T2" fmla="*/ 0 w 4"/>
                <a:gd name="T3" fmla="*/ 0 h 4"/>
                <a:gd name="T4" fmla="*/ 0 60000 65536"/>
                <a:gd name="T5" fmla="*/ 0 60000 65536"/>
                <a:gd name="T6" fmla="*/ 0 w 4"/>
                <a:gd name="T7" fmla="*/ 0 h 4"/>
                <a:gd name="T8" fmla="*/ 4 w 4"/>
                <a:gd name="T9" fmla="*/ 4 h 4"/>
              </a:gdLst>
              <a:ahLst/>
              <a:cxnLst>
                <a:cxn ang="T4">
                  <a:pos x="T0" y="T1"/>
                </a:cxn>
                <a:cxn ang="T5">
                  <a:pos x="T2" y="T3"/>
                </a:cxn>
              </a:cxnLst>
              <a:rect l="T6" t="T7" r="T8" b="T9"/>
              <a:pathLst>
                <a:path w="4" h="4">
                  <a:moveTo>
                    <a:pt x="0" y="0"/>
                  </a:moveTo>
                  <a:cubicBezTo>
                    <a:pt x="4" y="2"/>
                    <a:pt x="4" y="4"/>
                    <a:pt x="0"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53" name="Freeform 254"/>
            <p:cNvSpPr>
              <a:spLocks noChangeArrowheads="1"/>
            </p:cNvSpPr>
            <p:nvPr/>
          </p:nvSpPr>
          <p:spPr bwMode="auto">
            <a:xfrm>
              <a:off x="266700" y="482600"/>
              <a:ext cx="3175" cy="3175"/>
            </a:xfrm>
            <a:custGeom>
              <a:avLst/>
              <a:gdLst>
                <a:gd name="T0" fmla="*/ 3175 w 1"/>
                <a:gd name="T1" fmla="*/ 0 h 1"/>
                <a:gd name="T2" fmla="*/ 3175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1" y="0"/>
                  </a:moveTo>
                  <a:cubicBezTo>
                    <a:pt x="1" y="1"/>
                    <a:pt x="0" y="1"/>
                    <a:pt x="1" y="0"/>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54" name="Freeform 255"/>
            <p:cNvSpPr>
              <a:spLocks noChangeArrowheads="1"/>
            </p:cNvSpPr>
            <p:nvPr/>
          </p:nvSpPr>
          <p:spPr bwMode="auto">
            <a:xfrm>
              <a:off x="82550" y="285750"/>
              <a:ext cx="19050" cy="19050"/>
            </a:xfrm>
            <a:custGeom>
              <a:avLst/>
              <a:gdLst>
                <a:gd name="T0" fmla="*/ 0 w 5"/>
                <a:gd name="T1" fmla="*/ 3810 h 5"/>
                <a:gd name="T2" fmla="*/ 19050 w 5"/>
                <a:gd name="T3" fmla="*/ 3810 h 5"/>
                <a:gd name="T4" fmla="*/ 0 w 5"/>
                <a:gd name="T5" fmla="*/ 3810 h 5"/>
                <a:gd name="T6" fmla="*/ 0 60000 65536"/>
                <a:gd name="T7" fmla="*/ 0 60000 65536"/>
                <a:gd name="T8" fmla="*/ 0 60000 65536"/>
                <a:gd name="T9" fmla="*/ 0 w 5"/>
                <a:gd name="T10" fmla="*/ 0 h 5"/>
                <a:gd name="T11" fmla="*/ 5 w 5"/>
                <a:gd name="T12" fmla="*/ 5 h 5"/>
              </a:gdLst>
              <a:ahLst/>
              <a:cxnLst>
                <a:cxn ang="T6">
                  <a:pos x="T0" y="T1"/>
                </a:cxn>
                <a:cxn ang="T7">
                  <a:pos x="T2" y="T3"/>
                </a:cxn>
                <a:cxn ang="T8">
                  <a:pos x="T4" y="T5"/>
                </a:cxn>
              </a:cxnLst>
              <a:rect l="T9" t="T10" r="T11" b="T12"/>
              <a:pathLst>
                <a:path w="5" h="5">
                  <a:moveTo>
                    <a:pt x="0" y="1"/>
                  </a:moveTo>
                  <a:cubicBezTo>
                    <a:pt x="4" y="0"/>
                    <a:pt x="2" y="1"/>
                    <a:pt x="5" y="1"/>
                  </a:cubicBezTo>
                  <a:cubicBezTo>
                    <a:pt x="4" y="5"/>
                    <a:pt x="1" y="1"/>
                    <a:pt x="0" y="1"/>
                  </a:cubicBezTo>
                </a:path>
              </a:pathLst>
            </a:custGeom>
            <a:solidFill>
              <a:srgbClr val="2E2E2E"/>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grpSp>
      <p:pic>
        <p:nvPicPr>
          <p:cNvPr id="255" name="图片 3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25730" y="669904"/>
            <a:ext cx="160337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2" name="组合 319"/>
          <p:cNvGrpSpPr/>
          <p:nvPr/>
        </p:nvGrpSpPr>
        <p:grpSpPr bwMode="auto">
          <a:xfrm>
            <a:off x="9695681" y="5701054"/>
            <a:ext cx="1878013" cy="555625"/>
            <a:chOff x="0" y="0"/>
            <a:chExt cx="1695450" cy="501650"/>
          </a:xfrm>
        </p:grpSpPr>
        <p:sp>
          <p:nvSpPr>
            <p:cNvPr id="263" name="Freeform 486"/>
            <p:cNvSpPr>
              <a:spLocks noChangeArrowheads="1"/>
            </p:cNvSpPr>
            <p:nvPr/>
          </p:nvSpPr>
          <p:spPr bwMode="auto">
            <a:xfrm>
              <a:off x="1304925" y="369887"/>
              <a:ext cx="38100" cy="26988"/>
            </a:xfrm>
            <a:custGeom>
              <a:avLst/>
              <a:gdLst>
                <a:gd name="T0" fmla="*/ 38100 w 10"/>
                <a:gd name="T1" fmla="*/ 15422 h 7"/>
                <a:gd name="T2" fmla="*/ 30480 w 10"/>
                <a:gd name="T3" fmla="*/ 23133 h 7"/>
                <a:gd name="T4" fmla="*/ 30480 w 10"/>
                <a:gd name="T5" fmla="*/ 23133 h 7"/>
                <a:gd name="T6" fmla="*/ 22860 w 10"/>
                <a:gd name="T7" fmla="*/ 26988 h 7"/>
                <a:gd name="T8" fmla="*/ 11430 w 10"/>
                <a:gd name="T9" fmla="*/ 26988 h 7"/>
                <a:gd name="T10" fmla="*/ 7620 w 10"/>
                <a:gd name="T11" fmla="*/ 23133 h 7"/>
                <a:gd name="T12" fmla="*/ 3810 w 10"/>
                <a:gd name="T13" fmla="*/ 19277 h 7"/>
                <a:gd name="T14" fmla="*/ 7620 w 10"/>
                <a:gd name="T15" fmla="*/ 11566 h 7"/>
                <a:gd name="T16" fmla="*/ 0 w 10"/>
                <a:gd name="T17" fmla="*/ 7711 h 7"/>
                <a:gd name="T18" fmla="*/ 0 w 10"/>
                <a:gd name="T19" fmla="*/ 3855 h 7"/>
                <a:gd name="T20" fmla="*/ 7620 w 10"/>
                <a:gd name="T21" fmla="*/ 0 h 7"/>
                <a:gd name="T22" fmla="*/ 15240 w 10"/>
                <a:gd name="T23" fmla="*/ 0 h 7"/>
                <a:gd name="T24" fmla="*/ 15240 w 10"/>
                <a:gd name="T25" fmla="*/ 3855 h 7"/>
                <a:gd name="T26" fmla="*/ 30480 w 10"/>
                <a:gd name="T27" fmla="*/ 3855 h 7"/>
                <a:gd name="T28" fmla="*/ 38100 w 10"/>
                <a:gd name="T29" fmla="*/ 15422 h 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
                <a:gd name="T46" fmla="*/ 0 h 7"/>
                <a:gd name="T47" fmla="*/ 10 w 10"/>
                <a:gd name="T48" fmla="*/ 7 h 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 h="7">
                  <a:moveTo>
                    <a:pt x="10" y="4"/>
                  </a:moveTo>
                  <a:cubicBezTo>
                    <a:pt x="9" y="5"/>
                    <a:pt x="8" y="5"/>
                    <a:pt x="8" y="6"/>
                  </a:cubicBezTo>
                  <a:cubicBezTo>
                    <a:pt x="8" y="6"/>
                    <a:pt x="8" y="6"/>
                    <a:pt x="8" y="6"/>
                  </a:cubicBezTo>
                  <a:cubicBezTo>
                    <a:pt x="7" y="6"/>
                    <a:pt x="6" y="7"/>
                    <a:pt x="6" y="7"/>
                  </a:cubicBezTo>
                  <a:cubicBezTo>
                    <a:pt x="5" y="7"/>
                    <a:pt x="4" y="7"/>
                    <a:pt x="3" y="7"/>
                  </a:cubicBezTo>
                  <a:cubicBezTo>
                    <a:pt x="3" y="7"/>
                    <a:pt x="3" y="6"/>
                    <a:pt x="2" y="6"/>
                  </a:cubicBezTo>
                  <a:cubicBezTo>
                    <a:pt x="2" y="6"/>
                    <a:pt x="2" y="5"/>
                    <a:pt x="1" y="5"/>
                  </a:cubicBezTo>
                  <a:cubicBezTo>
                    <a:pt x="1" y="4"/>
                    <a:pt x="1" y="4"/>
                    <a:pt x="2" y="3"/>
                  </a:cubicBezTo>
                  <a:cubicBezTo>
                    <a:pt x="1" y="3"/>
                    <a:pt x="0" y="2"/>
                    <a:pt x="0" y="2"/>
                  </a:cubicBezTo>
                  <a:cubicBezTo>
                    <a:pt x="0" y="2"/>
                    <a:pt x="0" y="1"/>
                    <a:pt x="0" y="1"/>
                  </a:cubicBezTo>
                  <a:cubicBezTo>
                    <a:pt x="0" y="0"/>
                    <a:pt x="1" y="0"/>
                    <a:pt x="2" y="0"/>
                  </a:cubicBezTo>
                  <a:cubicBezTo>
                    <a:pt x="3" y="0"/>
                    <a:pt x="3" y="0"/>
                    <a:pt x="4" y="0"/>
                  </a:cubicBezTo>
                  <a:cubicBezTo>
                    <a:pt x="4" y="1"/>
                    <a:pt x="4" y="1"/>
                    <a:pt x="4" y="1"/>
                  </a:cubicBezTo>
                  <a:cubicBezTo>
                    <a:pt x="5" y="1"/>
                    <a:pt x="7" y="1"/>
                    <a:pt x="8" y="1"/>
                  </a:cubicBezTo>
                  <a:cubicBezTo>
                    <a:pt x="9" y="2"/>
                    <a:pt x="10" y="3"/>
                    <a:pt x="10" y="4"/>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64" name="Freeform 487"/>
            <p:cNvSpPr>
              <a:spLocks noChangeArrowheads="1"/>
            </p:cNvSpPr>
            <p:nvPr/>
          </p:nvSpPr>
          <p:spPr bwMode="auto">
            <a:xfrm>
              <a:off x="1233488" y="233362"/>
              <a:ext cx="38100" cy="19050"/>
            </a:xfrm>
            <a:custGeom>
              <a:avLst/>
              <a:gdLst>
                <a:gd name="T0" fmla="*/ 30480 w 10"/>
                <a:gd name="T1" fmla="*/ 7620 h 5"/>
                <a:gd name="T2" fmla="*/ 19050 w 10"/>
                <a:gd name="T3" fmla="*/ 15240 h 5"/>
                <a:gd name="T4" fmla="*/ 11430 w 10"/>
                <a:gd name="T5" fmla="*/ 19050 h 5"/>
                <a:gd name="T6" fmla="*/ 7620 w 10"/>
                <a:gd name="T7" fmla="*/ 15240 h 5"/>
                <a:gd name="T8" fmla="*/ 3810 w 10"/>
                <a:gd name="T9" fmla="*/ 15240 h 5"/>
                <a:gd name="T10" fmla="*/ 0 w 10"/>
                <a:gd name="T11" fmla="*/ 11430 h 5"/>
                <a:gd name="T12" fmla="*/ 0 w 10"/>
                <a:gd name="T13" fmla="*/ 7620 h 5"/>
                <a:gd name="T14" fmla="*/ 15240 w 10"/>
                <a:gd name="T15" fmla="*/ 0 h 5"/>
                <a:gd name="T16" fmla="*/ 30480 w 10"/>
                <a:gd name="T17" fmla="*/ 3810 h 5"/>
                <a:gd name="T18" fmla="*/ 30480 w 10"/>
                <a:gd name="T19" fmla="*/ 762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5"/>
                <a:gd name="T32" fmla="*/ 10 w 10"/>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5">
                  <a:moveTo>
                    <a:pt x="8" y="2"/>
                  </a:moveTo>
                  <a:cubicBezTo>
                    <a:pt x="7" y="3"/>
                    <a:pt x="7" y="4"/>
                    <a:pt x="5" y="4"/>
                  </a:cubicBezTo>
                  <a:cubicBezTo>
                    <a:pt x="4" y="5"/>
                    <a:pt x="4" y="4"/>
                    <a:pt x="3" y="5"/>
                  </a:cubicBezTo>
                  <a:cubicBezTo>
                    <a:pt x="2" y="4"/>
                    <a:pt x="2" y="4"/>
                    <a:pt x="2" y="4"/>
                  </a:cubicBezTo>
                  <a:cubicBezTo>
                    <a:pt x="1" y="4"/>
                    <a:pt x="1" y="4"/>
                    <a:pt x="1" y="4"/>
                  </a:cubicBezTo>
                  <a:cubicBezTo>
                    <a:pt x="0" y="4"/>
                    <a:pt x="1" y="3"/>
                    <a:pt x="0" y="3"/>
                  </a:cubicBezTo>
                  <a:cubicBezTo>
                    <a:pt x="0" y="3"/>
                    <a:pt x="1" y="3"/>
                    <a:pt x="0" y="2"/>
                  </a:cubicBezTo>
                  <a:cubicBezTo>
                    <a:pt x="1" y="1"/>
                    <a:pt x="2" y="0"/>
                    <a:pt x="4" y="0"/>
                  </a:cubicBezTo>
                  <a:cubicBezTo>
                    <a:pt x="6" y="0"/>
                    <a:pt x="7" y="0"/>
                    <a:pt x="8" y="1"/>
                  </a:cubicBezTo>
                  <a:cubicBezTo>
                    <a:pt x="10" y="1"/>
                    <a:pt x="8" y="2"/>
                    <a:pt x="8" y="2"/>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65" name="Freeform 488"/>
            <p:cNvSpPr>
              <a:spLocks noChangeArrowheads="1"/>
            </p:cNvSpPr>
            <p:nvPr/>
          </p:nvSpPr>
          <p:spPr bwMode="auto">
            <a:xfrm>
              <a:off x="1195388" y="238125"/>
              <a:ext cx="22225" cy="14288"/>
            </a:xfrm>
            <a:custGeom>
              <a:avLst/>
              <a:gdLst>
                <a:gd name="T0" fmla="*/ 22225 w 6"/>
                <a:gd name="T1" fmla="*/ 7144 h 4"/>
                <a:gd name="T2" fmla="*/ 22225 w 6"/>
                <a:gd name="T3" fmla="*/ 10716 h 4"/>
                <a:gd name="T4" fmla="*/ 14817 w 6"/>
                <a:gd name="T5" fmla="*/ 14288 h 4"/>
                <a:gd name="T6" fmla="*/ 7408 w 6"/>
                <a:gd name="T7" fmla="*/ 14288 h 4"/>
                <a:gd name="T8" fmla="*/ 0 w 6"/>
                <a:gd name="T9" fmla="*/ 10716 h 4"/>
                <a:gd name="T10" fmla="*/ 0 w 6"/>
                <a:gd name="T11" fmla="*/ 7144 h 4"/>
                <a:gd name="T12" fmla="*/ 11113 w 6"/>
                <a:gd name="T13" fmla="*/ 0 h 4"/>
                <a:gd name="T14" fmla="*/ 22225 w 6"/>
                <a:gd name="T15" fmla="*/ 0 h 4"/>
                <a:gd name="T16" fmla="*/ 22225 w 6"/>
                <a:gd name="T17" fmla="*/ 3572 h 4"/>
                <a:gd name="T18" fmla="*/ 22225 w 6"/>
                <a:gd name="T19" fmla="*/ 7144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
                <a:gd name="T32" fmla="*/ 6 w 6"/>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
                  <a:moveTo>
                    <a:pt x="6" y="2"/>
                  </a:moveTo>
                  <a:cubicBezTo>
                    <a:pt x="6" y="2"/>
                    <a:pt x="6" y="2"/>
                    <a:pt x="6" y="3"/>
                  </a:cubicBezTo>
                  <a:cubicBezTo>
                    <a:pt x="5" y="3"/>
                    <a:pt x="5" y="3"/>
                    <a:pt x="4" y="4"/>
                  </a:cubicBezTo>
                  <a:cubicBezTo>
                    <a:pt x="3" y="4"/>
                    <a:pt x="3" y="4"/>
                    <a:pt x="2" y="4"/>
                  </a:cubicBezTo>
                  <a:cubicBezTo>
                    <a:pt x="1" y="4"/>
                    <a:pt x="0" y="4"/>
                    <a:pt x="0" y="3"/>
                  </a:cubicBezTo>
                  <a:cubicBezTo>
                    <a:pt x="0" y="3"/>
                    <a:pt x="0" y="3"/>
                    <a:pt x="0" y="2"/>
                  </a:cubicBezTo>
                  <a:cubicBezTo>
                    <a:pt x="1" y="1"/>
                    <a:pt x="2" y="1"/>
                    <a:pt x="3" y="0"/>
                  </a:cubicBezTo>
                  <a:cubicBezTo>
                    <a:pt x="4" y="0"/>
                    <a:pt x="5" y="0"/>
                    <a:pt x="6" y="0"/>
                  </a:cubicBezTo>
                  <a:cubicBezTo>
                    <a:pt x="6" y="0"/>
                    <a:pt x="6" y="1"/>
                    <a:pt x="6" y="1"/>
                  </a:cubicBezTo>
                  <a:cubicBezTo>
                    <a:pt x="6" y="2"/>
                    <a:pt x="6" y="2"/>
                    <a:pt x="6" y="2"/>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66" name="Freeform 489"/>
            <p:cNvSpPr>
              <a:spLocks noChangeArrowheads="1"/>
            </p:cNvSpPr>
            <p:nvPr/>
          </p:nvSpPr>
          <p:spPr bwMode="auto">
            <a:xfrm>
              <a:off x="1162050" y="400050"/>
              <a:ext cx="41275" cy="22225"/>
            </a:xfrm>
            <a:custGeom>
              <a:avLst/>
              <a:gdLst>
                <a:gd name="T0" fmla="*/ 41275 w 11"/>
                <a:gd name="T1" fmla="*/ 11113 h 6"/>
                <a:gd name="T2" fmla="*/ 37523 w 11"/>
                <a:gd name="T3" fmla="*/ 14817 h 6"/>
                <a:gd name="T4" fmla="*/ 26266 w 11"/>
                <a:gd name="T5" fmla="*/ 18521 h 6"/>
                <a:gd name="T6" fmla="*/ 18761 w 11"/>
                <a:gd name="T7" fmla="*/ 18521 h 6"/>
                <a:gd name="T8" fmla="*/ 15009 w 11"/>
                <a:gd name="T9" fmla="*/ 14817 h 6"/>
                <a:gd name="T10" fmla="*/ 3752 w 11"/>
                <a:gd name="T11" fmla="*/ 14817 h 6"/>
                <a:gd name="T12" fmla="*/ 3752 w 11"/>
                <a:gd name="T13" fmla="*/ 7408 h 6"/>
                <a:gd name="T14" fmla="*/ 11257 w 11"/>
                <a:gd name="T15" fmla="*/ 0 h 6"/>
                <a:gd name="T16" fmla="*/ 18761 w 11"/>
                <a:gd name="T17" fmla="*/ 3704 h 6"/>
                <a:gd name="T18" fmla="*/ 22514 w 11"/>
                <a:gd name="T19" fmla="*/ 7408 h 6"/>
                <a:gd name="T20" fmla="*/ 33770 w 11"/>
                <a:gd name="T21" fmla="*/ 3704 h 6"/>
                <a:gd name="T22" fmla="*/ 41275 w 11"/>
                <a:gd name="T23" fmla="*/ 11113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
                <a:gd name="T37" fmla="*/ 0 h 6"/>
                <a:gd name="T38" fmla="*/ 11 w 11"/>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 h="6">
                  <a:moveTo>
                    <a:pt x="11" y="3"/>
                  </a:moveTo>
                  <a:cubicBezTo>
                    <a:pt x="11" y="3"/>
                    <a:pt x="11" y="4"/>
                    <a:pt x="10" y="4"/>
                  </a:cubicBezTo>
                  <a:cubicBezTo>
                    <a:pt x="9" y="5"/>
                    <a:pt x="8" y="5"/>
                    <a:pt x="7" y="5"/>
                  </a:cubicBezTo>
                  <a:cubicBezTo>
                    <a:pt x="6" y="6"/>
                    <a:pt x="6" y="5"/>
                    <a:pt x="5" y="5"/>
                  </a:cubicBezTo>
                  <a:cubicBezTo>
                    <a:pt x="5" y="4"/>
                    <a:pt x="5" y="4"/>
                    <a:pt x="4" y="4"/>
                  </a:cubicBezTo>
                  <a:cubicBezTo>
                    <a:pt x="3" y="4"/>
                    <a:pt x="2" y="4"/>
                    <a:pt x="1" y="4"/>
                  </a:cubicBezTo>
                  <a:cubicBezTo>
                    <a:pt x="0" y="3"/>
                    <a:pt x="0" y="2"/>
                    <a:pt x="1" y="2"/>
                  </a:cubicBezTo>
                  <a:cubicBezTo>
                    <a:pt x="1" y="1"/>
                    <a:pt x="2" y="1"/>
                    <a:pt x="3" y="0"/>
                  </a:cubicBezTo>
                  <a:cubicBezTo>
                    <a:pt x="4" y="0"/>
                    <a:pt x="5" y="0"/>
                    <a:pt x="5" y="1"/>
                  </a:cubicBezTo>
                  <a:cubicBezTo>
                    <a:pt x="6" y="1"/>
                    <a:pt x="6" y="2"/>
                    <a:pt x="6" y="2"/>
                  </a:cubicBezTo>
                  <a:cubicBezTo>
                    <a:pt x="7" y="1"/>
                    <a:pt x="8" y="1"/>
                    <a:pt x="9" y="1"/>
                  </a:cubicBezTo>
                  <a:cubicBezTo>
                    <a:pt x="11" y="1"/>
                    <a:pt x="11" y="2"/>
                    <a:pt x="11" y="3"/>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67" name="Freeform 490"/>
            <p:cNvSpPr>
              <a:spLocks noChangeArrowheads="1"/>
            </p:cNvSpPr>
            <p:nvPr/>
          </p:nvSpPr>
          <p:spPr bwMode="auto">
            <a:xfrm>
              <a:off x="1143000" y="298450"/>
              <a:ext cx="11113" cy="3175"/>
            </a:xfrm>
            <a:custGeom>
              <a:avLst/>
              <a:gdLst>
                <a:gd name="T0" fmla="*/ 7409 w 3"/>
                <a:gd name="T1" fmla="*/ 3175 h 1"/>
                <a:gd name="T2" fmla="*/ 3704 w 3"/>
                <a:gd name="T3" fmla="*/ 3175 h 1"/>
                <a:gd name="T4" fmla="*/ 3704 w 3"/>
                <a:gd name="T5" fmla="*/ 0 h 1"/>
                <a:gd name="T6" fmla="*/ 3704 w 3"/>
                <a:gd name="T7" fmla="*/ 0 h 1"/>
                <a:gd name="T8" fmla="*/ 11113 w 3"/>
                <a:gd name="T9" fmla="*/ 0 h 1"/>
                <a:gd name="T10" fmla="*/ 7409 w 3"/>
                <a:gd name="T11" fmla="*/ 3175 h 1"/>
                <a:gd name="T12" fmla="*/ 0 60000 65536"/>
                <a:gd name="T13" fmla="*/ 0 60000 65536"/>
                <a:gd name="T14" fmla="*/ 0 60000 65536"/>
                <a:gd name="T15" fmla="*/ 0 60000 65536"/>
                <a:gd name="T16" fmla="*/ 0 60000 65536"/>
                <a:gd name="T17" fmla="*/ 0 60000 65536"/>
                <a:gd name="T18" fmla="*/ 0 w 3"/>
                <a:gd name="T19" fmla="*/ 0 h 1"/>
                <a:gd name="T20" fmla="*/ 3 w 3"/>
                <a:gd name="T21" fmla="*/ 1 h 1"/>
              </a:gdLst>
              <a:ahLst/>
              <a:cxnLst>
                <a:cxn ang="T12">
                  <a:pos x="T0" y="T1"/>
                </a:cxn>
                <a:cxn ang="T13">
                  <a:pos x="T2" y="T3"/>
                </a:cxn>
                <a:cxn ang="T14">
                  <a:pos x="T4" y="T5"/>
                </a:cxn>
                <a:cxn ang="T15">
                  <a:pos x="T6" y="T7"/>
                </a:cxn>
                <a:cxn ang="T16">
                  <a:pos x="T8" y="T9"/>
                </a:cxn>
                <a:cxn ang="T17">
                  <a:pos x="T10" y="T11"/>
                </a:cxn>
              </a:cxnLst>
              <a:rect l="T18" t="T19" r="T20" b="T21"/>
              <a:pathLst>
                <a:path w="3" h="1">
                  <a:moveTo>
                    <a:pt x="2" y="1"/>
                  </a:moveTo>
                  <a:cubicBezTo>
                    <a:pt x="2" y="1"/>
                    <a:pt x="1" y="1"/>
                    <a:pt x="1" y="1"/>
                  </a:cubicBezTo>
                  <a:cubicBezTo>
                    <a:pt x="0" y="1"/>
                    <a:pt x="1" y="1"/>
                    <a:pt x="1" y="0"/>
                  </a:cubicBezTo>
                  <a:cubicBezTo>
                    <a:pt x="1" y="0"/>
                    <a:pt x="1" y="0"/>
                    <a:pt x="1" y="0"/>
                  </a:cubicBezTo>
                  <a:cubicBezTo>
                    <a:pt x="2" y="0"/>
                    <a:pt x="2" y="0"/>
                    <a:pt x="3" y="0"/>
                  </a:cubicBezTo>
                  <a:cubicBezTo>
                    <a:pt x="3" y="0"/>
                    <a:pt x="3" y="1"/>
                    <a:pt x="2" y="1"/>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68" name="Freeform 491"/>
            <p:cNvSpPr>
              <a:spLocks noChangeArrowheads="1"/>
            </p:cNvSpPr>
            <p:nvPr/>
          </p:nvSpPr>
          <p:spPr bwMode="auto">
            <a:xfrm>
              <a:off x="1101725" y="271462"/>
              <a:ext cx="14288" cy="11113"/>
            </a:xfrm>
            <a:custGeom>
              <a:avLst/>
              <a:gdLst>
                <a:gd name="T0" fmla="*/ 10716 w 4"/>
                <a:gd name="T1" fmla="*/ 7409 h 3"/>
                <a:gd name="T2" fmla="*/ 3572 w 4"/>
                <a:gd name="T3" fmla="*/ 11113 h 3"/>
                <a:gd name="T4" fmla="*/ 0 w 4"/>
                <a:gd name="T5" fmla="*/ 3704 h 3"/>
                <a:gd name="T6" fmla="*/ 7144 w 4"/>
                <a:gd name="T7" fmla="*/ 0 h 3"/>
                <a:gd name="T8" fmla="*/ 14288 w 4"/>
                <a:gd name="T9" fmla="*/ 0 h 3"/>
                <a:gd name="T10" fmla="*/ 10716 w 4"/>
                <a:gd name="T11" fmla="*/ 7409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3" y="2"/>
                  </a:moveTo>
                  <a:cubicBezTo>
                    <a:pt x="2" y="2"/>
                    <a:pt x="2" y="3"/>
                    <a:pt x="1" y="3"/>
                  </a:cubicBezTo>
                  <a:cubicBezTo>
                    <a:pt x="0" y="2"/>
                    <a:pt x="0" y="2"/>
                    <a:pt x="0" y="1"/>
                  </a:cubicBezTo>
                  <a:cubicBezTo>
                    <a:pt x="0" y="0"/>
                    <a:pt x="1" y="0"/>
                    <a:pt x="2" y="0"/>
                  </a:cubicBezTo>
                  <a:cubicBezTo>
                    <a:pt x="3" y="0"/>
                    <a:pt x="4" y="0"/>
                    <a:pt x="4" y="0"/>
                  </a:cubicBezTo>
                  <a:cubicBezTo>
                    <a:pt x="4" y="1"/>
                    <a:pt x="4" y="2"/>
                    <a:pt x="3" y="2"/>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69" name="Freeform 492"/>
            <p:cNvSpPr>
              <a:spLocks noChangeArrowheads="1"/>
            </p:cNvSpPr>
            <p:nvPr/>
          </p:nvSpPr>
          <p:spPr bwMode="auto">
            <a:xfrm>
              <a:off x="1071563" y="287337"/>
              <a:ext cx="33338" cy="14288"/>
            </a:xfrm>
            <a:custGeom>
              <a:avLst/>
              <a:gdLst>
                <a:gd name="T0" fmla="*/ 33338 w 9"/>
                <a:gd name="T1" fmla="*/ 10716 h 4"/>
                <a:gd name="T2" fmla="*/ 25930 w 9"/>
                <a:gd name="T3" fmla="*/ 14288 h 4"/>
                <a:gd name="T4" fmla="*/ 22225 w 9"/>
                <a:gd name="T5" fmla="*/ 14288 h 4"/>
                <a:gd name="T6" fmla="*/ 18521 w 9"/>
                <a:gd name="T7" fmla="*/ 10716 h 4"/>
                <a:gd name="T8" fmla="*/ 11113 w 9"/>
                <a:gd name="T9" fmla="*/ 14288 h 4"/>
                <a:gd name="T10" fmla="*/ 7408 w 9"/>
                <a:gd name="T11" fmla="*/ 14288 h 4"/>
                <a:gd name="T12" fmla="*/ 3704 w 9"/>
                <a:gd name="T13" fmla="*/ 14288 h 4"/>
                <a:gd name="T14" fmla="*/ 0 w 9"/>
                <a:gd name="T15" fmla="*/ 10716 h 4"/>
                <a:gd name="T16" fmla="*/ 3704 w 9"/>
                <a:gd name="T17" fmla="*/ 7144 h 4"/>
                <a:gd name="T18" fmla="*/ 11113 w 9"/>
                <a:gd name="T19" fmla="*/ 3572 h 4"/>
                <a:gd name="T20" fmla="*/ 11113 w 9"/>
                <a:gd name="T21" fmla="*/ 0 h 4"/>
                <a:gd name="T22" fmla="*/ 14817 w 9"/>
                <a:gd name="T23" fmla="*/ 0 h 4"/>
                <a:gd name="T24" fmla="*/ 14817 w 9"/>
                <a:gd name="T25" fmla="*/ 3572 h 4"/>
                <a:gd name="T26" fmla="*/ 22225 w 9"/>
                <a:gd name="T27" fmla="*/ 3572 h 4"/>
                <a:gd name="T28" fmla="*/ 22225 w 9"/>
                <a:gd name="T29" fmla="*/ 7144 h 4"/>
                <a:gd name="T30" fmla="*/ 29634 w 9"/>
                <a:gd name="T31" fmla="*/ 3572 h 4"/>
                <a:gd name="T32" fmla="*/ 33338 w 9"/>
                <a:gd name="T33" fmla="*/ 10716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4"/>
                <a:gd name="T53" fmla="*/ 9 w 9"/>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4">
                  <a:moveTo>
                    <a:pt x="9" y="3"/>
                  </a:moveTo>
                  <a:cubicBezTo>
                    <a:pt x="9" y="3"/>
                    <a:pt x="8" y="4"/>
                    <a:pt x="7" y="4"/>
                  </a:cubicBezTo>
                  <a:cubicBezTo>
                    <a:pt x="7" y="4"/>
                    <a:pt x="6" y="4"/>
                    <a:pt x="6" y="4"/>
                  </a:cubicBezTo>
                  <a:cubicBezTo>
                    <a:pt x="6" y="3"/>
                    <a:pt x="6" y="3"/>
                    <a:pt x="5" y="3"/>
                  </a:cubicBezTo>
                  <a:cubicBezTo>
                    <a:pt x="5" y="4"/>
                    <a:pt x="4" y="4"/>
                    <a:pt x="3" y="4"/>
                  </a:cubicBezTo>
                  <a:cubicBezTo>
                    <a:pt x="3" y="4"/>
                    <a:pt x="3" y="4"/>
                    <a:pt x="2" y="4"/>
                  </a:cubicBezTo>
                  <a:cubicBezTo>
                    <a:pt x="2" y="4"/>
                    <a:pt x="1" y="4"/>
                    <a:pt x="1" y="4"/>
                  </a:cubicBezTo>
                  <a:cubicBezTo>
                    <a:pt x="1" y="4"/>
                    <a:pt x="0" y="4"/>
                    <a:pt x="0" y="3"/>
                  </a:cubicBezTo>
                  <a:cubicBezTo>
                    <a:pt x="1" y="3"/>
                    <a:pt x="2" y="3"/>
                    <a:pt x="1" y="2"/>
                  </a:cubicBezTo>
                  <a:cubicBezTo>
                    <a:pt x="2" y="1"/>
                    <a:pt x="3" y="1"/>
                    <a:pt x="3" y="1"/>
                  </a:cubicBezTo>
                  <a:cubicBezTo>
                    <a:pt x="3" y="0"/>
                    <a:pt x="3" y="0"/>
                    <a:pt x="3" y="0"/>
                  </a:cubicBezTo>
                  <a:cubicBezTo>
                    <a:pt x="4" y="0"/>
                    <a:pt x="4" y="0"/>
                    <a:pt x="4" y="0"/>
                  </a:cubicBezTo>
                  <a:cubicBezTo>
                    <a:pt x="4" y="0"/>
                    <a:pt x="4" y="1"/>
                    <a:pt x="4" y="1"/>
                  </a:cubicBezTo>
                  <a:cubicBezTo>
                    <a:pt x="5" y="1"/>
                    <a:pt x="5" y="1"/>
                    <a:pt x="6" y="1"/>
                  </a:cubicBezTo>
                  <a:cubicBezTo>
                    <a:pt x="6" y="1"/>
                    <a:pt x="6" y="1"/>
                    <a:pt x="6" y="2"/>
                  </a:cubicBezTo>
                  <a:cubicBezTo>
                    <a:pt x="7" y="1"/>
                    <a:pt x="8" y="1"/>
                    <a:pt x="8" y="1"/>
                  </a:cubicBezTo>
                  <a:cubicBezTo>
                    <a:pt x="9" y="1"/>
                    <a:pt x="9" y="2"/>
                    <a:pt x="9" y="3"/>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70" name="Freeform 493"/>
            <p:cNvSpPr>
              <a:spLocks noChangeArrowheads="1"/>
            </p:cNvSpPr>
            <p:nvPr/>
          </p:nvSpPr>
          <p:spPr bwMode="auto">
            <a:xfrm>
              <a:off x="969963" y="131762"/>
              <a:ext cx="71438" cy="41275"/>
            </a:xfrm>
            <a:custGeom>
              <a:avLst/>
              <a:gdLst>
                <a:gd name="T0" fmla="*/ 71438 w 19"/>
                <a:gd name="T1" fmla="*/ 30018 h 11"/>
                <a:gd name="T2" fmla="*/ 63918 w 19"/>
                <a:gd name="T3" fmla="*/ 33770 h 11"/>
                <a:gd name="T4" fmla="*/ 60158 w 19"/>
                <a:gd name="T5" fmla="*/ 33770 h 11"/>
                <a:gd name="T6" fmla="*/ 48879 w 19"/>
                <a:gd name="T7" fmla="*/ 30018 h 11"/>
                <a:gd name="T8" fmla="*/ 41359 w 19"/>
                <a:gd name="T9" fmla="*/ 33770 h 11"/>
                <a:gd name="T10" fmla="*/ 37599 w 19"/>
                <a:gd name="T11" fmla="*/ 37523 h 11"/>
                <a:gd name="T12" fmla="*/ 33839 w 19"/>
                <a:gd name="T13" fmla="*/ 37523 h 11"/>
                <a:gd name="T14" fmla="*/ 33839 w 19"/>
                <a:gd name="T15" fmla="*/ 41275 h 11"/>
                <a:gd name="T16" fmla="*/ 30079 w 19"/>
                <a:gd name="T17" fmla="*/ 37523 h 11"/>
                <a:gd name="T18" fmla="*/ 15040 w 19"/>
                <a:gd name="T19" fmla="*/ 37523 h 11"/>
                <a:gd name="T20" fmla="*/ 11280 w 19"/>
                <a:gd name="T21" fmla="*/ 37523 h 11"/>
                <a:gd name="T22" fmla="*/ 7520 w 19"/>
                <a:gd name="T23" fmla="*/ 37523 h 11"/>
                <a:gd name="T24" fmla="*/ 7520 w 19"/>
                <a:gd name="T25" fmla="*/ 37523 h 11"/>
                <a:gd name="T26" fmla="*/ 7520 w 19"/>
                <a:gd name="T27" fmla="*/ 33770 h 11"/>
                <a:gd name="T28" fmla="*/ 3760 w 19"/>
                <a:gd name="T29" fmla="*/ 33770 h 11"/>
                <a:gd name="T30" fmla="*/ 3760 w 19"/>
                <a:gd name="T31" fmla="*/ 30018 h 11"/>
                <a:gd name="T32" fmla="*/ 0 w 19"/>
                <a:gd name="T33" fmla="*/ 30018 h 11"/>
                <a:gd name="T34" fmla="*/ 3760 w 19"/>
                <a:gd name="T35" fmla="*/ 26266 h 11"/>
                <a:gd name="T36" fmla="*/ 3760 w 19"/>
                <a:gd name="T37" fmla="*/ 22514 h 11"/>
                <a:gd name="T38" fmla="*/ 7520 w 19"/>
                <a:gd name="T39" fmla="*/ 15009 h 11"/>
                <a:gd name="T40" fmla="*/ 15040 w 19"/>
                <a:gd name="T41" fmla="*/ 11257 h 11"/>
                <a:gd name="T42" fmla="*/ 22559 w 19"/>
                <a:gd name="T43" fmla="*/ 11257 h 11"/>
                <a:gd name="T44" fmla="*/ 26319 w 19"/>
                <a:gd name="T45" fmla="*/ 11257 h 11"/>
                <a:gd name="T46" fmla="*/ 30079 w 19"/>
                <a:gd name="T47" fmla="*/ 11257 h 11"/>
                <a:gd name="T48" fmla="*/ 30079 w 19"/>
                <a:gd name="T49" fmla="*/ 11257 h 11"/>
                <a:gd name="T50" fmla="*/ 33839 w 19"/>
                <a:gd name="T51" fmla="*/ 7505 h 11"/>
                <a:gd name="T52" fmla="*/ 33839 w 19"/>
                <a:gd name="T53" fmla="*/ 3752 h 11"/>
                <a:gd name="T54" fmla="*/ 33839 w 19"/>
                <a:gd name="T55" fmla="*/ 0 h 11"/>
                <a:gd name="T56" fmla="*/ 33839 w 19"/>
                <a:gd name="T57" fmla="*/ 11257 h 11"/>
                <a:gd name="T58" fmla="*/ 33839 w 19"/>
                <a:gd name="T59" fmla="*/ 11257 h 11"/>
                <a:gd name="T60" fmla="*/ 41359 w 19"/>
                <a:gd name="T61" fmla="*/ 11257 h 11"/>
                <a:gd name="T62" fmla="*/ 41359 w 19"/>
                <a:gd name="T63" fmla="*/ 7505 h 11"/>
                <a:gd name="T64" fmla="*/ 41359 w 19"/>
                <a:gd name="T65" fmla="*/ 11257 h 11"/>
                <a:gd name="T66" fmla="*/ 48879 w 19"/>
                <a:gd name="T67" fmla="*/ 11257 h 11"/>
                <a:gd name="T68" fmla="*/ 52639 w 19"/>
                <a:gd name="T69" fmla="*/ 18761 h 11"/>
                <a:gd name="T70" fmla="*/ 52639 w 19"/>
                <a:gd name="T71" fmla="*/ 22514 h 11"/>
                <a:gd name="T72" fmla="*/ 60158 w 19"/>
                <a:gd name="T73" fmla="*/ 22514 h 11"/>
                <a:gd name="T74" fmla="*/ 71438 w 19"/>
                <a:gd name="T75" fmla="*/ 22514 h 11"/>
                <a:gd name="T76" fmla="*/ 71438 w 19"/>
                <a:gd name="T77" fmla="*/ 30018 h 1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9"/>
                <a:gd name="T118" fmla="*/ 0 h 11"/>
                <a:gd name="T119" fmla="*/ 19 w 19"/>
                <a:gd name="T120" fmla="*/ 11 h 1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9" h="11">
                  <a:moveTo>
                    <a:pt x="19" y="8"/>
                  </a:moveTo>
                  <a:cubicBezTo>
                    <a:pt x="18" y="8"/>
                    <a:pt x="18" y="9"/>
                    <a:pt x="17" y="9"/>
                  </a:cubicBezTo>
                  <a:cubicBezTo>
                    <a:pt x="16" y="9"/>
                    <a:pt x="16" y="9"/>
                    <a:pt x="16" y="9"/>
                  </a:cubicBezTo>
                  <a:cubicBezTo>
                    <a:pt x="15" y="9"/>
                    <a:pt x="14" y="9"/>
                    <a:pt x="13" y="8"/>
                  </a:cubicBezTo>
                  <a:cubicBezTo>
                    <a:pt x="12" y="8"/>
                    <a:pt x="12" y="9"/>
                    <a:pt x="11" y="9"/>
                  </a:cubicBezTo>
                  <a:cubicBezTo>
                    <a:pt x="11" y="10"/>
                    <a:pt x="11" y="10"/>
                    <a:pt x="10" y="10"/>
                  </a:cubicBezTo>
                  <a:cubicBezTo>
                    <a:pt x="10" y="10"/>
                    <a:pt x="10" y="10"/>
                    <a:pt x="9" y="10"/>
                  </a:cubicBezTo>
                  <a:cubicBezTo>
                    <a:pt x="9" y="10"/>
                    <a:pt x="10" y="11"/>
                    <a:pt x="9" y="11"/>
                  </a:cubicBezTo>
                  <a:cubicBezTo>
                    <a:pt x="8" y="11"/>
                    <a:pt x="9" y="10"/>
                    <a:pt x="8" y="10"/>
                  </a:cubicBezTo>
                  <a:cubicBezTo>
                    <a:pt x="7" y="10"/>
                    <a:pt x="5" y="11"/>
                    <a:pt x="4" y="10"/>
                  </a:cubicBezTo>
                  <a:cubicBezTo>
                    <a:pt x="4" y="10"/>
                    <a:pt x="4" y="10"/>
                    <a:pt x="3" y="10"/>
                  </a:cubicBezTo>
                  <a:cubicBezTo>
                    <a:pt x="3" y="10"/>
                    <a:pt x="3" y="10"/>
                    <a:pt x="2" y="10"/>
                  </a:cubicBezTo>
                  <a:cubicBezTo>
                    <a:pt x="2" y="10"/>
                    <a:pt x="2" y="10"/>
                    <a:pt x="2" y="10"/>
                  </a:cubicBezTo>
                  <a:cubicBezTo>
                    <a:pt x="1" y="10"/>
                    <a:pt x="2" y="9"/>
                    <a:pt x="2" y="9"/>
                  </a:cubicBezTo>
                  <a:cubicBezTo>
                    <a:pt x="1" y="9"/>
                    <a:pt x="1" y="9"/>
                    <a:pt x="1" y="9"/>
                  </a:cubicBezTo>
                  <a:cubicBezTo>
                    <a:pt x="1" y="8"/>
                    <a:pt x="1" y="8"/>
                    <a:pt x="1" y="8"/>
                  </a:cubicBezTo>
                  <a:cubicBezTo>
                    <a:pt x="1" y="8"/>
                    <a:pt x="0" y="8"/>
                    <a:pt x="0" y="8"/>
                  </a:cubicBezTo>
                  <a:cubicBezTo>
                    <a:pt x="0" y="7"/>
                    <a:pt x="1" y="7"/>
                    <a:pt x="1" y="7"/>
                  </a:cubicBezTo>
                  <a:cubicBezTo>
                    <a:pt x="1" y="6"/>
                    <a:pt x="1" y="6"/>
                    <a:pt x="1" y="6"/>
                  </a:cubicBezTo>
                  <a:cubicBezTo>
                    <a:pt x="2" y="5"/>
                    <a:pt x="2" y="5"/>
                    <a:pt x="2" y="4"/>
                  </a:cubicBezTo>
                  <a:cubicBezTo>
                    <a:pt x="3" y="4"/>
                    <a:pt x="4" y="4"/>
                    <a:pt x="4" y="3"/>
                  </a:cubicBezTo>
                  <a:cubicBezTo>
                    <a:pt x="5" y="3"/>
                    <a:pt x="5" y="3"/>
                    <a:pt x="6" y="3"/>
                  </a:cubicBezTo>
                  <a:cubicBezTo>
                    <a:pt x="6" y="3"/>
                    <a:pt x="7" y="3"/>
                    <a:pt x="7" y="3"/>
                  </a:cubicBezTo>
                  <a:cubicBezTo>
                    <a:pt x="7" y="3"/>
                    <a:pt x="7" y="3"/>
                    <a:pt x="8" y="3"/>
                  </a:cubicBezTo>
                  <a:cubicBezTo>
                    <a:pt x="8" y="3"/>
                    <a:pt x="8" y="3"/>
                    <a:pt x="8" y="3"/>
                  </a:cubicBezTo>
                  <a:cubicBezTo>
                    <a:pt x="9" y="2"/>
                    <a:pt x="9" y="2"/>
                    <a:pt x="9" y="2"/>
                  </a:cubicBezTo>
                  <a:cubicBezTo>
                    <a:pt x="9" y="1"/>
                    <a:pt x="8" y="1"/>
                    <a:pt x="9" y="1"/>
                  </a:cubicBezTo>
                  <a:cubicBezTo>
                    <a:pt x="9" y="0"/>
                    <a:pt x="9" y="0"/>
                    <a:pt x="9" y="0"/>
                  </a:cubicBezTo>
                  <a:cubicBezTo>
                    <a:pt x="10" y="1"/>
                    <a:pt x="9" y="2"/>
                    <a:pt x="9" y="3"/>
                  </a:cubicBezTo>
                  <a:cubicBezTo>
                    <a:pt x="9" y="3"/>
                    <a:pt x="9" y="3"/>
                    <a:pt x="9" y="3"/>
                  </a:cubicBezTo>
                  <a:cubicBezTo>
                    <a:pt x="10" y="3"/>
                    <a:pt x="10" y="3"/>
                    <a:pt x="11" y="3"/>
                  </a:cubicBezTo>
                  <a:cubicBezTo>
                    <a:pt x="11" y="3"/>
                    <a:pt x="11" y="2"/>
                    <a:pt x="11" y="2"/>
                  </a:cubicBezTo>
                  <a:cubicBezTo>
                    <a:pt x="11" y="2"/>
                    <a:pt x="11" y="3"/>
                    <a:pt x="11" y="3"/>
                  </a:cubicBezTo>
                  <a:cubicBezTo>
                    <a:pt x="12" y="3"/>
                    <a:pt x="12" y="4"/>
                    <a:pt x="13" y="3"/>
                  </a:cubicBezTo>
                  <a:cubicBezTo>
                    <a:pt x="14" y="4"/>
                    <a:pt x="13" y="4"/>
                    <a:pt x="14" y="5"/>
                  </a:cubicBezTo>
                  <a:cubicBezTo>
                    <a:pt x="14" y="5"/>
                    <a:pt x="14" y="5"/>
                    <a:pt x="14" y="6"/>
                  </a:cubicBezTo>
                  <a:cubicBezTo>
                    <a:pt x="15" y="6"/>
                    <a:pt x="16" y="6"/>
                    <a:pt x="16" y="6"/>
                  </a:cubicBezTo>
                  <a:cubicBezTo>
                    <a:pt x="17" y="6"/>
                    <a:pt x="18" y="6"/>
                    <a:pt x="19" y="6"/>
                  </a:cubicBezTo>
                  <a:cubicBezTo>
                    <a:pt x="19" y="7"/>
                    <a:pt x="19" y="7"/>
                    <a:pt x="19" y="8"/>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71" name="Freeform 494"/>
            <p:cNvSpPr>
              <a:spLocks noChangeArrowheads="1"/>
            </p:cNvSpPr>
            <p:nvPr/>
          </p:nvSpPr>
          <p:spPr bwMode="auto">
            <a:xfrm>
              <a:off x="1041400" y="287337"/>
              <a:ext cx="33338" cy="17463"/>
            </a:xfrm>
            <a:custGeom>
              <a:avLst/>
              <a:gdLst>
                <a:gd name="T0" fmla="*/ 29634 w 9"/>
                <a:gd name="T1" fmla="*/ 10478 h 5"/>
                <a:gd name="T2" fmla="*/ 22225 w 9"/>
                <a:gd name="T3" fmla="*/ 13970 h 5"/>
                <a:gd name="T4" fmla="*/ 11113 w 9"/>
                <a:gd name="T5" fmla="*/ 13970 h 5"/>
                <a:gd name="T6" fmla="*/ 7408 w 9"/>
                <a:gd name="T7" fmla="*/ 10478 h 5"/>
                <a:gd name="T8" fmla="*/ 3704 w 9"/>
                <a:gd name="T9" fmla="*/ 10478 h 5"/>
                <a:gd name="T10" fmla="*/ 3704 w 9"/>
                <a:gd name="T11" fmla="*/ 6985 h 5"/>
                <a:gd name="T12" fmla="*/ 11113 w 9"/>
                <a:gd name="T13" fmla="*/ 3493 h 5"/>
                <a:gd name="T14" fmla="*/ 14817 w 9"/>
                <a:gd name="T15" fmla="*/ 3493 h 5"/>
                <a:gd name="T16" fmla="*/ 25930 w 9"/>
                <a:gd name="T17" fmla="*/ 0 h 5"/>
                <a:gd name="T18" fmla="*/ 29634 w 9"/>
                <a:gd name="T19" fmla="*/ 10478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5"/>
                <a:gd name="T32" fmla="*/ 9 w 9"/>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5">
                  <a:moveTo>
                    <a:pt x="8" y="3"/>
                  </a:moveTo>
                  <a:cubicBezTo>
                    <a:pt x="7" y="3"/>
                    <a:pt x="7" y="4"/>
                    <a:pt x="6" y="4"/>
                  </a:cubicBezTo>
                  <a:cubicBezTo>
                    <a:pt x="4" y="5"/>
                    <a:pt x="3" y="4"/>
                    <a:pt x="3" y="4"/>
                  </a:cubicBezTo>
                  <a:cubicBezTo>
                    <a:pt x="2" y="4"/>
                    <a:pt x="3" y="3"/>
                    <a:pt x="2" y="3"/>
                  </a:cubicBezTo>
                  <a:cubicBezTo>
                    <a:pt x="2" y="3"/>
                    <a:pt x="1" y="3"/>
                    <a:pt x="1" y="3"/>
                  </a:cubicBezTo>
                  <a:cubicBezTo>
                    <a:pt x="0" y="2"/>
                    <a:pt x="1" y="2"/>
                    <a:pt x="1" y="2"/>
                  </a:cubicBezTo>
                  <a:cubicBezTo>
                    <a:pt x="2" y="1"/>
                    <a:pt x="2" y="1"/>
                    <a:pt x="3" y="1"/>
                  </a:cubicBezTo>
                  <a:cubicBezTo>
                    <a:pt x="3" y="2"/>
                    <a:pt x="4" y="1"/>
                    <a:pt x="4" y="1"/>
                  </a:cubicBezTo>
                  <a:cubicBezTo>
                    <a:pt x="5" y="0"/>
                    <a:pt x="6" y="0"/>
                    <a:pt x="7" y="0"/>
                  </a:cubicBezTo>
                  <a:cubicBezTo>
                    <a:pt x="8" y="1"/>
                    <a:pt x="9" y="2"/>
                    <a:pt x="8" y="3"/>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72" name="Freeform 495"/>
            <p:cNvSpPr>
              <a:spLocks noChangeArrowheads="1"/>
            </p:cNvSpPr>
            <p:nvPr/>
          </p:nvSpPr>
          <p:spPr bwMode="auto">
            <a:xfrm>
              <a:off x="1060450" y="301625"/>
              <a:ext cx="14288" cy="11113"/>
            </a:xfrm>
            <a:custGeom>
              <a:avLst/>
              <a:gdLst>
                <a:gd name="T0" fmla="*/ 10716 w 4"/>
                <a:gd name="T1" fmla="*/ 7409 h 3"/>
                <a:gd name="T2" fmla="*/ 3572 w 4"/>
                <a:gd name="T3" fmla="*/ 11113 h 3"/>
                <a:gd name="T4" fmla="*/ 0 w 4"/>
                <a:gd name="T5" fmla="*/ 7409 h 3"/>
                <a:gd name="T6" fmla="*/ 0 w 4"/>
                <a:gd name="T7" fmla="*/ 3704 h 3"/>
                <a:gd name="T8" fmla="*/ 3572 w 4"/>
                <a:gd name="T9" fmla="*/ 0 h 3"/>
                <a:gd name="T10" fmla="*/ 10716 w 4"/>
                <a:gd name="T11" fmla="*/ 3704 h 3"/>
                <a:gd name="T12" fmla="*/ 10716 w 4"/>
                <a:gd name="T13" fmla="*/ 7409 h 3"/>
                <a:gd name="T14" fmla="*/ 0 60000 65536"/>
                <a:gd name="T15" fmla="*/ 0 60000 65536"/>
                <a:gd name="T16" fmla="*/ 0 60000 65536"/>
                <a:gd name="T17" fmla="*/ 0 60000 65536"/>
                <a:gd name="T18" fmla="*/ 0 60000 65536"/>
                <a:gd name="T19" fmla="*/ 0 60000 65536"/>
                <a:gd name="T20" fmla="*/ 0 60000 65536"/>
                <a:gd name="T21" fmla="*/ 0 w 4"/>
                <a:gd name="T22" fmla="*/ 0 h 3"/>
                <a:gd name="T23" fmla="*/ 4 w 4"/>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
                  <a:moveTo>
                    <a:pt x="3" y="2"/>
                  </a:moveTo>
                  <a:cubicBezTo>
                    <a:pt x="2" y="3"/>
                    <a:pt x="2" y="3"/>
                    <a:pt x="1" y="3"/>
                  </a:cubicBezTo>
                  <a:cubicBezTo>
                    <a:pt x="1" y="3"/>
                    <a:pt x="1" y="3"/>
                    <a:pt x="0" y="2"/>
                  </a:cubicBezTo>
                  <a:cubicBezTo>
                    <a:pt x="0" y="2"/>
                    <a:pt x="0" y="2"/>
                    <a:pt x="0" y="1"/>
                  </a:cubicBezTo>
                  <a:cubicBezTo>
                    <a:pt x="0" y="1"/>
                    <a:pt x="1" y="1"/>
                    <a:pt x="1" y="0"/>
                  </a:cubicBezTo>
                  <a:cubicBezTo>
                    <a:pt x="2" y="0"/>
                    <a:pt x="3" y="0"/>
                    <a:pt x="3" y="1"/>
                  </a:cubicBezTo>
                  <a:cubicBezTo>
                    <a:pt x="4" y="1"/>
                    <a:pt x="3" y="2"/>
                    <a:pt x="3" y="2"/>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73" name="Freeform 496"/>
            <p:cNvSpPr>
              <a:spLocks noChangeArrowheads="1"/>
            </p:cNvSpPr>
            <p:nvPr/>
          </p:nvSpPr>
          <p:spPr bwMode="auto">
            <a:xfrm>
              <a:off x="909638" y="41275"/>
              <a:ext cx="66675" cy="49213"/>
            </a:xfrm>
            <a:custGeom>
              <a:avLst/>
              <a:gdLst>
                <a:gd name="T0" fmla="*/ 66675 w 18"/>
                <a:gd name="T1" fmla="*/ 18928 h 13"/>
                <a:gd name="T2" fmla="*/ 66675 w 18"/>
                <a:gd name="T3" fmla="*/ 26499 h 13"/>
                <a:gd name="T4" fmla="*/ 62971 w 18"/>
                <a:gd name="T5" fmla="*/ 30285 h 13"/>
                <a:gd name="T6" fmla="*/ 55562 w 18"/>
                <a:gd name="T7" fmla="*/ 37856 h 13"/>
                <a:gd name="T8" fmla="*/ 44450 w 18"/>
                <a:gd name="T9" fmla="*/ 41642 h 13"/>
                <a:gd name="T10" fmla="*/ 37042 w 18"/>
                <a:gd name="T11" fmla="*/ 45427 h 13"/>
                <a:gd name="T12" fmla="*/ 33338 w 18"/>
                <a:gd name="T13" fmla="*/ 45427 h 13"/>
                <a:gd name="T14" fmla="*/ 25929 w 18"/>
                <a:gd name="T15" fmla="*/ 45427 h 13"/>
                <a:gd name="T16" fmla="*/ 18521 w 18"/>
                <a:gd name="T17" fmla="*/ 49213 h 13"/>
                <a:gd name="T18" fmla="*/ 18521 w 18"/>
                <a:gd name="T19" fmla="*/ 45427 h 13"/>
                <a:gd name="T20" fmla="*/ 11112 w 18"/>
                <a:gd name="T21" fmla="*/ 45427 h 13"/>
                <a:gd name="T22" fmla="*/ 7408 w 18"/>
                <a:gd name="T23" fmla="*/ 41642 h 13"/>
                <a:gd name="T24" fmla="*/ 7408 w 18"/>
                <a:gd name="T25" fmla="*/ 41642 h 13"/>
                <a:gd name="T26" fmla="*/ 0 w 18"/>
                <a:gd name="T27" fmla="*/ 37856 h 13"/>
                <a:gd name="T28" fmla="*/ 3704 w 18"/>
                <a:gd name="T29" fmla="*/ 34071 h 13"/>
                <a:gd name="T30" fmla="*/ 3704 w 18"/>
                <a:gd name="T31" fmla="*/ 26499 h 13"/>
                <a:gd name="T32" fmla="*/ 3704 w 18"/>
                <a:gd name="T33" fmla="*/ 22714 h 13"/>
                <a:gd name="T34" fmla="*/ 7408 w 18"/>
                <a:gd name="T35" fmla="*/ 22714 h 13"/>
                <a:gd name="T36" fmla="*/ 7408 w 18"/>
                <a:gd name="T37" fmla="*/ 18928 h 13"/>
                <a:gd name="T38" fmla="*/ 7408 w 18"/>
                <a:gd name="T39" fmla="*/ 18928 h 13"/>
                <a:gd name="T40" fmla="*/ 11112 w 18"/>
                <a:gd name="T41" fmla="*/ 15142 h 13"/>
                <a:gd name="T42" fmla="*/ 14817 w 18"/>
                <a:gd name="T43" fmla="*/ 11357 h 13"/>
                <a:gd name="T44" fmla="*/ 14817 w 18"/>
                <a:gd name="T45" fmla="*/ 11357 h 13"/>
                <a:gd name="T46" fmla="*/ 14817 w 18"/>
                <a:gd name="T47" fmla="*/ 11357 h 13"/>
                <a:gd name="T48" fmla="*/ 14817 w 18"/>
                <a:gd name="T49" fmla="*/ 11357 h 13"/>
                <a:gd name="T50" fmla="*/ 14817 w 18"/>
                <a:gd name="T51" fmla="*/ 11357 h 13"/>
                <a:gd name="T52" fmla="*/ 18521 w 18"/>
                <a:gd name="T53" fmla="*/ 7571 h 13"/>
                <a:gd name="T54" fmla="*/ 25929 w 18"/>
                <a:gd name="T55" fmla="*/ 7571 h 13"/>
                <a:gd name="T56" fmla="*/ 25929 w 18"/>
                <a:gd name="T57" fmla="*/ 7571 h 13"/>
                <a:gd name="T58" fmla="*/ 25929 w 18"/>
                <a:gd name="T59" fmla="*/ 3786 h 13"/>
                <a:gd name="T60" fmla="*/ 25929 w 18"/>
                <a:gd name="T61" fmla="*/ 7571 h 13"/>
                <a:gd name="T62" fmla="*/ 25929 w 18"/>
                <a:gd name="T63" fmla="*/ 3786 h 13"/>
                <a:gd name="T64" fmla="*/ 29633 w 18"/>
                <a:gd name="T65" fmla="*/ 3786 h 13"/>
                <a:gd name="T66" fmla="*/ 29633 w 18"/>
                <a:gd name="T67" fmla="*/ 3786 h 13"/>
                <a:gd name="T68" fmla="*/ 29633 w 18"/>
                <a:gd name="T69" fmla="*/ 3786 h 13"/>
                <a:gd name="T70" fmla="*/ 33338 w 18"/>
                <a:gd name="T71" fmla="*/ 0 h 13"/>
                <a:gd name="T72" fmla="*/ 37042 w 18"/>
                <a:gd name="T73" fmla="*/ 0 h 13"/>
                <a:gd name="T74" fmla="*/ 44450 w 18"/>
                <a:gd name="T75" fmla="*/ 0 h 13"/>
                <a:gd name="T76" fmla="*/ 48154 w 18"/>
                <a:gd name="T77" fmla="*/ 0 h 13"/>
                <a:gd name="T78" fmla="*/ 48154 w 18"/>
                <a:gd name="T79" fmla="*/ 3786 h 13"/>
                <a:gd name="T80" fmla="*/ 51858 w 18"/>
                <a:gd name="T81" fmla="*/ 0 h 13"/>
                <a:gd name="T82" fmla="*/ 55562 w 18"/>
                <a:gd name="T83" fmla="*/ 3786 h 13"/>
                <a:gd name="T84" fmla="*/ 55562 w 18"/>
                <a:gd name="T85" fmla="*/ 0 h 13"/>
                <a:gd name="T86" fmla="*/ 55562 w 18"/>
                <a:gd name="T87" fmla="*/ 7571 h 13"/>
                <a:gd name="T88" fmla="*/ 59267 w 18"/>
                <a:gd name="T89" fmla="*/ 7571 h 13"/>
                <a:gd name="T90" fmla="*/ 62971 w 18"/>
                <a:gd name="T91" fmla="*/ 7571 h 13"/>
                <a:gd name="T92" fmla="*/ 66675 w 18"/>
                <a:gd name="T93" fmla="*/ 11357 h 1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
                <a:gd name="T142" fmla="*/ 0 h 13"/>
                <a:gd name="T143" fmla="*/ 18 w 18"/>
                <a:gd name="T144" fmla="*/ 13 h 1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 h="13">
                  <a:moveTo>
                    <a:pt x="17" y="4"/>
                  </a:moveTo>
                  <a:cubicBezTo>
                    <a:pt x="18" y="5"/>
                    <a:pt x="18" y="5"/>
                    <a:pt x="18" y="5"/>
                  </a:cubicBezTo>
                  <a:cubicBezTo>
                    <a:pt x="17" y="5"/>
                    <a:pt x="17" y="6"/>
                    <a:pt x="17" y="6"/>
                  </a:cubicBezTo>
                  <a:cubicBezTo>
                    <a:pt x="18" y="6"/>
                    <a:pt x="18" y="6"/>
                    <a:pt x="18" y="7"/>
                  </a:cubicBezTo>
                  <a:cubicBezTo>
                    <a:pt x="17" y="7"/>
                    <a:pt x="18" y="8"/>
                    <a:pt x="17" y="8"/>
                  </a:cubicBezTo>
                  <a:cubicBezTo>
                    <a:pt x="17" y="8"/>
                    <a:pt x="17" y="8"/>
                    <a:pt x="17" y="8"/>
                  </a:cubicBezTo>
                  <a:cubicBezTo>
                    <a:pt x="17" y="9"/>
                    <a:pt x="16" y="9"/>
                    <a:pt x="16" y="9"/>
                  </a:cubicBezTo>
                  <a:cubicBezTo>
                    <a:pt x="16" y="10"/>
                    <a:pt x="15" y="10"/>
                    <a:pt x="15" y="10"/>
                  </a:cubicBezTo>
                  <a:cubicBezTo>
                    <a:pt x="14" y="10"/>
                    <a:pt x="14" y="10"/>
                    <a:pt x="14" y="10"/>
                  </a:cubicBezTo>
                  <a:cubicBezTo>
                    <a:pt x="14" y="11"/>
                    <a:pt x="12" y="11"/>
                    <a:pt x="12" y="11"/>
                  </a:cubicBezTo>
                  <a:cubicBezTo>
                    <a:pt x="11" y="12"/>
                    <a:pt x="11" y="11"/>
                    <a:pt x="11" y="11"/>
                  </a:cubicBezTo>
                  <a:cubicBezTo>
                    <a:pt x="11" y="12"/>
                    <a:pt x="11" y="12"/>
                    <a:pt x="10" y="12"/>
                  </a:cubicBezTo>
                  <a:cubicBezTo>
                    <a:pt x="10" y="12"/>
                    <a:pt x="10" y="12"/>
                    <a:pt x="10" y="12"/>
                  </a:cubicBezTo>
                  <a:cubicBezTo>
                    <a:pt x="9" y="12"/>
                    <a:pt x="9" y="12"/>
                    <a:pt x="9" y="12"/>
                  </a:cubicBezTo>
                  <a:cubicBezTo>
                    <a:pt x="9" y="12"/>
                    <a:pt x="8" y="12"/>
                    <a:pt x="8" y="12"/>
                  </a:cubicBezTo>
                  <a:cubicBezTo>
                    <a:pt x="8" y="12"/>
                    <a:pt x="7" y="12"/>
                    <a:pt x="7" y="12"/>
                  </a:cubicBezTo>
                  <a:cubicBezTo>
                    <a:pt x="7" y="12"/>
                    <a:pt x="7" y="12"/>
                    <a:pt x="6" y="12"/>
                  </a:cubicBezTo>
                  <a:cubicBezTo>
                    <a:pt x="6" y="12"/>
                    <a:pt x="5" y="12"/>
                    <a:pt x="5" y="13"/>
                  </a:cubicBezTo>
                  <a:cubicBezTo>
                    <a:pt x="5" y="13"/>
                    <a:pt x="5" y="13"/>
                    <a:pt x="5" y="12"/>
                  </a:cubicBezTo>
                  <a:cubicBezTo>
                    <a:pt x="5" y="12"/>
                    <a:pt x="6" y="12"/>
                    <a:pt x="5" y="12"/>
                  </a:cubicBezTo>
                  <a:cubicBezTo>
                    <a:pt x="5" y="11"/>
                    <a:pt x="4" y="12"/>
                    <a:pt x="3" y="12"/>
                  </a:cubicBezTo>
                  <a:cubicBezTo>
                    <a:pt x="3" y="12"/>
                    <a:pt x="3" y="12"/>
                    <a:pt x="3" y="12"/>
                  </a:cubicBezTo>
                  <a:cubicBezTo>
                    <a:pt x="3" y="12"/>
                    <a:pt x="4" y="11"/>
                    <a:pt x="4" y="11"/>
                  </a:cubicBezTo>
                  <a:cubicBezTo>
                    <a:pt x="3" y="11"/>
                    <a:pt x="2" y="12"/>
                    <a:pt x="2" y="11"/>
                  </a:cubicBezTo>
                  <a:cubicBezTo>
                    <a:pt x="2" y="11"/>
                    <a:pt x="3" y="11"/>
                    <a:pt x="2" y="11"/>
                  </a:cubicBezTo>
                  <a:cubicBezTo>
                    <a:pt x="2" y="11"/>
                    <a:pt x="2" y="11"/>
                    <a:pt x="2" y="11"/>
                  </a:cubicBezTo>
                  <a:cubicBezTo>
                    <a:pt x="1" y="10"/>
                    <a:pt x="3" y="10"/>
                    <a:pt x="2" y="10"/>
                  </a:cubicBezTo>
                  <a:cubicBezTo>
                    <a:pt x="0" y="10"/>
                    <a:pt x="0" y="10"/>
                    <a:pt x="0" y="10"/>
                  </a:cubicBezTo>
                  <a:cubicBezTo>
                    <a:pt x="0" y="10"/>
                    <a:pt x="0" y="10"/>
                    <a:pt x="0" y="10"/>
                  </a:cubicBezTo>
                  <a:cubicBezTo>
                    <a:pt x="1" y="9"/>
                    <a:pt x="1" y="10"/>
                    <a:pt x="1" y="9"/>
                  </a:cubicBezTo>
                  <a:cubicBezTo>
                    <a:pt x="2" y="9"/>
                    <a:pt x="1" y="8"/>
                    <a:pt x="1" y="8"/>
                  </a:cubicBezTo>
                  <a:cubicBezTo>
                    <a:pt x="1" y="7"/>
                    <a:pt x="1" y="7"/>
                    <a:pt x="1" y="7"/>
                  </a:cubicBezTo>
                  <a:cubicBezTo>
                    <a:pt x="1" y="7"/>
                    <a:pt x="0" y="7"/>
                    <a:pt x="0" y="6"/>
                  </a:cubicBezTo>
                  <a:cubicBezTo>
                    <a:pt x="0" y="6"/>
                    <a:pt x="1" y="6"/>
                    <a:pt x="1" y="6"/>
                  </a:cubicBezTo>
                  <a:cubicBezTo>
                    <a:pt x="1" y="7"/>
                    <a:pt x="1" y="7"/>
                    <a:pt x="1" y="7"/>
                  </a:cubicBezTo>
                  <a:cubicBezTo>
                    <a:pt x="1" y="6"/>
                    <a:pt x="2" y="7"/>
                    <a:pt x="2" y="6"/>
                  </a:cubicBezTo>
                  <a:cubicBezTo>
                    <a:pt x="1" y="6"/>
                    <a:pt x="2" y="5"/>
                    <a:pt x="2" y="5"/>
                  </a:cubicBezTo>
                  <a:cubicBezTo>
                    <a:pt x="2" y="5"/>
                    <a:pt x="2" y="5"/>
                    <a:pt x="2" y="5"/>
                  </a:cubicBezTo>
                  <a:cubicBezTo>
                    <a:pt x="2" y="5"/>
                    <a:pt x="2" y="5"/>
                    <a:pt x="2" y="5"/>
                  </a:cubicBezTo>
                  <a:cubicBezTo>
                    <a:pt x="2" y="5"/>
                    <a:pt x="2" y="5"/>
                    <a:pt x="2" y="5"/>
                  </a:cubicBezTo>
                  <a:cubicBezTo>
                    <a:pt x="2" y="5"/>
                    <a:pt x="2" y="5"/>
                    <a:pt x="2" y="5"/>
                  </a:cubicBezTo>
                  <a:cubicBezTo>
                    <a:pt x="2" y="5"/>
                    <a:pt x="3" y="5"/>
                    <a:pt x="3" y="4"/>
                  </a:cubicBezTo>
                  <a:cubicBezTo>
                    <a:pt x="3" y="4"/>
                    <a:pt x="3" y="4"/>
                    <a:pt x="3" y="4"/>
                  </a:cubicBezTo>
                  <a:cubicBezTo>
                    <a:pt x="3" y="4"/>
                    <a:pt x="4" y="4"/>
                    <a:pt x="4" y="3"/>
                  </a:cubicBezTo>
                  <a:cubicBezTo>
                    <a:pt x="4" y="3"/>
                    <a:pt x="4" y="3"/>
                    <a:pt x="4" y="3"/>
                  </a:cubicBezTo>
                  <a:cubicBezTo>
                    <a:pt x="4" y="3"/>
                    <a:pt x="4" y="3"/>
                    <a:pt x="4" y="3"/>
                  </a:cubicBezTo>
                  <a:cubicBezTo>
                    <a:pt x="4" y="3"/>
                    <a:pt x="4" y="3"/>
                    <a:pt x="4" y="3"/>
                  </a:cubicBezTo>
                  <a:cubicBezTo>
                    <a:pt x="4" y="3"/>
                    <a:pt x="4" y="3"/>
                    <a:pt x="4" y="3"/>
                  </a:cubicBezTo>
                  <a:cubicBezTo>
                    <a:pt x="4" y="3"/>
                    <a:pt x="3" y="3"/>
                    <a:pt x="3" y="3"/>
                  </a:cubicBezTo>
                  <a:cubicBezTo>
                    <a:pt x="3" y="3"/>
                    <a:pt x="4" y="3"/>
                    <a:pt x="4" y="3"/>
                  </a:cubicBezTo>
                  <a:cubicBezTo>
                    <a:pt x="4" y="3"/>
                    <a:pt x="4" y="3"/>
                    <a:pt x="4" y="3"/>
                  </a:cubicBezTo>
                  <a:cubicBezTo>
                    <a:pt x="4" y="3"/>
                    <a:pt x="4" y="3"/>
                    <a:pt x="4" y="3"/>
                  </a:cubicBezTo>
                  <a:cubicBezTo>
                    <a:pt x="4" y="3"/>
                    <a:pt x="4" y="3"/>
                    <a:pt x="5" y="3"/>
                  </a:cubicBezTo>
                  <a:cubicBezTo>
                    <a:pt x="5" y="3"/>
                    <a:pt x="5" y="2"/>
                    <a:pt x="5" y="2"/>
                  </a:cubicBezTo>
                  <a:cubicBezTo>
                    <a:pt x="5" y="2"/>
                    <a:pt x="6" y="3"/>
                    <a:pt x="6" y="2"/>
                  </a:cubicBezTo>
                  <a:cubicBezTo>
                    <a:pt x="7" y="2"/>
                    <a:pt x="7" y="2"/>
                    <a:pt x="7" y="2"/>
                  </a:cubicBezTo>
                  <a:cubicBezTo>
                    <a:pt x="7" y="2"/>
                    <a:pt x="7" y="2"/>
                    <a:pt x="7" y="2"/>
                  </a:cubicBezTo>
                  <a:cubicBezTo>
                    <a:pt x="7" y="2"/>
                    <a:pt x="7" y="2"/>
                    <a:pt x="7" y="2"/>
                  </a:cubicBezTo>
                  <a:cubicBezTo>
                    <a:pt x="7" y="2"/>
                    <a:pt x="7" y="2"/>
                    <a:pt x="7" y="2"/>
                  </a:cubicBezTo>
                  <a:cubicBezTo>
                    <a:pt x="7" y="1"/>
                    <a:pt x="7" y="1"/>
                    <a:pt x="7" y="1"/>
                  </a:cubicBezTo>
                  <a:cubicBezTo>
                    <a:pt x="7" y="1"/>
                    <a:pt x="7" y="1"/>
                    <a:pt x="7" y="1"/>
                  </a:cubicBezTo>
                  <a:cubicBezTo>
                    <a:pt x="7" y="1"/>
                    <a:pt x="7" y="2"/>
                    <a:pt x="7" y="2"/>
                  </a:cubicBezTo>
                  <a:cubicBezTo>
                    <a:pt x="7" y="2"/>
                    <a:pt x="7" y="2"/>
                    <a:pt x="7" y="1"/>
                  </a:cubicBezTo>
                  <a:cubicBezTo>
                    <a:pt x="7" y="1"/>
                    <a:pt x="7" y="1"/>
                    <a:pt x="7" y="1"/>
                  </a:cubicBezTo>
                  <a:cubicBezTo>
                    <a:pt x="7" y="1"/>
                    <a:pt x="8" y="2"/>
                    <a:pt x="8" y="2"/>
                  </a:cubicBezTo>
                  <a:cubicBezTo>
                    <a:pt x="8" y="1"/>
                    <a:pt x="8" y="1"/>
                    <a:pt x="8" y="1"/>
                  </a:cubicBezTo>
                  <a:cubicBezTo>
                    <a:pt x="8" y="1"/>
                    <a:pt x="8" y="1"/>
                    <a:pt x="8" y="1"/>
                  </a:cubicBezTo>
                  <a:cubicBezTo>
                    <a:pt x="7" y="1"/>
                    <a:pt x="8" y="1"/>
                    <a:pt x="8" y="1"/>
                  </a:cubicBezTo>
                  <a:cubicBezTo>
                    <a:pt x="8" y="0"/>
                    <a:pt x="8" y="1"/>
                    <a:pt x="8" y="1"/>
                  </a:cubicBezTo>
                  <a:cubicBezTo>
                    <a:pt x="8" y="1"/>
                    <a:pt x="8" y="1"/>
                    <a:pt x="8" y="1"/>
                  </a:cubicBezTo>
                  <a:cubicBezTo>
                    <a:pt x="8" y="1"/>
                    <a:pt x="9" y="1"/>
                    <a:pt x="9" y="1"/>
                  </a:cubicBezTo>
                  <a:cubicBezTo>
                    <a:pt x="9" y="0"/>
                    <a:pt x="9" y="0"/>
                    <a:pt x="9" y="0"/>
                  </a:cubicBezTo>
                  <a:cubicBezTo>
                    <a:pt x="9" y="0"/>
                    <a:pt x="9" y="0"/>
                    <a:pt x="9" y="0"/>
                  </a:cubicBezTo>
                  <a:cubicBezTo>
                    <a:pt x="9" y="0"/>
                    <a:pt x="10" y="0"/>
                    <a:pt x="10" y="0"/>
                  </a:cubicBezTo>
                  <a:cubicBezTo>
                    <a:pt x="10" y="0"/>
                    <a:pt x="10" y="1"/>
                    <a:pt x="10" y="1"/>
                  </a:cubicBezTo>
                  <a:cubicBezTo>
                    <a:pt x="11" y="0"/>
                    <a:pt x="11" y="1"/>
                    <a:pt x="12" y="0"/>
                  </a:cubicBezTo>
                  <a:cubicBezTo>
                    <a:pt x="12" y="0"/>
                    <a:pt x="12" y="1"/>
                    <a:pt x="13" y="1"/>
                  </a:cubicBezTo>
                  <a:cubicBezTo>
                    <a:pt x="13" y="1"/>
                    <a:pt x="13" y="0"/>
                    <a:pt x="13" y="0"/>
                  </a:cubicBezTo>
                  <a:cubicBezTo>
                    <a:pt x="13" y="0"/>
                    <a:pt x="14" y="0"/>
                    <a:pt x="14" y="1"/>
                  </a:cubicBezTo>
                  <a:cubicBezTo>
                    <a:pt x="13" y="1"/>
                    <a:pt x="13" y="1"/>
                    <a:pt x="13" y="1"/>
                  </a:cubicBezTo>
                  <a:cubicBezTo>
                    <a:pt x="13" y="1"/>
                    <a:pt x="13" y="1"/>
                    <a:pt x="14" y="1"/>
                  </a:cubicBezTo>
                  <a:cubicBezTo>
                    <a:pt x="14" y="1"/>
                    <a:pt x="14" y="1"/>
                    <a:pt x="14" y="0"/>
                  </a:cubicBezTo>
                  <a:cubicBezTo>
                    <a:pt x="14" y="1"/>
                    <a:pt x="14" y="1"/>
                    <a:pt x="15" y="1"/>
                  </a:cubicBezTo>
                  <a:cubicBezTo>
                    <a:pt x="15" y="1"/>
                    <a:pt x="15" y="1"/>
                    <a:pt x="15" y="1"/>
                  </a:cubicBezTo>
                  <a:cubicBezTo>
                    <a:pt x="15" y="0"/>
                    <a:pt x="14" y="1"/>
                    <a:pt x="15" y="0"/>
                  </a:cubicBezTo>
                  <a:cubicBezTo>
                    <a:pt x="15" y="0"/>
                    <a:pt x="15" y="0"/>
                    <a:pt x="15" y="0"/>
                  </a:cubicBezTo>
                  <a:cubicBezTo>
                    <a:pt x="15" y="0"/>
                    <a:pt x="15" y="1"/>
                    <a:pt x="15" y="1"/>
                  </a:cubicBezTo>
                  <a:cubicBezTo>
                    <a:pt x="14" y="1"/>
                    <a:pt x="15" y="1"/>
                    <a:pt x="15" y="2"/>
                  </a:cubicBezTo>
                  <a:cubicBezTo>
                    <a:pt x="16" y="2"/>
                    <a:pt x="16" y="2"/>
                    <a:pt x="16" y="2"/>
                  </a:cubicBezTo>
                  <a:cubicBezTo>
                    <a:pt x="16" y="2"/>
                    <a:pt x="16" y="2"/>
                    <a:pt x="16" y="2"/>
                  </a:cubicBezTo>
                  <a:cubicBezTo>
                    <a:pt x="16" y="2"/>
                    <a:pt x="17" y="2"/>
                    <a:pt x="17" y="2"/>
                  </a:cubicBezTo>
                  <a:cubicBezTo>
                    <a:pt x="17" y="2"/>
                    <a:pt x="17" y="2"/>
                    <a:pt x="17" y="2"/>
                  </a:cubicBezTo>
                  <a:cubicBezTo>
                    <a:pt x="17" y="3"/>
                    <a:pt x="16" y="3"/>
                    <a:pt x="17" y="3"/>
                  </a:cubicBezTo>
                  <a:cubicBezTo>
                    <a:pt x="16" y="4"/>
                    <a:pt x="17" y="3"/>
                    <a:pt x="18" y="3"/>
                  </a:cubicBezTo>
                  <a:cubicBezTo>
                    <a:pt x="18" y="4"/>
                    <a:pt x="17" y="4"/>
                    <a:pt x="17" y="4"/>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74" name="Freeform 497"/>
            <p:cNvSpPr>
              <a:spLocks noChangeArrowheads="1"/>
            </p:cNvSpPr>
            <p:nvPr/>
          </p:nvSpPr>
          <p:spPr bwMode="auto">
            <a:xfrm>
              <a:off x="981075" y="274637"/>
              <a:ext cx="60325" cy="34925"/>
            </a:xfrm>
            <a:custGeom>
              <a:avLst/>
              <a:gdLst>
                <a:gd name="T0" fmla="*/ 52784 w 16"/>
                <a:gd name="T1" fmla="*/ 15522 h 9"/>
                <a:gd name="T2" fmla="*/ 37703 w 16"/>
                <a:gd name="T3" fmla="*/ 31044 h 9"/>
                <a:gd name="T4" fmla="*/ 26392 w 16"/>
                <a:gd name="T5" fmla="*/ 34925 h 9"/>
                <a:gd name="T6" fmla="*/ 11311 w 16"/>
                <a:gd name="T7" fmla="*/ 31044 h 9"/>
                <a:gd name="T8" fmla="*/ 7541 w 16"/>
                <a:gd name="T9" fmla="*/ 19403 h 9"/>
                <a:gd name="T10" fmla="*/ 3770 w 16"/>
                <a:gd name="T11" fmla="*/ 19403 h 9"/>
                <a:gd name="T12" fmla="*/ 11311 w 16"/>
                <a:gd name="T13" fmla="*/ 15522 h 9"/>
                <a:gd name="T14" fmla="*/ 15081 w 16"/>
                <a:gd name="T15" fmla="*/ 11642 h 9"/>
                <a:gd name="T16" fmla="*/ 18852 w 16"/>
                <a:gd name="T17" fmla="*/ 7761 h 9"/>
                <a:gd name="T18" fmla="*/ 26392 w 16"/>
                <a:gd name="T19" fmla="*/ 3881 h 9"/>
                <a:gd name="T20" fmla="*/ 26392 w 16"/>
                <a:gd name="T21" fmla="*/ 0 h 9"/>
                <a:gd name="T22" fmla="*/ 30163 w 16"/>
                <a:gd name="T23" fmla="*/ 3881 h 9"/>
                <a:gd name="T24" fmla="*/ 45244 w 16"/>
                <a:gd name="T25" fmla="*/ 3881 h 9"/>
                <a:gd name="T26" fmla="*/ 56555 w 16"/>
                <a:gd name="T27" fmla="*/ 7761 h 9"/>
                <a:gd name="T28" fmla="*/ 60325 w 16"/>
                <a:gd name="T29" fmla="*/ 7761 h 9"/>
                <a:gd name="T30" fmla="*/ 52784 w 16"/>
                <a:gd name="T31" fmla="*/ 15522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
                <a:gd name="T49" fmla="*/ 0 h 9"/>
                <a:gd name="T50" fmla="*/ 16 w 16"/>
                <a:gd name="T51" fmla="*/ 9 h 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 h="9">
                  <a:moveTo>
                    <a:pt x="14" y="4"/>
                  </a:moveTo>
                  <a:cubicBezTo>
                    <a:pt x="13" y="6"/>
                    <a:pt x="12" y="7"/>
                    <a:pt x="10" y="8"/>
                  </a:cubicBezTo>
                  <a:cubicBezTo>
                    <a:pt x="9" y="8"/>
                    <a:pt x="7" y="8"/>
                    <a:pt x="7" y="9"/>
                  </a:cubicBezTo>
                  <a:cubicBezTo>
                    <a:pt x="5" y="9"/>
                    <a:pt x="4" y="8"/>
                    <a:pt x="3" y="8"/>
                  </a:cubicBezTo>
                  <a:cubicBezTo>
                    <a:pt x="2" y="7"/>
                    <a:pt x="2" y="6"/>
                    <a:pt x="2" y="5"/>
                  </a:cubicBezTo>
                  <a:cubicBezTo>
                    <a:pt x="2" y="5"/>
                    <a:pt x="0" y="6"/>
                    <a:pt x="1" y="5"/>
                  </a:cubicBezTo>
                  <a:cubicBezTo>
                    <a:pt x="1" y="4"/>
                    <a:pt x="3" y="5"/>
                    <a:pt x="3" y="4"/>
                  </a:cubicBezTo>
                  <a:cubicBezTo>
                    <a:pt x="3" y="3"/>
                    <a:pt x="3" y="3"/>
                    <a:pt x="4" y="3"/>
                  </a:cubicBezTo>
                  <a:cubicBezTo>
                    <a:pt x="4" y="2"/>
                    <a:pt x="5" y="2"/>
                    <a:pt x="5" y="2"/>
                  </a:cubicBezTo>
                  <a:cubicBezTo>
                    <a:pt x="6" y="1"/>
                    <a:pt x="6" y="1"/>
                    <a:pt x="7" y="1"/>
                  </a:cubicBezTo>
                  <a:cubicBezTo>
                    <a:pt x="7" y="0"/>
                    <a:pt x="7" y="0"/>
                    <a:pt x="7" y="0"/>
                  </a:cubicBezTo>
                  <a:cubicBezTo>
                    <a:pt x="7" y="1"/>
                    <a:pt x="8" y="1"/>
                    <a:pt x="8" y="1"/>
                  </a:cubicBezTo>
                  <a:cubicBezTo>
                    <a:pt x="9" y="0"/>
                    <a:pt x="11" y="0"/>
                    <a:pt x="12" y="1"/>
                  </a:cubicBezTo>
                  <a:cubicBezTo>
                    <a:pt x="13" y="1"/>
                    <a:pt x="14" y="2"/>
                    <a:pt x="15" y="2"/>
                  </a:cubicBezTo>
                  <a:cubicBezTo>
                    <a:pt x="15" y="2"/>
                    <a:pt x="15" y="2"/>
                    <a:pt x="16" y="2"/>
                  </a:cubicBezTo>
                  <a:cubicBezTo>
                    <a:pt x="16" y="3"/>
                    <a:pt x="15" y="4"/>
                    <a:pt x="14" y="4"/>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75" name="Freeform 498"/>
            <p:cNvSpPr>
              <a:spLocks noChangeArrowheads="1"/>
            </p:cNvSpPr>
            <p:nvPr/>
          </p:nvSpPr>
          <p:spPr bwMode="auto">
            <a:xfrm>
              <a:off x="1017588" y="334962"/>
              <a:ext cx="42863" cy="30163"/>
            </a:xfrm>
            <a:custGeom>
              <a:avLst/>
              <a:gdLst>
                <a:gd name="T0" fmla="*/ 38966 w 11"/>
                <a:gd name="T1" fmla="*/ 15082 h 8"/>
                <a:gd name="T2" fmla="*/ 35070 w 11"/>
                <a:gd name="T3" fmla="*/ 18852 h 8"/>
                <a:gd name="T4" fmla="*/ 23380 w 11"/>
                <a:gd name="T5" fmla="*/ 26393 h 8"/>
                <a:gd name="T6" fmla="*/ 11690 w 11"/>
                <a:gd name="T7" fmla="*/ 26393 h 8"/>
                <a:gd name="T8" fmla="*/ 7793 w 11"/>
                <a:gd name="T9" fmla="*/ 26393 h 8"/>
                <a:gd name="T10" fmla="*/ 3897 w 11"/>
                <a:gd name="T11" fmla="*/ 18852 h 8"/>
                <a:gd name="T12" fmla="*/ 3897 w 11"/>
                <a:gd name="T13" fmla="*/ 15082 h 8"/>
                <a:gd name="T14" fmla="*/ 7793 w 11"/>
                <a:gd name="T15" fmla="*/ 3770 h 8"/>
                <a:gd name="T16" fmla="*/ 3897 w 11"/>
                <a:gd name="T17" fmla="*/ 3770 h 8"/>
                <a:gd name="T18" fmla="*/ 3897 w 11"/>
                <a:gd name="T19" fmla="*/ 0 h 8"/>
                <a:gd name="T20" fmla="*/ 7793 w 11"/>
                <a:gd name="T21" fmla="*/ 0 h 8"/>
                <a:gd name="T22" fmla="*/ 11690 w 11"/>
                <a:gd name="T23" fmla="*/ 0 h 8"/>
                <a:gd name="T24" fmla="*/ 11690 w 11"/>
                <a:gd name="T25" fmla="*/ 3770 h 8"/>
                <a:gd name="T26" fmla="*/ 27276 w 11"/>
                <a:gd name="T27" fmla="*/ 0 h 8"/>
                <a:gd name="T28" fmla="*/ 31173 w 11"/>
                <a:gd name="T29" fmla="*/ 0 h 8"/>
                <a:gd name="T30" fmla="*/ 38966 w 11"/>
                <a:gd name="T31" fmla="*/ 7541 h 8"/>
                <a:gd name="T32" fmla="*/ 38966 w 11"/>
                <a:gd name="T33" fmla="*/ 15082 h 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
                <a:gd name="T52" fmla="*/ 0 h 8"/>
                <a:gd name="T53" fmla="*/ 11 w 11"/>
                <a:gd name="T54" fmla="*/ 8 h 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 h="8">
                  <a:moveTo>
                    <a:pt x="10" y="4"/>
                  </a:moveTo>
                  <a:cubicBezTo>
                    <a:pt x="10" y="5"/>
                    <a:pt x="10" y="5"/>
                    <a:pt x="9" y="5"/>
                  </a:cubicBezTo>
                  <a:cubicBezTo>
                    <a:pt x="8" y="6"/>
                    <a:pt x="7" y="7"/>
                    <a:pt x="6" y="7"/>
                  </a:cubicBezTo>
                  <a:cubicBezTo>
                    <a:pt x="5" y="8"/>
                    <a:pt x="4" y="6"/>
                    <a:pt x="3" y="7"/>
                  </a:cubicBezTo>
                  <a:cubicBezTo>
                    <a:pt x="2" y="7"/>
                    <a:pt x="2" y="7"/>
                    <a:pt x="2" y="7"/>
                  </a:cubicBezTo>
                  <a:cubicBezTo>
                    <a:pt x="2" y="6"/>
                    <a:pt x="1" y="5"/>
                    <a:pt x="1" y="5"/>
                  </a:cubicBezTo>
                  <a:cubicBezTo>
                    <a:pt x="0" y="5"/>
                    <a:pt x="0" y="4"/>
                    <a:pt x="1" y="4"/>
                  </a:cubicBezTo>
                  <a:cubicBezTo>
                    <a:pt x="0" y="3"/>
                    <a:pt x="1" y="2"/>
                    <a:pt x="2" y="1"/>
                  </a:cubicBezTo>
                  <a:cubicBezTo>
                    <a:pt x="2" y="1"/>
                    <a:pt x="1" y="1"/>
                    <a:pt x="1" y="1"/>
                  </a:cubicBezTo>
                  <a:cubicBezTo>
                    <a:pt x="1" y="1"/>
                    <a:pt x="1" y="0"/>
                    <a:pt x="1" y="0"/>
                  </a:cubicBezTo>
                  <a:cubicBezTo>
                    <a:pt x="1" y="0"/>
                    <a:pt x="2" y="0"/>
                    <a:pt x="2" y="0"/>
                  </a:cubicBezTo>
                  <a:cubicBezTo>
                    <a:pt x="3" y="0"/>
                    <a:pt x="3" y="0"/>
                    <a:pt x="3" y="0"/>
                  </a:cubicBezTo>
                  <a:cubicBezTo>
                    <a:pt x="3" y="1"/>
                    <a:pt x="3" y="1"/>
                    <a:pt x="3" y="1"/>
                  </a:cubicBezTo>
                  <a:cubicBezTo>
                    <a:pt x="4" y="0"/>
                    <a:pt x="5" y="0"/>
                    <a:pt x="7" y="0"/>
                  </a:cubicBezTo>
                  <a:cubicBezTo>
                    <a:pt x="7" y="0"/>
                    <a:pt x="8" y="0"/>
                    <a:pt x="8" y="0"/>
                  </a:cubicBezTo>
                  <a:cubicBezTo>
                    <a:pt x="9" y="0"/>
                    <a:pt x="9" y="1"/>
                    <a:pt x="10" y="2"/>
                  </a:cubicBezTo>
                  <a:cubicBezTo>
                    <a:pt x="10" y="2"/>
                    <a:pt x="11" y="3"/>
                    <a:pt x="10" y="4"/>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76" name="Freeform 499"/>
            <p:cNvSpPr>
              <a:spLocks noChangeArrowheads="1"/>
            </p:cNvSpPr>
            <p:nvPr/>
          </p:nvSpPr>
          <p:spPr bwMode="auto">
            <a:xfrm>
              <a:off x="1044575" y="411162"/>
              <a:ext cx="30163" cy="30163"/>
            </a:xfrm>
            <a:custGeom>
              <a:avLst/>
              <a:gdLst>
                <a:gd name="T0" fmla="*/ 26393 w 8"/>
                <a:gd name="T1" fmla="*/ 11311 h 8"/>
                <a:gd name="T2" fmla="*/ 26393 w 8"/>
                <a:gd name="T3" fmla="*/ 18852 h 8"/>
                <a:gd name="T4" fmla="*/ 18852 w 8"/>
                <a:gd name="T5" fmla="*/ 26393 h 8"/>
                <a:gd name="T6" fmla="*/ 7541 w 8"/>
                <a:gd name="T7" fmla="*/ 26393 h 8"/>
                <a:gd name="T8" fmla="*/ 0 w 8"/>
                <a:gd name="T9" fmla="*/ 18852 h 8"/>
                <a:gd name="T10" fmla="*/ 3770 w 8"/>
                <a:gd name="T11" fmla="*/ 11311 h 8"/>
                <a:gd name="T12" fmla="*/ 7541 w 8"/>
                <a:gd name="T13" fmla="*/ 7541 h 8"/>
                <a:gd name="T14" fmla="*/ 15082 w 8"/>
                <a:gd name="T15" fmla="*/ 3770 h 8"/>
                <a:gd name="T16" fmla="*/ 22622 w 8"/>
                <a:gd name="T17" fmla="*/ 0 h 8"/>
                <a:gd name="T18" fmla="*/ 26393 w 8"/>
                <a:gd name="T19" fmla="*/ 3770 h 8"/>
                <a:gd name="T20" fmla="*/ 26393 w 8"/>
                <a:gd name="T21" fmla="*/ 7541 h 8"/>
                <a:gd name="T22" fmla="*/ 26393 w 8"/>
                <a:gd name="T23" fmla="*/ 11311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8"/>
                <a:gd name="T38" fmla="*/ 8 w 8"/>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8">
                  <a:moveTo>
                    <a:pt x="7" y="3"/>
                  </a:moveTo>
                  <a:cubicBezTo>
                    <a:pt x="8" y="3"/>
                    <a:pt x="7" y="4"/>
                    <a:pt x="7" y="5"/>
                  </a:cubicBezTo>
                  <a:cubicBezTo>
                    <a:pt x="6" y="6"/>
                    <a:pt x="6" y="7"/>
                    <a:pt x="5" y="7"/>
                  </a:cubicBezTo>
                  <a:cubicBezTo>
                    <a:pt x="4" y="8"/>
                    <a:pt x="3" y="7"/>
                    <a:pt x="2" y="7"/>
                  </a:cubicBezTo>
                  <a:cubicBezTo>
                    <a:pt x="1" y="7"/>
                    <a:pt x="0" y="6"/>
                    <a:pt x="0" y="5"/>
                  </a:cubicBezTo>
                  <a:cubicBezTo>
                    <a:pt x="0" y="5"/>
                    <a:pt x="0" y="4"/>
                    <a:pt x="1" y="3"/>
                  </a:cubicBezTo>
                  <a:cubicBezTo>
                    <a:pt x="1" y="3"/>
                    <a:pt x="1" y="2"/>
                    <a:pt x="2" y="2"/>
                  </a:cubicBezTo>
                  <a:cubicBezTo>
                    <a:pt x="2" y="1"/>
                    <a:pt x="3" y="1"/>
                    <a:pt x="4" y="1"/>
                  </a:cubicBezTo>
                  <a:cubicBezTo>
                    <a:pt x="4" y="0"/>
                    <a:pt x="5" y="0"/>
                    <a:pt x="6" y="0"/>
                  </a:cubicBezTo>
                  <a:cubicBezTo>
                    <a:pt x="6" y="0"/>
                    <a:pt x="6" y="1"/>
                    <a:pt x="7" y="1"/>
                  </a:cubicBezTo>
                  <a:cubicBezTo>
                    <a:pt x="6" y="2"/>
                    <a:pt x="8" y="1"/>
                    <a:pt x="7" y="2"/>
                  </a:cubicBezTo>
                  <a:cubicBezTo>
                    <a:pt x="7" y="3"/>
                    <a:pt x="7" y="3"/>
                    <a:pt x="7" y="3"/>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77" name="Freeform 500"/>
            <p:cNvSpPr>
              <a:spLocks noChangeArrowheads="1"/>
            </p:cNvSpPr>
            <p:nvPr/>
          </p:nvSpPr>
          <p:spPr bwMode="auto">
            <a:xfrm>
              <a:off x="901700" y="123825"/>
              <a:ext cx="68263" cy="68263"/>
            </a:xfrm>
            <a:custGeom>
              <a:avLst/>
              <a:gdLst>
                <a:gd name="T0" fmla="*/ 64471 w 18"/>
                <a:gd name="T1" fmla="*/ 15170 h 18"/>
                <a:gd name="T2" fmla="*/ 68263 w 18"/>
                <a:gd name="T3" fmla="*/ 15170 h 18"/>
                <a:gd name="T4" fmla="*/ 64471 w 18"/>
                <a:gd name="T5" fmla="*/ 18962 h 18"/>
                <a:gd name="T6" fmla="*/ 64471 w 18"/>
                <a:gd name="T7" fmla="*/ 26547 h 18"/>
                <a:gd name="T8" fmla="*/ 60678 w 18"/>
                <a:gd name="T9" fmla="*/ 26547 h 18"/>
                <a:gd name="T10" fmla="*/ 53093 w 18"/>
                <a:gd name="T11" fmla="*/ 34132 h 18"/>
                <a:gd name="T12" fmla="*/ 49301 w 18"/>
                <a:gd name="T13" fmla="*/ 34132 h 18"/>
                <a:gd name="T14" fmla="*/ 45509 w 18"/>
                <a:gd name="T15" fmla="*/ 37924 h 18"/>
                <a:gd name="T16" fmla="*/ 37924 w 18"/>
                <a:gd name="T17" fmla="*/ 37924 h 18"/>
                <a:gd name="T18" fmla="*/ 37924 w 18"/>
                <a:gd name="T19" fmla="*/ 41716 h 18"/>
                <a:gd name="T20" fmla="*/ 41716 w 18"/>
                <a:gd name="T21" fmla="*/ 49301 h 18"/>
                <a:gd name="T22" fmla="*/ 37924 w 18"/>
                <a:gd name="T23" fmla="*/ 56886 h 18"/>
                <a:gd name="T24" fmla="*/ 18962 w 18"/>
                <a:gd name="T25" fmla="*/ 68263 h 18"/>
                <a:gd name="T26" fmla="*/ 11377 w 18"/>
                <a:gd name="T27" fmla="*/ 68263 h 18"/>
                <a:gd name="T28" fmla="*/ 3792 w 18"/>
                <a:gd name="T29" fmla="*/ 64471 h 18"/>
                <a:gd name="T30" fmla="*/ 0 w 18"/>
                <a:gd name="T31" fmla="*/ 60678 h 18"/>
                <a:gd name="T32" fmla="*/ 0 w 18"/>
                <a:gd name="T33" fmla="*/ 53093 h 18"/>
                <a:gd name="T34" fmla="*/ 11377 w 18"/>
                <a:gd name="T35" fmla="*/ 41716 h 18"/>
                <a:gd name="T36" fmla="*/ 15170 w 18"/>
                <a:gd name="T37" fmla="*/ 41716 h 18"/>
                <a:gd name="T38" fmla="*/ 11377 w 18"/>
                <a:gd name="T39" fmla="*/ 37924 h 18"/>
                <a:gd name="T40" fmla="*/ 11377 w 18"/>
                <a:gd name="T41" fmla="*/ 37924 h 18"/>
                <a:gd name="T42" fmla="*/ 3792 w 18"/>
                <a:gd name="T43" fmla="*/ 37924 h 18"/>
                <a:gd name="T44" fmla="*/ 3792 w 18"/>
                <a:gd name="T45" fmla="*/ 37924 h 18"/>
                <a:gd name="T46" fmla="*/ 11377 w 18"/>
                <a:gd name="T47" fmla="*/ 34132 h 18"/>
                <a:gd name="T48" fmla="*/ 3792 w 18"/>
                <a:gd name="T49" fmla="*/ 30339 h 18"/>
                <a:gd name="T50" fmla="*/ 7585 w 18"/>
                <a:gd name="T51" fmla="*/ 22754 h 18"/>
                <a:gd name="T52" fmla="*/ 7585 w 18"/>
                <a:gd name="T53" fmla="*/ 15170 h 18"/>
                <a:gd name="T54" fmla="*/ 11377 w 18"/>
                <a:gd name="T55" fmla="*/ 15170 h 18"/>
                <a:gd name="T56" fmla="*/ 15170 w 18"/>
                <a:gd name="T57" fmla="*/ 11377 h 18"/>
                <a:gd name="T58" fmla="*/ 18962 w 18"/>
                <a:gd name="T59" fmla="*/ 11377 h 18"/>
                <a:gd name="T60" fmla="*/ 18962 w 18"/>
                <a:gd name="T61" fmla="*/ 7585 h 18"/>
                <a:gd name="T62" fmla="*/ 22754 w 18"/>
                <a:gd name="T63" fmla="*/ 7585 h 18"/>
                <a:gd name="T64" fmla="*/ 22754 w 18"/>
                <a:gd name="T65" fmla="*/ 7585 h 18"/>
                <a:gd name="T66" fmla="*/ 30339 w 18"/>
                <a:gd name="T67" fmla="*/ 3792 h 18"/>
                <a:gd name="T68" fmla="*/ 34132 w 18"/>
                <a:gd name="T69" fmla="*/ 3792 h 18"/>
                <a:gd name="T70" fmla="*/ 37924 w 18"/>
                <a:gd name="T71" fmla="*/ 3792 h 18"/>
                <a:gd name="T72" fmla="*/ 41716 w 18"/>
                <a:gd name="T73" fmla="*/ 0 h 18"/>
                <a:gd name="T74" fmla="*/ 49301 w 18"/>
                <a:gd name="T75" fmla="*/ 0 h 18"/>
                <a:gd name="T76" fmla="*/ 49301 w 18"/>
                <a:gd name="T77" fmla="*/ 0 h 18"/>
                <a:gd name="T78" fmla="*/ 53093 w 18"/>
                <a:gd name="T79" fmla="*/ 3792 h 18"/>
                <a:gd name="T80" fmla="*/ 56886 w 18"/>
                <a:gd name="T81" fmla="*/ 3792 h 18"/>
                <a:gd name="T82" fmla="*/ 60678 w 18"/>
                <a:gd name="T83" fmla="*/ 7585 h 18"/>
                <a:gd name="T84" fmla="*/ 60678 w 18"/>
                <a:gd name="T85" fmla="*/ 7585 h 18"/>
                <a:gd name="T86" fmla="*/ 64471 w 18"/>
                <a:gd name="T87" fmla="*/ 11377 h 18"/>
                <a:gd name="T88" fmla="*/ 64471 w 18"/>
                <a:gd name="T89" fmla="*/ 15170 h 1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
                <a:gd name="T136" fmla="*/ 0 h 18"/>
                <a:gd name="T137" fmla="*/ 18 w 18"/>
                <a:gd name="T138" fmla="*/ 18 h 1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 h="18">
                  <a:moveTo>
                    <a:pt x="17" y="4"/>
                  </a:moveTo>
                  <a:cubicBezTo>
                    <a:pt x="17" y="4"/>
                    <a:pt x="18" y="4"/>
                    <a:pt x="18" y="4"/>
                  </a:cubicBezTo>
                  <a:cubicBezTo>
                    <a:pt x="18" y="5"/>
                    <a:pt x="17" y="5"/>
                    <a:pt x="17" y="5"/>
                  </a:cubicBezTo>
                  <a:cubicBezTo>
                    <a:pt x="18" y="6"/>
                    <a:pt x="17" y="6"/>
                    <a:pt x="17" y="7"/>
                  </a:cubicBezTo>
                  <a:cubicBezTo>
                    <a:pt x="17" y="7"/>
                    <a:pt x="17" y="7"/>
                    <a:pt x="16" y="7"/>
                  </a:cubicBezTo>
                  <a:cubicBezTo>
                    <a:pt x="16" y="8"/>
                    <a:pt x="14" y="8"/>
                    <a:pt x="14" y="9"/>
                  </a:cubicBezTo>
                  <a:cubicBezTo>
                    <a:pt x="14" y="9"/>
                    <a:pt x="14" y="9"/>
                    <a:pt x="13" y="9"/>
                  </a:cubicBezTo>
                  <a:cubicBezTo>
                    <a:pt x="13" y="9"/>
                    <a:pt x="12" y="10"/>
                    <a:pt x="12" y="10"/>
                  </a:cubicBezTo>
                  <a:cubicBezTo>
                    <a:pt x="12" y="11"/>
                    <a:pt x="11" y="10"/>
                    <a:pt x="10" y="10"/>
                  </a:cubicBezTo>
                  <a:cubicBezTo>
                    <a:pt x="10" y="10"/>
                    <a:pt x="10" y="10"/>
                    <a:pt x="10" y="11"/>
                  </a:cubicBezTo>
                  <a:cubicBezTo>
                    <a:pt x="11" y="11"/>
                    <a:pt x="11" y="12"/>
                    <a:pt x="11" y="13"/>
                  </a:cubicBezTo>
                  <a:cubicBezTo>
                    <a:pt x="11" y="14"/>
                    <a:pt x="11" y="15"/>
                    <a:pt x="10" y="15"/>
                  </a:cubicBezTo>
                  <a:cubicBezTo>
                    <a:pt x="9" y="17"/>
                    <a:pt x="7" y="17"/>
                    <a:pt x="5" y="18"/>
                  </a:cubicBezTo>
                  <a:cubicBezTo>
                    <a:pt x="5" y="18"/>
                    <a:pt x="4" y="18"/>
                    <a:pt x="3" y="18"/>
                  </a:cubicBezTo>
                  <a:cubicBezTo>
                    <a:pt x="2" y="18"/>
                    <a:pt x="2" y="17"/>
                    <a:pt x="1" y="17"/>
                  </a:cubicBezTo>
                  <a:cubicBezTo>
                    <a:pt x="0" y="17"/>
                    <a:pt x="1" y="16"/>
                    <a:pt x="0" y="16"/>
                  </a:cubicBezTo>
                  <a:cubicBezTo>
                    <a:pt x="0" y="15"/>
                    <a:pt x="0" y="14"/>
                    <a:pt x="0" y="14"/>
                  </a:cubicBezTo>
                  <a:cubicBezTo>
                    <a:pt x="0" y="12"/>
                    <a:pt x="2" y="12"/>
                    <a:pt x="3" y="11"/>
                  </a:cubicBezTo>
                  <a:cubicBezTo>
                    <a:pt x="4" y="11"/>
                    <a:pt x="4" y="11"/>
                    <a:pt x="4" y="11"/>
                  </a:cubicBezTo>
                  <a:cubicBezTo>
                    <a:pt x="4" y="11"/>
                    <a:pt x="3" y="11"/>
                    <a:pt x="3" y="10"/>
                  </a:cubicBezTo>
                  <a:cubicBezTo>
                    <a:pt x="3" y="10"/>
                    <a:pt x="3" y="10"/>
                    <a:pt x="3" y="10"/>
                  </a:cubicBezTo>
                  <a:cubicBezTo>
                    <a:pt x="2" y="10"/>
                    <a:pt x="2" y="11"/>
                    <a:pt x="1" y="10"/>
                  </a:cubicBezTo>
                  <a:cubicBezTo>
                    <a:pt x="1" y="10"/>
                    <a:pt x="1" y="10"/>
                    <a:pt x="1" y="10"/>
                  </a:cubicBezTo>
                  <a:cubicBezTo>
                    <a:pt x="1" y="9"/>
                    <a:pt x="2" y="10"/>
                    <a:pt x="3" y="9"/>
                  </a:cubicBezTo>
                  <a:cubicBezTo>
                    <a:pt x="2" y="8"/>
                    <a:pt x="2" y="8"/>
                    <a:pt x="1" y="8"/>
                  </a:cubicBezTo>
                  <a:cubicBezTo>
                    <a:pt x="0" y="7"/>
                    <a:pt x="2" y="6"/>
                    <a:pt x="2" y="6"/>
                  </a:cubicBezTo>
                  <a:cubicBezTo>
                    <a:pt x="2" y="5"/>
                    <a:pt x="1" y="5"/>
                    <a:pt x="2" y="4"/>
                  </a:cubicBezTo>
                  <a:cubicBezTo>
                    <a:pt x="2" y="4"/>
                    <a:pt x="3" y="4"/>
                    <a:pt x="3" y="4"/>
                  </a:cubicBezTo>
                  <a:cubicBezTo>
                    <a:pt x="3" y="4"/>
                    <a:pt x="3" y="3"/>
                    <a:pt x="4" y="3"/>
                  </a:cubicBezTo>
                  <a:cubicBezTo>
                    <a:pt x="4" y="3"/>
                    <a:pt x="4" y="3"/>
                    <a:pt x="5" y="3"/>
                  </a:cubicBezTo>
                  <a:cubicBezTo>
                    <a:pt x="5" y="3"/>
                    <a:pt x="5" y="2"/>
                    <a:pt x="5" y="2"/>
                  </a:cubicBezTo>
                  <a:cubicBezTo>
                    <a:pt x="5" y="2"/>
                    <a:pt x="5" y="2"/>
                    <a:pt x="6" y="2"/>
                  </a:cubicBezTo>
                  <a:cubicBezTo>
                    <a:pt x="6" y="2"/>
                    <a:pt x="6" y="2"/>
                    <a:pt x="6" y="2"/>
                  </a:cubicBezTo>
                  <a:cubicBezTo>
                    <a:pt x="7" y="2"/>
                    <a:pt x="8" y="1"/>
                    <a:pt x="8" y="1"/>
                  </a:cubicBezTo>
                  <a:cubicBezTo>
                    <a:pt x="9" y="1"/>
                    <a:pt x="9" y="1"/>
                    <a:pt x="9" y="1"/>
                  </a:cubicBezTo>
                  <a:cubicBezTo>
                    <a:pt x="10" y="1"/>
                    <a:pt x="10" y="1"/>
                    <a:pt x="10" y="1"/>
                  </a:cubicBezTo>
                  <a:cubicBezTo>
                    <a:pt x="11" y="1"/>
                    <a:pt x="11" y="0"/>
                    <a:pt x="11" y="0"/>
                  </a:cubicBezTo>
                  <a:cubicBezTo>
                    <a:pt x="12" y="1"/>
                    <a:pt x="12" y="1"/>
                    <a:pt x="13" y="0"/>
                  </a:cubicBezTo>
                  <a:cubicBezTo>
                    <a:pt x="13" y="0"/>
                    <a:pt x="13" y="0"/>
                    <a:pt x="13" y="0"/>
                  </a:cubicBezTo>
                  <a:cubicBezTo>
                    <a:pt x="13" y="1"/>
                    <a:pt x="13" y="1"/>
                    <a:pt x="14" y="1"/>
                  </a:cubicBezTo>
                  <a:cubicBezTo>
                    <a:pt x="14" y="1"/>
                    <a:pt x="14" y="0"/>
                    <a:pt x="15" y="1"/>
                  </a:cubicBezTo>
                  <a:cubicBezTo>
                    <a:pt x="15" y="1"/>
                    <a:pt x="15" y="1"/>
                    <a:pt x="16" y="2"/>
                  </a:cubicBezTo>
                  <a:cubicBezTo>
                    <a:pt x="16" y="1"/>
                    <a:pt x="16" y="1"/>
                    <a:pt x="16" y="2"/>
                  </a:cubicBezTo>
                  <a:cubicBezTo>
                    <a:pt x="16" y="2"/>
                    <a:pt x="17" y="2"/>
                    <a:pt x="17" y="3"/>
                  </a:cubicBezTo>
                  <a:cubicBezTo>
                    <a:pt x="17" y="3"/>
                    <a:pt x="18" y="3"/>
                    <a:pt x="17" y="4"/>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78" name="Freeform 501"/>
            <p:cNvSpPr>
              <a:spLocks noChangeArrowheads="1"/>
            </p:cNvSpPr>
            <p:nvPr/>
          </p:nvSpPr>
          <p:spPr bwMode="auto">
            <a:xfrm>
              <a:off x="984250" y="268287"/>
              <a:ext cx="22225" cy="14288"/>
            </a:xfrm>
            <a:custGeom>
              <a:avLst/>
              <a:gdLst>
                <a:gd name="T0" fmla="*/ 14817 w 6"/>
                <a:gd name="T1" fmla="*/ 10716 h 4"/>
                <a:gd name="T2" fmla="*/ 7408 w 6"/>
                <a:gd name="T3" fmla="*/ 14288 h 4"/>
                <a:gd name="T4" fmla="*/ 3704 w 6"/>
                <a:gd name="T5" fmla="*/ 10716 h 4"/>
                <a:gd name="T6" fmla="*/ 7408 w 6"/>
                <a:gd name="T7" fmla="*/ 3572 h 4"/>
                <a:gd name="T8" fmla="*/ 18521 w 6"/>
                <a:gd name="T9" fmla="*/ 3572 h 4"/>
                <a:gd name="T10" fmla="*/ 18521 w 6"/>
                <a:gd name="T11" fmla="*/ 7144 h 4"/>
                <a:gd name="T12" fmla="*/ 14817 w 6"/>
                <a:gd name="T13" fmla="*/ 10716 h 4"/>
                <a:gd name="T14" fmla="*/ 0 60000 65536"/>
                <a:gd name="T15" fmla="*/ 0 60000 65536"/>
                <a:gd name="T16" fmla="*/ 0 60000 65536"/>
                <a:gd name="T17" fmla="*/ 0 60000 65536"/>
                <a:gd name="T18" fmla="*/ 0 60000 65536"/>
                <a:gd name="T19" fmla="*/ 0 60000 65536"/>
                <a:gd name="T20" fmla="*/ 0 60000 65536"/>
                <a:gd name="T21" fmla="*/ 0 w 6"/>
                <a:gd name="T22" fmla="*/ 0 h 4"/>
                <a:gd name="T23" fmla="*/ 6 w 6"/>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4">
                  <a:moveTo>
                    <a:pt x="4" y="3"/>
                  </a:moveTo>
                  <a:cubicBezTo>
                    <a:pt x="4" y="4"/>
                    <a:pt x="2" y="4"/>
                    <a:pt x="2" y="4"/>
                  </a:cubicBezTo>
                  <a:cubicBezTo>
                    <a:pt x="1" y="4"/>
                    <a:pt x="1" y="3"/>
                    <a:pt x="1" y="3"/>
                  </a:cubicBezTo>
                  <a:cubicBezTo>
                    <a:pt x="0" y="2"/>
                    <a:pt x="1" y="2"/>
                    <a:pt x="2" y="1"/>
                  </a:cubicBezTo>
                  <a:cubicBezTo>
                    <a:pt x="3" y="1"/>
                    <a:pt x="4" y="0"/>
                    <a:pt x="5" y="1"/>
                  </a:cubicBezTo>
                  <a:cubicBezTo>
                    <a:pt x="5" y="1"/>
                    <a:pt x="6" y="2"/>
                    <a:pt x="5" y="2"/>
                  </a:cubicBezTo>
                  <a:cubicBezTo>
                    <a:pt x="4" y="3"/>
                    <a:pt x="4" y="3"/>
                    <a:pt x="4" y="3"/>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79" name="Freeform 502"/>
            <p:cNvSpPr>
              <a:spLocks noChangeArrowheads="1"/>
            </p:cNvSpPr>
            <p:nvPr/>
          </p:nvSpPr>
          <p:spPr bwMode="auto">
            <a:xfrm>
              <a:off x="981075" y="255587"/>
              <a:ext cx="11113" cy="12700"/>
            </a:xfrm>
            <a:custGeom>
              <a:avLst/>
              <a:gdLst>
                <a:gd name="T0" fmla="*/ 11113 w 3"/>
                <a:gd name="T1" fmla="*/ 12700 h 3"/>
                <a:gd name="T2" fmla="*/ 3704 w 3"/>
                <a:gd name="T3" fmla="*/ 12700 h 3"/>
                <a:gd name="T4" fmla="*/ 0 w 3"/>
                <a:gd name="T5" fmla="*/ 8467 h 3"/>
                <a:gd name="T6" fmla="*/ 0 w 3"/>
                <a:gd name="T7" fmla="*/ 4233 h 3"/>
                <a:gd name="T8" fmla="*/ 3704 w 3"/>
                <a:gd name="T9" fmla="*/ 4233 h 3"/>
                <a:gd name="T10" fmla="*/ 11113 w 3"/>
                <a:gd name="T11" fmla="*/ 4233 h 3"/>
                <a:gd name="T12" fmla="*/ 11113 w 3"/>
                <a:gd name="T13" fmla="*/ 12700 h 3"/>
                <a:gd name="T14" fmla="*/ 0 60000 65536"/>
                <a:gd name="T15" fmla="*/ 0 60000 65536"/>
                <a:gd name="T16" fmla="*/ 0 60000 65536"/>
                <a:gd name="T17" fmla="*/ 0 60000 65536"/>
                <a:gd name="T18" fmla="*/ 0 60000 65536"/>
                <a:gd name="T19" fmla="*/ 0 60000 65536"/>
                <a:gd name="T20" fmla="*/ 0 60000 65536"/>
                <a:gd name="T21" fmla="*/ 0 w 3"/>
                <a:gd name="T22" fmla="*/ 0 h 3"/>
                <a:gd name="T23" fmla="*/ 3 w 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
                  <a:moveTo>
                    <a:pt x="3" y="3"/>
                  </a:moveTo>
                  <a:cubicBezTo>
                    <a:pt x="2" y="3"/>
                    <a:pt x="1" y="3"/>
                    <a:pt x="1" y="3"/>
                  </a:cubicBezTo>
                  <a:cubicBezTo>
                    <a:pt x="0" y="3"/>
                    <a:pt x="0" y="3"/>
                    <a:pt x="0" y="2"/>
                  </a:cubicBezTo>
                  <a:cubicBezTo>
                    <a:pt x="0" y="2"/>
                    <a:pt x="0" y="2"/>
                    <a:pt x="0" y="1"/>
                  </a:cubicBezTo>
                  <a:cubicBezTo>
                    <a:pt x="0" y="1"/>
                    <a:pt x="1" y="1"/>
                    <a:pt x="1" y="1"/>
                  </a:cubicBezTo>
                  <a:cubicBezTo>
                    <a:pt x="2" y="0"/>
                    <a:pt x="3" y="1"/>
                    <a:pt x="3" y="1"/>
                  </a:cubicBezTo>
                  <a:cubicBezTo>
                    <a:pt x="3" y="2"/>
                    <a:pt x="3" y="2"/>
                    <a:pt x="3" y="3"/>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80" name="Freeform 503"/>
            <p:cNvSpPr>
              <a:spLocks noChangeArrowheads="1"/>
            </p:cNvSpPr>
            <p:nvPr/>
          </p:nvSpPr>
          <p:spPr bwMode="auto">
            <a:xfrm>
              <a:off x="1000125" y="323850"/>
              <a:ext cx="17463" cy="11113"/>
            </a:xfrm>
            <a:custGeom>
              <a:avLst/>
              <a:gdLst>
                <a:gd name="T0" fmla="*/ 13970 w 5"/>
                <a:gd name="T1" fmla="*/ 11113 h 3"/>
                <a:gd name="T2" fmla="*/ 10478 w 5"/>
                <a:gd name="T3" fmla="*/ 11113 h 3"/>
                <a:gd name="T4" fmla="*/ 3493 w 5"/>
                <a:gd name="T5" fmla="*/ 11113 h 3"/>
                <a:gd name="T6" fmla="*/ 3493 w 5"/>
                <a:gd name="T7" fmla="*/ 7409 h 3"/>
                <a:gd name="T8" fmla="*/ 6985 w 5"/>
                <a:gd name="T9" fmla="*/ 3704 h 3"/>
                <a:gd name="T10" fmla="*/ 13970 w 5"/>
                <a:gd name="T11" fmla="*/ 3704 h 3"/>
                <a:gd name="T12" fmla="*/ 13970 w 5"/>
                <a:gd name="T13" fmla="*/ 11113 h 3"/>
                <a:gd name="T14" fmla="*/ 0 60000 65536"/>
                <a:gd name="T15" fmla="*/ 0 60000 65536"/>
                <a:gd name="T16" fmla="*/ 0 60000 65536"/>
                <a:gd name="T17" fmla="*/ 0 60000 65536"/>
                <a:gd name="T18" fmla="*/ 0 60000 65536"/>
                <a:gd name="T19" fmla="*/ 0 60000 65536"/>
                <a:gd name="T20" fmla="*/ 0 60000 65536"/>
                <a:gd name="T21" fmla="*/ 0 w 5"/>
                <a:gd name="T22" fmla="*/ 0 h 3"/>
                <a:gd name="T23" fmla="*/ 5 w 5"/>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3">
                  <a:moveTo>
                    <a:pt x="4" y="3"/>
                  </a:moveTo>
                  <a:cubicBezTo>
                    <a:pt x="3" y="3"/>
                    <a:pt x="3" y="3"/>
                    <a:pt x="3" y="3"/>
                  </a:cubicBezTo>
                  <a:cubicBezTo>
                    <a:pt x="2" y="3"/>
                    <a:pt x="1" y="3"/>
                    <a:pt x="1" y="3"/>
                  </a:cubicBezTo>
                  <a:cubicBezTo>
                    <a:pt x="0" y="3"/>
                    <a:pt x="0" y="2"/>
                    <a:pt x="1" y="2"/>
                  </a:cubicBezTo>
                  <a:cubicBezTo>
                    <a:pt x="1" y="1"/>
                    <a:pt x="2" y="1"/>
                    <a:pt x="2" y="1"/>
                  </a:cubicBezTo>
                  <a:cubicBezTo>
                    <a:pt x="3" y="0"/>
                    <a:pt x="4" y="1"/>
                    <a:pt x="4" y="1"/>
                  </a:cubicBezTo>
                  <a:cubicBezTo>
                    <a:pt x="5" y="2"/>
                    <a:pt x="4" y="2"/>
                    <a:pt x="4" y="3"/>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81" name="Freeform 504"/>
            <p:cNvSpPr>
              <a:spLocks noChangeArrowheads="1"/>
            </p:cNvSpPr>
            <p:nvPr/>
          </p:nvSpPr>
          <p:spPr bwMode="auto">
            <a:xfrm>
              <a:off x="962025" y="241300"/>
              <a:ext cx="19050" cy="11113"/>
            </a:xfrm>
            <a:custGeom>
              <a:avLst/>
              <a:gdLst>
                <a:gd name="T0" fmla="*/ 15240 w 5"/>
                <a:gd name="T1" fmla="*/ 11113 h 3"/>
                <a:gd name="T2" fmla="*/ 7620 w 5"/>
                <a:gd name="T3" fmla="*/ 11113 h 3"/>
                <a:gd name="T4" fmla="*/ 3810 w 5"/>
                <a:gd name="T5" fmla="*/ 11113 h 3"/>
                <a:gd name="T6" fmla="*/ 3810 w 5"/>
                <a:gd name="T7" fmla="*/ 11113 h 3"/>
                <a:gd name="T8" fmla="*/ 3810 w 5"/>
                <a:gd name="T9" fmla="*/ 11113 h 3"/>
                <a:gd name="T10" fmla="*/ 0 w 5"/>
                <a:gd name="T11" fmla="*/ 3704 h 3"/>
                <a:gd name="T12" fmla="*/ 11430 w 5"/>
                <a:gd name="T13" fmla="*/ 0 h 3"/>
                <a:gd name="T14" fmla="*/ 15240 w 5"/>
                <a:gd name="T15" fmla="*/ 0 h 3"/>
                <a:gd name="T16" fmla="*/ 15240 w 5"/>
                <a:gd name="T17" fmla="*/ 1111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3"/>
                <a:gd name="T29" fmla="*/ 5 w 5"/>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3">
                  <a:moveTo>
                    <a:pt x="4" y="3"/>
                  </a:moveTo>
                  <a:cubicBezTo>
                    <a:pt x="2" y="3"/>
                    <a:pt x="2" y="3"/>
                    <a:pt x="2" y="3"/>
                  </a:cubicBezTo>
                  <a:cubicBezTo>
                    <a:pt x="2" y="3"/>
                    <a:pt x="1" y="3"/>
                    <a:pt x="1" y="3"/>
                  </a:cubicBezTo>
                  <a:cubicBezTo>
                    <a:pt x="1" y="3"/>
                    <a:pt x="1" y="3"/>
                    <a:pt x="1" y="3"/>
                  </a:cubicBezTo>
                  <a:cubicBezTo>
                    <a:pt x="1" y="3"/>
                    <a:pt x="1" y="3"/>
                    <a:pt x="1" y="3"/>
                  </a:cubicBezTo>
                  <a:cubicBezTo>
                    <a:pt x="0" y="2"/>
                    <a:pt x="0" y="2"/>
                    <a:pt x="0" y="1"/>
                  </a:cubicBezTo>
                  <a:cubicBezTo>
                    <a:pt x="1" y="0"/>
                    <a:pt x="2" y="0"/>
                    <a:pt x="3" y="0"/>
                  </a:cubicBezTo>
                  <a:cubicBezTo>
                    <a:pt x="3" y="0"/>
                    <a:pt x="4" y="0"/>
                    <a:pt x="4" y="0"/>
                  </a:cubicBezTo>
                  <a:cubicBezTo>
                    <a:pt x="5" y="1"/>
                    <a:pt x="5" y="2"/>
                    <a:pt x="4" y="3"/>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82" name="Freeform 505"/>
            <p:cNvSpPr>
              <a:spLocks noChangeArrowheads="1"/>
            </p:cNvSpPr>
            <p:nvPr/>
          </p:nvSpPr>
          <p:spPr bwMode="auto">
            <a:xfrm>
              <a:off x="928688" y="200025"/>
              <a:ext cx="41275" cy="33338"/>
            </a:xfrm>
            <a:custGeom>
              <a:avLst/>
              <a:gdLst>
                <a:gd name="T0" fmla="*/ 33770 w 11"/>
                <a:gd name="T1" fmla="*/ 14817 h 9"/>
                <a:gd name="T2" fmla="*/ 33770 w 11"/>
                <a:gd name="T3" fmla="*/ 22225 h 9"/>
                <a:gd name="T4" fmla="*/ 41275 w 11"/>
                <a:gd name="T5" fmla="*/ 25930 h 9"/>
                <a:gd name="T6" fmla="*/ 33770 w 11"/>
                <a:gd name="T7" fmla="*/ 33338 h 9"/>
                <a:gd name="T8" fmla="*/ 26266 w 11"/>
                <a:gd name="T9" fmla="*/ 33338 h 9"/>
                <a:gd name="T10" fmla="*/ 22514 w 11"/>
                <a:gd name="T11" fmla="*/ 29634 h 9"/>
                <a:gd name="T12" fmla="*/ 22514 w 11"/>
                <a:gd name="T13" fmla="*/ 22225 h 9"/>
                <a:gd name="T14" fmla="*/ 18761 w 11"/>
                <a:gd name="T15" fmla="*/ 22225 h 9"/>
                <a:gd name="T16" fmla="*/ 11257 w 11"/>
                <a:gd name="T17" fmla="*/ 25930 h 9"/>
                <a:gd name="T18" fmla="*/ 7505 w 11"/>
                <a:gd name="T19" fmla="*/ 29634 h 9"/>
                <a:gd name="T20" fmla="*/ 7505 w 11"/>
                <a:gd name="T21" fmla="*/ 25930 h 9"/>
                <a:gd name="T22" fmla="*/ 3752 w 11"/>
                <a:gd name="T23" fmla="*/ 11113 h 9"/>
                <a:gd name="T24" fmla="*/ 3752 w 11"/>
                <a:gd name="T25" fmla="*/ 7408 h 9"/>
                <a:gd name="T26" fmla="*/ 3752 w 11"/>
                <a:gd name="T27" fmla="*/ 7408 h 9"/>
                <a:gd name="T28" fmla="*/ 3752 w 11"/>
                <a:gd name="T29" fmla="*/ 7408 h 9"/>
                <a:gd name="T30" fmla="*/ 7505 w 11"/>
                <a:gd name="T31" fmla="*/ 3704 h 9"/>
                <a:gd name="T32" fmla="*/ 18761 w 11"/>
                <a:gd name="T33" fmla="*/ 0 h 9"/>
                <a:gd name="T34" fmla="*/ 30018 w 11"/>
                <a:gd name="T35" fmla="*/ 0 h 9"/>
                <a:gd name="T36" fmla="*/ 33770 w 11"/>
                <a:gd name="T37" fmla="*/ 7408 h 9"/>
                <a:gd name="T38" fmla="*/ 33770 w 11"/>
                <a:gd name="T39" fmla="*/ 14817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
                <a:gd name="T61" fmla="*/ 0 h 9"/>
                <a:gd name="T62" fmla="*/ 11 w 11"/>
                <a:gd name="T63" fmla="*/ 9 h 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 h="9">
                  <a:moveTo>
                    <a:pt x="9" y="4"/>
                  </a:moveTo>
                  <a:cubicBezTo>
                    <a:pt x="10" y="4"/>
                    <a:pt x="9" y="5"/>
                    <a:pt x="9" y="6"/>
                  </a:cubicBezTo>
                  <a:cubicBezTo>
                    <a:pt x="10" y="6"/>
                    <a:pt x="11" y="6"/>
                    <a:pt x="11" y="7"/>
                  </a:cubicBezTo>
                  <a:cubicBezTo>
                    <a:pt x="10" y="8"/>
                    <a:pt x="10" y="8"/>
                    <a:pt x="9" y="9"/>
                  </a:cubicBezTo>
                  <a:cubicBezTo>
                    <a:pt x="8" y="9"/>
                    <a:pt x="7" y="9"/>
                    <a:pt x="7" y="9"/>
                  </a:cubicBezTo>
                  <a:cubicBezTo>
                    <a:pt x="6" y="9"/>
                    <a:pt x="6" y="8"/>
                    <a:pt x="6" y="8"/>
                  </a:cubicBezTo>
                  <a:cubicBezTo>
                    <a:pt x="6" y="6"/>
                    <a:pt x="6" y="6"/>
                    <a:pt x="6" y="6"/>
                  </a:cubicBezTo>
                  <a:cubicBezTo>
                    <a:pt x="6" y="6"/>
                    <a:pt x="5" y="6"/>
                    <a:pt x="5" y="6"/>
                  </a:cubicBezTo>
                  <a:cubicBezTo>
                    <a:pt x="4" y="7"/>
                    <a:pt x="4" y="7"/>
                    <a:pt x="3" y="7"/>
                  </a:cubicBezTo>
                  <a:cubicBezTo>
                    <a:pt x="2" y="7"/>
                    <a:pt x="2" y="8"/>
                    <a:pt x="2" y="8"/>
                  </a:cubicBezTo>
                  <a:cubicBezTo>
                    <a:pt x="2" y="8"/>
                    <a:pt x="2" y="7"/>
                    <a:pt x="2" y="7"/>
                  </a:cubicBezTo>
                  <a:cubicBezTo>
                    <a:pt x="1" y="6"/>
                    <a:pt x="2" y="4"/>
                    <a:pt x="1" y="3"/>
                  </a:cubicBezTo>
                  <a:cubicBezTo>
                    <a:pt x="1" y="3"/>
                    <a:pt x="1" y="2"/>
                    <a:pt x="1" y="2"/>
                  </a:cubicBezTo>
                  <a:cubicBezTo>
                    <a:pt x="0" y="2"/>
                    <a:pt x="0" y="2"/>
                    <a:pt x="1" y="2"/>
                  </a:cubicBezTo>
                  <a:cubicBezTo>
                    <a:pt x="1" y="2"/>
                    <a:pt x="1" y="2"/>
                    <a:pt x="1" y="2"/>
                  </a:cubicBezTo>
                  <a:cubicBezTo>
                    <a:pt x="1" y="2"/>
                    <a:pt x="1" y="1"/>
                    <a:pt x="2" y="1"/>
                  </a:cubicBezTo>
                  <a:cubicBezTo>
                    <a:pt x="3" y="0"/>
                    <a:pt x="4" y="0"/>
                    <a:pt x="5" y="0"/>
                  </a:cubicBezTo>
                  <a:cubicBezTo>
                    <a:pt x="5" y="0"/>
                    <a:pt x="7" y="1"/>
                    <a:pt x="8" y="0"/>
                  </a:cubicBezTo>
                  <a:cubicBezTo>
                    <a:pt x="9" y="1"/>
                    <a:pt x="9" y="1"/>
                    <a:pt x="9" y="2"/>
                  </a:cubicBezTo>
                  <a:cubicBezTo>
                    <a:pt x="9" y="2"/>
                    <a:pt x="9" y="3"/>
                    <a:pt x="9" y="4"/>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83" name="Freeform 506"/>
            <p:cNvSpPr>
              <a:spLocks noChangeArrowheads="1"/>
            </p:cNvSpPr>
            <p:nvPr/>
          </p:nvSpPr>
          <p:spPr bwMode="auto">
            <a:xfrm>
              <a:off x="912813" y="252412"/>
              <a:ext cx="63500" cy="30163"/>
            </a:xfrm>
            <a:custGeom>
              <a:avLst/>
              <a:gdLst>
                <a:gd name="T0" fmla="*/ 52294 w 17"/>
                <a:gd name="T1" fmla="*/ 26393 h 8"/>
                <a:gd name="T2" fmla="*/ 41088 w 17"/>
                <a:gd name="T3" fmla="*/ 30163 h 8"/>
                <a:gd name="T4" fmla="*/ 37353 w 17"/>
                <a:gd name="T5" fmla="*/ 30163 h 8"/>
                <a:gd name="T6" fmla="*/ 33618 w 17"/>
                <a:gd name="T7" fmla="*/ 26393 h 8"/>
                <a:gd name="T8" fmla="*/ 29882 w 17"/>
                <a:gd name="T9" fmla="*/ 26393 h 8"/>
                <a:gd name="T10" fmla="*/ 18676 w 17"/>
                <a:gd name="T11" fmla="*/ 26393 h 8"/>
                <a:gd name="T12" fmla="*/ 14941 w 17"/>
                <a:gd name="T13" fmla="*/ 26393 h 8"/>
                <a:gd name="T14" fmla="*/ 7471 w 17"/>
                <a:gd name="T15" fmla="*/ 18852 h 8"/>
                <a:gd name="T16" fmla="*/ 3735 w 17"/>
                <a:gd name="T17" fmla="*/ 15082 h 8"/>
                <a:gd name="T18" fmla="*/ 3735 w 17"/>
                <a:gd name="T19" fmla="*/ 11311 h 8"/>
                <a:gd name="T20" fmla="*/ 0 w 17"/>
                <a:gd name="T21" fmla="*/ 7541 h 8"/>
                <a:gd name="T22" fmla="*/ 7471 w 17"/>
                <a:gd name="T23" fmla="*/ 7541 h 8"/>
                <a:gd name="T24" fmla="*/ 22412 w 17"/>
                <a:gd name="T25" fmla="*/ 0 h 8"/>
                <a:gd name="T26" fmla="*/ 29882 w 17"/>
                <a:gd name="T27" fmla="*/ 0 h 8"/>
                <a:gd name="T28" fmla="*/ 41088 w 17"/>
                <a:gd name="T29" fmla="*/ 7541 h 8"/>
                <a:gd name="T30" fmla="*/ 44824 w 17"/>
                <a:gd name="T31" fmla="*/ 11311 h 8"/>
                <a:gd name="T32" fmla="*/ 59765 w 17"/>
                <a:gd name="T33" fmla="*/ 11311 h 8"/>
                <a:gd name="T34" fmla="*/ 59765 w 17"/>
                <a:gd name="T35" fmla="*/ 18852 h 8"/>
                <a:gd name="T36" fmla="*/ 52294 w 17"/>
                <a:gd name="T37" fmla="*/ 26393 h 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8"/>
                <a:gd name="T59" fmla="*/ 17 w 17"/>
                <a:gd name="T60" fmla="*/ 8 h 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8">
                  <a:moveTo>
                    <a:pt x="14" y="7"/>
                  </a:moveTo>
                  <a:cubicBezTo>
                    <a:pt x="13" y="8"/>
                    <a:pt x="12" y="8"/>
                    <a:pt x="11" y="8"/>
                  </a:cubicBezTo>
                  <a:cubicBezTo>
                    <a:pt x="11" y="8"/>
                    <a:pt x="10" y="8"/>
                    <a:pt x="10" y="8"/>
                  </a:cubicBezTo>
                  <a:cubicBezTo>
                    <a:pt x="9" y="8"/>
                    <a:pt x="9" y="7"/>
                    <a:pt x="9" y="7"/>
                  </a:cubicBezTo>
                  <a:cubicBezTo>
                    <a:pt x="8" y="7"/>
                    <a:pt x="8" y="7"/>
                    <a:pt x="8" y="7"/>
                  </a:cubicBezTo>
                  <a:cubicBezTo>
                    <a:pt x="7" y="7"/>
                    <a:pt x="6" y="7"/>
                    <a:pt x="5" y="7"/>
                  </a:cubicBezTo>
                  <a:cubicBezTo>
                    <a:pt x="4" y="7"/>
                    <a:pt x="4" y="7"/>
                    <a:pt x="4" y="7"/>
                  </a:cubicBezTo>
                  <a:cubicBezTo>
                    <a:pt x="3" y="6"/>
                    <a:pt x="2" y="6"/>
                    <a:pt x="2" y="5"/>
                  </a:cubicBezTo>
                  <a:cubicBezTo>
                    <a:pt x="2" y="4"/>
                    <a:pt x="1" y="4"/>
                    <a:pt x="1" y="4"/>
                  </a:cubicBezTo>
                  <a:cubicBezTo>
                    <a:pt x="1" y="3"/>
                    <a:pt x="1" y="3"/>
                    <a:pt x="1" y="3"/>
                  </a:cubicBezTo>
                  <a:cubicBezTo>
                    <a:pt x="1" y="3"/>
                    <a:pt x="0" y="3"/>
                    <a:pt x="0" y="2"/>
                  </a:cubicBezTo>
                  <a:cubicBezTo>
                    <a:pt x="1" y="2"/>
                    <a:pt x="2" y="2"/>
                    <a:pt x="2" y="2"/>
                  </a:cubicBezTo>
                  <a:cubicBezTo>
                    <a:pt x="3" y="1"/>
                    <a:pt x="5" y="1"/>
                    <a:pt x="6" y="0"/>
                  </a:cubicBezTo>
                  <a:cubicBezTo>
                    <a:pt x="6" y="0"/>
                    <a:pt x="7" y="0"/>
                    <a:pt x="8" y="0"/>
                  </a:cubicBezTo>
                  <a:cubicBezTo>
                    <a:pt x="9" y="0"/>
                    <a:pt x="11" y="1"/>
                    <a:pt x="11" y="2"/>
                  </a:cubicBezTo>
                  <a:cubicBezTo>
                    <a:pt x="11" y="2"/>
                    <a:pt x="11" y="3"/>
                    <a:pt x="12" y="3"/>
                  </a:cubicBezTo>
                  <a:cubicBezTo>
                    <a:pt x="13" y="2"/>
                    <a:pt x="15" y="3"/>
                    <a:pt x="16" y="3"/>
                  </a:cubicBezTo>
                  <a:cubicBezTo>
                    <a:pt x="16" y="4"/>
                    <a:pt x="17" y="4"/>
                    <a:pt x="16" y="5"/>
                  </a:cubicBezTo>
                  <a:cubicBezTo>
                    <a:pt x="16" y="6"/>
                    <a:pt x="15" y="7"/>
                    <a:pt x="14" y="7"/>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84" name="Freeform 507"/>
            <p:cNvSpPr>
              <a:spLocks noChangeArrowheads="1"/>
            </p:cNvSpPr>
            <p:nvPr/>
          </p:nvSpPr>
          <p:spPr bwMode="auto">
            <a:xfrm>
              <a:off x="969963" y="331787"/>
              <a:ext cx="25400" cy="19050"/>
            </a:xfrm>
            <a:custGeom>
              <a:avLst/>
              <a:gdLst>
                <a:gd name="T0" fmla="*/ 21771 w 7"/>
                <a:gd name="T1" fmla="*/ 11430 h 5"/>
                <a:gd name="T2" fmla="*/ 14514 w 7"/>
                <a:gd name="T3" fmla="*/ 15240 h 5"/>
                <a:gd name="T4" fmla="*/ 10886 w 7"/>
                <a:gd name="T5" fmla="*/ 15240 h 5"/>
                <a:gd name="T6" fmla="*/ 0 w 7"/>
                <a:gd name="T7" fmla="*/ 11430 h 5"/>
                <a:gd name="T8" fmla="*/ 3629 w 7"/>
                <a:gd name="T9" fmla="*/ 7620 h 5"/>
                <a:gd name="T10" fmla="*/ 10886 w 7"/>
                <a:gd name="T11" fmla="*/ 3810 h 5"/>
                <a:gd name="T12" fmla="*/ 21771 w 7"/>
                <a:gd name="T13" fmla="*/ 3810 h 5"/>
                <a:gd name="T14" fmla="*/ 21771 w 7"/>
                <a:gd name="T15" fmla="*/ 7620 h 5"/>
                <a:gd name="T16" fmla="*/ 21771 w 7"/>
                <a:gd name="T17" fmla="*/ 1143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5"/>
                <a:gd name="T29" fmla="*/ 7 w 7"/>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5">
                  <a:moveTo>
                    <a:pt x="6" y="3"/>
                  </a:moveTo>
                  <a:cubicBezTo>
                    <a:pt x="4" y="4"/>
                    <a:pt x="4" y="4"/>
                    <a:pt x="4" y="4"/>
                  </a:cubicBezTo>
                  <a:cubicBezTo>
                    <a:pt x="3" y="4"/>
                    <a:pt x="3" y="4"/>
                    <a:pt x="3" y="4"/>
                  </a:cubicBezTo>
                  <a:cubicBezTo>
                    <a:pt x="2" y="5"/>
                    <a:pt x="1" y="4"/>
                    <a:pt x="0" y="3"/>
                  </a:cubicBezTo>
                  <a:cubicBezTo>
                    <a:pt x="0" y="3"/>
                    <a:pt x="1" y="2"/>
                    <a:pt x="1" y="2"/>
                  </a:cubicBezTo>
                  <a:cubicBezTo>
                    <a:pt x="1" y="1"/>
                    <a:pt x="2" y="1"/>
                    <a:pt x="3" y="1"/>
                  </a:cubicBezTo>
                  <a:cubicBezTo>
                    <a:pt x="4" y="0"/>
                    <a:pt x="5" y="0"/>
                    <a:pt x="6" y="1"/>
                  </a:cubicBezTo>
                  <a:cubicBezTo>
                    <a:pt x="5" y="1"/>
                    <a:pt x="7" y="1"/>
                    <a:pt x="6" y="2"/>
                  </a:cubicBezTo>
                  <a:cubicBezTo>
                    <a:pt x="6" y="2"/>
                    <a:pt x="6" y="3"/>
                    <a:pt x="6" y="3"/>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85" name="Freeform 508"/>
            <p:cNvSpPr>
              <a:spLocks noChangeArrowheads="1"/>
            </p:cNvSpPr>
            <p:nvPr/>
          </p:nvSpPr>
          <p:spPr bwMode="auto">
            <a:xfrm>
              <a:off x="608013" y="63500"/>
              <a:ext cx="290513" cy="180975"/>
            </a:xfrm>
            <a:custGeom>
              <a:avLst/>
              <a:gdLst>
                <a:gd name="T0" fmla="*/ 282967 w 77"/>
                <a:gd name="T1" fmla="*/ 41473 h 48"/>
                <a:gd name="T2" fmla="*/ 264103 w 77"/>
                <a:gd name="T3" fmla="*/ 52784 h 48"/>
                <a:gd name="T4" fmla="*/ 260330 w 77"/>
                <a:gd name="T5" fmla="*/ 67866 h 48"/>
                <a:gd name="T6" fmla="*/ 252784 w 77"/>
                <a:gd name="T7" fmla="*/ 56555 h 48"/>
                <a:gd name="T8" fmla="*/ 211282 w 77"/>
                <a:gd name="T9" fmla="*/ 71636 h 48"/>
                <a:gd name="T10" fmla="*/ 196191 w 77"/>
                <a:gd name="T11" fmla="*/ 101798 h 48"/>
                <a:gd name="T12" fmla="*/ 184872 w 77"/>
                <a:gd name="T13" fmla="*/ 109339 h 48"/>
                <a:gd name="T14" fmla="*/ 154689 w 77"/>
                <a:gd name="T15" fmla="*/ 135731 h 48"/>
                <a:gd name="T16" fmla="*/ 150916 w 77"/>
                <a:gd name="T17" fmla="*/ 154583 h 48"/>
                <a:gd name="T18" fmla="*/ 154689 w 77"/>
                <a:gd name="T19" fmla="*/ 165894 h 48"/>
                <a:gd name="T20" fmla="*/ 132051 w 77"/>
                <a:gd name="T21" fmla="*/ 173434 h 48"/>
                <a:gd name="T22" fmla="*/ 109414 w 77"/>
                <a:gd name="T23" fmla="*/ 169664 h 48"/>
                <a:gd name="T24" fmla="*/ 116960 w 77"/>
                <a:gd name="T25" fmla="*/ 158353 h 48"/>
                <a:gd name="T26" fmla="*/ 94322 w 77"/>
                <a:gd name="T27" fmla="*/ 162123 h 48"/>
                <a:gd name="T28" fmla="*/ 98095 w 77"/>
                <a:gd name="T29" fmla="*/ 154583 h 48"/>
                <a:gd name="T30" fmla="*/ 98095 w 77"/>
                <a:gd name="T31" fmla="*/ 150813 h 48"/>
                <a:gd name="T32" fmla="*/ 101868 w 77"/>
                <a:gd name="T33" fmla="*/ 135731 h 48"/>
                <a:gd name="T34" fmla="*/ 101868 w 77"/>
                <a:gd name="T35" fmla="*/ 128191 h 48"/>
                <a:gd name="T36" fmla="*/ 71685 w 77"/>
                <a:gd name="T37" fmla="*/ 128191 h 48"/>
                <a:gd name="T38" fmla="*/ 52821 w 77"/>
                <a:gd name="T39" fmla="*/ 143272 h 48"/>
                <a:gd name="T40" fmla="*/ 37729 w 77"/>
                <a:gd name="T41" fmla="*/ 147042 h 48"/>
                <a:gd name="T42" fmla="*/ 0 w 77"/>
                <a:gd name="T43" fmla="*/ 162123 h 48"/>
                <a:gd name="T44" fmla="*/ 7546 w 77"/>
                <a:gd name="T45" fmla="*/ 147042 h 48"/>
                <a:gd name="T46" fmla="*/ 7546 w 77"/>
                <a:gd name="T47" fmla="*/ 128191 h 48"/>
                <a:gd name="T48" fmla="*/ 7546 w 77"/>
                <a:gd name="T49" fmla="*/ 124420 h 48"/>
                <a:gd name="T50" fmla="*/ 3773 w 77"/>
                <a:gd name="T51" fmla="*/ 128191 h 48"/>
                <a:gd name="T52" fmla="*/ 3773 w 77"/>
                <a:gd name="T53" fmla="*/ 128191 h 48"/>
                <a:gd name="T54" fmla="*/ 7546 w 77"/>
                <a:gd name="T55" fmla="*/ 113109 h 48"/>
                <a:gd name="T56" fmla="*/ 11319 w 77"/>
                <a:gd name="T57" fmla="*/ 113109 h 48"/>
                <a:gd name="T58" fmla="*/ 15092 w 77"/>
                <a:gd name="T59" fmla="*/ 116880 h 48"/>
                <a:gd name="T60" fmla="*/ 15092 w 77"/>
                <a:gd name="T61" fmla="*/ 116880 h 48"/>
                <a:gd name="T62" fmla="*/ 11319 w 77"/>
                <a:gd name="T63" fmla="*/ 116880 h 48"/>
                <a:gd name="T64" fmla="*/ 26410 w 77"/>
                <a:gd name="T65" fmla="*/ 113109 h 48"/>
                <a:gd name="T66" fmla="*/ 49048 w 77"/>
                <a:gd name="T67" fmla="*/ 101798 h 48"/>
                <a:gd name="T68" fmla="*/ 56593 w 77"/>
                <a:gd name="T69" fmla="*/ 98028 h 48"/>
                <a:gd name="T70" fmla="*/ 79231 w 77"/>
                <a:gd name="T71" fmla="*/ 82947 h 48"/>
                <a:gd name="T72" fmla="*/ 83004 w 77"/>
                <a:gd name="T73" fmla="*/ 82947 h 48"/>
                <a:gd name="T74" fmla="*/ 105641 w 77"/>
                <a:gd name="T75" fmla="*/ 67866 h 48"/>
                <a:gd name="T76" fmla="*/ 90549 w 77"/>
                <a:gd name="T77" fmla="*/ 52784 h 48"/>
                <a:gd name="T78" fmla="*/ 116960 w 77"/>
                <a:gd name="T79" fmla="*/ 60325 h 48"/>
                <a:gd name="T80" fmla="*/ 139597 w 77"/>
                <a:gd name="T81" fmla="*/ 52784 h 48"/>
                <a:gd name="T82" fmla="*/ 135824 w 77"/>
                <a:gd name="T83" fmla="*/ 33933 h 48"/>
                <a:gd name="T84" fmla="*/ 147143 w 77"/>
                <a:gd name="T85" fmla="*/ 41473 h 48"/>
                <a:gd name="T86" fmla="*/ 154689 w 77"/>
                <a:gd name="T87" fmla="*/ 45244 h 48"/>
                <a:gd name="T88" fmla="*/ 147143 w 77"/>
                <a:gd name="T89" fmla="*/ 30163 h 48"/>
                <a:gd name="T90" fmla="*/ 139597 w 77"/>
                <a:gd name="T91" fmla="*/ 22622 h 48"/>
                <a:gd name="T92" fmla="*/ 181099 w 77"/>
                <a:gd name="T93" fmla="*/ 49014 h 48"/>
                <a:gd name="T94" fmla="*/ 177326 w 77"/>
                <a:gd name="T95" fmla="*/ 37703 h 48"/>
                <a:gd name="T96" fmla="*/ 233920 w 77"/>
                <a:gd name="T97" fmla="*/ 33933 h 48"/>
                <a:gd name="T98" fmla="*/ 241465 w 77"/>
                <a:gd name="T99" fmla="*/ 22622 h 48"/>
                <a:gd name="T100" fmla="*/ 233920 w 77"/>
                <a:gd name="T101" fmla="*/ 0 h 48"/>
                <a:gd name="T102" fmla="*/ 256557 w 77"/>
                <a:gd name="T103" fmla="*/ 18852 h 48"/>
                <a:gd name="T104" fmla="*/ 267876 w 77"/>
                <a:gd name="T105" fmla="*/ 18852 h 48"/>
                <a:gd name="T106" fmla="*/ 286740 w 77"/>
                <a:gd name="T107" fmla="*/ 22622 h 48"/>
                <a:gd name="T108" fmla="*/ 286740 w 77"/>
                <a:gd name="T109" fmla="*/ 30163 h 4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7"/>
                <a:gd name="T166" fmla="*/ 0 h 48"/>
                <a:gd name="T167" fmla="*/ 77 w 77"/>
                <a:gd name="T168" fmla="*/ 48 h 4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7" h="48">
                  <a:moveTo>
                    <a:pt x="76" y="8"/>
                  </a:moveTo>
                  <a:cubicBezTo>
                    <a:pt x="76" y="9"/>
                    <a:pt x="76" y="9"/>
                    <a:pt x="76" y="9"/>
                  </a:cubicBezTo>
                  <a:cubicBezTo>
                    <a:pt x="76" y="10"/>
                    <a:pt x="76" y="10"/>
                    <a:pt x="76" y="10"/>
                  </a:cubicBezTo>
                  <a:cubicBezTo>
                    <a:pt x="76" y="10"/>
                    <a:pt x="75" y="10"/>
                    <a:pt x="75" y="11"/>
                  </a:cubicBezTo>
                  <a:cubicBezTo>
                    <a:pt x="76" y="11"/>
                    <a:pt x="76" y="11"/>
                    <a:pt x="76" y="11"/>
                  </a:cubicBezTo>
                  <a:cubicBezTo>
                    <a:pt x="76" y="11"/>
                    <a:pt x="76" y="11"/>
                    <a:pt x="75" y="11"/>
                  </a:cubicBezTo>
                  <a:cubicBezTo>
                    <a:pt x="75" y="11"/>
                    <a:pt x="75" y="11"/>
                    <a:pt x="75" y="12"/>
                  </a:cubicBezTo>
                  <a:cubicBezTo>
                    <a:pt x="75" y="12"/>
                    <a:pt x="75" y="12"/>
                    <a:pt x="75" y="12"/>
                  </a:cubicBezTo>
                  <a:cubicBezTo>
                    <a:pt x="74" y="12"/>
                    <a:pt x="73" y="13"/>
                    <a:pt x="72" y="13"/>
                  </a:cubicBezTo>
                  <a:cubicBezTo>
                    <a:pt x="72" y="13"/>
                    <a:pt x="72" y="13"/>
                    <a:pt x="72" y="13"/>
                  </a:cubicBezTo>
                  <a:cubicBezTo>
                    <a:pt x="72" y="13"/>
                    <a:pt x="71" y="13"/>
                    <a:pt x="71" y="13"/>
                  </a:cubicBezTo>
                  <a:cubicBezTo>
                    <a:pt x="71" y="13"/>
                    <a:pt x="71" y="14"/>
                    <a:pt x="70" y="14"/>
                  </a:cubicBezTo>
                  <a:cubicBezTo>
                    <a:pt x="70" y="15"/>
                    <a:pt x="71" y="15"/>
                    <a:pt x="69" y="16"/>
                  </a:cubicBezTo>
                  <a:cubicBezTo>
                    <a:pt x="69" y="16"/>
                    <a:pt x="69" y="17"/>
                    <a:pt x="69" y="17"/>
                  </a:cubicBezTo>
                  <a:cubicBezTo>
                    <a:pt x="70" y="17"/>
                    <a:pt x="70" y="17"/>
                    <a:pt x="70" y="17"/>
                  </a:cubicBezTo>
                  <a:cubicBezTo>
                    <a:pt x="70" y="18"/>
                    <a:pt x="70" y="19"/>
                    <a:pt x="70" y="19"/>
                  </a:cubicBezTo>
                  <a:cubicBezTo>
                    <a:pt x="70" y="19"/>
                    <a:pt x="70" y="19"/>
                    <a:pt x="70" y="19"/>
                  </a:cubicBezTo>
                  <a:cubicBezTo>
                    <a:pt x="69" y="19"/>
                    <a:pt x="70" y="18"/>
                    <a:pt x="69" y="18"/>
                  </a:cubicBezTo>
                  <a:cubicBezTo>
                    <a:pt x="69" y="18"/>
                    <a:pt x="69" y="18"/>
                    <a:pt x="69" y="18"/>
                  </a:cubicBezTo>
                  <a:cubicBezTo>
                    <a:pt x="69" y="17"/>
                    <a:pt x="69" y="16"/>
                    <a:pt x="68" y="16"/>
                  </a:cubicBezTo>
                  <a:cubicBezTo>
                    <a:pt x="68" y="15"/>
                    <a:pt x="68" y="15"/>
                    <a:pt x="68" y="15"/>
                  </a:cubicBezTo>
                  <a:cubicBezTo>
                    <a:pt x="67" y="15"/>
                    <a:pt x="67" y="15"/>
                    <a:pt x="67" y="15"/>
                  </a:cubicBezTo>
                  <a:cubicBezTo>
                    <a:pt x="67" y="16"/>
                    <a:pt x="68" y="16"/>
                    <a:pt x="67" y="16"/>
                  </a:cubicBezTo>
                  <a:cubicBezTo>
                    <a:pt x="67" y="16"/>
                    <a:pt x="67" y="16"/>
                    <a:pt x="67" y="15"/>
                  </a:cubicBezTo>
                  <a:cubicBezTo>
                    <a:pt x="67" y="15"/>
                    <a:pt x="67" y="14"/>
                    <a:pt x="67" y="14"/>
                  </a:cubicBezTo>
                  <a:cubicBezTo>
                    <a:pt x="65" y="15"/>
                    <a:pt x="63" y="15"/>
                    <a:pt x="62" y="15"/>
                  </a:cubicBezTo>
                  <a:cubicBezTo>
                    <a:pt x="61" y="15"/>
                    <a:pt x="61" y="15"/>
                    <a:pt x="61" y="16"/>
                  </a:cubicBezTo>
                  <a:cubicBezTo>
                    <a:pt x="60" y="16"/>
                    <a:pt x="59" y="16"/>
                    <a:pt x="59" y="17"/>
                  </a:cubicBezTo>
                  <a:cubicBezTo>
                    <a:pt x="58" y="17"/>
                    <a:pt x="58" y="18"/>
                    <a:pt x="57" y="18"/>
                  </a:cubicBezTo>
                  <a:cubicBezTo>
                    <a:pt x="56" y="18"/>
                    <a:pt x="57" y="19"/>
                    <a:pt x="56" y="19"/>
                  </a:cubicBezTo>
                  <a:cubicBezTo>
                    <a:pt x="56" y="20"/>
                    <a:pt x="56" y="20"/>
                    <a:pt x="56" y="20"/>
                  </a:cubicBezTo>
                  <a:cubicBezTo>
                    <a:pt x="55" y="21"/>
                    <a:pt x="55" y="21"/>
                    <a:pt x="55" y="21"/>
                  </a:cubicBezTo>
                  <a:cubicBezTo>
                    <a:pt x="55" y="21"/>
                    <a:pt x="55" y="22"/>
                    <a:pt x="55" y="22"/>
                  </a:cubicBezTo>
                  <a:cubicBezTo>
                    <a:pt x="55" y="22"/>
                    <a:pt x="54" y="22"/>
                    <a:pt x="54" y="23"/>
                  </a:cubicBezTo>
                  <a:cubicBezTo>
                    <a:pt x="53" y="24"/>
                    <a:pt x="52" y="25"/>
                    <a:pt x="52" y="26"/>
                  </a:cubicBezTo>
                  <a:cubicBezTo>
                    <a:pt x="51" y="26"/>
                    <a:pt x="52" y="26"/>
                    <a:pt x="52" y="27"/>
                  </a:cubicBezTo>
                  <a:cubicBezTo>
                    <a:pt x="51" y="27"/>
                    <a:pt x="50" y="27"/>
                    <a:pt x="50" y="26"/>
                  </a:cubicBezTo>
                  <a:cubicBezTo>
                    <a:pt x="50" y="26"/>
                    <a:pt x="49" y="26"/>
                    <a:pt x="49" y="27"/>
                  </a:cubicBezTo>
                  <a:cubicBezTo>
                    <a:pt x="49" y="27"/>
                    <a:pt x="49" y="27"/>
                    <a:pt x="49" y="28"/>
                  </a:cubicBezTo>
                  <a:cubicBezTo>
                    <a:pt x="49" y="28"/>
                    <a:pt x="50" y="28"/>
                    <a:pt x="50" y="28"/>
                  </a:cubicBezTo>
                  <a:cubicBezTo>
                    <a:pt x="50" y="28"/>
                    <a:pt x="50" y="28"/>
                    <a:pt x="50" y="28"/>
                  </a:cubicBezTo>
                  <a:cubicBezTo>
                    <a:pt x="50" y="29"/>
                    <a:pt x="49" y="29"/>
                    <a:pt x="49" y="29"/>
                  </a:cubicBezTo>
                  <a:cubicBezTo>
                    <a:pt x="48" y="30"/>
                    <a:pt x="47" y="30"/>
                    <a:pt x="46" y="31"/>
                  </a:cubicBezTo>
                  <a:cubicBezTo>
                    <a:pt x="46" y="32"/>
                    <a:pt x="44" y="32"/>
                    <a:pt x="44" y="33"/>
                  </a:cubicBezTo>
                  <a:cubicBezTo>
                    <a:pt x="43" y="34"/>
                    <a:pt x="43" y="34"/>
                    <a:pt x="42" y="35"/>
                  </a:cubicBezTo>
                  <a:cubicBezTo>
                    <a:pt x="42" y="35"/>
                    <a:pt x="42" y="35"/>
                    <a:pt x="41" y="35"/>
                  </a:cubicBezTo>
                  <a:cubicBezTo>
                    <a:pt x="42" y="35"/>
                    <a:pt x="41" y="36"/>
                    <a:pt x="41" y="36"/>
                  </a:cubicBezTo>
                  <a:cubicBezTo>
                    <a:pt x="41" y="36"/>
                    <a:pt x="41" y="36"/>
                    <a:pt x="41" y="36"/>
                  </a:cubicBezTo>
                  <a:cubicBezTo>
                    <a:pt x="41" y="37"/>
                    <a:pt x="41" y="37"/>
                    <a:pt x="41" y="38"/>
                  </a:cubicBezTo>
                  <a:cubicBezTo>
                    <a:pt x="40" y="39"/>
                    <a:pt x="41" y="40"/>
                    <a:pt x="40" y="41"/>
                  </a:cubicBezTo>
                  <a:cubicBezTo>
                    <a:pt x="40" y="41"/>
                    <a:pt x="40" y="41"/>
                    <a:pt x="40" y="41"/>
                  </a:cubicBezTo>
                  <a:cubicBezTo>
                    <a:pt x="41" y="41"/>
                    <a:pt x="41" y="40"/>
                    <a:pt x="41" y="41"/>
                  </a:cubicBezTo>
                  <a:cubicBezTo>
                    <a:pt x="41" y="41"/>
                    <a:pt x="41" y="41"/>
                    <a:pt x="41" y="41"/>
                  </a:cubicBezTo>
                  <a:cubicBezTo>
                    <a:pt x="40" y="41"/>
                    <a:pt x="40" y="41"/>
                    <a:pt x="40" y="41"/>
                  </a:cubicBezTo>
                  <a:cubicBezTo>
                    <a:pt x="41" y="41"/>
                    <a:pt x="40" y="42"/>
                    <a:pt x="41" y="42"/>
                  </a:cubicBezTo>
                  <a:cubicBezTo>
                    <a:pt x="41" y="43"/>
                    <a:pt x="40" y="42"/>
                    <a:pt x="40" y="43"/>
                  </a:cubicBezTo>
                  <a:cubicBezTo>
                    <a:pt x="40" y="43"/>
                    <a:pt x="41" y="43"/>
                    <a:pt x="41" y="43"/>
                  </a:cubicBezTo>
                  <a:cubicBezTo>
                    <a:pt x="41" y="43"/>
                    <a:pt x="40" y="43"/>
                    <a:pt x="40" y="44"/>
                  </a:cubicBezTo>
                  <a:cubicBezTo>
                    <a:pt x="40" y="44"/>
                    <a:pt x="40" y="44"/>
                    <a:pt x="39" y="44"/>
                  </a:cubicBezTo>
                  <a:cubicBezTo>
                    <a:pt x="40" y="44"/>
                    <a:pt x="41" y="44"/>
                    <a:pt x="41" y="44"/>
                  </a:cubicBezTo>
                  <a:cubicBezTo>
                    <a:pt x="41" y="45"/>
                    <a:pt x="41" y="45"/>
                    <a:pt x="41" y="45"/>
                  </a:cubicBezTo>
                  <a:cubicBezTo>
                    <a:pt x="41" y="46"/>
                    <a:pt x="41" y="46"/>
                    <a:pt x="40" y="47"/>
                  </a:cubicBezTo>
                  <a:cubicBezTo>
                    <a:pt x="40" y="47"/>
                    <a:pt x="39" y="47"/>
                    <a:pt x="38" y="48"/>
                  </a:cubicBezTo>
                  <a:cubicBezTo>
                    <a:pt x="37" y="47"/>
                    <a:pt x="36" y="47"/>
                    <a:pt x="36" y="46"/>
                  </a:cubicBezTo>
                  <a:cubicBezTo>
                    <a:pt x="36" y="46"/>
                    <a:pt x="36" y="46"/>
                    <a:pt x="36" y="46"/>
                  </a:cubicBezTo>
                  <a:cubicBezTo>
                    <a:pt x="35" y="46"/>
                    <a:pt x="35" y="46"/>
                    <a:pt x="35" y="46"/>
                  </a:cubicBezTo>
                  <a:cubicBezTo>
                    <a:pt x="34" y="46"/>
                    <a:pt x="33" y="46"/>
                    <a:pt x="31" y="46"/>
                  </a:cubicBezTo>
                  <a:cubicBezTo>
                    <a:pt x="31" y="46"/>
                    <a:pt x="31" y="46"/>
                    <a:pt x="31" y="47"/>
                  </a:cubicBezTo>
                  <a:cubicBezTo>
                    <a:pt x="31" y="47"/>
                    <a:pt x="31" y="46"/>
                    <a:pt x="31" y="46"/>
                  </a:cubicBezTo>
                  <a:cubicBezTo>
                    <a:pt x="30" y="46"/>
                    <a:pt x="29" y="46"/>
                    <a:pt x="28" y="46"/>
                  </a:cubicBezTo>
                  <a:cubicBezTo>
                    <a:pt x="28" y="46"/>
                    <a:pt x="27" y="46"/>
                    <a:pt x="27" y="46"/>
                  </a:cubicBezTo>
                  <a:cubicBezTo>
                    <a:pt x="27" y="45"/>
                    <a:pt x="28" y="45"/>
                    <a:pt x="29" y="45"/>
                  </a:cubicBezTo>
                  <a:cubicBezTo>
                    <a:pt x="29" y="44"/>
                    <a:pt x="28" y="44"/>
                    <a:pt x="28" y="44"/>
                  </a:cubicBezTo>
                  <a:cubicBezTo>
                    <a:pt x="28" y="44"/>
                    <a:pt x="27" y="45"/>
                    <a:pt x="27" y="45"/>
                  </a:cubicBezTo>
                  <a:cubicBezTo>
                    <a:pt x="27" y="44"/>
                    <a:pt x="27" y="44"/>
                    <a:pt x="27" y="44"/>
                  </a:cubicBezTo>
                  <a:cubicBezTo>
                    <a:pt x="28" y="44"/>
                    <a:pt x="28" y="44"/>
                    <a:pt x="28" y="44"/>
                  </a:cubicBezTo>
                  <a:cubicBezTo>
                    <a:pt x="29" y="43"/>
                    <a:pt x="31" y="43"/>
                    <a:pt x="31" y="42"/>
                  </a:cubicBezTo>
                  <a:cubicBezTo>
                    <a:pt x="31" y="42"/>
                    <a:pt x="31" y="41"/>
                    <a:pt x="31" y="42"/>
                  </a:cubicBezTo>
                  <a:cubicBezTo>
                    <a:pt x="30" y="42"/>
                    <a:pt x="29" y="42"/>
                    <a:pt x="28" y="43"/>
                  </a:cubicBezTo>
                  <a:cubicBezTo>
                    <a:pt x="28" y="42"/>
                    <a:pt x="29" y="42"/>
                    <a:pt x="29" y="42"/>
                  </a:cubicBezTo>
                  <a:cubicBezTo>
                    <a:pt x="29" y="42"/>
                    <a:pt x="29" y="42"/>
                    <a:pt x="29" y="42"/>
                  </a:cubicBezTo>
                  <a:cubicBezTo>
                    <a:pt x="28" y="42"/>
                    <a:pt x="27" y="43"/>
                    <a:pt x="26" y="44"/>
                  </a:cubicBezTo>
                  <a:cubicBezTo>
                    <a:pt x="25" y="44"/>
                    <a:pt x="25" y="44"/>
                    <a:pt x="25" y="44"/>
                  </a:cubicBezTo>
                  <a:cubicBezTo>
                    <a:pt x="24" y="44"/>
                    <a:pt x="25" y="43"/>
                    <a:pt x="25" y="43"/>
                  </a:cubicBezTo>
                  <a:cubicBezTo>
                    <a:pt x="26" y="43"/>
                    <a:pt x="27" y="42"/>
                    <a:pt x="28" y="42"/>
                  </a:cubicBezTo>
                  <a:cubicBezTo>
                    <a:pt x="28" y="41"/>
                    <a:pt x="28" y="41"/>
                    <a:pt x="27" y="41"/>
                  </a:cubicBezTo>
                  <a:cubicBezTo>
                    <a:pt x="27" y="41"/>
                    <a:pt x="27" y="41"/>
                    <a:pt x="27" y="41"/>
                  </a:cubicBezTo>
                  <a:cubicBezTo>
                    <a:pt x="26" y="41"/>
                    <a:pt x="25" y="42"/>
                    <a:pt x="24" y="42"/>
                  </a:cubicBezTo>
                  <a:cubicBezTo>
                    <a:pt x="25" y="42"/>
                    <a:pt x="26" y="41"/>
                    <a:pt x="26" y="41"/>
                  </a:cubicBezTo>
                  <a:cubicBezTo>
                    <a:pt x="27" y="41"/>
                    <a:pt x="26" y="41"/>
                    <a:pt x="26" y="41"/>
                  </a:cubicBezTo>
                  <a:cubicBezTo>
                    <a:pt x="25" y="40"/>
                    <a:pt x="24" y="41"/>
                    <a:pt x="24" y="41"/>
                  </a:cubicBezTo>
                  <a:cubicBezTo>
                    <a:pt x="23" y="41"/>
                    <a:pt x="22" y="42"/>
                    <a:pt x="21" y="42"/>
                  </a:cubicBezTo>
                  <a:cubicBezTo>
                    <a:pt x="22" y="42"/>
                    <a:pt x="23" y="42"/>
                    <a:pt x="23" y="41"/>
                  </a:cubicBezTo>
                  <a:cubicBezTo>
                    <a:pt x="24" y="41"/>
                    <a:pt x="25" y="40"/>
                    <a:pt x="26" y="40"/>
                  </a:cubicBezTo>
                  <a:cubicBezTo>
                    <a:pt x="26" y="40"/>
                    <a:pt x="26" y="40"/>
                    <a:pt x="26" y="40"/>
                  </a:cubicBezTo>
                  <a:cubicBezTo>
                    <a:pt x="26" y="40"/>
                    <a:pt x="26" y="40"/>
                    <a:pt x="26" y="40"/>
                  </a:cubicBezTo>
                  <a:cubicBezTo>
                    <a:pt x="26" y="40"/>
                    <a:pt x="26" y="40"/>
                    <a:pt x="25" y="40"/>
                  </a:cubicBezTo>
                  <a:cubicBezTo>
                    <a:pt x="25" y="39"/>
                    <a:pt x="27" y="39"/>
                    <a:pt x="27" y="39"/>
                  </a:cubicBezTo>
                  <a:cubicBezTo>
                    <a:pt x="28" y="38"/>
                    <a:pt x="27" y="38"/>
                    <a:pt x="27" y="38"/>
                  </a:cubicBezTo>
                  <a:cubicBezTo>
                    <a:pt x="26" y="37"/>
                    <a:pt x="25" y="38"/>
                    <a:pt x="25" y="38"/>
                  </a:cubicBezTo>
                  <a:cubicBezTo>
                    <a:pt x="25" y="37"/>
                    <a:pt x="26" y="37"/>
                    <a:pt x="26" y="37"/>
                  </a:cubicBezTo>
                  <a:cubicBezTo>
                    <a:pt x="26" y="37"/>
                    <a:pt x="27" y="36"/>
                    <a:pt x="27" y="36"/>
                  </a:cubicBezTo>
                  <a:cubicBezTo>
                    <a:pt x="26" y="36"/>
                    <a:pt x="25" y="36"/>
                    <a:pt x="25" y="36"/>
                  </a:cubicBezTo>
                  <a:cubicBezTo>
                    <a:pt x="26" y="35"/>
                    <a:pt x="27" y="36"/>
                    <a:pt x="27" y="35"/>
                  </a:cubicBezTo>
                  <a:cubicBezTo>
                    <a:pt x="27" y="35"/>
                    <a:pt x="26" y="36"/>
                    <a:pt x="25" y="35"/>
                  </a:cubicBezTo>
                  <a:cubicBezTo>
                    <a:pt x="25" y="35"/>
                    <a:pt x="24" y="35"/>
                    <a:pt x="25" y="35"/>
                  </a:cubicBezTo>
                  <a:cubicBezTo>
                    <a:pt x="25" y="34"/>
                    <a:pt x="25" y="34"/>
                    <a:pt x="26" y="34"/>
                  </a:cubicBezTo>
                  <a:cubicBezTo>
                    <a:pt x="26" y="34"/>
                    <a:pt x="26" y="34"/>
                    <a:pt x="27" y="34"/>
                  </a:cubicBezTo>
                  <a:cubicBezTo>
                    <a:pt x="27" y="34"/>
                    <a:pt x="27" y="33"/>
                    <a:pt x="27" y="33"/>
                  </a:cubicBezTo>
                  <a:cubicBezTo>
                    <a:pt x="28" y="32"/>
                    <a:pt x="29" y="32"/>
                    <a:pt x="29" y="32"/>
                  </a:cubicBezTo>
                  <a:cubicBezTo>
                    <a:pt x="29" y="32"/>
                    <a:pt x="28" y="32"/>
                    <a:pt x="28" y="31"/>
                  </a:cubicBezTo>
                  <a:cubicBezTo>
                    <a:pt x="27" y="32"/>
                    <a:pt x="25" y="32"/>
                    <a:pt x="23" y="33"/>
                  </a:cubicBezTo>
                  <a:cubicBezTo>
                    <a:pt x="22" y="33"/>
                    <a:pt x="21" y="33"/>
                    <a:pt x="20" y="33"/>
                  </a:cubicBezTo>
                  <a:cubicBezTo>
                    <a:pt x="20" y="33"/>
                    <a:pt x="19" y="34"/>
                    <a:pt x="19" y="34"/>
                  </a:cubicBezTo>
                  <a:cubicBezTo>
                    <a:pt x="19" y="34"/>
                    <a:pt x="19" y="34"/>
                    <a:pt x="19" y="33"/>
                  </a:cubicBezTo>
                  <a:cubicBezTo>
                    <a:pt x="19" y="33"/>
                    <a:pt x="18" y="33"/>
                    <a:pt x="18" y="33"/>
                  </a:cubicBezTo>
                  <a:cubicBezTo>
                    <a:pt x="18" y="34"/>
                    <a:pt x="19" y="35"/>
                    <a:pt x="18" y="35"/>
                  </a:cubicBezTo>
                  <a:cubicBezTo>
                    <a:pt x="18" y="35"/>
                    <a:pt x="17" y="35"/>
                    <a:pt x="17" y="36"/>
                  </a:cubicBezTo>
                  <a:cubicBezTo>
                    <a:pt x="16" y="36"/>
                    <a:pt x="17" y="37"/>
                    <a:pt x="16" y="37"/>
                  </a:cubicBezTo>
                  <a:cubicBezTo>
                    <a:pt x="15" y="37"/>
                    <a:pt x="15" y="38"/>
                    <a:pt x="14" y="38"/>
                  </a:cubicBezTo>
                  <a:cubicBezTo>
                    <a:pt x="14" y="38"/>
                    <a:pt x="14" y="38"/>
                    <a:pt x="14" y="38"/>
                  </a:cubicBezTo>
                  <a:cubicBezTo>
                    <a:pt x="13" y="38"/>
                    <a:pt x="12" y="39"/>
                    <a:pt x="11" y="39"/>
                  </a:cubicBezTo>
                  <a:cubicBezTo>
                    <a:pt x="11" y="40"/>
                    <a:pt x="11" y="40"/>
                    <a:pt x="10" y="40"/>
                  </a:cubicBezTo>
                  <a:cubicBezTo>
                    <a:pt x="10" y="40"/>
                    <a:pt x="10" y="40"/>
                    <a:pt x="10" y="40"/>
                  </a:cubicBezTo>
                  <a:cubicBezTo>
                    <a:pt x="9" y="40"/>
                    <a:pt x="9" y="40"/>
                    <a:pt x="9" y="40"/>
                  </a:cubicBezTo>
                  <a:cubicBezTo>
                    <a:pt x="10" y="40"/>
                    <a:pt x="10" y="40"/>
                    <a:pt x="10" y="39"/>
                  </a:cubicBezTo>
                  <a:cubicBezTo>
                    <a:pt x="9" y="40"/>
                    <a:pt x="7" y="40"/>
                    <a:pt x="6" y="40"/>
                  </a:cubicBezTo>
                  <a:cubicBezTo>
                    <a:pt x="5" y="39"/>
                    <a:pt x="5" y="40"/>
                    <a:pt x="5" y="40"/>
                  </a:cubicBezTo>
                  <a:cubicBezTo>
                    <a:pt x="4" y="40"/>
                    <a:pt x="4" y="40"/>
                    <a:pt x="4" y="41"/>
                  </a:cubicBezTo>
                  <a:cubicBezTo>
                    <a:pt x="4" y="41"/>
                    <a:pt x="4" y="41"/>
                    <a:pt x="4" y="41"/>
                  </a:cubicBezTo>
                  <a:cubicBezTo>
                    <a:pt x="3" y="42"/>
                    <a:pt x="2" y="42"/>
                    <a:pt x="1" y="43"/>
                  </a:cubicBezTo>
                  <a:cubicBezTo>
                    <a:pt x="0" y="43"/>
                    <a:pt x="0" y="43"/>
                    <a:pt x="0" y="43"/>
                  </a:cubicBezTo>
                  <a:cubicBezTo>
                    <a:pt x="0" y="43"/>
                    <a:pt x="0" y="43"/>
                    <a:pt x="1" y="43"/>
                  </a:cubicBezTo>
                  <a:cubicBezTo>
                    <a:pt x="2" y="42"/>
                    <a:pt x="3" y="41"/>
                    <a:pt x="5" y="40"/>
                  </a:cubicBezTo>
                  <a:cubicBezTo>
                    <a:pt x="5" y="40"/>
                    <a:pt x="5" y="40"/>
                    <a:pt x="5" y="40"/>
                  </a:cubicBezTo>
                  <a:cubicBezTo>
                    <a:pt x="4" y="40"/>
                    <a:pt x="3" y="41"/>
                    <a:pt x="2" y="41"/>
                  </a:cubicBezTo>
                  <a:cubicBezTo>
                    <a:pt x="2" y="41"/>
                    <a:pt x="2" y="40"/>
                    <a:pt x="2" y="40"/>
                  </a:cubicBezTo>
                  <a:cubicBezTo>
                    <a:pt x="2" y="40"/>
                    <a:pt x="3" y="40"/>
                    <a:pt x="2" y="39"/>
                  </a:cubicBezTo>
                  <a:cubicBezTo>
                    <a:pt x="2" y="39"/>
                    <a:pt x="2" y="39"/>
                    <a:pt x="2" y="38"/>
                  </a:cubicBezTo>
                  <a:cubicBezTo>
                    <a:pt x="2" y="38"/>
                    <a:pt x="2" y="37"/>
                    <a:pt x="2" y="37"/>
                  </a:cubicBezTo>
                  <a:cubicBezTo>
                    <a:pt x="1" y="37"/>
                    <a:pt x="2" y="36"/>
                    <a:pt x="2" y="36"/>
                  </a:cubicBezTo>
                  <a:cubicBezTo>
                    <a:pt x="2" y="36"/>
                    <a:pt x="2" y="35"/>
                    <a:pt x="2" y="34"/>
                  </a:cubicBezTo>
                  <a:cubicBezTo>
                    <a:pt x="2" y="34"/>
                    <a:pt x="3" y="34"/>
                    <a:pt x="3" y="34"/>
                  </a:cubicBezTo>
                  <a:cubicBezTo>
                    <a:pt x="2" y="34"/>
                    <a:pt x="2" y="34"/>
                    <a:pt x="2" y="34"/>
                  </a:cubicBezTo>
                  <a:cubicBezTo>
                    <a:pt x="2" y="34"/>
                    <a:pt x="2" y="34"/>
                    <a:pt x="2" y="34"/>
                  </a:cubicBezTo>
                  <a:cubicBezTo>
                    <a:pt x="2" y="34"/>
                    <a:pt x="2" y="34"/>
                    <a:pt x="2" y="34"/>
                  </a:cubicBezTo>
                  <a:cubicBezTo>
                    <a:pt x="2" y="34"/>
                    <a:pt x="1" y="34"/>
                    <a:pt x="1" y="34"/>
                  </a:cubicBezTo>
                  <a:cubicBezTo>
                    <a:pt x="1" y="34"/>
                    <a:pt x="2" y="34"/>
                    <a:pt x="2" y="34"/>
                  </a:cubicBezTo>
                  <a:cubicBezTo>
                    <a:pt x="2" y="34"/>
                    <a:pt x="2" y="34"/>
                    <a:pt x="2" y="34"/>
                  </a:cubicBezTo>
                  <a:cubicBezTo>
                    <a:pt x="2" y="33"/>
                    <a:pt x="2" y="33"/>
                    <a:pt x="2" y="33"/>
                  </a:cubicBezTo>
                  <a:cubicBezTo>
                    <a:pt x="2" y="33"/>
                    <a:pt x="1" y="33"/>
                    <a:pt x="1" y="33"/>
                  </a:cubicBezTo>
                  <a:cubicBezTo>
                    <a:pt x="1" y="34"/>
                    <a:pt x="2" y="33"/>
                    <a:pt x="1" y="34"/>
                  </a:cubicBezTo>
                  <a:cubicBezTo>
                    <a:pt x="1" y="34"/>
                    <a:pt x="1" y="34"/>
                    <a:pt x="1" y="34"/>
                  </a:cubicBezTo>
                  <a:cubicBezTo>
                    <a:pt x="1" y="34"/>
                    <a:pt x="1" y="34"/>
                    <a:pt x="1" y="34"/>
                  </a:cubicBezTo>
                  <a:cubicBezTo>
                    <a:pt x="1" y="34"/>
                    <a:pt x="1" y="34"/>
                    <a:pt x="1" y="34"/>
                  </a:cubicBezTo>
                  <a:cubicBezTo>
                    <a:pt x="1" y="34"/>
                    <a:pt x="1" y="34"/>
                    <a:pt x="1" y="34"/>
                  </a:cubicBezTo>
                  <a:cubicBezTo>
                    <a:pt x="1" y="34"/>
                    <a:pt x="1" y="34"/>
                    <a:pt x="1" y="34"/>
                  </a:cubicBezTo>
                  <a:cubicBezTo>
                    <a:pt x="1" y="34"/>
                    <a:pt x="1" y="34"/>
                    <a:pt x="1" y="34"/>
                  </a:cubicBezTo>
                  <a:cubicBezTo>
                    <a:pt x="1" y="34"/>
                    <a:pt x="1" y="34"/>
                    <a:pt x="1" y="34"/>
                  </a:cubicBezTo>
                  <a:cubicBezTo>
                    <a:pt x="1" y="34"/>
                    <a:pt x="0" y="34"/>
                    <a:pt x="0" y="34"/>
                  </a:cubicBezTo>
                  <a:cubicBezTo>
                    <a:pt x="0" y="34"/>
                    <a:pt x="0" y="34"/>
                    <a:pt x="1" y="34"/>
                  </a:cubicBezTo>
                  <a:cubicBezTo>
                    <a:pt x="1" y="34"/>
                    <a:pt x="1" y="34"/>
                    <a:pt x="1" y="34"/>
                  </a:cubicBezTo>
                  <a:cubicBezTo>
                    <a:pt x="1" y="33"/>
                    <a:pt x="0" y="33"/>
                    <a:pt x="0" y="33"/>
                  </a:cubicBezTo>
                  <a:cubicBezTo>
                    <a:pt x="0" y="33"/>
                    <a:pt x="1" y="32"/>
                    <a:pt x="1" y="32"/>
                  </a:cubicBezTo>
                  <a:cubicBezTo>
                    <a:pt x="1" y="32"/>
                    <a:pt x="2" y="32"/>
                    <a:pt x="2" y="32"/>
                  </a:cubicBezTo>
                  <a:cubicBezTo>
                    <a:pt x="2" y="32"/>
                    <a:pt x="2" y="32"/>
                    <a:pt x="2" y="32"/>
                  </a:cubicBezTo>
                  <a:cubicBezTo>
                    <a:pt x="1" y="32"/>
                    <a:pt x="2" y="31"/>
                    <a:pt x="1" y="31"/>
                  </a:cubicBezTo>
                  <a:cubicBezTo>
                    <a:pt x="1" y="31"/>
                    <a:pt x="2" y="30"/>
                    <a:pt x="2" y="30"/>
                  </a:cubicBezTo>
                  <a:cubicBezTo>
                    <a:pt x="3" y="30"/>
                    <a:pt x="3" y="30"/>
                    <a:pt x="3" y="30"/>
                  </a:cubicBezTo>
                  <a:cubicBezTo>
                    <a:pt x="3" y="30"/>
                    <a:pt x="3" y="30"/>
                    <a:pt x="3" y="30"/>
                  </a:cubicBezTo>
                  <a:cubicBezTo>
                    <a:pt x="3" y="30"/>
                    <a:pt x="3" y="30"/>
                    <a:pt x="3" y="30"/>
                  </a:cubicBezTo>
                  <a:cubicBezTo>
                    <a:pt x="4" y="29"/>
                    <a:pt x="3" y="29"/>
                    <a:pt x="3" y="29"/>
                  </a:cubicBezTo>
                  <a:cubicBezTo>
                    <a:pt x="4" y="29"/>
                    <a:pt x="4" y="30"/>
                    <a:pt x="4" y="30"/>
                  </a:cubicBezTo>
                  <a:cubicBezTo>
                    <a:pt x="4" y="30"/>
                    <a:pt x="3" y="30"/>
                    <a:pt x="3" y="30"/>
                  </a:cubicBezTo>
                  <a:cubicBezTo>
                    <a:pt x="3" y="30"/>
                    <a:pt x="3" y="30"/>
                    <a:pt x="3" y="30"/>
                  </a:cubicBezTo>
                  <a:cubicBezTo>
                    <a:pt x="3" y="30"/>
                    <a:pt x="3" y="30"/>
                    <a:pt x="3" y="30"/>
                  </a:cubicBezTo>
                  <a:cubicBezTo>
                    <a:pt x="3" y="30"/>
                    <a:pt x="3" y="30"/>
                    <a:pt x="3" y="30"/>
                  </a:cubicBezTo>
                  <a:cubicBezTo>
                    <a:pt x="4" y="30"/>
                    <a:pt x="4" y="30"/>
                    <a:pt x="4" y="30"/>
                  </a:cubicBezTo>
                  <a:cubicBezTo>
                    <a:pt x="4" y="30"/>
                    <a:pt x="3" y="30"/>
                    <a:pt x="4" y="30"/>
                  </a:cubicBezTo>
                  <a:cubicBezTo>
                    <a:pt x="4" y="31"/>
                    <a:pt x="4" y="31"/>
                    <a:pt x="4" y="31"/>
                  </a:cubicBezTo>
                  <a:cubicBezTo>
                    <a:pt x="4" y="30"/>
                    <a:pt x="4" y="30"/>
                    <a:pt x="4" y="30"/>
                  </a:cubicBezTo>
                  <a:cubicBezTo>
                    <a:pt x="4" y="31"/>
                    <a:pt x="4" y="31"/>
                    <a:pt x="4" y="31"/>
                  </a:cubicBezTo>
                  <a:cubicBezTo>
                    <a:pt x="4" y="31"/>
                    <a:pt x="4" y="31"/>
                    <a:pt x="4" y="31"/>
                  </a:cubicBezTo>
                  <a:cubicBezTo>
                    <a:pt x="4" y="31"/>
                    <a:pt x="4" y="31"/>
                    <a:pt x="4" y="31"/>
                  </a:cubicBezTo>
                  <a:cubicBezTo>
                    <a:pt x="4" y="31"/>
                    <a:pt x="4" y="31"/>
                    <a:pt x="4" y="31"/>
                  </a:cubicBezTo>
                  <a:cubicBezTo>
                    <a:pt x="4" y="31"/>
                    <a:pt x="4" y="31"/>
                    <a:pt x="4" y="31"/>
                  </a:cubicBezTo>
                  <a:cubicBezTo>
                    <a:pt x="4" y="31"/>
                    <a:pt x="4" y="31"/>
                    <a:pt x="4" y="31"/>
                  </a:cubicBezTo>
                  <a:cubicBezTo>
                    <a:pt x="3" y="31"/>
                    <a:pt x="4" y="31"/>
                    <a:pt x="4" y="31"/>
                  </a:cubicBezTo>
                  <a:cubicBezTo>
                    <a:pt x="3" y="31"/>
                    <a:pt x="3" y="31"/>
                    <a:pt x="3" y="31"/>
                  </a:cubicBezTo>
                  <a:cubicBezTo>
                    <a:pt x="3" y="31"/>
                    <a:pt x="3" y="31"/>
                    <a:pt x="3" y="31"/>
                  </a:cubicBezTo>
                  <a:cubicBezTo>
                    <a:pt x="3" y="31"/>
                    <a:pt x="3" y="31"/>
                    <a:pt x="3" y="31"/>
                  </a:cubicBezTo>
                  <a:cubicBezTo>
                    <a:pt x="3" y="31"/>
                    <a:pt x="3" y="31"/>
                    <a:pt x="3" y="31"/>
                  </a:cubicBezTo>
                  <a:cubicBezTo>
                    <a:pt x="3" y="32"/>
                    <a:pt x="3" y="32"/>
                    <a:pt x="3" y="32"/>
                  </a:cubicBezTo>
                  <a:cubicBezTo>
                    <a:pt x="3" y="32"/>
                    <a:pt x="3" y="33"/>
                    <a:pt x="3" y="33"/>
                  </a:cubicBezTo>
                  <a:cubicBezTo>
                    <a:pt x="4" y="33"/>
                    <a:pt x="4" y="32"/>
                    <a:pt x="5" y="32"/>
                  </a:cubicBezTo>
                  <a:cubicBezTo>
                    <a:pt x="6" y="32"/>
                    <a:pt x="4" y="31"/>
                    <a:pt x="5" y="31"/>
                  </a:cubicBezTo>
                  <a:cubicBezTo>
                    <a:pt x="6" y="31"/>
                    <a:pt x="6" y="31"/>
                    <a:pt x="6" y="30"/>
                  </a:cubicBezTo>
                  <a:cubicBezTo>
                    <a:pt x="6" y="30"/>
                    <a:pt x="6" y="30"/>
                    <a:pt x="7" y="30"/>
                  </a:cubicBezTo>
                  <a:cubicBezTo>
                    <a:pt x="7" y="29"/>
                    <a:pt x="8" y="30"/>
                    <a:pt x="9" y="29"/>
                  </a:cubicBezTo>
                  <a:cubicBezTo>
                    <a:pt x="9" y="29"/>
                    <a:pt x="10" y="29"/>
                    <a:pt x="10" y="29"/>
                  </a:cubicBezTo>
                  <a:cubicBezTo>
                    <a:pt x="11" y="29"/>
                    <a:pt x="11" y="29"/>
                    <a:pt x="11" y="29"/>
                  </a:cubicBezTo>
                  <a:cubicBezTo>
                    <a:pt x="12" y="29"/>
                    <a:pt x="12" y="29"/>
                    <a:pt x="12" y="28"/>
                  </a:cubicBezTo>
                  <a:cubicBezTo>
                    <a:pt x="12" y="28"/>
                    <a:pt x="12" y="27"/>
                    <a:pt x="12" y="27"/>
                  </a:cubicBezTo>
                  <a:cubicBezTo>
                    <a:pt x="12" y="27"/>
                    <a:pt x="13" y="27"/>
                    <a:pt x="13" y="27"/>
                  </a:cubicBezTo>
                  <a:cubicBezTo>
                    <a:pt x="13" y="27"/>
                    <a:pt x="13" y="27"/>
                    <a:pt x="14" y="27"/>
                  </a:cubicBezTo>
                  <a:cubicBezTo>
                    <a:pt x="14" y="27"/>
                    <a:pt x="15" y="27"/>
                    <a:pt x="15" y="27"/>
                  </a:cubicBezTo>
                  <a:cubicBezTo>
                    <a:pt x="14" y="26"/>
                    <a:pt x="13" y="27"/>
                    <a:pt x="12" y="26"/>
                  </a:cubicBezTo>
                  <a:cubicBezTo>
                    <a:pt x="12" y="26"/>
                    <a:pt x="13" y="26"/>
                    <a:pt x="13" y="26"/>
                  </a:cubicBezTo>
                  <a:cubicBezTo>
                    <a:pt x="14" y="26"/>
                    <a:pt x="14" y="27"/>
                    <a:pt x="15" y="26"/>
                  </a:cubicBezTo>
                  <a:cubicBezTo>
                    <a:pt x="15" y="26"/>
                    <a:pt x="15" y="26"/>
                    <a:pt x="15" y="26"/>
                  </a:cubicBezTo>
                  <a:cubicBezTo>
                    <a:pt x="14" y="26"/>
                    <a:pt x="13" y="26"/>
                    <a:pt x="13" y="26"/>
                  </a:cubicBezTo>
                  <a:cubicBezTo>
                    <a:pt x="14" y="25"/>
                    <a:pt x="15" y="26"/>
                    <a:pt x="16" y="25"/>
                  </a:cubicBezTo>
                  <a:cubicBezTo>
                    <a:pt x="17" y="25"/>
                    <a:pt x="17" y="25"/>
                    <a:pt x="18" y="24"/>
                  </a:cubicBezTo>
                  <a:cubicBezTo>
                    <a:pt x="18" y="24"/>
                    <a:pt x="17" y="24"/>
                    <a:pt x="17" y="23"/>
                  </a:cubicBezTo>
                  <a:cubicBezTo>
                    <a:pt x="18" y="22"/>
                    <a:pt x="18" y="21"/>
                    <a:pt x="19" y="21"/>
                  </a:cubicBezTo>
                  <a:cubicBezTo>
                    <a:pt x="20" y="22"/>
                    <a:pt x="21" y="22"/>
                    <a:pt x="21" y="22"/>
                  </a:cubicBezTo>
                  <a:cubicBezTo>
                    <a:pt x="21" y="22"/>
                    <a:pt x="21" y="22"/>
                    <a:pt x="22" y="22"/>
                  </a:cubicBezTo>
                  <a:cubicBezTo>
                    <a:pt x="22" y="21"/>
                    <a:pt x="21" y="21"/>
                    <a:pt x="21" y="21"/>
                  </a:cubicBezTo>
                  <a:cubicBezTo>
                    <a:pt x="21" y="20"/>
                    <a:pt x="20" y="20"/>
                    <a:pt x="20" y="19"/>
                  </a:cubicBezTo>
                  <a:cubicBezTo>
                    <a:pt x="20" y="19"/>
                    <a:pt x="21" y="20"/>
                    <a:pt x="21" y="20"/>
                  </a:cubicBezTo>
                  <a:cubicBezTo>
                    <a:pt x="21" y="21"/>
                    <a:pt x="21" y="20"/>
                    <a:pt x="21" y="21"/>
                  </a:cubicBezTo>
                  <a:cubicBezTo>
                    <a:pt x="22" y="21"/>
                    <a:pt x="22" y="22"/>
                    <a:pt x="22" y="22"/>
                  </a:cubicBezTo>
                  <a:cubicBezTo>
                    <a:pt x="23" y="22"/>
                    <a:pt x="23" y="21"/>
                    <a:pt x="24" y="21"/>
                  </a:cubicBezTo>
                  <a:cubicBezTo>
                    <a:pt x="25" y="21"/>
                    <a:pt x="26" y="21"/>
                    <a:pt x="26" y="21"/>
                  </a:cubicBezTo>
                  <a:cubicBezTo>
                    <a:pt x="27" y="20"/>
                    <a:pt x="28" y="20"/>
                    <a:pt x="29" y="19"/>
                  </a:cubicBezTo>
                  <a:cubicBezTo>
                    <a:pt x="28" y="19"/>
                    <a:pt x="28" y="19"/>
                    <a:pt x="28" y="19"/>
                  </a:cubicBezTo>
                  <a:cubicBezTo>
                    <a:pt x="29" y="19"/>
                    <a:pt x="29" y="19"/>
                    <a:pt x="29" y="19"/>
                  </a:cubicBezTo>
                  <a:cubicBezTo>
                    <a:pt x="29" y="19"/>
                    <a:pt x="27" y="19"/>
                    <a:pt x="28" y="18"/>
                  </a:cubicBezTo>
                  <a:cubicBezTo>
                    <a:pt x="29" y="18"/>
                    <a:pt x="30" y="18"/>
                    <a:pt x="30" y="18"/>
                  </a:cubicBezTo>
                  <a:cubicBezTo>
                    <a:pt x="31" y="18"/>
                    <a:pt x="31" y="18"/>
                    <a:pt x="31" y="17"/>
                  </a:cubicBezTo>
                  <a:cubicBezTo>
                    <a:pt x="31" y="17"/>
                    <a:pt x="30" y="17"/>
                    <a:pt x="29" y="16"/>
                  </a:cubicBezTo>
                  <a:cubicBezTo>
                    <a:pt x="28" y="16"/>
                    <a:pt x="26" y="15"/>
                    <a:pt x="26" y="14"/>
                  </a:cubicBezTo>
                  <a:cubicBezTo>
                    <a:pt x="25" y="14"/>
                    <a:pt x="25" y="14"/>
                    <a:pt x="24" y="14"/>
                  </a:cubicBezTo>
                  <a:cubicBezTo>
                    <a:pt x="24" y="14"/>
                    <a:pt x="24" y="14"/>
                    <a:pt x="24" y="14"/>
                  </a:cubicBezTo>
                  <a:cubicBezTo>
                    <a:pt x="24" y="14"/>
                    <a:pt x="23" y="13"/>
                    <a:pt x="24" y="13"/>
                  </a:cubicBezTo>
                  <a:cubicBezTo>
                    <a:pt x="25" y="13"/>
                    <a:pt x="25" y="13"/>
                    <a:pt x="25" y="14"/>
                  </a:cubicBezTo>
                  <a:cubicBezTo>
                    <a:pt x="26" y="14"/>
                    <a:pt x="27" y="14"/>
                    <a:pt x="28" y="14"/>
                  </a:cubicBezTo>
                  <a:cubicBezTo>
                    <a:pt x="28" y="15"/>
                    <a:pt x="28" y="15"/>
                    <a:pt x="28" y="15"/>
                  </a:cubicBezTo>
                  <a:cubicBezTo>
                    <a:pt x="28" y="16"/>
                    <a:pt x="29" y="16"/>
                    <a:pt x="30" y="16"/>
                  </a:cubicBezTo>
                  <a:cubicBezTo>
                    <a:pt x="30" y="16"/>
                    <a:pt x="31" y="16"/>
                    <a:pt x="31" y="16"/>
                  </a:cubicBezTo>
                  <a:cubicBezTo>
                    <a:pt x="32" y="16"/>
                    <a:pt x="32" y="17"/>
                    <a:pt x="32" y="17"/>
                  </a:cubicBezTo>
                  <a:cubicBezTo>
                    <a:pt x="33" y="16"/>
                    <a:pt x="33" y="16"/>
                    <a:pt x="34" y="15"/>
                  </a:cubicBezTo>
                  <a:cubicBezTo>
                    <a:pt x="34" y="15"/>
                    <a:pt x="35" y="16"/>
                    <a:pt x="36" y="15"/>
                  </a:cubicBezTo>
                  <a:cubicBezTo>
                    <a:pt x="36" y="15"/>
                    <a:pt x="36" y="15"/>
                    <a:pt x="36" y="15"/>
                  </a:cubicBezTo>
                  <a:cubicBezTo>
                    <a:pt x="36" y="14"/>
                    <a:pt x="35" y="14"/>
                    <a:pt x="35" y="14"/>
                  </a:cubicBezTo>
                  <a:cubicBezTo>
                    <a:pt x="36" y="13"/>
                    <a:pt x="36" y="14"/>
                    <a:pt x="37" y="14"/>
                  </a:cubicBezTo>
                  <a:cubicBezTo>
                    <a:pt x="37" y="13"/>
                    <a:pt x="36" y="13"/>
                    <a:pt x="36" y="13"/>
                  </a:cubicBezTo>
                  <a:cubicBezTo>
                    <a:pt x="36" y="13"/>
                    <a:pt x="36" y="13"/>
                    <a:pt x="36" y="13"/>
                  </a:cubicBezTo>
                  <a:cubicBezTo>
                    <a:pt x="37" y="13"/>
                    <a:pt x="37" y="13"/>
                    <a:pt x="37" y="13"/>
                  </a:cubicBezTo>
                  <a:cubicBezTo>
                    <a:pt x="38" y="13"/>
                    <a:pt x="37" y="13"/>
                    <a:pt x="38" y="12"/>
                  </a:cubicBezTo>
                  <a:cubicBezTo>
                    <a:pt x="38" y="12"/>
                    <a:pt x="37" y="12"/>
                    <a:pt x="37" y="12"/>
                  </a:cubicBezTo>
                  <a:cubicBezTo>
                    <a:pt x="37" y="11"/>
                    <a:pt x="37" y="10"/>
                    <a:pt x="36" y="9"/>
                  </a:cubicBezTo>
                  <a:cubicBezTo>
                    <a:pt x="36" y="9"/>
                    <a:pt x="36" y="9"/>
                    <a:pt x="36" y="9"/>
                  </a:cubicBezTo>
                  <a:cubicBezTo>
                    <a:pt x="36" y="9"/>
                    <a:pt x="37" y="9"/>
                    <a:pt x="37" y="9"/>
                  </a:cubicBezTo>
                  <a:cubicBezTo>
                    <a:pt x="37" y="10"/>
                    <a:pt x="38" y="10"/>
                    <a:pt x="38" y="11"/>
                  </a:cubicBezTo>
                  <a:cubicBezTo>
                    <a:pt x="38" y="11"/>
                    <a:pt x="38" y="11"/>
                    <a:pt x="38" y="11"/>
                  </a:cubicBezTo>
                  <a:cubicBezTo>
                    <a:pt x="38" y="11"/>
                    <a:pt x="38" y="11"/>
                    <a:pt x="38" y="11"/>
                  </a:cubicBezTo>
                  <a:cubicBezTo>
                    <a:pt x="39" y="10"/>
                    <a:pt x="39" y="10"/>
                    <a:pt x="39" y="11"/>
                  </a:cubicBezTo>
                  <a:cubicBezTo>
                    <a:pt x="39" y="11"/>
                    <a:pt x="40" y="11"/>
                    <a:pt x="40" y="11"/>
                  </a:cubicBezTo>
                  <a:cubicBezTo>
                    <a:pt x="40" y="11"/>
                    <a:pt x="40" y="11"/>
                    <a:pt x="40" y="11"/>
                  </a:cubicBezTo>
                  <a:cubicBezTo>
                    <a:pt x="40" y="11"/>
                    <a:pt x="40" y="10"/>
                    <a:pt x="39" y="10"/>
                  </a:cubicBezTo>
                  <a:cubicBezTo>
                    <a:pt x="39" y="10"/>
                    <a:pt x="40" y="10"/>
                    <a:pt x="40" y="11"/>
                  </a:cubicBezTo>
                  <a:cubicBezTo>
                    <a:pt x="40" y="11"/>
                    <a:pt x="41" y="11"/>
                    <a:pt x="41" y="10"/>
                  </a:cubicBezTo>
                  <a:cubicBezTo>
                    <a:pt x="41" y="11"/>
                    <a:pt x="40" y="12"/>
                    <a:pt x="41" y="12"/>
                  </a:cubicBezTo>
                  <a:cubicBezTo>
                    <a:pt x="42" y="12"/>
                    <a:pt x="42" y="12"/>
                    <a:pt x="43" y="12"/>
                  </a:cubicBezTo>
                  <a:cubicBezTo>
                    <a:pt x="43" y="11"/>
                    <a:pt x="42" y="10"/>
                    <a:pt x="42" y="10"/>
                  </a:cubicBezTo>
                  <a:cubicBezTo>
                    <a:pt x="41" y="10"/>
                    <a:pt x="41" y="10"/>
                    <a:pt x="41" y="10"/>
                  </a:cubicBezTo>
                  <a:cubicBezTo>
                    <a:pt x="41" y="10"/>
                    <a:pt x="41" y="10"/>
                    <a:pt x="41" y="10"/>
                  </a:cubicBezTo>
                  <a:cubicBezTo>
                    <a:pt x="40" y="9"/>
                    <a:pt x="40" y="9"/>
                    <a:pt x="40" y="9"/>
                  </a:cubicBezTo>
                  <a:cubicBezTo>
                    <a:pt x="39" y="9"/>
                    <a:pt x="39" y="8"/>
                    <a:pt x="39" y="8"/>
                  </a:cubicBezTo>
                  <a:cubicBezTo>
                    <a:pt x="38" y="8"/>
                    <a:pt x="37" y="7"/>
                    <a:pt x="37" y="7"/>
                  </a:cubicBezTo>
                  <a:cubicBezTo>
                    <a:pt x="35" y="6"/>
                    <a:pt x="34" y="5"/>
                    <a:pt x="33" y="4"/>
                  </a:cubicBezTo>
                  <a:cubicBezTo>
                    <a:pt x="33" y="3"/>
                    <a:pt x="31" y="3"/>
                    <a:pt x="31" y="2"/>
                  </a:cubicBezTo>
                  <a:cubicBezTo>
                    <a:pt x="31" y="1"/>
                    <a:pt x="31" y="1"/>
                    <a:pt x="31" y="1"/>
                  </a:cubicBezTo>
                  <a:cubicBezTo>
                    <a:pt x="32" y="2"/>
                    <a:pt x="33" y="2"/>
                    <a:pt x="33" y="3"/>
                  </a:cubicBezTo>
                  <a:cubicBezTo>
                    <a:pt x="34" y="4"/>
                    <a:pt x="36" y="5"/>
                    <a:pt x="37" y="6"/>
                  </a:cubicBezTo>
                  <a:cubicBezTo>
                    <a:pt x="38" y="6"/>
                    <a:pt x="38" y="7"/>
                    <a:pt x="39" y="7"/>
                  </a:cubicBezTo>
                  <a:cubicBezTo>
                    <a:pt x="40" y="7"/>
                    <a:pt x="42" y="7"/>
                    <a:pt x="42" y="8"/>
                  </a:cubicBezTo>
                  <a:cubicBezTo>
                    <a:pt x="43" y="9"/>
                    <a:pt x="44" y="9"/>
                    <a:pt x="45" y="10"/>
                  </a:cubicBezTo>
                  <a:cubicBezTo>
                    <a:pt x="45" y="11"/>
                    <a:pt x="46" y="11"/>
                    <a:pt x="46" y="11"/>
                  </a:cubicBezTo>
                  <a:cubicBezTo>
                    <a:pt x="47" y="11"/>
                    <a:pt x="47" y="12"/>
                    <a:pt x="48" y="12"/>
                  </a:cubicBezTo>
                  <a:cubicBezTo>
                    <a:pt x="48" y="12"/>
                    <a:pt x="48" y="13"/>
                    <a:pt x="48" y="13"/>
                  </a:cubicBezTo>
                  <a:cubicBezTo>
                    <a:pt x="49" y="13"/>
                    <a:pt x="49" y="13"/>
                    <a:pt x="49" y="13"/>
                  </a:cubicBezTo>
                  <a:cubicBezTo>
                    <a:pt x="50" y="13"/>
                    <a:pt x="50" y="13"/>
                    <a:pt x="50" y="13"/>
                  </a:cubicBezTo>
                  <a:cubicBezTo>
                    <a:pt x="50" y="12"/>
                    <a:pt x="50" y="12"/>
                    <a:pt x="50" y="12"/>
                  </a:cubicBezTo>
                  <a:cubicBezTo>
                    <a:pt x="50" y="12"/>
                    <a:pt x="51" y="12"/>
                    <a:pt x="51" y="12"/>
                  </a:cubicBezTo>
                  <a:cubicBezTo>
                    <a:pt x="49" y="12"/>
                    <a:pt x="49" y="11"/>
                    <a:pt x="48" y="11"/>
                  </a:cubicBezTo>
                  <a:cubicBezTo>
                    <a:pt x="47" y="11"/>
                    <a:pt x="47" y="11"/>
                    <a:pt x="47" y="10"/>
                  </a:cubicBezTo>
                  <a:cubicBezTo>
                    <a:pt x="48" y="10"/>
                    <a:pt x="49" y="10"/>
                    <a:pt x="50" y="10"/>
                  </a:cubicBezTo>
                  <a:cubicBezTo>
                    <a:pt x="51" y="10"/>
                    <a:pt x="52" y="11"/>
                    <a:pt x="53" y="11"/>
                  </a:cubicBezTo>
                  <a:cubicBezTo>
                    <a:pt x="54" y="11"/>
                    <a:pt x="55" y="12"/>
                    <a:pt x="57" y="11"/>
                  </a:cubicBezTo>
                  <a:cubicBezTo>
                    <a:pt x="58" y="11"/>
                    <a:pt x="59" y="11"/>
                    <a:pt x="60" y="10"/>
                  </a:cubicBezTo>
                  <a:cubicBezTo>
                    <a:pt x="60" y="10"/>
                    <a:pt x="58" y="10"/>
                    <a:pt x="59" y="10"/>
                  </a:cubicBezTo>
                  <a:cubicBezTo>
                    <a:pt x="60" y="9"/>
                    <a:pt x="61" y="9"/>
                    <a:pt x="62" y="9"/>
                  </a:cubicBezTo>
                  <a:cubicBezTo>
                    <a:pt x="62" y="8"/>
                    <a:pt x="62" y="8"/>
                    <a:pt x="62" y="8"/>
                  </a:cubicBezTo>
                  <a:cubicBezTo>
                    <a:pt x="62" y="7"/>
                    <a:pt x="62" y="7"/>
                    <a:pt x="62" y="7"/>
                  </a:cubicBezTo>
                  <a:cubicBezTo>
                    <a:pt x="62" y="7"/>
                    <a:pt x="63" y="8"/>
                    <a:pt x="63" y="8"/>
                  </a:cubicBezTo>
                  <a:cubicBezTo>
                    <a:pt x="64" y="7"/>
                    <a:pt x="63" y="7"/>
                    <a:pt x="64" y="7"/>
                  </a:cubicBezTo>
                  <a:cubicBezTo>
                    <a:pt x="64" y="6"/>
                    <a:pt x="64" y="6"/>
                    <a:pt x="64" y="6"/>
                  </a:cubicBezTo>
                  <a:cubicBezTo>
                    <a:pt x="64" y="6"/>
                    <a:pt x="64" y="6"/>
                    <a:pt x="64" y="6"/>
                  </a:cubicBezTo>
                  <a:cubicBezTo>
                    <a:pt x="64" y="5"/>
                    <a:pt x="65" y="5"/>
                    <a:pt x="64" y="5"/>
                  </a:cubicBezTo>
                  <a:cubicBezTo>
                    <a:pt x="65" y="4"/>
                    <a:pt x="65" y="4"/>
                    <a:pt x="65" y="4"/>
                  </a:cubicBezTo>
                  <a:cubicBezTo>
                    <a:pt x="64" y="3"/>
                    <a:pt x="64" y="3"/>
                    <a:pt x="63" y="3"/>
                  </a:cubicBezTo>
                  <a:cubicBezTo>
                    <a:pt x="63" y="2"/>
                    <a:pt x="63" y="2"/>
                    <a:pt x="63" y="2"/>
                  </a:cubicBezTo>
                  <a:cubicBezTo>
                    <a:pt x="62" y="1"/>
                    <a:pt x="62" y="1"/>
                    <a:pt x="62" y="0"/>
                  </a:cubicBezTo>
                  <a:cubicBezTo>
                    <a:pt x="62" y="0"/>
                    <a:pt x="62" y="0"/>
                    <a:pt x="62" y="0"/>
                  </a:cubicBezTo>
                  <a:cubicBezTo>
                    <a:pt x="63" y="0"/>
                    <a:pt x="62" y="0"/>
                    <a:pt x="63" y="1"/>
                  </a:cubicBezTo>
                  <a:cubicBezTo>
                    <a:pt x="63" y="1"/>
                    <a:pt x="63" y="1"/>
                    <a:pt x="64" y="1"/>
                  </a:cubicBezTo>
                  <a:cubicBezTo>
                    <a:pt x="64" y="2"/>
                    <a:pt x="64" y="2"/>
                    <a:pt x="64" y="2"/>
                  </a:cubicBezTo>
                  <a:cubicBezTo>
                    <a:pt x="65" y="2"/>
                    <a:pt x="65" y="2"/>
                    <a:pt x="66" y="3"/>
                  </a:cubicBezTo>
                  <a:cubicBezTo>
                    <a:pt x="66" y="3"/>
                    <a:pt x="66" y="4"/>
                    <a:pt x="66" y="4"/>
                  </a:cubicBezTo>
                  <a:cubicBezTo>
                    <a:pt x="67" y="5"/>
                    <a:pt x="67" y="5"/>
                    <a:pt x="68" y="5"/>
                  </a:cubicBezTo>
                  <a:cubicBezTo>
                    <a:pt x="68" y="5"/>
                    <a:pt x="69" y="5"/>
                    <a:pt x="69" y="5"/>
                  </a:cubicBezTo>
                  <a:cubicBezTo>
                    <a:pt x="69" y="5"/>
                    <a:pt x="69" y="5"/>
                    <a:pt x="69" y="5"/>
                  </a:cubicBezTo>
                  <a:cubicBezTo>
                    <a:pt x="69" y="5"/>
                    <a:pt x="69" y="4"/>
                    <a:pt x="69" y="4"/>
                  </a:cubicBezTo>
                  <a:cubicBezTo>
                    <a:pt x="69" y="4"/>
                    <a:pt x="69" y="4"/>
                    <a:pt x="69" y="4"/>
                  </a:cubicBezTo>
                  <a:cubicBezTo>
                    <a:pt x="69" y="5"/>
                    <a:pt x="70" y="5"/>
                    <a:pt x="70" y="5"/>
                  </a:cubicBezTo>
                  <a:cubicBezTo>
                    <a:pt x="70" y="5"/>
                    <a:pt x="71" y="5"/>
                    <a:pt x="71" y="5"/>
                  </a:cubicBezTo>
                  <a:cubicBezTo>
                    <a:pt x="72" y="5"/>
                    <a:pt x="72" y="5"/>
                    <a:pt x="73" y="5"/>
                  </a:cubicBezTo>
                  <a:cubicBezTo>
                    <a:pt x="73" y="4"/>
                    <a:pt x="73" y="4"/>
                    <a:pt x="73" y="4"/>
                  </a:cubicBezTo>
                  <a:cubicBezTo>
                    <a:pt x="73" y="4"/>
                    <a:pt x="72" y="6"/>
                    <a:pt x="74" y="5"/>
                  </a:cubicBezTo>
                  <a:cubicBezTo>
                    <a:pt x="74" y="5"/>
                    <a:pt x="74" y="6"/>
                    <a:pt x="75" y="5"/>
                  </a:cubicBezTo>
                  <a:cubicBezTo>
                    <a:pt x="75" y="6"/>
                    <a:pt x="75" y="6"/>
                    <a:pt x="75" y="6"/>
                  </a:cubicBezTo>
                  <a:cubicBezTo>
                    <a:pt x="75" y="6"/>
                    <a:pt x="76" y="6"/>
                    <a:pt x="76" y="6"/>
                  </a:cubicBezTo>
                  <a:cubicBezTo>
                    <a:pt x="76" y="6"/>
                    <a:pt x="76" y="6"/>
                    <a:pt x="76" y="6"/>
                  </a:cubicBezTo>
                  <a:cubicBezTo>
                    <a:pt x="76" y="7"/>
                    <a:pt x="75" y="7"/>
                    <a:pt x="76" y="7"/>
                  </a:cubicBezTo>
                  <a:cubicBezTo>
                    <a:pt x="76" y="7"/>
                    <a:pt x="76" y="7"/>
                    <a:pt x="76" y="7"/>
                  </a:cubicBezTo>
                  <a:cubicBezTo>
                    <a:pt x="76" y="7"/>
                    <a:pt x="76" y="8"/>
                    <a:pt x="76" y="8"/>
                  </a:cubicBezTo>
                  <a:cubicBezTo>
                    <a:pt x="76" y="8"/>
                    <a:pt x="77" y="8"/>
                    <a:pt x="77" y="8"/>
                  </a:cubicBezTo>
                  <a:cubicBezTo>
                    <a:pt x="77" y="8"/>
                    <a:pt x="76" y="8"/>
                    <a:pt x="76" y="8"/>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86" name="Freeform 509"/>
            <p:cNvSpPr>
              <a:spLocks noChangeArrowheads="1"/>
            </p:cNvSpPr>
            <p:nvPr/>
          </p:nvSpPr>
          <p:spPr bwMode="auto">
            <a:xfrm>
              <a:off x="965200" y="422275"/>
              <a:ext cx="22225" cy="19050"/>
            </a:xfrm>
            <a:custGeom>
              <a:avLst/>
              <a:gdLst>
                <a:gd name="T0" fmla="*/ 18521 w 6"/>
                <a:gd name="T1" fmla="*/ 15240 h 5"/>
                <a:gd name="T2" fmla="*/ 7408 w 6"/>
                <a:gd name="T3" fmla="*/ 19050 h 5"/>
                <a:gd name="T4" fmla="*/ 0 w 6"/>
                <a:gd name="T5" fmla="*/ 11430 h 5"/>
                <a:gd name="T6" fmla="*/ 3704 w 6"/>
                <a:gd name="T7" fmla="*/ 3810 h 5"/>
                <a:gd name="T8" fmla="*/ 18521 w 6"/>
                <a:gd name="T9" fmla="*/ 0 h 5"/>
                <a:gd name="T10" fmla="*/ 22225 w 6"/>
                <a:gd name="T11" fmla="*/ 7620 h 5"/>
                <a:gd name="T12" fmla="*/ 18521 w 6"/>
                <a:gd name="T13" fmla="*/ 15240 h 5"/>
                <a:gd name="T14" fmla="*/ 0 60000 65536"/>
                <a:gd name="T15" fmla="*/ 0 60000 65536"/>
                <a:gd name="T16" fmla="*/ 0 60000 65536"/>
                <a:gd name="T17" fmla="*/ 0 60000 65536"/>
                <a:gd name="T18" fmla="*/ 0 60000 65536"/>
                <a:gd name="T19" fmla="*/ 0 60000 65536"/>
                <a:gd name="T20" fmla="*/ 0 60000 65536"/>
                <a:gd name="T21" fmla="*/ 0 w 6"/>
                <a:gd name="T22" fmla="*/ 0 h 5"/>
                <a:gd name="T23" fmla="*/ 6 w 6"/>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5">
                  <a:moveTo>
                    <a:pt x="5" y="4"/>
                  </a:moveTo>
                  <a:cubicBezTo>
                    <a:pt x="4" y="5"/>
                    <a:pt x="3" y="5"/>
                    <a:pt x="2" y="5"/>
                  </a:cubicBezTo>
                  <a:cubicBezTo>
                    <a:pt x="1" y="5"/>
                    <a:pt x="1" y="4"/>
                    <a:pt x="0" y="3"/>
                  </a:cubicBezTo>
                  <a:cubicBezTo>
                    <a:pt x="0" y="3"/>
                    <a:pt x="1" y="2"/>
                    <a:pt x="1" y="1"/>
                  </a:cubicBezTo>
                  <a:cubicBezTo>
                    <a:pt x="3" y="1"/>
                    <a:pt x="4" y="0"/>
                    <a:pt x="5" y="0"/>
                  </a:cubicBezTo>
                  <a:cubicBezTo>
                    <a:pt x="6" y="1"/>
                    <a:pt x="6" y="1"/>
                    <a:pt x="6" y="2"/>
                  </a:cubicBezTo>
                  <a:cubicBezTo>
                    <a:pt x="6" y="2"/>
                    <a:pt x="6" y="3"/>
                    <a:pt x="5" y="4"/>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87" name="Freeform 510"/>
            <p:cNvSpPr>
              <a:spLocks noChangeArrowheads="1"/>
            </p:cNvSpPr>
            <p:nvPr/>
          </p:nvSpPr>
          <p:spPr bwMode="auto">
            <a:xfrm>
              <a:off x="923925" y="304800"/>
              <a:ext cx="11113" cy="7938"/>
            </a:xfrm>
            <a:custGeom>
              <a:avLst/>
              <a:gdLst>
                <a:gd name="T0" fmla="*/ 7409 w 3"/>
                <a:gd name="T1" fmla="*/ 3969 h 2"/>
                <a:gd name="T2" fmla="*/ 3704 w 3"/>
                <a:gd name="T3" fmla="*/ 7938 h 2"/>
                <a:gd name="T4" fmla="*/ 0 w 3"/>
                <a:gd name="T5" fmla="*/ 3969 h 2"/>
                <a:gd name="T6" fmla="*/ 7409 w 3"/>
                <a:gd name="T7" fmla="*/ 0 h 2"/>
                <a:gd name="T8" fmla="*/ 11113 w 3"/>
                <a:gd name="T9" fmla="*/ 0 h 2"/>
                <a:gd name="T10" fmla="*/ 7409 w 3"/>
                <a:gd name="T11" fmla="*/ 3969 h 2"/>
                <a:gd name="T12" fmla="*/ 0 60000 65536"/>
                <a:gd name="T13" fmla="*/ 0 60000 65536"/>
                <a:gd name="T14" fmla="*/ 0 60000 65536"/>
                <a:gd name="T15" fmla="*/ 0 60000 65536"/>
                <a:gd name="T16" fmla="*/ 0 60000 65536"/>
                <a:gd name="T17" fmla="*/ 0 60000 65536"/>
                <a:gd name="T18" fmla="*/ 0 w 3"/>
                <a:gd name="T19" fmla="*/ 0 h 2"/>
                <a:gd name="T20" fmla="*/ 3 w 3"/>
                <a:gd name="T21" fmla="*/ 2 h 2"/>
              </a:gdLst>
              <a:ahLst/>
              <a:cxnLst>
                <a:cxn ang="T12">
                  <a:pos x="T0" y="T1"/>
                </a:cxn>
                <a:cxn ang="T13">
                  <a:pos x="T2" y="T3"/>
                </a:cxn>
                <a:cxn ang="T14">
                  <a:pos x="T4" y="T5"/>
                </a:cxn>
                <a:cxn ang="T15">
                  <a:pos x="T6" y="T7"/>
                </a:cxn>
                <a:cxn ang="T16">
                  <a:pos x="T8" y="T9"/>
                </a:cxn>
                <a:cxn ang="T17">
                  <a:pos x="T10" y="T11"/>
                </a:cxn>
              </a:cxnLst>
              <a:rect l="T18" t="T19" r="T20" b="T21"/>
              <a:pathLst>
                <a:path w="3" h="2">
                  <a:moveTo>
                    <a:pt x="2" y="1"/>
                  </a:moveTo>
                  <a:cubicBezTo>
                    <a:pt x="2" y="1"/>
                    <a:pt x="2" y="1"/>
                    <a:pt x="1" y="2"/>
                  </a:cubicBezTo>
                  <a:cubicBezTo>
                    <a:pt x="0" y="2"/>
                    <a:pt x="1" y="1"/>
                    <a:pt x="0" y="1"/>
                  </a:cubicBezTo>
                  <a:cubicBezTo>
                    <a:pt x="1" y="0"/>
                    <a:pt x="1" y="0"/>
                    <a:pt x="2" y="0"/>
                  </a:cubicBezTo>
                  <a:cubicBezTo>
                    <a:pt x="2" y="0"/>
                    <a:pt x="2" y="0"/>
                    <a:pt x="3" y="0"/>
                  </a:cubicBezTo>
                  <a:cubicBezTo>
                    <a:pt x="3" y="1"/>
                    <a:pt x="3" y="1"/>
                    <a:pt x="2" y="1"/>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88" name="Freeform 511"/>
            <p:cNvSpPr>
              <a:spLocks noChangeArrowheads="1"/>
            </p:cNvSpPr>
            <p:nvPr/>
          </p:nvSpPr>
          <p:spPr bwMode="auto">
            <a:xfrm>
              <a:off x="915988" y="293687"/>
              <a:ext cx="12700" cy="7938"/>
            </a:xfrm>
            <a:custGeom>
              <a:avLst/>
              <a:gdLst>
                <a:gd name="T0" fmla="*/ 12700 w 3"/>
                <a:gd name="T1" fmla="*/ 3969 h 2"/>
                <a:gd name="T2" fmla="*/ 8467 w 3"/>
                <a:gd name="T3" fmla="*/ 7938 h 2"/>
                <a:gd name="T4" fmla="*/ 4233 w 3"/>
                <a:gd name="T5" fmla="*/ 3969 h 2"/>
                <a:gd name="T6" fmla="*/ 4233 w 3"/>
                <a:gd name="T7" fmla="*/ 0 h 2"/>
                <a:gd name="T8" fmla="*/ 12700 w 3"/>
                <a:gd name="T9" fmla="*/ 0 h 2"/>
                <a:gd name="T10" fmla="*/ 12700 w 3"/>
                <a:gd name="T11" fmla="*/ 3969 h 2"/>
                <a:gd name="T12" fmla="*/ 0 60000 65536"/>
                <a:gd name="T13" fmla="*/ 0 60000 65536"/>
                <a:gd name="T14" fmla="*/ 0 60000 65536"/>
                <a:gd name="T15" fmla="*/ 0 60000 65536"/>
                <a:gd name="T16" fmla="*/ 0 60000 65536"/>
                <a:gd name="T17" fmla="*/ 0 60000 65536"/>
                <a:gd name="T18" fmla="*/ 0 w 3"/>
                <a:gd name="T19" fmla="*/ 0 h 2"/>
                <a:gd name="T20" fmla="*/ 3 w 3"/>
                <a:gd name="T21" fmla="*/ 2 h 2"/>
              </a:gdLst>
              <a:ahLst/>
              <a:cxnLst>
                <a:cxn ang="T12">
                  <a:pos x="T0" y="T1"/>
                </a:cxn>
                <a:cxn ang="T13">
                  <a:pos x="T2" y="T3"/>
                </a:cxn>
                <a:cxn ang="T14">
                  <a:pos x="T4" y="T5"/>
                </a:cxn>
                <a:cxn ang="T15">
                  <a:pos x="T6" y="T7"/>
                </a:cxn>
                <a:cxn ang="T16">
                  <a:pos x="T8" y="T9"/>
                </a:cxn>
                <a:cxn ang="T17">
                  <a:pos x="T10" y="T11"/>
                </a:cxn>
              </a:cxnLst>
              <a:rect l="T18" t="T19" r="T20" b="T21"/>
              <a:pathLst>
                <a:path w="3" h="2">
                  <a:moveTo>
                    <a:pt x="3" y="1"/>
                  </a:moveTo>
                  <a:cubicBezTo>
                    <a:pt x="2" y="2"/>
                    <a:pt x="2" y="2"/>
                    <a:pt x="2" y="2"/>
                  </a:cubicBezTo>
                  <a:cubicBezTo>
                    <a:pt x="1" y="2"/>
                    <a:pt x="0" y="2"/>
                    <a:pt x="1" y="1"/>
                  </a:cubicBezTo>
                  <a:cubicBezTo>
                    <a:pt x="1" y="1"/>
                    <a:pt x="1" y="1"/>
                    <a:pt x="1" y="0"/>
                  </a:cubicBezTo>
                  <a:cubicBezTo>
                    <a:pt x="2" y="0"/>
                    <a:pt x="2" y="0"/>
                    <a:pt x="3" y="0"/>
                  </a:cubicBezTo>
                  <a:cubicBezTo>
                    <a:pt x="3" y="0"/>
                    <a:pt x="3" y="1"/>
                    <a:pt x="3" y="1"/>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89" name="Freeform 512"/>
            <p:cNvSpPr>
              <a:spLocks noChangeArrowheads="1"/>
            </p:cNvSpPr>
            <p:nvPr/>
          </p:nvSpPr>
          <p:spPr bwMode="auto">
            <a:xfrm>
              <a:off x="915988" y="323850"/>
              <a:ext cx="23813" cy="15875"/>
            </a:xfrm>
            <a:custGeom>
              <a:avLst/>
              <a:gdLst>
                <a:gd name="T0" fmla="*/ 15875 w 6"/>
                <a:gd name="T1" fmla="*/ 11906 h 4"/>
                <a:gd name="T2" fmla="*/ 7938 w 6"/>
                <a:gd name="T3" fmla="*/ 15875 h 4"/>
                <a:gd name="T4" fmla="*/ 0 w 6"/>
                <a:gd name="T5" fmla="*/ 11906 h 4"/>
                <a:gd name="T6" fmla="*/ 7938 w 6"/>
                <a:gd name="T7" fmla="*/ 3969 h 4"/>
                <a:gd name="T8" fmla="*/ 15875 w 6"/>
                <a:gd name="T9" fmla="*/ 0 h 4"/>
                <a:gd name="T10" fmla="*/ 15875 w 6"/>
                <a:gd name="T11" fmla="*/ 11906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4" y="3"/>
                  </a:moveTo>
                  <a:cubicBezTo>
                    <a:pt x="4" y="4"/>
                    <a:pt x="3" y="4"/>
                    <a:pt x="2" y="4"/>
                  </a:cubicBezTo>
                  <a:cubicBezTo>
                    <a:pt x="1" y="4"/>
                    <a:pt x="0" y="3"/>
                    <a:pt x="0" y="3"/>
                  </a:cubicBezTo>
                  <a:cubicBezTo>
                    <a:pt x="0" y="2"/>
                    <a:pt x="1" y="1"/>
                    <a:pt x="2" y="1"/>
                  </a:cubicBezTo>
                  <a:cubicBezTo>
                    <a:pt x="3" y="0"/>
                    <a:pt x="3" y="0"/>
                    <a:pt x="4" y="0"/>
                  </a:cubicBezTo>
                  <a:cubicBezTo>
                    <a:pt x="5" y="1"/>
                    <a:pt x="6" y="2"/>
                    <a:pt x="4" y="3"/>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90" name="Freeform 513"/>
            <p:cNvSpPr>
              <a:spLocks noChangeArrowheads="1"/>
            </p:cNvSpPr>
            <p:nvPr/>
          </p:nvSpPr>
          <p:spPr bwMode="auto">
            <a:xfrm>
              <a:off x="819150" y="41275"/>
              <a:ext cx="25400" cy="30163"/>
            </a:xfrm>
            <a:custGeom>
              <a:avLst/>
              <a:gdLst>
                <a:gd name="T0" fmla="*/ 21771 w 7"/>
                <a:gd name="T1" fmla="*/ 30163 h 8"/>
                <a:gd name="T2" fmla="*/ 18143 w 7"/>
                <a:gd name="T3" fmla="*/ 22622 h 8"/>
                <a:gd name="T4" fmla="*/ 10886 w 7"/>
                <a:gd name="T5" fmla="*/ 18852 h 8"/>
                <a:gd name="T6" fmla="*/ 3629 w 7"/>
                <a:gd name="T7" fmla="*/ 3770 h 8"/>
                <a:gd name="T8" fmla="*/ 0 w 7"/>
                <a:gd name="T9" fmla="*/ 0 h 8"/>
                <a:gd name="T10" fmla="*/ 3629 w 7"/>
                <a:gd name="T11" fmla="*/ 0 h 8"/>
                <a:gd name="T12" fmla="*/ 3629 w 7"/>
                <a:gd name="T13" fmla="*/ 0 h 8"/>
                <a:gd name="T14" fmla="*/ 10886 w 7"/>
                <a:gd name="T15" fmla="*/ 11311 h 8"/>
                <a:gd name="T16" fmla="*/ 10886 w 7"/>
                <a:gd name="T17" fmla="*/ 11311 h 8"/>
                <a:gd name="T18" fmla="*/ 18143 w 7"/>
                <a:gd name="T19" fmla="*/ 18852 h 8"/>
                <a:gd name="T20" fmla="*/ 21771 w 7"/>
                <a:gd name="T21" fmla="*/ 30163 h 8"/>
                <a:gd name="T22" fmla="*/ 21771 w 7"/>
                <a:gd name="T23" fmla="*/ 30163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8"/>
                <a:gd name="T38" fmla="*/ 7 w 7"/>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8">
                  <a:moveTo>
                    <a:pt x="6" y="8"/>
                  </a:moveTo>
                  <a:cubicBezTo>
                    <a:pt x="5" y="8"/>
                    <a:pt x="5" y="7"/>
                    <a:pt x="5" y="6"/>
                  </a:cubicBezTo>
                  <a:cubicBezTo>
                    <a:pt x="4" y="6"/>
                    <a:pt x="4" y="5"/>
                    <a:pt x="3" y="5"/>
                  </a:cubicBezTo>
                  <a:cubicBezTo>
                    <a:pt x="2" y="4"/>
                    <a:pt x="1" y="2"/>
                    <a:pt x="1" y="1"/>
                  </a:cubicBezTo>
                  <a:cubicBezTo>
                    <a:pt x="0" y="1"/>
                    <a:pt x="0" y="1"/>
                    <a:pt x="0" y="0"/>
                  </a:cubicBezTo>
                  <a:cubicBezTo>
                    <a:pt x="0" y="0"/>
                    <a:pt x="1" y="0"/>
                    <a:pt x="1" y="0"/>
                  </a:cubicBezTo>
                  <a:cubicBezTo>
                    <a:pt x="1" y="0"/>
                    <a:pt x="1" y="0"/>
                    <a:pt x="1" y="0"/>
                  </a:cubicBezTo>
                  <a:cubicBezTo>
                    <a:pt x="2" y="1"/>
                    <a:pt x="2" y="2"/>
                    <a:pt x="3" y="3"/>
                  </a:cubicBezTo>
                  <a:cubicBezTo>
                    <a:pt x="3" y="3"/>
                    <a:pt x="3" y="3"/>
                    <a:pt x="3" y="3"/>
                  </a:cubicBezTo>
                  <a:cubicBezTo>
                    <a:pt x="3" y="4"/>
                    <a:pt x="4" y="5"/>
                    <a:pt x="5" y="5"/>
                  </a:cubicBezTo>
                  <a:cubicBezTo>
                    <a:pt x="5" y="6"/>
                    <a:pt x="6" y="7"/>
                    <a:pt x="6" y="8"/>
                  </a:cubicBezTo>
                  <a:cubicBezTo>
                    <a:pt x="7" y="8"/>
                    <a:pt x="6" y="8"/>
                    <a:pt x="6" y="8"/>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91" name="Freeform 514"/>
            <p:cNvSpPr>
              <a:spLocks noChangeArrowheads="1"/>
            </p:cNvSpPr>
            <p:nvPr/>
          </p:nvSpPr>
          <p:spPr bwMode="auto">
            <a:xfrm>
              <a:off x="819150" y="244475"/>
              <a:ext cx="85725" cy="38100"/>
            </a:xfrm>
            <a:custGeom>
              <a:avLst/>
              <a:gdLst>
                <a:gd name="T0" fmla="*/ 81998 w 23"/>
                <a:gd name="T1" fmla="*/ 26670 h 10"/>
                <a:gd name="T2" fmla="*/ 70816 w 23"/>
                <a:gd name="T3" fmla="*/ 34290 h 10"/>
                <a:gd name="T4" fmla="*/ 63362 w 23"/>
                <a:gd name="T5" fmla="*/ 38100 h 10"/>
                <a:gd name="T6" fmla="*/ 55908 w 23"/>
                <a:gd name="T7" fmla="*/ 38100 h 10"/>
                <a:gd name="T8" fmla="*/ 48453 w 23"/>
                <a:gd name="T9" fmla="*/ 34290 h 10"/>
                <a:gd name="T10" fmla="*/ 44726 w 23"/>
                <a:gd name="T11" fmla="*/ 30480 h 10"/>
                <a:gd name="T12" fmla="*/ 44726 w 23"/>
                <a:gd name="T13" fmla="*/ 30480 h 10"/>
                <a:gd name="T14" fmla="*/ 40999 w 23"/>
                <a:gd name="T15" fmla="*/ 34290 h 10"/>
                <a:gd name="T16" fmla="*/ 37272 w 23"/>
                <a:gd name="T17" fmla="*/ 30480 h 10"/>
                <a:gd name="T18" fmla="*/ 37272 w 23"/>
                <a:gd name="T19" fmla="*/ 34290 h 10"/>
                <a:gd name="T20" fmla="*/ 33545 w 23"/>
                <a:gd name="T21" fmla="*/ 34290 h 10"/>
                <a:gd name="T22" fmla="*/ 26090 w 23"/>
                <a:gd name="T23" fmla="*/ 38100 h 10"/>
                <a:gd name="T24" fmla="*/ 22363 w 23"/>
                <a:gd name="T25" fmla="*/ 38100 h 10"/>
                <a:gd name="T26" fmla="*/ 26090 w 23"/>
                <a:gd name="T27" fmla="*/ 30480 h 10"/>
                <a:gd name="T28" fmla="*/ 26090 w 23"/>
                <a:gd name="T29" fmla="*/ 30480 h 10"/>
                <a:gd name="T30" fmla="*/ 26090 w 23"/>
                <a:gd name="T31" fmla="*/ 30480 h 10"/>
                <a:gd name="T32" fmla="*/ 26090 w 23"/>
                <a:gd name="T33" fmla="*/ 26670 h 10"/>
                <a:gd name="T34" fmla="*/ 22363 w 23"/>
                <a:gd name="T35" fmla="*/ 22860 h 10"/>
                <a:gd name="T36" fmla="*/ 14909 w 23"/>
                <a:gd name="T37" fmla="*/ 22860 h 10"/>
                <a:gd name="T38" fmla="*/ 11182 w 23"/>
                <a:gd name="T39" fmla="*/ 26670 h 10"/>
                <a:gd name="T40" fmla="*/ 7454 w 23"/>
                <a:gd name="T41" fmla="*/ 26670 h 10"/>
                <a:gd name="T42" fmla="*/ 3727 w 23"/>
                <a:gd name="T43" fmla="*/ 22860 h 10"/>
                <a:gd name="T44" fmla="*/ 3727 w 23"/>
                <a:gd name="T45" fmla="*/ 19050 h 10"/>
                <a:gd name="T46" fmla="*/ 14909 w 23"/>
                <a:gd name="T47" fmla="*/ 15240 h 10"/>
                <a:gd name="T48" fmla="*/ 22363 w 23"/>
                <a:gd name="T49" fmla="*/ 15240 h 10"/>
                <a:gd name="T50" fmla="*/ 26090 w 23"/>
                <a:gd name="T51" fmla="*/ 15240 h 10"/>
                <a:gd name="T52" fmla="*/ 22363 w 23"/>
                <a:gd name="T53" fmla="*/ 19050 h 10"/>
                <a:gd name="T54" fmla="*/ 37272 w 23"/>
                <a:gd name="T55" fmla="*/ 15240 h 10"/>
                <a:gd name="T56" fmla="*/ 48453 w 23"/>
                <a:gd name="T57" fmla="*/ 15240 h 10"/>
                <a:gd name="T58" fmla="*/ 48453 w 23"/>
                <a:gd name="T59" fmla="*/ 15240 h 10"/>
                <a:gd name="T60" fmla="*/ 44726 w 23"/>
                <a:gd name="T61" fmla="*/ 15240 h 10"/>
                <a:gd name="T62" fmla="*/ 40999 w 23"/>
                <a:gd name="T63" fmla="*/ 7620 h 10"/>
                <a:gd name="T64" fmla="*/ 40999 w 23"/>
                <a:gd name="T65" fmla="*/ 3810 h 10"/>
                <a:gd name="T66" fmla="*/ 52180 w 23"/>
                <a:gd name="T67" fmla="*/ 3810 h 10"/>
                <a:gd name="T68" fmla="*/ 55908 w 23"/>
                <a:gd name="T69" fmla="*/ 7620 h 10"/>
                <a:gd name="T70" fmla="*/ 55908 w 23"/>
                <a:gd name="T71" fmla="*/ 11430 h 10"/>
                <a:gd name="T72" fmla="*/ 63362 w 23"/>
                <a:gd name="T73" fmla="*/ 7620 h 10"/>
                <a:gd name="T74" fmla="*/ 78271 w 23"/>
                <a:gd name="T75" fmla="*/ 11430 h 10"/>
                <a:gd name="T76" fmla="*/ 81998 w 23"/>
                <a:gd name="T77" fmla="*/ 26670 h 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3"/>
                <a:gd name="T118" fmla="*/ 0 h 10"/>
                <a:gd name="T119" fmla="*/ 23 w 23"/>
                <a:gd name="T120" fmla="*/ 10 h 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3" h="10">
                  <a:moveTo>
                    <a:pt x="22" y="7"/>
                  </a:moveTo>
                  <a:cubicBezTo>
                    <a:pt x="21" y="7"/>
                    <a:pt x="21" y="9"/>
                    <a:pt x="19" y="9"/>
                  </a:cubicBezTo>
                  <a:cubicBezTo>
                    <a:pt x="18" y="9"/>
                    <a:pt x="18" y="10"/>
                    <a:pt x="17" y="10"/>
                  </a:cubicBezTo>
                  <a:cubicBezTo>
                    <a:pt x="16" y="10"/>
                    <a:pt x="15" y="10"/>
                    <a:pt x="15" y="10"/>
                  </a:cubicBezTo>
                  <a:cubicBezTo>
                    <a:pt x="14" y="9"/>
                    <a:pt x="14" y="9"/>
                    <a:pt x="13" y="9"/>
                  </a:cubicBezTo>
                  <a:cubicBezTo>
                    <a:pt x="13" y="8"/>
                    <a:pt x="13" y="8"/>
                    <a:pt x="12" y="8"/>
                  </a:cubicBezTo>
                  <a:cubicBezTo>
                    <a:pt x="12" y="8"/>
                    <a:pt x="12" y="8"/>
                    <a:pt x="12" y="8"/>
                  </a:cubicBezTo>
                  <a:cubicBezTo>
                    <a:pt x="11" y="8"/>
                    <a:pt x="11" y="9"/>
                    <a:pt x="11" y="9"/>
                  </a:cubicBezTo>
                  <a:cubicBezTo>
                    <a:pt x="10" y="8"/>
                    <a:pt x="10" y="8"/>
                    <a:pt x="10" y="8"/>
                  </a:cubicBezTo>
                  <a:cubicBezTo>
                    <a:pt x="10" y="9"/>
                    <a:pt x="10" y="9"/>
                    <a:pt x="10" y="9"/>
                  </a:cubicBezTo>
                  <a:cubicBezTo>
                    <a:pt x="9" y="9"/>
                    <a:pt x="10" y="8"/>
                    <a:pt x="9" y="9"/>
                  </a:cubicBezTo>
                  <a:cubicBezTo>
                    <a:pt x="8" y="9"/>
                    <a:pt x="8" y="9"/>
                    <a:pt x="7" y="10"/>
                  </a:cubicBezTo>
                  <a:cubicBezTo>
                    <a:pt x="7" y="10"/>
                    <a:pt x="7" y="10"/>
                    <a:pt x="6" y="10"/>
                  </a:cubicBezTo>
                  <a:cubicBezTo>
                    <a:pt x="7" y="9"/>
                    <a:pt x="6" y="9"/>
                    <a:pt x="7" y="8"/>
                  </a:cubicBezTo>
                  <a:cubicBezTo>
                    <a:pt x="7" y="8"/>
                    <a:pt x="7" y="8"/>
                    <a:pt x="7" y="8"/>
                  </a:cubicBezTo>
                  <a:cubicBezTo>
                    <a:pt x="7" y="8"/>
                    <a:pt x="7" y="8"/>
                    <a:pt x="7" y="8"/>
                  </a:cubicBezTo>
                  <a:cubicBezTo>
                    <a:pt x="7" y="7"/>
                    <a:pt x="6" y="7"/>
                    <a:pt x="7" y="7"/>
                  </a:cubicBezTo>
                  <a:cubicBezTo>
                    <a:pt x="7" y="6"/>
                    <a:pt x="6" y="6"/>
                    <a:pt x="6" y="6"/>
                  </a:cubicBezTo>
                  <a:cubicBezTo>
                    <a:pt x="6" y="6"/>
                    <a:pt x="5" y="6"/>
                    <a:pt x="4" y="6"/>
                  </a:cubicBezTo>
                  <a:cubicBezTo>
                    <a:pt x="4" y="6"/>
                    <a:pt x="3" y="6"/>
                    <a:pt x="3" y="7"/>
                  </a:cubicBezTo>
                  <a:cubicBezTo>
                    <a:pt x="3" y="7"/>
                    <a:pt x="2" y="7"/>
                    <a:pt x="2" y="7"/>
                  </a:cubicBezTo>
                  <a:cubicBezTo>
                    <a:pt x="1" y="7"/>
                    <a:pt x="0" y="7"/>
                    <a:pt x="1" y="6"/>
                  </a:cubicBezTo>
                  <a:cubicBezTo>
                    <a:pt x="0" y="6"/>
                    <a:pt x="1" y="6"/>
                    <a:pt x="1" y="5"/>
                  </a:cubicBezTo>
                  <a:cubicBezTo>
                    <a:pt x="2" y="4"/>
                    <a:pt x="3" y="5"/>
                    <a:pt x="4" y="4"/>
                  </a:cubicBezTo>
                  <a:cubicBezTo>
                    <a:pt x="4" y="4"/>
                    <a:pt x="5" y="4"/>
                    <a:pt x="6" y="4"/>
                  </a:cubicBezTo>
                  <a:cubicBezTo>
                    <a:pt x="6" y="4"/>
                    <a:pt x="6" y="4"/>
                    <a:pt x="7" y="4"/>
                  </a:cubicBezTo>
                  <a:cubicBezTo>
                    <a:pt x="6" y="5"/>
                    <a:pt x="6" y="5"/>
                    <a:pt x="6" y="5"/>
                  </a:cubicBezTo>
                  <a:cubicBezTo>
                    <a:pt x="8" y="5"/>
                    <a:pt x="8" y="4"/>
                    <a:pt x="10" y="4"/>
                  </a:cubicBezTo>
                  <a:cubicBezTo>
                    <a:pt x="11" y="3"/>
                    <a:pt x="12" y="4"/>
                    <a:pt x="13" y="4"/>
                  </a:cubicBezTo>
                  <a:cubicBezTo>
                    <a:pt x="13" y="4"/>
                    <a:pt x="13" y="4"/>
                    <a:pt x="13" y="4"/>
                  </a:cubicBezTo>
                  <a:cubicBezTo>
                    <a:pt x="13" y="4"/>
                    <a:pt x="12" y="4"/>
                    <a:pt x="12" y="4"/>
                  </a:cubicBezTo>
                  <a:cubicBezTo>
                    <a:pt x="11" y="3"/>
                    <a:pt x="10" y="3"/>
                    <a:pt x="11" y="2"/>
                  </a:cubicBezTo>
                  <a:cubicBezTo>
                    <a:pt x="11" y="2"/>
                    <a:pt x="11" y="2"/>
                    <a:pt x="11" y="1"/>
                  </a:cubicBezTo>
                  <a:cubicBezTo>
                    <a:pt x="12" y="1"/>
                    <a:pt x="13" y="0"/>
                    <a:pt x="14" y="1"/>
                  </a:cubicBezTo>
                  <a:cubicBezTo>
                    <a:pt x="15" y="1"/>
                    <a:pt x="15" y="1"/>
                    <a:pt x="15" y="2"/>
                  </a:cubicBezTo>
                  <a:cubicBezTo>
                    <a:pt x="15" y="3"/>
                    <a:pt x="15" y="3"/>
                    <a:pt x="15" y="3"/>
                  </a:cubicBezTo>
                  <a:cubicBezTo>
                    <a:pt x="16" y="3"/>
                    <a:pt x="16" y="2"/>
                    <a:pt x="17" y="2"/>
                  </a:cubicBezTo>
                  <a:cubicBezTo>
                    <a:pt x="19" y="1"/>
                    <a:pt x="20" y="2"/>
                    <a:pt x="21" y="3"/>
                  </a:cubicBezTo>
                  <a:cubicBezTo>
                    <a:pt x="23" y="4"/>
                    <a:pt x="23" y="5"/>
                    <a:pt x="22" y="7"/>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92" name="Freeform 515"/>
            <p:cNvSpPr>
              <a:spLocks noChangeArrowheads="1"/>
            </p:cNvSpPr>
            <p:nvPr/>
          </p:nvSpPr>
          <p:spPr bwMode="auto">
            <a:xfrm>
              <a:off x="890588" y="320675"/>
              <a:ext cx="22225" cy="14288"/>
            </a:xfrm>
            <a:custGeom>
              <a:avLst/>
              <a:gdLst>
                <a:gd name="T0" fmla="*/ 22225 w 6"/>
                <a:gd name="T1" fmla="*/ 3572 h 4"/>
                <a:gd name="T2" fmla="*/ 18521 w 6"/>
                <a:gd name="T3" fmla="*/ 7144 h 4"/>
                <a:gd name="T4" fmla="*/ 14817 w 6"/>
                <a:gd name="T5" fmla="*/ 10716 h 4"/>
                <a:gd name="T6" fmla="*/ 3704 w 6"/>
                <a:gd name="T7" fmla="*/ 14288 h 4"/>
                <a:gd name="T8" fmla="*/ 0 w 6"/>
                <a:gd name="T9" fmla="*/ 10716 h 4"/>
                <a:gd name="T10" fmla="*/ 0 w 6"/>
                <a:gd name="T11" fmla="*/ 3572 h 4"/>
                <a:gd name="T12" fmla="*/ 11113 w 6"/>
                <a:gd name="T13" fmla="*/ 0 h 4"/>
                <a:gd name="T14" fmla="*/ 14817 w 6"/>
                <a:gd name="T15" fmla="*/ 0 h 4"/>
                <a:gd name="T16" fmla="*/ 22225 w 6"/>
                <a:gd name="T17" fmla="*/ 0 h 4"/>
                <a:gd name="T18" fmla="*/ 22225 w 6"/>
                <a:gd name="T19" fmla="*/ 3572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
                <a:gd name="T32" fmla="*/ 6 w 6"/>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
                  <a:moveTo>
                    <a:pt x="6" y="1"/>
                  </a:moveTo>
                  <a:cubicBezTo>
                    <a:pt x="5" y="2"/>
                    <a:pt x="5" y="2"/>
                    <a:pt x="5" y="2"/>
                  </a:cubicBezTo>
                  <a:cubicBezTo>
                    <a:pt x="5" y="2"/>
                    <a:pt x="4" y="3"/>
                    <a:pt x="4" y="3"/>
                  </a:cubicBezTo>
                  <a:cubicBezTo>
                    <a:pt x="3" y="4"/>
                    <a:pt x="2" y="4"/>
                    <a:pt x="1" y="4"/>
                  </a:cubicBezTo>
                  <a:cubicBezTo>
                    <a:pt x="0" y="4"/>
                    <a:pt x="0" y="3"/>
                    <a:pt x="0" y="3"/>
                  </a:cubicBezTo>
                  <a:cubicBezTo>
                    <a:pt x="0" y="2"/>
                    <a:pt x="0" y="2"/>
                    <a:pt x="0" y="1"/>
                  </a:cubicBezTo>
                  <a:cubicBezTo>
                    <a:pt x="1" y="1"/>
                    <a:pt x="2" y="0"/>
                    <a:pt x="3" y="0"/>
                  </a:cubicBezTo>
                  <a:cubicBezTo>
                    <a:pt x="3" y="0"/>
                    <a:pt x="4" y="0"/>
                    <a:pt x="4" y="0"/>
                  </a:cubicBezTo>
                  <a:cubicBezTo>
                    <a:pt x="4" y="0"/>
                    <a:pt x="5" y="0"/>
                    <a:pt x="6" y="0"/>
                  </a:cubicBezTo>
                  <a:cubicBezTo>
                    <a:pt x="6" y="0"/>
                    <a:pt x="6" y="1"/>
                    <a:pt x="6" y="1"/>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93" name="Freeform 516"/>
            <p:cNvSpPr>
              <a:spLocks noChangeArrowheads="1"/>
            </p:cNvSpPr>
            <p:nvPr/>
          </p:nvSpPr>
          <p:spPr bwMode="auto">
            <a:xfrm>
              <a:off x="811213" y="214312"/>
              <a:ext cx="52388" cy="30163"/>
            </a:xfrm>
            <a:custGeom>
              <a:avLst/>
              <a:gdLst>
                <a:gd name="T0" fmla="*/ 44904 w 14"/>
                <a:gd name="T1" fmla="*/ 15082 h 8"/>
                <a:gd name="T2" fmla="*/ 41162 w 14"/>
                <a:gd name="T3" fmla="*/ 22622 h 8"/>
                <a:gd name="T4" fmla="*/ 29936 w 14"/>
                <a:gd name="T5" fmla="*/ 30163 h 8"/>
                <a:gd name="T6" fmla="*/ 18710 w 14"/>
                <a:gd name="T7" fmla="*/ 26393 h 8"/>
                <a:gd name="T8" fmla="*/ 11226 w 14"/>
                <a:gd name="T9" fmla="*/ 18852 h 8"/>
                <a:gd name="T10" fmla="*/ 0 w 14"/>
                <a:gd name="T11" fmla="*/ 18852 h 8"/>
                <a:gd name="T12" fmla="*/ 0 w 14"/>
                <a:gd name="T13" fmla="*/ 15082 h 8"/>
                <a:gd name="T14" fmla="*/ 3742 w 14"/>
                <a:gd name="T15" fmla="*/ 7541 h 8"/>
                <a:gd name="T16" fmla="*/ 14968 w 14"/>
                <a:gd name="T17" fmla="*/ 11311 h 8"/>
                <a:gd name="T18" fmla="*/ 18710 w 14"/>
                <a:gd name="T19" fmla="*/ 11311 h 8"/>
                <a:gd name="T20" fmla="*/ 18710 w 14"/>
                <a:gd name="T21" fmla="*/ 7541 h 8"/>
                <a:gd name="T22" fmla="*/ 22452 w 14"/>
                <a:gd name="T23" fmla="*/ 3770 h 8"/>
                <a:gd name="T24" fmla="*/ 26194 w 14"/>
                <a:gd name="T25" fmla="*/ 3770 h 8"/>
                <a:gd name="T26" fmla="*/ 29936 w 14"/>
                <a:gd name="T27" fmla="*/ 7541 h 8"/>
                <a:gd name="T28" fmla="*/ 48646 w 14"/>
                <a:gd name="T29" fmla="*/ 7541 h 8"/>
                <a:gd name="T30" fmla="*/ 44904 w 14"/>
                <a:gd name="T31" fmla="*/ 15082 h 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
                <a:gd name="T49" fmla="*/ 0 h 8"/>
                <a:gd name="T50" fmla="*/ 14 w 14"/>
                <a:gd name="T51" fmla="*/ 8 h 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 h="8">
                  <a:moveTo>
                    <a:pt x="12" y="4"/>
                  </a:moveTo>
                  <a:cubicBezTo>
                    <a:pt x="12" y="5"/>
                    <a:pt x="12" y="5"/>
                    <a:pt x="11" y="6"/>
                  </a:cubicBezTo>
                  <a:cubicBezTo>
                    <a:pt x="10" y="6"/>
                    <a:pt x="10" y="7"/>
                    <a:pt x="8" y="8"/>
                  </a:cubicBezTo>
                  <a:cubicBezTo>
                    <a:pt x="7" y="7"/>
                    <a:pt x="6" y="8"/>
                    <a:pt x="5" y="7"/>
                  </a:cubicBezTo>
                  <a:cubicBezTo>
                    <a:pt x="3" y="7"/>
                    <a:pt x="3" y="6"/>
                    <a:pt x="3" y="5"/>
                  </a:cubicBezTo>
                  <a:cubicBezTo>
                    <a:pt x="2" y="5"/>
                    <a:pt x="1" y="6"/>
                    <a:pt x="0" y="5"/>
                  </a:cubicBezTo>
                  <a:cubicBezTo>
                    <a:pt x="0" y="5"/>
                    <a:pt x="0" y="4"/>
                    <a:pt x="0" y="4"/>
                  </a:cubicBezTo>
                  <a:cubicBezTo>
                    <a:pt x="0" y="3"/>
                    <a:pt x="1" y="3"/>
                    <a:pt x="1" y="2"/>
                  </a:cubicBezTo>
                  <a:cubicBezTo>
                    <a:pt x="3" y="2"/>
                    <a:pt x="4" y="2"/>
                    <a:pt x="4" y="3"/>
                  </a:cubicBezTo>
                  <a:cubicBezTo>
                    <a:pt x="5" y="3"/>
                    <a:pt x="5" y="3"/>
                    <a:pt x="5" y="3"/>
                  </a:cubicBezTo>
                  <a:cubicBezTo>
                    <a:pt x="6" y="2"/>
                    <a:pt x="5" y="2"/>
                    <a:pt x="5" y="2"/>
                  </a:cubicBezTo>
                  <a:cubicBezTo>
                    <a:pt x="5" y="1"/>
                    <a:pt x="6" y="1"/>
                    <a:pt x="6" y="1"/>
                  </a:cubicBezTo>
                  <a:cubicBezTo>
                    <a:pt x="6" y="1"/>
                    <a:pt x="7" y="1"/>
                    <a:pt x="7" y="1"/>
                  </a:cubicBezTo>
                  <a:cubicBezTo>
                    <a:pt x="8" y="1"/>
                    <a:pt x="8" y="1"/>
                    <a:pt x="8" y="2"/>
                  </a:cubicBezTo>
                  <a:cubicBezTo>
                    <a:pt x="10" y="2"/>
                    <a:pt x="12" y="0"/>
                    <a:pt x="13" y="2"/>
                  </a:cubicBezTo>
                  <a:cubicBezTo>
                    <a:pt x="14" y="2"/>
                    <a:pt x="12" y="3"/>
                    <a:pt x="12" y="4"/>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94" name="Freeform 517"/>
            <p:cNvSpPr>
              <a:spLocks noChangeArrowheads="1"/>
            </p:cNvSpPr>
            <p:nvPr/>
          </p:nvSpPr>
          <p:spPr bwMode="auto">
            <a:xfrm>
              <a:off x="874713" y="358775"/>
              <a:ext cx="23813" cy="14288"/>
            </a:xfrm>
            <a:custGeom>
              <a:avLst/>
              <a:gdLst>
                <a:gd name="T0" fmla="*/ 23813 w 6"/>
                <a:gd name="T1" fmla="*/ 10716 h 4"/>
                <a:gd name="T2" fmla="*/ 7938 w 6"/>
                <a:gd name="T3" fmla="*/ 14288 h 4"/>
                <a:gd name="T4" fmla="*/ 0 w 6"/>
                <a:gd name="T5" fmla="*/ 10716 h 4"/>
                <a:gd name="T6" fmla="*/ 3969 w 6"/>
                <a:gd name="T7" fmla="*/ 3572 h 4"/>
                <a:gd name="T8" fmla="*/ 7938 w 6"/>
                <a:gd name="T9" fmla="*/ 0 h 4"/>
                <a:gd name="T10" fmla="*/ 23813 w 6"/>
                <a:gd name="T11" fmla="*/ 3572 h 4"/>
                <a:gd name="T12" fmla="*/ 23813 w 6"/>
                <a:gd name="T13" fmla="*/ 10716 h 4"/>
                <a:gd name="T14" fmla="*/ 0 60000 65536"/>
                <a:gd name="T15" fmla="*/ 0 60000 65536"/>
                <a:gd name="T16" fmla="*/ 0 60000 65536"/>
                <a:gd name="T17" fmla="*/ 0 60000 65536"/>
                <a:gd name="T18" fmla="*/ 0 60000 65536"/>
                <a:gd name="T19" fmla="*/ 0 60000 65536"/>
                <a:gd name="T20" fmla="*/ 0 60000 65536"/>
                <a:gd name="T21" fmla="*/ 0 w 6"/>
                <a:gd name="T22" fmla="*/ 0 h 4"/>
                <a:gd name="T23" fmla="*/ 6 w 6"/>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4">
                  <a:moveTo>
                    <a:pt x="6" y="3"/>
                  </a:moveTo>
                  <a:cubicBezTo>
                    <a:pt x="5" y="4"/>
                    <a:pt x="3" y="4"/>
                    <a:pt x="2" y="4"/>
                  </a:cubicBezTo>
                  <a:cubicBezTo>
                    <a:pt x="1" y="4"/>
                    <a:pt x="1" y="3"/>
                    <a:pt x="0" y="3"/>
                  </a:cubicBezTo>
                  <a:cubicBezTo>
                    <a:pt x="1" y="1"/>
                    <a:pt x="1" y="1"/>
                    <a:pt x="1" y="1"/>
                  </a:cubicBezTo>
                  <a:cubicBezTo>
                    <a:pt x="1" y="1"/>
                    <a:pt x="2" y="1"/>
                    <a:pt x="2" y="0"/>
                  </a:cubicBezTo>
                  <a:cubicBezTo>
                    <a:pt x="4" y="0"/>
                    <a:pt x="5" y="0"/>
                    <a:pt x="6" y="1"/>
                  </a:cubicBezTo>
                  <a:cubicBezTo>
                    <a:pt x="6" y="1"/>
                    <a:pt x="6" y="2"/>
                    <a:pt x="6" y="3"/>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95" name="Freeform 518"/>
            <p:cNvSpPr>
              <a:spLocks noChangeArrowheads="1"/>
            </p:cNvSpPr>
            <p:nvPr/>
          </p:nvSpPr>
          <p:spPr bwMode="auto">
            <a:xfrm>
              <a:off x="879475" y="331787"/>
              <a:ext cx="6350" cy="7938"/>
            </a:xfrm>
            <a:custGeom>
              <a:avLst/>
              <a:gdLst>
                <a:gd name="T0" fmla="*/ 6350 w 2"/>
                <a:gd name="T1" fmla="*/ 7938 h 2"/>
                <a:gd name="T2" fmla="*/ 0 w 2"/>
                <a:gd name="T3" fmla="*/ 7938 h 2"/>
                <a:gd name="T4" fmla="*/ 0 w 2"/>
                <a:gd name="T5" fmla="*/ 3969 h 2"/>
                <a:gd name="T6" fmla="*/ 3175 w 2"/>
                <a:gd name="T7" fmla="*/ 0 h 2"/>
                <a:gd name="T8" fmla="*/ 6350 w 2"/>
                <a:gd name="T9" fmla="*/ 3969 h 2"/>
                <a:gd name="T10" fmla="*/ 6350 w 2"/>
                <a:gd name="T11" fmla="*/ 7938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2" y="2"/>
                  </a:moveTo>
                  <a:cubicBezTo>
                    <a:pt x="1" y="2"/>
                    <a:pt x="1" y="2"/>
                    <a:pt x="0" y="2"/>
                  </a:cubicBezTo>
                  <a:cubicBezTo>
                    <a:pt x="0" y="2"/>
                    <a:pt x="0" y="2"/>
                    <a:pt x="0" y="1"/>
                  </a:cubicBezTo>
                  <a:cubicBezTo>
                    <a:pt x="0" y="1"/>
                    <a:pt x="1" y="1"/>
                    <a:pt x="1" y="0"/>
                  </a:cubicBezTo>
                  <a:cubicBezTo>
                    <a:pt x="2" y="0"/>
                    <a:pt x="2" y="1"/>
                    <a:pt x="2" y="1"/>
                  </a:cubicBezTo>
                  <a:cubicBezTo>
                    <a:pt x="2" y="1"/>
                    <a:pt x="2" y="1"/>
                    <a:pt x="2" y="2"/>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96" name="Freeform 519"/>
            <p:cNvSpPr>
              <a:spLocks noChangeArrowheads="1"/>
            </p:cNvSpPr>
            <p:nvPr/>
          </p:nvSpPr>
          <p:spPr bwMode="auto">
            <a:xfrm>
              <a:off x="825500" y="203200"/>
              <a:ext cx="15875" cy="11113"/>
            </a:xfrm>
            <a:custGeom>
              <a:avLst/>
              <a:gdLst>
                <a:gd name="T0" fmla="*/ 11906 w 4"/>
                <a:gd name="T1" fmla="*/ 11113 h 3"/>
                <a:gd name="T2" fmla="*/ 3969 w 4"/>
                <a:gd name="T3" fmla="*/ 11113 h 3"/>
                <a:gd name="T4" fmla="*/ 0 w 4"/>
                <a:gd name="T5" fmla="*/ 7409 h 3"/>
                <a:gd name="T6" fmla="*/ 11906 w 4"/>
                <a:gd name="T7" fmla="*/ 0 h 3"/>
                <a:gd name="T8" fmla="*/ 15875 w 4"/>
                <a:gd name="T9" fmla="*/ 3704 h 3"/>
                <a:gd name="T10" fmla="*/ 11906 w 4"/>
                <a:gd name="T11" fmla="*/ 11113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3" y="3"/>
                  </a:moveTo>
                  <a:cubicBezTo>
                    <a:pt x="3" y="3"/>
                    <a:pt x="2" y="3"/>
                    <a:pt x="1" y="3"/>
                  </a:cubicBezTo>
                  <a:cubicBezTo>
                    <a:pt x="1" y="3"/>
                    <a:pt x="0" y="3"/>
                    <a:pt x="0" y="2"/>
                  </a:cubicBezTo>
                  <a:cubicBezTo>
                    <a:pt x="0" y="1"/>
                    <a:pt x="2" y="1"/>
                    <a:pt x="3" y="0"/>
                  </a:cubicBezTo>
                  <a:cubicBezTo>
                    <a:pt x="4" y="0"/>
                    <a:pt x="3" y="1"/>
                    <a:pt x="4" y="1"/>
                  </a:cubicBezTo>
                  <a:cubicBezTo>
                    <a:pt x="4" y="1"/>
                    <a:pt x="4" y="2"/>
                    <a:pt x="3" y="3"/>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97" name="Freeform 520"/>
            <p:cNvSpPr>
              <a:spLocks noChangeArrowheads="1"/>
            </p:cNvSpPr>
            <p:nvPr/>
          </p:nvSpPr>
          <p:spPr bwMode="auto">
            <a:xfrm>
              <a:off x="855663" y="312737"/>
              <a:ext cx="19050" cy="15875"/>
            </a:xfrm>
            <a:custGeom>
              <a:avLst/>
              <a:gdLst>
                <a:gd name="T0" fmla="*/ 19050 w 5"/>
                <a:gd name="T1" fmla="*/ 11906 h 4"/>
                <a:gd name="T2" fmla="*/ 11430 w 5"/>
                <a:gd name="T3" fmla="*/ 15875 h 4"/>
                <a:gd name="T4" fmla="*/ 3810 w 5"/>
                <a:gd name="T5" fmla="*/ 15875 h 4"/>
                <a:gd name="T6" fmla="*/ 0 w 5"/>
                <a:gd name="T7" fmla="*/ 7938 h 4"/>
                <a:gd name="T8" fmla="*/ 7620 w 5"/>
                <a:gd name="T9" fmla="*/ 3969 h 4"/>
                <a:gd name="T10" fmla="*/ 19050 w 5"/>
                <a:gd name="T11" fmla="*/ 3969 h 4"/>
                <a:gd name="T12" fmla="*/ 19050 w 5"/>
                <a:gd name="T13" fmla="*/ 11906 h 4"/>
                <a:gd name="T14" fmla="*/ 0 60000 65536"/>
                <a:gd name="T15" fmla="*/ 0 60000 65536"/>
                <a:gd name="T16" fmla="*/ 0 60000 65536"/>
                <a:gd name="T17" fmla="*/ 0 60000 65536"/>
                <a:gd name="T18" fmla="*/ 0 60000 65536"/>
                <a:gd name="T19" fmla="*/ 0 60000 65536"/>
                <a:gd name="T20" fmla="*/ 0 60000 65536"/>
                <a:gd name="T21" fmla="*/ 0 w 5"/>
                <a:gd name="T22" fmla="*/ 0 h 4"/>
                <a:gd name="T23" fmla="*/ 5 w 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4">
                  <a:moveTo>
                    <a:pt x="5" y="3"/>
                  </a:moveTo>
                  <a:cubicBezTo>
                    <a:pt x="4" y="4"/>
                    <a:pt x="4" y="4"/>
                    <a:pt x="3" y="4"/>
                  </a:cubicBezTo>
                  <a:cubicBezTo>
                    <a:pt x="2" y="4"/>
                    <a:pt x="1" y="4"/>
                    <a:pt x="1" y="4"/>
                  </a:cubicBezTo>
                  <a:cubicBezTo>
                    <a:pt x="0" y="3"/>
                    <a:pt x="0" y="3"/>
                    <a:pt x="0" y="2"/>
                  </a:cubicBezTo>
                  <a:cubicBezTo>
                    <a:pt x="0" y="1"/>
                    <a:pt x="1" y="1"/>
                    <a:pt x="2" y="1"/>
                  </a:cubicBezTo>
                  <a:cubicBezTo>
                    <a:pt x="3" y="0"/>
                    <a:pt x="4" y="1"/>
                    <a:pt x="5" y="1"/>
                  </a:cubicBezTo>
                  <a:cubicBezTo>
                    <a:pt x="5" y="2"/>
                    <a:pt x="5" y="2"/>
                    <a:pt x="5" y="3"/>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98" name="Freeform 521"/>
            <p:cNvSpPr>
              <a:spLocks noChangeArrowheads="1"/>
            </p:cNvSpPr>
            <p:nvPr/>
          </p:nvSpPr>
          <p:spPr bwMode="auto">
            <a:xfrm>
              <a:off x="879475" y="414337"/>
              <a:ext cx="22225" cy="23813"/>
            </a:xfrm>
            <a:custGeom>
              <a:avLst/>
              <a:gdLst>
                <a:gd name="T0" fmla="*/ 18521 w 6"/>
                <a:gd name="T1" fmla="*/ 7938 h 6"/>
                <a:gd name="T2" fmla="*/ 14817 w 6"/>
                <a:gd name="T3" fmla="*/ 7938 h 6"/>
                <a:gd name="T4" fmla="*/ 22225 w 6"/>
                <a:gd name="T5" fmla="*/ 15875 h 6"/>
                <a:gd name="T6" fmla="*/ 14817 w 6"/>
                <a:gd name="T7" fmla="*/ 23813 h 6"/>
                <a:gd name="T8" fmla="*/ 7408 w 6"/>
                <a:gd name="T9" fmla="*/ 23813 h 6"/>
                <a:gd name="T10" fmla="*/ 3704 w 6"/>
                <a:gd name="T11" fmla="*/ 19844 h 6"/>
                <a:gd name="T12" fmla="*/ 3704 w 6"/>
                <a:gd name="T13" fmla="*/ 11907 h 6"/>
                <a:gd name="T14" fmla="*/ 7408 w 6"/>
                <a:gd name="T15" fmla="*/ 7938 h 6"/>
                <a:gd name="T16" fmla="*/ 11113 w 6"/>
                <a:gd name="T17" fmla="*/ 3969 h 6"/>
                <a:gd name="T18" fmla="*/ 14817 w 6"/>
                <a:gd name="T19" fmla="*/ 0 h 6"/>
                <a:gd name="T20" fmla="*/ 18521 w 6"/>
                <a:gd name="T21" fmla="*/ 3969 h 6"/>
                <a:gd name="T22" fmla="*/ 18521 w 6"/>
                <a:gd name="T23" fmla="*/ 7938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6"/>
                <a:gd name="T38" fmla="*/ 6 w 6"/>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6">
                  <a:moveTo>
                    <a:pt x="5" y="2"/>
                  </a:moveTo>
                  <a:cubicBezTo>
                    <a:pt x="5" y="2"/>
                    <a:pt x="4" y="2"/>
                    <a:pt x="4" y="2"/>
                  </a:cubicBezTo>
                  <a:cubicBezTo>
                    <a:pt x="5" y="3"/>
                    <a:pt x="6" y="3"/>
                    <a:pt x="6" y="4"/>
                  </a:cubicBezTo>
                  <a:cubicBezTo>
                    <a:pt x="6" y="4"/>
                    <a:pt x="5" y="5"/>
                    <a:pt x="4" y="6"/>
                  </a:cubicBezTo>
                  <a:cubicBezTo>
                    <a:pt x="3" y="6"/>
                    <a:pt x="2" y="6"/>
                    <a:pt x="2" y="6"/>
                  </a:cubicBezTo>
                  <a:cubicBezTo>
                    <a:pt x="1" y="6"/>
                    <a:pt x="1" y="5"/>
                    <a:pt x="1" y="5"/>
                  </a:cubicBezTo>
                  <a:cubicBezTo>
                    <a:pt x="1" y="5"/>
                    <a:pt x="0" y="4"/>
                    <a:pt x="1" y="3"/>
                  </a:cubicBezTo>
                  <a:cubicBezTo>
                    <a:pt x="1" y="3"/>
                    <a:pt x="4" y="3"/>
                    <a:pt x="2" y="2"/>
                  </a:cubicBezTo>
                  <a:cubicBezTo>
                    <a:pt x="2" y="2"/>
                    <a:pt x="2" y="1"/>
                    <a:pt x="3" y="1"/>
                  </a:cubicBezTo>
                  <a:cubicBezTo>
                    <a:pt x="3" y="1"/>
                    <a:pt x="4" y="0"/>
                    <a:pt x="4" y="0"/>
                  </a:cubicBezTo>
                  <a:cubicBezTo>
                    <a:pt x="5" y="0"/>
                    <a:pt x="5" y="1"/>
                    <a:pt x="5" y="1"/>
                  </a:cubicBezTo>
                  <a:cubicBezTo>
                    <a:pt x="5" y="1"/>
                    <a:pt x="5" y="2"/>
                    <a:pt x="5" y="2"/>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299" name="Freeform 522"/>
            <p:cNvSpPr>
              <a:spLocks noChangeArrowheads="1"/>
            </p:cNvSpPr>
            <p:nvPr/>
          </p:nvSpPr>
          <p:spPr bwMode="auto">
            <a:xfrm>
              <a:off x="800100" y="165100"/>
              <a:ext cx="11113" cy="23813"/>
            </a:xfrm>
            <a:custGeom>
              <a:avLst/>
              <a:gdLst>
                <a:gd name="T0" fmla="*/ 11113 w 3"/>
                <a:gd name="T1" fmla="*/ 15875 h 6"/>
                <a:gd name="T2" fmla="*/ 7409 w 3"/>
                <a:gd name="T3" fmla="*/ 23813 h 6"/>
                <a:gd name="T4" fmla="*/ 3704 w 3"/>
                <a:gd name="T5" fmla="*/ 23813 h 6"/>
                <a:gd name="T6" fmla="*/ 3704 w 3"/>
                <a:gd name="T7" fmla="*/ 19844 h 6"/>
                <a:gd name="T8" fmla="*/ 3704 w 3"/>
                <a:gd name="T9" fmla="*/ 15875 h 6"/>
                <a:gd name="T10" fmla="*/ 3704 w 3"/>
                <a:gd name="T11" fmla="*/ 15875 h 6"/>
                <a:gd name="T12" fmla="*/ 7409 w 3"/>
                <a:gd name="T13" fmla="*/ 11907 h 6"/>
                <a:gd name="T14" fmla="*/ 7409 w 3"/>
                <a:gd name="T15" fmla="*/ 7938 h 6"/>
                <a:gd name="T16" fmla="*/ 3704 w 3"/>
                <a:gd name="T17" fmla="*/ 0 h 6"/>
                <a:gd name="T18" fmla="*/ 3704 w 3"/>
                <a:gd name="T19" fmla="*/ 0 h 6"/>
                <a:gd name="T20" fmla="*/ 11113 w 3"/>
                <a:gd name="T21" fmla="*/ 15875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6"/>
                <a:gd name="T35" fmla="*/ 3 w 3"/>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6">
                  <a:moveTo>
                    <a:pt x="3" y="4"/>
                  </a:moveTo>
                  <a:cubicBezTo>
                    <a:pt x="2" y="4"/>
                    <a:pt x="2" y="5"/>
                    <a:pt x="2" y="6"/>
                  </a:cubicBezTo>
                  <a:cubicBezTo>
                    <a:pt x="2" y="6"/>
                    <a:pt x="1" y="6"/>
                    <a:pt x="1" y="6"/>
                  </a:cubicBezTo>
                  <a:cubicBezTo>
                    <a:pt x="0" y="6"/>
                    <a:pt x="1" y="5"/>
                    <a:pt x="1" y="5"/>
                  </a:cubicBezTo>
                  <a:cubicBezTo>
                    <a:pt x="1" y="5"/>
                    <a:pt x="0" y="4"/>
                    <a:pt x="1" y="4"/>
                  </a:cubicBezTo>
                  <a:cubicBezTo>
                    <a:pt x="1" y="4"/>
                    <a:pt x="1" y="4"/>
                    <a:pt x="1" y="4"/>
                  </a:cubicBezTo>
                  <a:cubicBezTo>
                    <a:pt x="1" y="4"/>
                    <a:pt x="2" y="3"/>
                    <a:pt x="2" y="3"/>
                  </a:cubicBezTo>
                  <a:cubicBezTo>
                    <a:pt x="2" y="2"/>
                    <a:pt x="2" y="2"/>
                    <a:pt x="2" y="2"/>
                  </a:cubicBezTo>
                  <a:cubicBezTo>
                    <a:pt x="2" y="1"/>
                    <a:pt x="1" y="1"/>
                    <a:pt x="1" y="0"/>
                  </a:cubicBezTo>
                  <a:cubicBezTo>
                    <a:pt x="1" y="0"/>
                    <a:pt x="1" y="0"/>
                    <a:pt x="1" y="0"/>
                  </a:cubicBezTo>
                  <a:cubicBezTo>
                    <a:pt x="3" y="0"/>
                    <a:pt x="3" y="2"/>
                    <a:pt x="3" y="4"/>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00" name="Freeform 523"/>
            <p:cNvSpPr>
              <a:spLocks noChangeArrowheads="1"/>
            </p:cNvSpPr>
            <p:nvPr/>
          </p:nvSpPr>
          <p:spPr bwMode="auto">
            <a:xfrm>
              <a:off x="830263" y="312737"/>
              <a:ext cx="22225" cy="15875"/>
            </a:xfrm>
            <a:custGeom>
              <a:avLst/>
              <a:gdLst>
                <a:gd name="T0" fmla="*/ 14817 w 6"/>
                <a:gd name="T1" fmla="*/ 11906 h 4"/>
                <a:gd name="T2" fmla="*/ 11113 w 6"/>
                <a:gd name="T3" fmla="*/ 15875 h 4"/>
                <a:gd name="T4" fmla="*/ 0 w 6"/>
                <a:gd name="T5" fmla="*/ 11906 h 4"/>
                <a:gd name="T6" fmla="*/ 3704 w 6"/>
                <a:gd name="T7" fmla="*/ 3969 h 4"/>
                <a:gd name="T8" fmla="*/ 14817 w 6"/>
                <a:gd name="T9" fmla="*/ 0 h 4"/>
                <a:gd name="T10" fmla="*/ 22225 w 6"/>
                <a:gd name="T11" fmla="*/ 3969 h 4"/>
                <a:gd name="T12" fmla="*/ 14817 w 6"/>
                <a:gd name="T13" fmla="*/ 11906 h 4"/>
                <a:gd name="T14" fmla="*/ 0 60000 65536"/>
                <a:gd name="T15" fmla="*/ 0 60000 65536"/>
                <a:gd name="T16" fmla="*/ 0 60000 65536"/>
                <a:gd name="T17" fmla="*/ 0 60000 65536"/>
                <a:gd name="T18" fmla="*/ 0 60000 65536"/>
                <a:gd name="T19" fmla="*/ 0 60000 65536"/>
                <a:gd name="T20" fmla="*/ 0 60000 65536"/>
                <a:gd name="T21" fmla="*/ 0 w 6"/>
                <a:gd name="T22" fmla="*/ 0 h 4"/>
                <a:gd name="T23" fmla="*/ 6 w 6"/>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4">
                  <a:moveTo>
                    <a:pt x="4" y="3"/>
                  </a:moveTo>
                  <a:cubicBezTo>
                    <a:pt x="4" y="4"/>
                    <a:pt x="3" y="4"/>
                    <a:pt x="3" y="4"/>
                  </a:cubicBezTo>
                  <a:cubicBezTo>
                    <a:pt x="2" y="4"/>
                    <a:pt x="1" y="4"/>
                    <a:pt x="0" y="3"/>
                  </a:cubicBezTo>
                  <a:cubicBezTo>
                    <a:pt x="0" y="2"/>
                    <a:pt x="1" y="2"/>
                    <a:pt x="1" y="1"/>
                  </a:cubicBezTo>
                  <a:cubicBezTo>
                    <a:pt x="2" y="1"/>
                    <a:pt x="3" y="0"/>
                    <a:pt x="4" y="0"/>
                  </a:cubicBezTo>
                  <a:cubicBezTo>
                    <a:pt x="5" y="0"/>
                    <a:pt x="5" y="1"/>
                    <a:pt x="6" y="1"/>
                  </a:cubicBezTo>
                  <a:cubicBezTo>
                    <a:pt x="6" y="2"/>
                    <a:pt x="5" y="3"/>
                    <a:pt x="4" y="3"/>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01" name="Freeform 524"/>
            <p:cNvSpPr>
              <a:spLocks noChangeArrowheads="1"/>
            </p:cNvSpPr>
            <p:nvPr/>
          </p:nvSpPr>
          <p:spPr bwMode="auto">
            <a:xfrm>
              <a:off x="765175" y="200025"/>
              <a:ext cx="42863" cy="22225"/>
            </a:xfrm>
            <a:custGeom>
              <a:avLst/>
              <a:gdLst>
                <a:gd name="T0" fmla="*/ 38966 w 11"/>
                <a:gd name="T1" fmla="*/ 18521 h 6"/>
                <a:gd name="T2" fmla="*/ 27276 w 11"/>
                <a:gd name="T3" fmla="*/ 22225 h 6"/>
                <a:gd name="T4" fmla="*/ 15587 w 11"/>
                <a:gd name="T5" fmla="*/ 22225 h 6"/>
                <a:gd name="T6" fmla="*/ 7793 w 11"/>
                <a:gd name="T7" fmla="*/ 18521 h 6"/>
                <a:gd name="T8" fmla="*/ 0 w 11"/>
                <a:gd name="T9" fmla="*/ 14817 h 6"/>
                <a:gd name="T10" fmla="*/ 15587 w 11"/>
                <a:gd name="T11" fmla="*/ 0 h 6"/>
                <a:gd name="T12" fmla="*/ 35070 w 11"/>
                <a:gd name="T13" fmla="*/ 3704 h 6"/>
                <a:gd name="T14" fmla="*/ 42863 w 11"/>
                <a:gd name="T15" fmla="*/ 11113 h 6"/>
                <a:gd name="T16" fmla="*/ 38966 w 11"/>
                <a:gd name="T17" fmla="*/ 18521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6"/>
                <a:gd name="T29" fmla="*/ 11 w 11"/>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6">
                  <a:moveTo>
                    <a:pt x="10" y="5"/>
                  </a:moveTo>
                  <a:cubicBezTo>
                    <a:pt x="9" y="5"/>
                    <a:pt x="8" y="6"/>
                    <a:pt x="7" y="6"/>
                  </a:cubicBezTo>
                  <a:cubicBezTo>
                    <a:pt x="6" y="6"/>
                    <a:pt x="5" y="6"/>
                    <a:pt x="4" y="6"/>
                  </a:cubicBezTo>
                  <a:cubicBezTo>
                    <a:pt x="3" y="6"/>
                    <a:pt x="2" y="6"/>
                    <a:pt x="2" y="5"/>
                  </a:cubicBezTo>
                  <a:cubicBezTo>
                    <a:pt x="1" y="5"/>
                    <a:pt x="0" y="5"/>
                    <a:pt x="0" y="4"/>
                  </a:cubicBezTo>
                  <a:cubicBezTo>
                    <a:pt x="0" y="2"/>
                    <a:pt x="2" y="1"/>
                    <a:pt x="4" y="0"/>
                  </a:cubicBezTo>
                  <a:cubicBezTo>
                    <a:pt x="6" y="0"/>
                    <a:pt x="8" y="0"/>
                    <a:pt x="9" y="1"/>
                  </a:cubicBezTo>
                  <a:cubicBezTo>
                    <a:pt x="9" y="1"/>
                    <a:pt x="10" y="2"/>
                    <a:pt x="11" y="3"/>
                  </a:cubicBezTo>
                  <a:cubicBezTo>
                    <a:pt x="11" y="3"/>
                    <a:pt x="10" y="4"/>
                    <a:pt x="10" y="5"/>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02" name="Freeform 525"/>
            <p:cNvSpPr>
              <a:spLocks noChangeArrowheads="1"/>
            </p:cNvSpPr>
            <p:nvPr/>
          </p:nvSpPr>
          <p:spPr bwMode="auto">
            <a:xfrm>
              <a:off x="852488" y="377825"/>
              <a:ext cx="11113" cy="19050"/>
            </a:xfrm>
            <a:custGeom>
              <a:avLst/>
              <a:gdLst>
                <a:gd name="T0" fmla="*/ 7409 w 3"/>
                <a:gd name="T1" fmla="*/ 15240 h 5"/>
                <a:gd name="T2" fmla="*/ 7409 w 3"/>
                <a:gd name="T3" fmla="*/ 19050 h 5"/>
                <a:gd name="T4" fmla="*/ 7409 w 3"/>
                <a:gd name="T5" fmla="*/ 19050 h 5"/>
                <a:gd name="T6" fmla="*/ 0 w 3"/>
                <a:gd name="T7" fmla="*/ 0 h 5"/>
                <a:gd name="T8" fmla="*/ 3704 w 3"/>
                <a:gd name="T9" fmla="*/ 0 h 5"/>
                <a:gd name="T10" fmla="*/ 7409 w 3"/>
                <a:gd name="T11" fmla="*/ 15240 h 5"/>
                <a:gd name="T12" fmla="*/ 7409 w 3"/>
                <a:gd name="T13" fmla="*/ 15240 h 5"/>
                <a:gd name="T14" fmla="*/ 0 60000 65536"/>
                <a:gd name="T15" fmla="*/ 0 60000 65536"/>
                <a:gd name="T16" fmla="*/ 0 60000 65536"/>
                <a:gd name="T17" fmla="*/ 0 60000 65536"/>
                <a:gd name="T18" fmla="*/ 0 60000 65536"/>
                <a:gd name="T19" fmla="*/ 0 60000 65536"/>
                <a:gd name="T20" fmla="*/ 0 60000 65536"/>
                <a:gd name="T21" fmla="*/ 0 w 3"/>
                <a:gd name="T22" fmla="*/ 0 h 5"/>
                <a:gd name="T23" fmla="*/ 3 w 3"/>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5">
                  <a:moveTo>
                    <a:pt x="2" y="4"/>
                  </a:moveTo>
                  <a:cubicBezTo>
                    <a:pt x="3" y="5"/>
                    <a:pt x="3" y="5"/>
                    <a:pt x="2" y="5"/>
                  </a:cubicBezTo>
                  <a:cubicBezTo>
                    <a:pt x="2" y="5"/>
                    <a:pt x="2" y="5"/>
                    <a:pt x="2" y="5"/>
                  </a:cubicBezTo>
                  <a:cubicBezTo>
                    <a:pt x="2" y="3"/>
                    <a:pt x="0" y="2"/>
                    <a:pt x="0" y="0"/>
                  </a:cubicBezTo>
                  <a:cubicBezTo>
                    <a:pt x="1" y="0"/>
                    <a:pt x="1" y="0"/>
                    <a:pt x="1" y="0"/>
                  </a:cubicBezTo>
                  <a:cubicBezTo>
                    <a:pt x="2" y="1"/>
                    <a:pt x="1" y="3"/>
                    <a:pt x="2" y="4"/>
                  </a:cubicBezTo>
                  <a:cubicBezTo>
                    <a:pt x="2" y="4"/>
                    <a:pt x="2" y="4"/>
                    <a:pt x="2" y="4"/>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03" name="Freeform 526"/>
            <p:cNvSpPr>
              <a:spLocks noChangeArrowheads="1"/>
            </p:cNvSpPr>
            <p:nvPr/>
          </p:nvSpPr>
          <p:spPr bwMode="auto">
            <a:xfrm>
              <a:off x="731838" y="233362"/>
              <a:ext cx="79375" cy="41275"/>
            </a:xfrm>
            <a:custGeom>
              <a:avLst/>
              <a:gdLst>
                <a:gd name="T0" fmla="*/ 71815 w 21"/>
                <a:gd name="T1" fmla="*/ 33770 h 11"/>
                <a:gd name="T2" fmla="*/ 56696 w 21"/>
                <a:gd name="T3" fmla="*/ 37523 h 11"/>
                <a:gd name="T4" fmla="*/ 56696 w 21"/>
                <a:gd name="T5" fmla="*/ 37523 h 11"/>
                <a:gd name="T6" fmla="*/ 52917 w 21"/>
                <a:gd name="T7" fmla="*/ 37523 h 11"/>
                <a:gd name="T8" fmla="*/ 52917 w 21"/>
                <a:gd name="T9" fmla="*/ 37523 h 11"/>
                <a:gd name="T10" fmla="*/ 45357 w 21"/>
                <a:gd name="T11" fmla="*/ 37523 h 11"/>
                <a:gd name="T12" fmla="*/ 37798 w 21"/>
                <a:gd name="T13" fmla="*/ 37523 h 11"/>
                <a:gd name="T14" fmla="*/ 34018 w 21"/>
                <a:gd name="T15" fmla="*/ 37523 h 11"/>
                <a:gd name="T16" fmla="*/ 26458 w 21"/>
                <a:gd name="T17" fmla="*/ 37523 h 11"/>
                <a:gd name="T18" fmla="*/ 22679 w 21"/>
                <a:gd name="T19" fmla="*/ 33770 h 11"/>
                <a:gd name="T20" fmla="*/ 22679 w 21"/>
                <a:gd name="T21" fmla="*/ 33770 h 11"/>
                <a:gd name="T22" fmla="*/ 22679 w 21"/>
                <a:gd name="T23" fmla="*/ 33770 h 11"/>
                <a:gd name="T24" fmla="*/ 7560 w 21"/>
                <a:gd name="T25" fmla="*/ 37523 h 11"/>
                <a:gd name="T26" fmla="*/ 7560 w 21"/>
                <a:gd name="T27" fmla="*/ 37523 h 11"/>
                <a:gd name="T28" fmla="*/ 7560 w 21"/>
                <a:gd name="T29" fmla="*/ 37523 h 11"/>
                <a:gd name="T30" fmla="*/ 18899 w 21"/>
                <a:gd name="T31" fmla="*/ 33770 h 11"/>
                <a:gd name="T32" fmla="*/ 18899 w 21"/>
                <a:gd name="T33" fmla="*/ 30018 h 11"/>
                <a:gd name="T34" fmla="*/ 15119 w 21"/>
                <a:gd name="T35" fmla="*/ 30018 h 11"/>
                <a:gd name="T36" fmla="*/ 15119 w 21"/>
                <a:gd name="T37" fmla="*/ 30018 h 11"/>
                <a:gd name="T38" fmla="*/ 3780 w 21"/>
                <a:gd name="T39" fmla="*/ 37523 h 11"/>
                <a:gd name="T40" fmla="*/ 0 w 21"/>
                <a:gd name="T41" fmla="*/ 37523 h 11"/>
                <a:gd name="T42" fmla="*/ 7560 w 21"/>
                <a:gd name="T43" fmla="*/ 33770 h 11"/>
                <a:gd name="T44" fmla="*/ 15119 w 21"/>
                <a:gd name="T45" fmla="*/ 22514 h 11"/>
                <a:gd name="T46" fmla="*/ 18899 w 21"/>
                <a:gd name="T47" fmla="*/ 18761 h 11"/>
                <a:gd name="T48" fmla="*/ 22679 w 21"/>
                <a:gd name="T49" fmla="*/ 15009 h 11"/>
                <a:gd name="T50" fmla="*/ 30238 w 21"/>
                <a:gd name="T51" fmla="*/ 11257 h 11"/>
                <a:gd name="T52" fmla="*/ 37798 w 21"/>
                <a:gd name="T53" fmla="*/ 7505 h 11"/>
                <a:gd name="T54" fmla="*/ 45357 w 21"/>
                <a:gd name="T55" fmla="*/ 7505 h 11"/>
                <a:gd name="T56" fmla="*/ 45357 w 21"/>
                <a:gd name="T57" fmla="*/ 7505 h 11"/>
                <a:gd name="T58" fmla="*/ 45357 w 21"/>
                <a:gd name="T59" fmla="*/ 3752 h 11"/>
                <a:gd name="T60" fmla="*/ 49137 w 21"/>
                <a:gd name="T61" fmla="*/ 3752 h 11"/>
                <a:gd name="T62" fmla="*/ 49137 w 21"/>
                <a:gd name="T63" fmla="*/ 3752 h 11"/>
                <a:gd name="T64" fmla="*/ 45357 w 21"/>
                <a:gd name="T65" fmla="*/ 7505 h 11"/>
                <a:gd name="T66" fmla="*/ 49137 w 21"/>
                <a:gd name="T67" fmla="*/ 11257 h 11"/>
                <a:gd name="T68" fmla="*/ 60476 w 21"/>
                <a:gd name="T69" fmla="*/ 22514 h 11"/>
                <a:gd name="T70" fmla="*/ 64256 w 21"/>
                <a:gd name="T71" fmla="*/ 18761 h 11"/>
                <a:gd name="T72" fmla="*/ 68036 w 21"/>
                <a:gd name="T73" fmla="*/ 18761 h 11"/>
                <a:gd name="T74" fmla="*/ 71815 w 21"/>
                <a:gd name="T75" fmla="*/ 18761 h 11"/>
                <a:gd name="T76" fmla="*/ 79375 w 21"/>
                <a:gd name="T77" fmla="*/ 26266 h 11"/>
                <a:gd name="T78" fmla="*/ 71815 w 21"/>
                <a:gd name="T79" fmla="*/ 33770 h 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1"/>
                <a:gd name="T121" fmla="*/ 0 h 11"/>
                <a:gd name="T122" fmla="*/ 21 w 21"/>
                <a:gd name="T123" fmla="*/ 11 h 1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1" h="11">
                  <a:moveTo>
                    <a:pt x="19" y="9"/>
                  </a:moveTo>
                  <a:cubicBezTo>
                    <a:pt x="18" y="10"/>
                    <a:pt x="17" y="11"/>
                    <a:pt x="15" y="10"/>
                  </a:cubicBezTo>
                  <a:cubicBezTo>
                    <a:pt x="15" y="10"/>
                    <a:pt x="15" y="10"/>
                    <a:pt x="15" y="10"/>
                  </a:cubicBezTo>
                  <a:cubicBezTo>
                    <a:pt x="14" y="10"/>
                    <a:pt x="15" y="9"/>
                    <a:pt x="14" y="10"/>
                  </a:cubicBezTo>
                  <a:cubicBezTo>
                    <a:pt x="14" y="10"/>
                    <a:pt x="14" y="10"/>
                    <a:pt x="14" y="10"/>
                  </a:cubicBezTo>
                  <a:cubicBezTo>
                    <a:pt x="13" y="10"/>
                    <a:pt x="13" y="11"/>
                    <a:pt x="12" y="10"/>
                  </a:cubicBezTo>
                  <a:cubicBezTo>
                    <a:pt x="11" y="11"/>
                    <a:pt x="10" y="10"/>
                    <a:pt x="10" y="10"/>
                  </a:cubicBezTo>
                  <a:cubicBezTo>
                    <a:pt x="9" y="10"/>
                    <a:pt x="9" y="10"/>
                    <a:pt x="9" y="10"/>
                  </a:cubicBezTo>
                  <a:cubicBezTo>
                    <a:pt x="8" y="10"/>
                    <a:pt x="8" y="10"/>
                    <a:pt x="7" y="10"/>
                  </a:cubicBezTo>
                  <a:cubicBezTo>
                    <a:pt x="7" y="9"/>
                    <a:pt x="6" y="10"/>
                    <a:pt x="6" y="9"/>
                  </a:cubicBezTo>
                  <a:cubicBezTo>
                    <a:pt x="6" y="9"/>
                    <a:pt x="6" y="9"/>
                    <a:pt x="6" y="9"/>
                  </a:cubicBezTo>
                  <a:cubicBezTo>
                    <a:pt x="6" y="9"/>
                    <a:pt x="6" y="9"/>
                    <a:pt x="6" y="9"/>
                  </a:cubicBezTo>
                  <a:cubicBezTo>
                    <a:pt x="4" y="9"/>
                    <a:pt x="3" y="10"/>
                    <a:pt x="2" y="10"/>
                  </a:cubicBezTo>
                  <a:cubicBezTo>
                    <a:pt x="2" y="11"/>
                    <a:pt x="2" y="10"/>
                    <a:pt x="2" y="10"/>
                  </a:cubicBezTo>
                  <a:cubicBezTo>
                    <a:pt x="2" y="10"/>
                    <a:pt x="2" y="10"/>
                    <a:pt x="2" y="10"/>
                  </a:cubicBezTo>
                  <a:cubicBezTo>
                    <a:pt x="3" y="10"/>
                    <a:pt x="4" y="9"/>
                    <a:pt x="5" y="9"/>
                  </a:cubicBezTo>
                  <a:cubicBezTo>
                    <a:pt x="5" y="9"/>
                    <a:pt x="5" y="8"/>
                    <a:pt x="5" y="8"/>
                  </a:cubicBezTo>
                  <a:cubicBezTo>
                    <a:pt x="5" y="8"/>
                    <a:pt x="5" y="7"/>
                    <a:pt x="4" y="8"/>
                  </a:cubicBezTo>
                  <a:cubicBezTo>
                    <a:pt x="4" y="8"/>
                    <a:pt x="4" y="8"/>
                    <a:pt x="4" y="8"/>
                  </a:cubicBezTo>
                  <a:cubicBezTo>
                    <a:pt x="3" y="9"/>
                    <a:pt x="2" y="9"/>
                    <a:pt x="1" y="10"/>
                  </a:cubicBezTo>
                  <a:cubicBezTo>
                    <a:pt x="1" y="10"/>
                    <a:pt x="0" y="10"/>
                    <a:pt x="0" y="10"/>
                  </a:cubicBezTo>
                  <a:cubicBezTo>
                    <a:pt x="0" y="9"/>
                    <a:pt x="1" y="9"/>
                    <a:pt x="2" y="9"/>
                  </a:cubicBezTo>
                  <a:cubicBezTo>
                    <a:pt x="3" y="8"/>
                    <a:pt x="5" y="7"/>
                    <a:pt x="4" y="6"/>
                  </a:cubicBezTo>
                  <a:cubicBezTo>
                    <a:pt x="4" y="6"/>
                    <a:pt x="5" y="6"/>
                    <a:pt x="5" y="5"/>
                  </a:cubicBezTo>
                  <a:cubicBezTo>
                    <a:pt x="5" y="5"/>
                    <a:pt x="5" y="4"/>
                    <a:pt x="6" y="4"/>
                  </a:cubicBezTo>
                  <a:cubicBezTo>
                    <a:pt x="6" y="3"/>
                    <a:pt x="7" y="3"/>
                    <a:pt x="8" y="3"/>
                  </a:cubicBezTo>
                  <a:cubicBezTo>
                    <a:pt x="9" y="3"/>
                    <a:pt x="9" y="2"/>
                    <a:pt x="10" y="2"/>
                  </a:cubicBezTo>
                  <a:cubicBezTo>
                    <a:pt x="10" y="2"/>
                    <a:pt x="11" y="3"/>
                    <a:pt x="12" y="2"/>
                  </a:cubicBezTo>
                  <a:cubicBezTo>
                    <a:pt x="12" y="2"/>
                    <a:pt x="12" y="2"/>
                    <a:pt x="12" y="2"/>
                  </a:cubicBezTo>
                  <a:cubicBezTo>
                    <a:pt x="12" y="1"/>
                    <a:pt x="12" y="1"/>
                    <a:pt x="12" y="1"/>
                  </a:cubicBezTo>
                  <a:cubicBezTo>
                    <a:pt x="12" y="1"/>
                    <a:pt x="12" y="0"/>
                    <a:pt x="13" y="1"/>
                  </a:cubicBezTo>
                  <a:cubicBezTo>
                    <a:pt x="13" y="0"/>
                    <a:pt x="13" y="1"/>
                    <a:pt x="13" y="1"/>
                  </a:cubicBezTo>
                  <a:cubicBezTo>
                    <a:pt x="13" y="2"/>
                    <a:pt x="13" y="2"/>
                    <a:pt x="12" y="2"/>
                  </a:cubicBezTo>
                  <a:cubicBezTo>
                    <a:pt x="13" y="3"/>
                    <a:pt x="13" y="3"/>
                    <a:pt x="13" y="3"/>
                  </a:cubicBezTo>
                  <a:cubicBezTo>
                    <a:pt x="15" y="3"/>
                    <a:pt x="16" y="4"/>
                    <a:pt x="16" y="6"/>
                  </a:cubicBezTo>
                  <a:cubicBezTo>
                    <a:pt x="16" y="6"/>
                    <a:pt x="17" y="5"/>
                    <a:pt x="17" y="5"/>
                  </a:cubicBezTo>
                  <a:cubicBezTo>
                    <a:pt x="18" y="5"/>
                    <a:pt x="18" y="5"/>
                    <a:pt x="18" y="5"/>
                  </a:cubicBezTo>
                  <a:cubicBezTo>
                    <a:pt x="19" y="5"/>
                    <a:pt x="19" y="5"/>
                    <a:pt x="19" y="5"/>
                  </a:cubicBezTo>
                  <a:cubicBezTo>
                    <a:pt x="20" y="5"/>
                    <a:pt x="21" y="6"/>
                    <a:pt x="21" y="7"/>
                  </a:cubicBezTo>
                  <a:cubicBezTo>
                    <a:pt x="21" y="7"/>
                    <a:pt x="20" y="8"/>
                    <a:pt x="19" y="9"/>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04" name="Freeform 527"/>
            <p:cNvSpPr>
              <a:spLocks noChangeArrowheads="1"/>
            </p:cNvSpPr>
            <p:nvPr/>
          </p:nvSpPr>
          <p:spPr bwMode="auto">
            <a:xfrm>
              <a:off x="717550" y="38100"/>
              <a:ext cx="25400" cy="33338"/>
            </a:xfrm>
            <a:custGeom>
              <a:avLst/>
              <a:gdLst>
                <a:gd name="T0" fmla="*/ 21771 w 7"/>
                <a:gd name="T1" fmla="*/ 33338 h 9"/>
                <a:gd name="T2" fmla="*/ 7257 w 7"/>
                <a:gd name="T3" fmla="*/ 14817 h 9"/>
                <a:gd name="T4" fmla="*/ 3629 w 7"/>
                <a:gd name="T5" fmla="*/ 7408 h 9"/>
                <a:gd name="T6" fmla="*/ 0 w 7"/>
                <a:gd name="T7" fmla="*/ 0 h 9"/>
                <a:gd name="T8" fmla="*/ 3629 w 7"/>
                <a:gd name="T9" fmla="*/ 0 h 9"/>
                <a:gd name="T10" fmla="*/ 14514 w 7"/>
                <a:gd name="T11" fmla="*/ 11113 h 9"/>
                <a:gd name="T12" fmla="*/ 21771 w 7"/>
                <a:gd name="T13" fmla="*/ 25930 h 9"/>
                <a:gd name="T14" fmla="*/ 21771 w 7"/>
                <a:gd name="T15" fmla="*/ 33338 h 9"/>
                <a:gd name="T16" fmla="*/ 21771 w 7"/>
                <a:gd name="T17" fmla="*/ 33338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9"/>
                <a:gd name="T29" fmla="*/ 7 w 7"/>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9">
                  <a:moveTo>
                    <a:pt x="6" y="9"/>
                  </a:moveTo>
                  <a:cubicBezTo>
                    <a:pt x="4" y="8"/>
                    <a:pt x="3" y="6"/>
                    <a:pt x="2" y="4"/>
                  </a:cubicBezTo>
                  <a:cubicBezTo>
                    <a:pt x="1" y="2"/>
                    <a:pt x="1" y="2"/>
                    <a:pt x="1" y="2"/>
                  </a:cubicBezTo>
                  <a:cubicBezTo>
                    <a:pt x="1" y="2"/>
                    <a:pt x="1" y="1"/>
                    <a:pt x="0" y="0"/>
                  </a:cubicBezTo>
                  <a:cubicBezTo>
                    <a:pt x="1" y="0"/>
                    <a:pt x="1" y="0"/>
                    <a:pt x="1" y="0"/>
                  </a:cubicBezTo>
                  <a:cubicBezTo>
                    <a:pt x="2" y="1"/>
                    <a:pt x="3" y="2"/>
                    <a:pt x="4" y="3"/>
                  </a:cubicBezTo>
                  <a:cubicBezTo>
                    <a:pt x="5" y="5"/>
                    <a:pt x="5" y="6"/>
                    <a:pt x="6" y="7"/>
                  </a:cubicBezTo>
                  <a:cubicBezTo>
                    <a:pt x="6" y="8"/>
                    <a:pt x="7" y="8"/>
                    <a:pt x="6" y="9"/>
                  </a:cubicBezTo>
                  <a:cubicBezTo>
                    <a:pt x="6" y="9"/>
                    <a:pt x="6" y="9"/>
                    <a:pt x="6" y="9"/>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05" name="Freeform 528"/>
            <p:cNvSpPr>
              <a:spLocks noChangeArrowheads="1"/>
            </p:cNvSpPr>
            <p:nvPr/>
          </p:nvSpPr>
          <p:spPr bwMode="auto">
            <a:xfrm>
              <a:off x="788988" y="342900"/>
              <a:ext cx="49213" cy="30163"/>
            </a:xfrm>
            <a:custGeom>
              <a:avLst/>
              <a:gdLst>
                <a:gd name="T0" fmla="*/ 45427 w 13"/>
                <a:gd name="T1" fmla="*/ 18852 h 8"/>
                <a:gd name="T2" fmla="*/ 41642 w 13"/>
                <a:gd name="T3" fmla="*/ 22622 h 8"/>
                <a:gd name="T4" fmla="*/ 26499 w 13"/>
                <a:gd name="T5" fmla="*/ 30163 h 8"/>
                <a:gd name="T6" fmla="*/ 18928 w 13"/>
                <a:gd name="T7" fmla="*/ 30163 h 8"/>
                <a:gd name="T8" fmla="*/ 15142 w 13"/>
                <a:gd name="T9" fmla="*/ 30163 h 8"/>
                <a:gd name="T10" fmla="*/ 7571 w 13"/>
                <a:gd name="T11" fmla="*/ 26393 h 8"/>
                <a:gd name="T12" fmla="*/ 0 w 13"/>
                <a:gd name="T13" fmla="*/ 22622 h 8"/>
                <a:gd name="T14" fmla="*/ 3786 w 13"/>
                <a:gd name="T15" fmla="*/ 18852 h 8"/>
                <a:gd name="T16" fmla="*/ 11357 w 13"/>
                <a:gd name="T17" fmla="*/ 11311 h 8"/>
                <a:gd name="T18" fmla="*/ 15142 w 13"/>
                <a:gd name="T19" fmla="*/ 7541 h 8"/>
                <a:gd name="T20" fmla="*/ 26499 w 13"/>
                <a:gd name="T21" fmla="*/ 3770 h 8"/>
                <a:gd name="T22" fmla="*/ 45427 w 13"/>
                <a:gd name="T23" fmla="*/ 3770 h 8"/>
                <a:gd name="T24" fmla="*/ 49213 w 13"/>
                <a:gd name="T25" fmla="*/ 18852 h 8"/>
                <a:gd name="T26" fmla="*/ 45427 w 13"/>
                <a:gd name="T27" fmla="*/ 18852 h 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
                <a:gd name="T43" fmla="*/ 0 h 8"/>
                <a:gd name="T44" fmla="*/ 13 w 13"/>
                <a:gd name="T45" fmla="*/ 8 h 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 h="8">
                  <a:moveTo>
                    <a:pt x="12" y="5"/>
                  </a:moveTo>
                  <a:cubicBezTo>
                    <a:pt x="12" y="6"/>
                    <a:pt x="12" y="6"/>
                    <a:pt x="11" y="6"/>
                  </a:cubicBezTo>
                  <a:cubicBezTo>
                    <a:pt x="10" y="7"/>
                    <a:pt x="9" y="7"/>
                    <a:pt x="7" y="8"/>
                  </a:cubicBezTo>
                  <a:cubicBezTo>
                    <a:pt x="7" y="8"/>
                    <a:pt x="6" y="8"/>
                    <a:pt x="5" y="8"/>
                  </a:cubicBezTo>
                  <a:cubicBezTo>
                    <a:pt x="4" y="8"/>
                    <a:pt x="4" y="8"/>
                    <a:pt x="4" y="8"/>
                  </a:cubicBezTo>
                  <a:cubicBezTo>
                    <a:pt x="3" y="8"/>
                    <a:pt x="2" y="7"/>
                    <a:pt x="2" y="7"/>
                  </a:cubicBezTo>
                  <a:cubicBezTo>
                    <a:pt x="1" y="6"/>
                    <a:pt x="0" y="6"/>
                    <a:pt x="0" y="6"/>
                  </a:cubicBezTo>
                  <a:cubicBezTo>
                    <a:pt x="0" y="5"/>
                    <a:pt x="1" y="5"/>
                    <a:pt x="1" y="5"/>
                  </a:cubicBezTo>
                  <a:cubicBezTo>
                    <a:pt x="2" y="4"/>
                    <a:pt x="3" y="4"/>
                    <a:pt x="3" y="3"/>
                  </a:cubicBezTo>
                  <a:cubicBezTo>
                    <a:pt x="4" y="3"/>
                    <a:pt x="3" y="2"/>
                    <a:pt x="4" y="2"/>
                  </a:cubicBezTo>
                  <a:cubicBezTo>
                    <a:pt x="5" y="1"/>
                    <a:pt x="6" y="2"/>
                    <a:pt x="7" y="1"/>
                  </a:cubicBezTo>
                  <a:cubicBezTo>
                    <a:pt x="8" y="1"/>
                    <a:pt x="10" y="0"/>
                    <a:pt x="12" y="1"/>
                  </a:cubicBezTo>
                  <a:cubicBezTo>
                    <a:pt x="12" y="2"/>
                    <a:pt x="12" y="3"/>
                    <a:pt x="13" y="5"/>
                  </a:cubicBezTo>
                  <a:cubicBezTo>
                    <a:pt x="12" y="5"/>
                    <a:pt x="12" y="5"/>
                    <a:pt x="12" y="5"/>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06" name="Freeform 529"/>
            <p:cNvSpPr>
              <a:spLocks noChangeArrowheads="1"/>
            </p:cNvSpPr>
            <p:nvPr/>
          </p:nvSpPr>
          <p:spPr bwMode="auto">
            <a:xfrm>
              <a:off x="622300" y="298450"/>
              <a:ext cx="230188" cy="188913"/>
            </a:xfrm>
            <a:custGeom>
              <a:avLst/>
              <a:gdLst>
                <a:gd name="T0" fmla="*/ 207547 w 61"/>
                <a:gd name="T1" fmla="*/ 117126 h 50"/>
                <a:gd name="T2" fmla="*/ 203773 w 61"/>
                <a:gd name="T3" fmla="*/ 132239 h 50"/>
                <a:gd name="T4" fmla="*/ 181132 w 61"/>
                <a:gd name="T5" fmla="*/ 124683 h 50"/>
                <a:gd name="T6" fmla="*/ 169811 w 61"/>
                <a:gd name="T7" fmla="*/ 136017 h 50"/>
                <a:gd name="T8" fmla="*/ 177358 w 61"/>
                <a:gd name="T9" fmla="*/ 136017 h 50"/>
                <a:gd name="T10" fmla="*/ 196226 w 61"/>
                <a:gd name="T11" fmla="*/ 139796 h 50"/>
                <a:gd name="T12" fmla="*/ 188679 w 61"/>
                <a:gd name="T13" fmla="*/ 154909 h 50"/>
                <a:gd name="T14" fmla="*/ 173584 w 61"/>
                <a:gd name="T15" fmla="*/ 170022 h 50"/>
                <a:gd name="T16" fmla="*/ 154717 w 61"/>
                <a:gd name="T17" fmla="*/ 188913 h 50"/>
                <a:gd name="T18" fmla="*/ 143396 w 61"/>
                <a:gd name="T19" fmla="*/ 185135 h 50"/>
                <a:gd name="T20" fmla="*/ 132075 w 61"/>
                <a:gd name="T21" fmla="*/ 188913 h 50"/>
                <a:gd name="T22" fmla="*/ 120754 w 61"/>
                <a:gd name="T23" fmla="*/ 177578 h 50"/>
                <a:gd name="T24" fmla="*/ 105660 w 61"/>
                <a:gd name="T25" fmla="*/ 166243 h 50"/>
                <a:gd name="T26" fmla="*/ 98113 w 61"/>
                <a:gd name="T27" fmla="*/ 136017 h 50"/>
                <a:gd name="T28" fmla="*/ 98113 w 61"/>
                <a:gd name="T29" fmla="*/ 109570 h 50"/>
                <a:gd name="T30" fmla="*/ 94339 w 61"/>
                <a:gd name="T31" fmla="*/ 102013 h 50"/>
                <a:gd name="T32" fmla="*/ 64151 w 61"/>
                <a:gd name="T33" fmla="*/ 94457 h 50"/>
                <a:gd name="T34" fmla="*/ 41509 w 61"/>
                <a:gd name="T35" fmla="*/ 90678 h 50"/>
                <a:gd name="T36" fmla="*/ 11321 w 61"/>
                <a:gd name="T37" fmla="*/ 79343 h 50"/>
                <a:gd name="T38" fmla="*/ 22641 w 61"/>
                <a:gd name="T39" fmla="*/ 45339 h 50"/>
                <a:gd name="T40" fmla="*/ 18868 w 61"/>
                <a:gd name="T41" fmla="*/ 37783 h 50"/>
                <a:gd name="T42" fmla="*/ 11321 w 61"/>
                <a:gd name="T43" fmla="*/ 30226 h 50"/>
                <a:gd name="T44" fmla="*/ 22641 w 61"/>
                <a:gd name="T45" fmla="*/ 11335 h 50"/>
                <a:gd name="T46" fmla="*/ 60377 w 61"/>
                <a:gd name="T47" fmla="*/ 0 h 50"/>
                <a:gd name="T48" fmla="*/ 75471 w 61"/>
                <a:gd name="T49" fmla="*/ 22670 h 50"/>
                <a:gd name="T50" fmla="*/ 56604 w 61"/>
                <a:gd name="T51" fmla="*/ 37783 h 50"/>
                <a:gd name="T52" fmla="*/ 75471 w 61"/>
                <a:gd name="T53" fmla="*/ 45339 h 50"/>
                <a:gd name="T54" fmla="*/ 98113 w 61"/>
                <a:gd name="T55" fmla="*/ 30226 h 50"/>
                <a:gd name="T56" fmla="*/ 98113 w 61"/>
                <a:gd name="T57" fmla="*/ 11335 h 50"/>
                <a:gd name="T58" fmla="*/ 120754 w 61"/>
                <a:gd name="T59" fmla="*/ 34004 h 50"/>
                <a:gd name="T60" fmla="*/ 132075 w 61"/>
                <a:gd name="T61" fmla="*/ 41561 h 50"/>
                <a:gd name="T62" fmla="*/ 154717 w 61"/>
                <a:gd name="T63" fmla="*/ 41561 h 50"/>
                <a:gd name="T64" fmla="*/ 162264 w 61"/>
                <a:gd name="T65" fmla="*/ 41561 h 50"/>
                <a:gd name="T66" fmla="*/ 169811 w 61"/>
                <a:gd name="T67" fmla="*/ 52896 h 50"/>
                <a:gd name="T68" fmla="*/ 139622 w 61"/>
                <a:gd name="T69" fmla="*/ 68009 h 50"/>
                <a:gd name="T70" fmla="*/ 124528 w 61"/>
                <a:gd name="T71" fmla="*/ 52896 h 50"/>
                <a:gd name="T72" fmla="*/ 94339 w 61"/>
                <a:gd name="T73" fmla="*/ 68009 h 50"/>
                <a:gd name="T74" fmla="*/ 90566 w 61"/>
                <a:gd name="T75" fmla="*/ 56674 h 50"/>
                <a:gd name="T76" fmla="*/ 79245 w 61"/>
                <a:gd name="T77" fmla="*/ 52896 h 50"/>
                <a:gd name="T78" fmla="*/ 83019 w 61"/>
                <a:gd name="T79" fmla="*/ 71787 h 50"/>
                <a:gd name="T80" fmla="*/ 98113 w 61"/>
                <a:gd name="T81" fmla="*/ 86900 h 50"/>
                <a:gd name="T82" fmla="*/ 120754 w 61"/>
                <a:gd name="T83" fmla="*/ 86900 h 50"/>
                <a:gd name="T84" fmla="*/ 150943 w 61"/>
                <a:gd name="T85" fmla="*/ 71787 h 50"/>
                <a:gd name="T86" fmla="*/ 181132 w 61"/>
                <a:gd name="T87" fmla="*/ 79343 h 50"/>
                <a:gd name="T88" fmla="*/ 188679 w 61"/>
                <a:gd name="T89" fmla="*/ 86900 h 50"/>
                <a:gd name="T90" fmla="*/ 184905 w 61"/>
                <a:gd name="T91" fmla="*/ 105791 h 50"/>
                <a:gd name="T92" fmla="*/ 192452 w 61"/>
                <a:gd name="T93" fmla="*/ 109570 h 50"/>
                <a:gd name="T94" fmla="*/ 211320 w 61"/>
                <a:gd name="T95" fmla="*/ 98235 h 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1"/>
                <a:gd name="T145" fmla="*/ 0 h 50"/>
                <a:gd name="T146" fmla="*/ 61 w 61"/>
                <a:gd name="T147" fmla="*/ 50 h 5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1" h="50">
                  <a:moveTo>
                    <a:pt x="60" y="28"/>
                  </a:moveTo>
                  <a:cubicBezTo>
                    <a:pt x="59" y="28"/>
                    <a:pt x="59" y="29"/>
                    <a:pt x="58" y="29"/>
                  </a:cubicBezTo>
                  <a:cubicBezTo>
                    <a:pt x="57" y="29"/>
                    <a:pt x="57" y="29"/>
                    <a:pt x="57" y="30"/>
                  </a:cubicBezTo>
                  <a:cubicBezTo>
                    <a:pt x="57" y="31"/>
                    <a:pt x="56" y="31"/>
                    <a:pt x="55" y="31"/>
                  </a:cubicBezTo>
                  <a:cubicBezTo>
                    <a:pt x="55" y="31"/>
                    <a:pt x="54" y="31"/>
                    <a:pt x="54" y="31"/>
                  </a:cubicBezTo>
                  <a:cubicBezTo>
                    <a:pt x="54" y="31"/>
                    <a:pt x="55" y="32"/>
                    <a:pt x="54" y="32"/>
                  </a:cubicBezTo>
                  <a:cubicBezTo>
                    <a:pt x="54" y="33"/>
                    <a:pt x="54" y="33"/>
                    <a:pt x="54" y="34"/>
                  </a:cubicBezTo>
                  <a:cubicBezTo>
                    <a:pt x="54" y="34"/>
                    <a:pt x="54" y="35"/>
                    <a:pt x="54" y="35"/>
                  </a:cubicBezTo>
                  <a:cubicBezTo>
                    <a:pt x="53" y="35"/>
                    <a:pt x="52" y="34"/>
                    <a:pt x="51" y="34"/>
                  </a:cubicBezTo>
                  <a:cubicBezTo>
                    <a:pt x="50" y="34"/>
                    <a:pt x="50" y="34"/>
                    <a:pt x="49" y="33"/>
                  </a:cubicBezTo>
                  <a:cubicBezTo>
                    <a:pt x="49" y="33"/>
                    <a:pt x="50" y="33"/>
                    <a:pt x="49" y="32"/>
                  </a:cubicBezTo>
                  <a:cubicBezTo>
                    <a:pt x="49" y="33"/>
                    <a:pt x="49" y="33"/>
                    <a:pt x="48" y="33"/>
                  </a:cubicBezTo>
                  <a:cubicBezTo>
                    <a:pt x="48" y="33"/>
                    <a:pt x="47" y="33"/>
                    <a:pt x="47" y="33"/>
                  </a:cubicBezTo>
                  <a:cubicBezTo>
                    <a:pt x="47" y="33"/>
                    <a:pt x="47" y="32"/>
                    <a:pt x="47" y="33"/>
                  </a:cubicBezTo>
                  <a:cubicBezTo>
                    <a:pt x="46" y="34"/>
                    <a:pt x="45" y="34"/>
                    <a:pt x="44" y="36"/>
                  </a:cubicBezTo>
                  <a:cubicBezTo>
                    <a:pt x="45" y="36"/>
                    <a:pt x="45" y="36"/>
                    <a:pt x="45" y="36"/>
                  </a:cubicBezTo>
                  <a:cubicBezTo>
                    <a:pt x="46" y="36"/>
                    <a:pt x="46" y="36"/>
                    <a:pt x="46" y="36"/>
                  </a:cubicBezTo>
                  <a:cubicBezTo>
                    <a:pt x="46" y="35"/>
                    <a:pt x="47" y="35"/>
                    <a:pt x="47" y="35"/>
                  </a:cubicBezTo>
                  <a:cubicBezTo>
                    <a:pt x="48" y="35"/>
                    <a:pt x="48" y="35"/>
                    <a:pt x="47" y="36"/>
                  </a:cubicBezTo>
                  <a:cubicBezTo>
                    <a:pt x="47" y="36"/>
                    <a:pt x="47" y="36"/>
                    <a:pt x="47" y="36"/>
                  </a:cubicBezTo>
                  <a:cubicBezTo>
                    <a:pt x="47" y="37"/>
                    <a:pt x="48" y="37"/>
                    <a:pt x="49" y="37"/>
                  </a:cubicBezTo>
                  <a:cubicBezTo>
                    <a:pt x="50" y="37"/>
                    <a:pt x="50" y="37"/>
                    <a:pt x="50" y="37"/>
                  </a:cubicBezTo>
                  <a:cubicBezTo>
                    <a:pt x="50" y="36"/>
                    <a:pt x="51" y="36"/>
                    <a:pt x="51" y="36"/>
                  </a:cubicBezTo>
                  <a:cubicBezTo>
                    <a:pt x="52" y="36"/>
                    <a:pt x="52" y="36"/>
                    <a:pt x="52" y="37"/>
                  </a:cubicBezTo>
                  <a:cubicBezTo>
                    <a:pt x="52" y="37"/>
                    <a:pt x="51" y="37"/>
                    <a:pt x="51" y="38"/>
                  </a:cubicBezTo>
                  <a:cubicBezTo>
                    <a:pt x="51" y="38"/>
                    <a:pt x="50" y="38"/>
                    <a:pt x="50" y="38"/>
                  </a:cubicBezTo>
                  <a:cubicBezTo>
                    <a:pt x="50" y="39"/>
                    <a:pt x="50" y="40"/>
                    <a:pt x="50" y="40"/>
                  </a:cubicBezTo>
                  <a:cubicBezTo>
                    <a:pt x="50" y="41"/>
                    <a:pt x="50" y="41"/>
                    <a:pt x="50" y="41"/>
                  </a:cubicBezTo>
                  <a:cubicBezTo>
                    <a:pt x="49" y="42"/>
                    <a:pt x="52" y="42"/>
                    <a:pt x="50" y="43"/>
                  </a:cubicBezTo>
                  <a:cubicBezTo>
                    <a:pt x="50" y="43"/>
                    <a:pt x="49" y="43"/>
                    <a:pt x="49" y="43"/>
                  </a:cubicBezTo>
                  <a:cubicBezTo>
                    <a:pt x="48" y="44"/>
                    <a:pt x="48" y="44"/>
                    <a:pt x="48" y="45"/>
                  </a:cubicBezTo>
                  <a:cubicBezTo>
                    <a:pt x="48" y="46"/>
                    <a:pt x="47" y="45"/>
                    <a:pt x="46" y="45"/>
                  </a:cubicBezTo>
                  <a:cubicBezTo>
                    <a:pt x="45" y="46"/>
                    <a:pt x="45" y="46"/>
                    <a:pt x="44" y="46"/>
                  </a:cubicBezTo>
                  <a:cubicBezTo>
                    <a:pt x="44" y="47"/>
                    <a:pt x="43" y="47"/>
                    <a:pt x="43" y="48"/>
                  </a:cubicBezTo>
                  <a:cubicBezTo>
                    <a:pt x="42" y="48"/>
                    <a:pt x="43" y="49"/>
                    <a:pt x="42" y="49"/>
                  </a:cubicBezTo>
                  <a:cubicBezTo>
                    <a:pt x="42" y="50"/>
                    <a:pt x="41" y="50"/>
                    <a:pt x="41" y="50"/>
                  </a:cubicBezTo>
                  <a:cubicBezTo>
                    <a:pt x="41" y="49"/>
                    <a:pt x="40" y="49"/>
                    <a:pt x="40" y="49"/>
                  </a:cubicBezTo>
                  <a:cubicBezTo>
                    <a:pt x="40" y="48"/>
                    <a:pt x="41" y="48"/>
                    <a:pt x="40" y="48"/>
                  </a:cubicBezTo>
                  <a:cubicBezTo>
                    <a:pt x="39" y="48"/>
                    <a:pt x="39" y="49"/>
                    <a:pt x="38" y="49"/>
                  </a:cubicBezTo>
                  <a:cubicBezTo>
                    <a:pt x="38" y="49"/>
                    <a:pt x="38" y="49"/>
                    <a:pt x="38" y="49"/>
                  </a:cubicBezTo>
                  <a:cubicBezTo>
                    <a:pt x="38" y="49"/>
                    <a:pt x="38" y="48"/>
                    <a:pt x="38" y="48"/>
                  </a:cubicBezTo>
                  <a:cubicBezTo>
                    <a:pt x="38" y="48"/>
                    <a:pt x="37" y="48"/>
                    <a:pt x="37" y="48"/>
                  </a:cubicBezTo>
                  <a:cubicBezTo>
                    <a:pt x="36" y="48"/>
                    <a:pt x="36" y="49"/>
                    <a:pt x="35" y="49"/>
                  </a:cubicBezTo>
                  <a:cubicBezTo>
                    <a:pt x="35" y="50"/>
                    <a:pt x="35" y="50"/>
                    <a:pt x="35" y="50"/>
                  </a:cubicBezTo>
                  <a:cubicBezTo>
                    <a:pt x="34" y="50"/>
                    <a:pt x="34" y="50"/>
                    <a:pt x="34" y="50"/>
                  </a:cubicBezTo>
                  <a:cubicBezTo>
                    <a:pt x="33" y="49"/>
                    <a:pt x="37" y="48"/>
                    <a:pt x="34" y="48"/>
                  </a:cubicBezTo>
                  <a:cubicBezTo>
                    <a:pt x="33" y="48"/>
                    <a:pt x="33" y="49"/>
                    <a:pt x="32" y="49"/>
                  </a:cubicBezTo>
                  <a:cubicBezTo>
                    <a:pt x="31" y="48"/>
                    <a:pt x="33" y="48"/>
                    <a:pt x="32" y="47"/>
                  </a:cubicBezTo>
                  <a:cubicBezTo>
                    <a:pt x="32" y="47"/>
                    <a:pt x="31" y="47"/>
                    <a:pt x="30" y="47"/>
                  </a:cubicBezTo>
                  <a:cubicBezTo>
                    <a:pt x="30" y="47"/>
                    <a:pt x="30" y="46"/>
                    <a:pt x="30" y="46"/>
                  </a:cubicBezTo>
                  <a:cubicBezTo>
                    <a:pt x="30" y="46"/>
                    <a:pt x="29" y="45"/>
                    <a:pt x="30" y="45"/>
                  </a:cubicBezTo>
                  <a:cubicBezTo>
                    <a:pt x="29" y="45"/>
                    <a:pt x="28" y="45"/>
                    <a:pt x="28" y="44"/>
                  </a:cubicBezTo>
                  <a:cubicBezTo>
                    <a:pt x="28" y="43"/>
                    <a:pt x="27" y="43"/>
                    <a:pt x="28" y="42"/>
                  </a:cubicBezTo>
                  <a:cubicBezTo>
                    <a:pt x="28" y="42"/>
                    <a:pt x="27" y="41"/>
                    <a:pt x="28" y="41"/>
                  </a:cubicBezTo>
                  <a:cubicBezTo>
                    <a:pt x="27" y="40"/>
                    <a:pt x="25" y="39"/>
                    <a:pt x="25" y="38"/>
                  </a:cubicBezTo>
                  <a:cubicBezTo>
                    <a:pt x="25" y="37"/>
                    <a:pt x="26" y="37"/>
                    <a:pt x="26" y="36"/>
                  </a:cubicBezTo>
                  <a:cubicBezTo>
                    <a:pt x="25" y="35"/>
                    <a:pt x="27" y="34"/>
                    <a:pt x="27" y="33"/>
                  </a:cubicBezTo>
                  <a:cubicBezTo>
                    <a:pt x="27" y="32"/>
                    <a:pt x="26" y="32"/>
                    <a:pt x="26" y="31"/>
                  </a:cubicBezTo>
                  <a:cubicBezTo>
                    <a:pt x="26" y="31"/>
                    <a:pt x="27" y="31"/>
                    <a:pt x="27" y="30"/>
                  </a:cubicBezTo>
                  <a:cubicBezTo>
                    <a:pt x="26" y="30"/>
                    <a:pt x="28" y="29"/>
                    <a:pt x="26" y="29"/>
                  </a:cubicBezTo>
                  <a:cubicBezTo>
                    <a:pt x="26" y="29"/>
                    <a:pt x="26" y="29"/>
                    <a:pt x="26" y="29"/>
                  </a:cubicBezTo>
                  <a:cubicBezTo>
                    <a:pt x="26" y="28"/>
                    <a:pt x="26" y="28"/>
                    <a:pt x="26" y="28"/>
                  </a:cubicBezTo>
                  <a:cubicBezTo>
                    <a:pt x="26" y="27"/>
                    <a:pt x="26" y="27"/>
                    <a:pt x="26" y="27"/>
                  </a:cubicBezTo>
                  <a:cubicBezTo>
                    <a:pt x="26" y="27"/>
                    <a:pt x="25" y="27"/>
                    <a:pt x="25" y="27"/>
                  </a:cubicBezTo>
                  <a:cubicBezTo>
                    <a:pt x="24" y="27"/>
                    <a:pt x="24" y="27"/>
                    <a:pt x="24" y="27"/>
                  </a:cubicBezTo>
                  <a:cubicBezTo>
                    <a:pt x="23" y="26"/>
                    <a:pt x="22" y="27"/>
                    <a:pt x="22" y="27"/>
                  </a:cubicBezTo>
                  <a:cubicBezTo>
                    <a:pt x="22" y="26"/>
                    <a:pt x="21" y="26"/>
                    <a:pt x="20" y="26"/>
                  </a:cubicBezTo>
                  <a:cubicBezTo>
                    <a:pt x="19" y="26"/>
                    <a:pt x="19" y="25"/>
                    <a:pt x="17" y="25"/>
                  </a:cubicBezTo>
                  <a:cubicBezTo>
                    <a:pt x="17" y="25"/>
                    <a:pt x="17" y="25"/>
                    <a:pt x="17" y="25"/>
                  </a:cubicBezTo>
                  <a:cubicBezTo>
                    <a:pt x="16" y="24"/>
                    <a:pt x="14" y="25"/>
                    <a:pt x="14" y="24"/>
                  </a:cubicBezTo>
                  <a:cubicBezTo>
                    <a:pt x="13" y="24"/>
                    <a:pt x="13" y="24"/>
                    <a:pt x="13" y="23"/>
                  </a:cubicBezTo>
                  <a:cubicBezTo>
                    <a:pt x="12" y="23"/>
                    <a:pt x="11" y="24"/>
                    <a:pt x="11" y="24"/>
                  </a:cubicBezTo>
                  <a:cubicBezTo>
                    <a:pt x="10" y="24"/>
                    <a:pt x="10" y="24"/>
                    <a:pt x="10" y="23"/>
                  </a:cubicBezTo>
                  <a:cubicBezTo>
                    <a:pt x="10" y="23"/>
                    <a:pt x="12" y="23"/>
                    <a:pt x="11" y="22"/>
                  </a:cubicBezTo>
                  <a:cubicBezTo>
                    <a:pt x="10" y="22"/>
                    <a:pt x="9" y="22"/>
                    <a:pt x="8" y="22"/>
                  </a:cubicBezTo>
                  <a:cubicBezTo>
                    <a:pt x="6" y="22"/>
                    <a:pt x="4" y="22"/>
                    <a:pt x="3" y="21"/>
                  </a:cubicBezTo>
                  <a:cubicBezTo>
                    <a:pt x="3" y="20"/>
                    <a:pt x="3" y="20"/>
                    <a:pt x="2" y="20"/>
                  </a:cubicBezTo>
                  <a:cubicBezTo>
                    <a:pt x="1" y="20"/>
                    <a:pt x="1" y="18"/>
                    <a:pt x="1" y="17"/>
                  </a:cubicBezTo>
                  <a:cubicBezTo>
                    <a:pt x="0" y="16"/>
                    <a:pt x="3" y="15"/>
                    <a:pt x="2" y="14"/>
                  </a:cubicBezTo>
                  <a:cubicBezTo>
                    <a:pt x="3" y="13"/>
                    <a:pt x="5" y="13"/>
                    <a:pt x="6" y="12"/>
                  </a:cubicBezTo>
                  <a:cubicBezTo>
                    <a:pt x="6" y="12"/>
                    <a:pt x="6" y="11"/>
                    <a:pt x="7" y="11"/>
                  </a:cubicBezTo>
                  <a:cubicBezTo>
                    <a:pt x="6" y="11"/>
                    <a:pt x="7" y="11"/>
                    <a:pt x="6" y="11"/>
                  </a:cubicBezTo>
                  <a:cubicBezTo>
                    <a:pt x="6" y="11"/>
                    <a:pt x="5" y="11"/>
                    <a:pt x="5" y="11"/>
                  </a:cubicBezTo>
                  <a:cubicBezTo>
                    <a:pt x="5" y="11"/>
                    <a:pt x="6" y="10"/>
                    <a:pt x="5" y="10"/>
                  </a:cubicBezTo>
                  <a:cubicBezTo>
                    <a:pt x="5" y="10"/>
                    <a:pt x="4" y="10"/>
                    <a:pt x="4" y="10"/>
                  </a:cubicBezTo>
                  <a:cubicBezTo>
                    <a:pt x="4" y="10"/>
                    <a:pt x="3" y="10"/>
                    <a:pt x="4" y="10"/>
                  </a:cubicBezTo>
                  <a:cubicBezTo>
                    <a:pt x="4" y="9"/>
                    <a:pt x="5" y="9"/>
                    <a:pt x="4" y="9"/>
                  </a:cubicBezTo>
                  <a:cubicBezTo>
                    <a:pt x="4" y="8"/>
                    <a:pt x="3" y="9"/>
                    <a:pt x="3" y="8"/>
                  </a:cubicBezTo>
                  <a:cubicBezTo>
                    <a:pt x="3" y="8"/>
                    <a:pt x="4" y="8"/>
                    <a:pt x="4" y="7"/>
                  </a:cubicBezTo>
                  <a:cubicBezTo>
                    <a:pt x="4" y="7"/>
                    <a:pt x="3" y="7"/>
                    <a:pt x="3" y="6"/>
                  </a:cubicBezTo>
                  <a:cubicBezTo>
                    <a:pt x="4" y="6"/>
                    <a:pt x="5" y="5"/>
                    <a:pt x="5" y="4"/>
                  </a:cubicBezTo>
                  <a:cubicBezTo>
                    <a:pt x="5" y="4"/>
                    <a:pt x="6" y="4"/>
                    <a:pt x="6" y="3"/>
                  </a:cubicBezTo>
                  <a:cubicBezTo>
                    <a:pt x="7" y="2"/>
                    <a:pt x="8" y="2"/>
                    <a:pt x="9" y="2"/>
                  </a:cubicBezTo>
                  <a:cubicBezTo>
                    <a:pt x="9" y="1"/>
                    <a:pt x="10" y="2"/>
                    <a:pt x="11" y="1"/>
                  </a:cubicBezTo>
                  <a:cubicBezTo>
                    <a:pt x="12" y="0"/>
                    <a:pt x="13" y="0"/>
                    <a:pt x="14" y="1"/>
                  </a:cubicBezTo>
                  <a:cubicBezTo>
                    <a:pt x="15" y="1"/>
                    <a:pt x="15" y="0"/>
                    <a:pt x="16" y="0"/>
                  </a:cubicBezTo>
                  <a:cubicBezTo>
                    <a:pt x="16" y="0"/>
                    <a:pt x="16" y="1"/>
                    <a:pt x="17" y="1"/>
                  </a:cubicBezTo>
                  <a:cubicBezTo>
                    <a:pt x="17" y="1"/>
                    <a:pt x="19" y="1"/>
                    <a:pt x="19" y="2"/>
                  </a:cubicBezTo>
                  <a:cubicBezTo>
                    <a:pt x="19" y="2"/>
                    <a:pt x="19" y="3"/>
                    <a:pt x="20" y="3"/>
                  </a:cubicBezTo>
                  <a:cubicBezTo>
                    <a:pt x="20" y="4"/>
                    <a:pt x="20" y="5"/>
                    <a:pt x="20" y="6"/>
                  </a:cubicBezTo>
                  <a:cubicBezTo>
                    <a:pt x="20" y="6"/>
                    <a:pt x="19" y="7"/>
                    <a:pt x="19" y="7"/>
                  </a:cubicBezTo>
                  <a:cubicBezTo>
                    <a:pt x="19" y="8"/>
                    <a:pt x="18" y="8"/>
                    <a:pt x="18" y="9"/>
                  </a:cubicBezTo>
                  <a:cubicBezTo>
                    <a:pt x="17" y="9"/>
                    <a:pt x="16" y="9"/>
                    <a:pt x="16" y="10"/>
                  </a:cubicBezTo>
                  <a:cubicBezTo>
                    <a:pt x="16" y="10"/>
                    <a:pt x="15" y="10"/>
                    <a:pt x="15" y="10"/>
                  </a:cubicBezTo>
                  <a:cubicBezTo>
                    <a:pt x="17" y="11"/>
                    <a:pt x="18" y="12"/>
                    <a:pt x="19" y="13"/>
                  </a:cubicBezTo>
                  <a:cubicBezTo>
                    <a:pt x="19" y="14"/>
                    <a:pt x="20" y="14"/>
                    <a:pt x="20" y="14"/>
                  </a:cubicBezTo>
                  <a:cubicBezTo>
                    <a:pt x="21" y="14"/>
                    <a:pt x="21" y="14"/>
                    <a:pt x="21" y="13"/>
                  </a:cubicBezTo>
                  <a:cubicBezTo>
                    <a:pt x="21" y="13"/>
                    <a:pt x="20" y="13"/>
                    <a:pt x="20" y="12"/>
                  </a:cubicBezTo>
                  <a:cubicBezTo>
                    <a:pt x="21" y="12"/>
                    <a:pt x="20" y="12"/>
                    <a:pt x="20" y="11"/>
                  </a:cubicBezTo>
                  <a:cubicBezTo>
                    <a:pt x="20" y="11"/>
                    <a:pt x="21" y="11"/>
                    <a:pt x="21" y="11"/>
                  </a:cubicBezTo>
                  <a:cubicBezTo>
                    <a:pt x="22" y="9"/>
                    <a:pt x="24" y="9"/>
                    <a:pt x="25" y="8"/>
                  </a:cubicBezTo>
                  <a:cubicBezTo>
                    <a:pt x="25" y="8"/>
                    <a:pt x="26" y="8"/>
                    <a:pt x="26" y="8"/>
                  </a:cubicBezTo>
                  <a:cubicBezTo>
                    <a:pt x="26" y="7"/>
                    <a:pt x="26" y="7"/>
                    <a:pt x="26" y="6"/>
                  </a:cubicBezTo>
                  <a:cubicBezTo>
                    <a:pt x="26" y="6"/>
                    <a:pt x="26" y="5"/>
                    <a:pt x="26" y="5"/>
                  </a:cubicBezTo>
                  <a:cubicBezTo>
                    <a:pt x="25" y="4"/>
                    <a:pt x="25" y="4"/>
                    <a:pt x="25" y="3"/>
                  </a:cubicBezTo>
                  <a:cubicBezTo>
                    <a:pt x="25" y="3"/>
                    <a:pt x="25" y="3"/>
                    <a:pt x="26" y="3"/>
                  </a:cubicBezTo>
                  <a:cubicBezTo>
                    <a:pt x="27" y="3"/>
                    <a:pt x="26" y="5"/>
                    <a:pt x="27" y="5"/>
                  </a:cubicBezTo>
                  <a:cubicBezTo>
                    <a:pt x="27" y="6"/>
                    <a:pt x="27" y="7"/>
                    <a:pt x="28" y="8"/>
                  </a:cubicBezTo>
                  <a:cubicBezTo>
                    <a:pt x="29" y="7"/>
                    <a:pt x="30" y="8"/>
                    <a:pt x="30" y="8"/>
                  </a:cubicBezTo>
                  <a:cubicBezTo>
                    <a:pt x="32" y="8"/>
                    <a:pt x="32" y="9"/>
                    <a:pt x="32" y="9"/>
                  </a:cubicBezTo>
                  <a:cubicBezTo>
                    <a:pt x="32" y="10"/>
                    <a:pt x="33" y="11"/>
                    <a:pt x="32" y="12"/>
                  </a:cubicBezTo>
                  <a:cubicBezTo>
                    <a:pt x="32" y="12"/>
                    <a:pt x="32" y="12"/>
                    <a:pt x="32" y="12"/>
                  </a:cubicBezTo>
                  <a:cubicBezTo>
                    <a:pt x="33" y="12"/>
                    <a:pt x="32" y="13"/>
                    <a:pt x="34" y="13"/>
                  </a:cubicBezTo>
                  <a:cubicBezTo>
                    <a:pt x="34" y="12"/>
                    <a:pt x="34" y="12"/>
                    <a:pt x="35" y="11"/>
                  </a:cubicBezTo>
                  <a:cubicBezTo>
                    <a:pt x="35" y="11"/>
                    <a:pt x="34" y="11"/>
                    <a:pt x="35" y="10"/>
                  </a:cubicBezTo>
                  <a:cubicBezTo>
                    <a:pt x="35" y="10"/>
                    <a:pt x="36" y="10"/>
                    <a:pt x="36" y="10"/>
                  </a:cubicBezTo>
                  <a:cubicBezTo>
                    <a:pt x="37" y="10"/>
                    <a:pt x="38" y="10"/>
                    <a:pt x="38" y="10"/>
                  </a:cubicBezTo>
                  <a:cubicBezTo>
                    <a:pt x="39" y="10"/>
                    <a:pt x="40" y="10"/>
                    <a:pt x="41" y="11"/>
                  </a:cubicBezTo>
                  <a:cubicBezTo>
                    <a:pt x="41" y="11"/>
                    <a:pt x="41" y="12"/>
                    <a:pt x="42" y="11"/>
                  </a:cubicBezTo>
                  <a:cubicBezTo>
                    <a:pt x="42" y="11"/>
                    <a:pt x="42" y="12"/>
                    <a:pt x="43" y="11"/>
                  </a:cubicBezTo>
                  <a:cubicBezTo>
                    <a:pt x="43" y="11"/>
                    <a:pt x="43" y="11"/>
                    <a:pt x="42" y="11"/>
                  </a:cubicBezTo>
                  <a:cubicBezTo>
                    <a:pt x="42" y="11"/>
                    <a:pt x="43" y="11"/>
                    <a:pt x="43" y="11"/>
                  </a:cubicBezTo>
                  <a:cubicBezTo>
                    <a:pt x="43" y="11"/>
                    <a:pt x="43" y="11"/>
                    <a:pt x="43" y="11"/>
                  </a:cubicBezTo>
                  <a:cubicBezTo>
                    <a:pt x="43" y="12"/>
                    <a:pt x="43" y="12"/>
                    <a:pt x="43" y="12"/>
                  </a:cubicBezTo>
                  <a:cubicBezTo>
                    <a:pt x="43" y="12"/>
                    <a:pt x="43" y="12"/>
                    <a:pt x="44" y="12"/>
                  </a:cubicBezTo>
                  <a:cubicBezTo>
                    <a:pt x="44" y="13"/>
                    <a:pt x="45" y="13"/>
                    <a:pt x="45" y="14"/>
                  </a:cubicBezTo>
                  <a:cubicBezTo>
                    <a:pt x="45" y="14"/>
                    <a:pt x="44" y="15"/>
                    <a:pt x="44" y="15"/>
                  </a:cubicBezTo>
                  <a:cubicBezTo>
                    <a:pt x="43" y="16"/>
                    <a:pt x="42" y="16"/>
                    <a:pt x="40" y="17"/>
                  </a:cubicBezTo>
                  <a:cubicBezTo>
                    <a:pt x="40" y="17"/>
                    <a:pt x="40" y="17"/>
                    <a:pt x="40" y="18"/>
                  </a:cubicBezTo>
                  <a:cubicBezTo>
                    <a:pt x="39" y="18"/>
                    <a:pt x="37" y="19"/>
                    <a:pt x="37" y="18"/>
                  </a:cubicBezTo>
                  <a:cubicBezTo>
                    <a:pt x="36" y="18"/>
                    <a:pt x="36" y="17"/>
                    <a:pt x="37" y="16"/>
                  </a:cubicBezTo>
                  <a:cubicBezTo>
                    <a:pt x="36" y="16"/>
                    <a:pt x="35" y="16"/>
                    <a:pt x="35" y="15"/>
                  </a:cubicBezTo>
                  <a:cubicBezTo>
                    <a:pt x="34" y="15"/>
                    <a:pt x="33" y="16"/>
                    <a:pt x="33" y="15"/>
                  </a:cubicBezTo>
                  <a:cubicBezTo>
                    <a:pt x="33" y="15"/>
                    <a:pt x="33" y="14"/>
                    <a:pt x="33" y="14"/>
                  </a:cubicBezTo>
                  <a:cubicBezTo>
                    <a:pt x="32" y="14"/>
                    <a:pt x="32" y="14"/>
                    <a:pt x="31" y="13"/>
                  </a:cubicBezTo>
                  <a:cubicBezTo>
                    <a:pt x="30" y="14"/>
                    <a:pt x="30" y="14"/>
                    <a:pt x="29" y="14"/>
                  </a:cubicBezTo>
                  <a:cubicBezTo>
                    <a:pt x="28" y="14"/>
                    <a:pt x="27" y="15"/>
                    <a:pt x="26" y="16"/>
                  </a:cubicBezTo>
                  <a:cubicBezTo>
                    <a:pt x="26" y="17"/>
                    <a:pt x="26" y="17"/>
                    <a:pt x="25" y="18"/>
                  </a:cubicBezTo>
                  <a:cubicBezTo>
                    <a:pt x="25" y="19"/>
                    <a:pt x="25" y="19"/>
                    <a:pt x="24" y="20"/>
                  </a:cubicBezTo>
                  <a:cubicBezTo>
                    <a:pt x="24" y="20"/>
                    <a:pt x="24" y="20"/>
                    <a:pt x="24" y="20"/>
                  </a:cubicBezTo>
                  <a:cubicBezTo>
                    <a:pt x="24" y="19"/>
                    <a:pt x="25" y="18"/>
                    <a:pt x="25" y="16"/>
                  </a:cubicBezTo>
                  <a:cubicBezTo>
                    <a:pt x="25" y="16"/>
                    <a:pt x="23" y="16"/>
                    <a:pt x="24" y="15"/>
                  </a:cubicBezTo>
                  <a:cubicBezTo>
                    <a:pt x="24" y="15"/>
                    <a:pt x="23" y="15"/>
                    <a:pt x="22" y="15"/>
                  </a:cubicBezTo>
                  <a:cubicBezTo>
                    <a:pt x="22" y="16"/>
                    <a:pt x="22" y="16"/>
                    <a:pt x="22" y="16"/>
                  </a:cubicBezTo>
                  <a:cubicBezTo>
                    <a:pt x="21" y="15"/>
                    <a:pt x="23" y="15"/>
                    <a:pt x="22" y="14"/>
                  </a:cubicBezTo>
                  <a:cubicBezTo>
                    <a:pt x="22" y="14"/>
                    <a:pt x="22" y="14"/>
                    <a:pt x="21" y="14"/>
                  </a:cubicBezTo>
                  <a:cubicBezTo>
                    <a:pt x="20" y="14"/>
                    <a:pt x="19" y="15"/>
                    <a:pt x="19" y="15"/>
                  </a:cubicBezTo>
                  <a:cubicBezTo>
                    <a:pt x="20" y="16"/>
                    <a:pt x="19" y="17"/>
                    <a:pt x="19" y="17"/>
                  </a:cubicBezTo>
                  <a:cubicBezTo>
                    <a:pt x="18" y="18"/>
                    <a:pt x="19" y="18"/>
                    <a:pt x="20" y="18"/>
                  </a:cubicBezTo>
                  <a:cubicBezTo>
                    <a:pt x="21" y="18"/>
                    <a:pt x="21" y="18"/>
                    <a:pt x="22" y="19"/>
                  </a:cubicBezTo>
                  <a:cubicBezTo>
                    <a:pt x="22" y="20"/>
                    <a:pt x="22" y="20"/>
                    <a:pt x="22" y="20"/>
                  </a:cubicBezTo>
                  <a:cubicBezTo>
                    <a:pt x="22" y="20"/>
                    <a:pt x="23" y="21"/>
                    <a:pt x="24" y="20"/>
                  </a:cubicBezTo>
                  <a:cubicBezTo>
                    <a:pt x="24" y="21"/>
                    <a:pt x="25" y="21"/>
                    <a:pt x="25" y="21"/>
                  </a:cubicBezTo>
                  <a:cubicBezTo>
                    <a:pt x="26" y="22"/>
                    <a:pt x="26" y="22"/>
                    <a:pt x="26" y="23"/>
                  </a:cubicBezTo>
                  <a:cubicBezTo>
                    <a:pt x="28" y="23"/>
                    <a:pt x="28" y="24"/>
                    <a:pt x="28" y="25"/>
                  </a:cubicBezTo>
                  <a:cubicBezTo>
                    <a:pt x="28" y="25"/>
                    <a:pt x="28" y="25"/>
                    <a:pt x="28" y="25"/>
                  </a:cubicBezTo>
                  <a:cubicBezTo>
                    <a:pt x="29" y="25"/>
                    <a:pt x="30" y="24"/>
                    <a:pt x="31" y="24"/>
                  </a:cubicBezTo>
                  <a:cubicBezTo>
                    <a:pt x="31" y="24"/>
                    <a:pt x="31" y="23"/>
                    <a:pt x="32" y="23"/>
                  </a:cubicBezTo>
                  <a:cubicBezTo>
                    <a:pt x="32" y="23"/>
                    <a:pt x="33" y="23"/>
                    <a:pt x="33" y="23"/>
                  </a:cubicBezTo>
                  <a:cubicBezTo>
                    <a:pt x="33" y="22"/>
                    <a:pt x="35" y="22"/>
                    <a:pt x="35" y="21"/>
                  </a:cubicBezTo>
                  <a:cubicBezTo>
                    <a:pt x="36" y="21"/>
                    <a:pt x="36" y="21"/>
                    <a:pt x="36" y="21"/>
                  </a:cubicBezTo>
                  <a:cubicBezTo>
                    <a:pt x="37" y="20"/>
                    <a:pt x="39" y="20"/>
                    <a:pt x="40" y="19"/>
                  </a:cubicBezTo>
                  <a:cubicBezTo>
                    <a:pt x="41" y="19"/>
                    <a:pt x="42" y="19"/>
                    <a:pt x="42" y="20"/>
                  </a:cubicBezTo>
                  <a:cubicBezTo>
                    <a:pt x="43" y="20"/>
                    <a:pt x="44" y="20"/>
                    <a:pt x="45" y="20"/>
                  </a:cubicBezTo>
                  <a:cubicBezTo>
                    <a:pt x="45" y="21"/>
                    <a:pt x="46" y="21"/>
                    <a:pt x="46" y="21"/>
                  </a:cubicBezTo>
                  <a:cubicBezTo>
                    <a:pt x="47" y="22"/>
                    <a:pt x="47" y="20"/>
                    <a:pt x="48" y="21"/>
                  </a:cubicBezTo>
                  <a:cubicBezTo>
                    <a:pt x="47" y="22"/>
                    <a:pt x="47" y="22"/>
                    <a:pt x="48" y="22"/>
                  </a:cubicBezTo>
                  <a:cubicBezTo>
                    <a:pt x="48" y="22"/>
                    <a:pt x="48" y="22"/>
                    <a:pt x="49" y="22"/>
                  </a:cubicBezTo>
                  <a:cubicBezTo>
                    <a:pt x="49" y="23"/>
                    <a:pt x="48" y="23"/>
                    <a:pt x="49" y="23"/>
                  </a:cubicBezTo>
                  <a:cubicBezTo>
                    <a:pt x="50" y="23"/>
                    <a:pt x="50" y="23"/>
                    <a:pt x="50" y="23"/>
                  </a:cubicBezTo>
                  <a:cubicBezTo>
                    <a:pt x="50" y="24"/>
                    <a:pt x="49" y="24"/>
                    <a:pt x="49" y="24"/>
                  </a:cubicBezTo>
                  <a:cubicBezTo>
                    <a:pt x="49" y="25"/>
                    <a:pt x="50" y="25"/>
                    <a:pt x="50" y="26"/>
                  </a:cubicBezTo>
                  <a:cubicBezTo>
                    <a:pt x="49" y="26"/>
                    <a:pt x="50" y="27"/>
                    <a:pt x="49" y="27"/>
                  </a:cubicBezTo>
                  <a:cubicBezTo>
                    <a:pt x="49" y="28"/>
                    <a:pt x="50" y="28"/>
                    <a:pt x="49" y="28"/>
                  </a:cubicBezTo>
                  <a:cubicBezTo>
                    <a:pt x="48" y="29"/>
                    <a:pt x="50" y="30"/>
                    <a:pt x="48" y="30"/>
                  </a:cubicBezTo>
                  <a:cubicBezTo>
                    <a:pt x="48" y="30"/>
                    <a:pt x="48" y="30"/>
                    <a:pt x="48" y="30"/>
                  </a:cubicBezTo>
                  <a:cubicBezTo>
                    <a:pt x="48" y="31"/>
                    <a:pt x="49" y="30"/>
                    <a:pt x="49" y="30"/>
                  </a:cubicBezTo>
                  <a:cubicBezTo>
                    <a:pt x="49" y="30"/>
                    <a:pt x="50" y="29"/>
                    <a:pt x="51" y="29"/>
                  </a:cubicBezTo>
                  <a:cubicBezTo>
                    <a:pt x="52" y="29"/>
                    <a:pt x="52" y="29"/>
                    <a:pt x="53" y="30"/>
                  </a:cubicBezTo>
                  <a:cubicBezTo>
                    <a:pt x="53" y="29"/>
                    <a:pt x="53" y="29"/>
                    <a:pt x="54" y="28"/>
                  </a:cubicBezTo>
                  <a:cubicBezTo>
                    <a:pt x="54" y="28"/>
                    <a:pt x="55" y="28"/>
                    <a:pt x="56" y="28"/>
                  </a:cubicBezTo>
                  <a:cubicBezTo>
                    <a:pt x="56" y="27"/>
                    <a:pt x="56" y="27"/>
                    <a:pt x="56" y="26"/>
                  </a:cubicBezTo>
                  <a:cubicBezTo>
                    <a:pt x="57" y="26"/>
                    <a:pt x="58" y="25"/>
                    <a:pt x="59" y="25"/>
                  </a:cubicBezTo>
                  <a:cubicBezTo>
                    <a:pt x="60" y="25"/>
                    <a:pt x="60" y="26"/>
                    <a:pt x="60" y="26"/>
                  </a:cubicBezTo>
                  <a:cubicBezTo>
                    <a:pt x="61" y="26"/>
                    <a:pt x="60" y="27"/>
                    <a:pt x="60" y="28"/>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07" name="Freeform 530"/>
            <p:cNvSpPr>
              <a:spLocks noChangeArrowheads="1"/>
            </p:cNvSpPr>
            <p:nvPr/>
          </p:nvSpPr>
          <p:spPr bwMode="auto">
            <a:xfrm>
              <a:off x="795338" y="309562"/>
              <a:ext cx="23813" cy="19050"/>
            </a:xfrm>
            <a:custGeom>
              <a:avLst/>
              <a:gdLst>
                <a:gd name="T0" fmla="*/ 19844 w 6"/>
                <a:gd name="T1" fmla="*/ 15240 h 5"/>
                <a:gd name="T2" fmla="*/ 7938 w 6"/>
                <a:gd name="T3" fmla="*/ 19050 h 5"/>
                <a:gd name="T4" fmla="*/ 3969 w 6"/>
                <a:gd name="T5" fmla="*/ 19050 h 5"/>
                <a:gd name="T6" fmla="*/ 3969 w 6"/>
                <a:gd name="T7" fmla="*/ 7620 h 5"/>
                <a:gd name="T8" fmla="*/ 15875 w 6"/>
                <a:gd name="T9" fmla="*/ 3810 h 5"/>
                <a:gd name="T10" fmla="*/ 23813 w 6"/>
                <a:gd name="T11" fmla="*/ 7620 h 5"/>
                <a:gd name="T12" fmla="*/ 19844 w 6"/>
                <a:gd name="T13" fmla="*/ 15240 h 5"/>
                <a:gd name="T14" fmla="*/ 0 60000 65536"/>
                <a:gd name="T15" fmla="*/ 0 60000 65536"/>
                <a:gd name="T16" fmla="*/ 0 60000 65536"/>
                <a:gd name="T17" fmla="*/ 0 60000 65536"/>
                <a:gd name="T18" fmla="*/ 0 60000 65536"/>
                <a:gd name="T19" fmla="*/ 0 60000 65536"/>
                <a:gd name="T20" fmla="*/ 0 60000 65536"/>
                <a:gd name="T21" fmla="*/ 0 w 6"/>
                <a:gd name="T22" fmla="*/ 0 h 5"/>
                <a:gd name="T23" fmla="*/ 6 w 6"/>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5">
                  <a:moveTo>
                    <a:pt x="5" y="4"/>
                  </a:moveTo>
                  <a:cubicBezTo>
                    <a:pt x="5" y="5"/>
                    <a:pt x="3" y="5"/>
                    <a:pt x="2" y="5"/>
                  </a:cubicBezTo>
                  <a:cubicBezTo>
                    <a:pt x="1" y="5"/>
                    <a:pt x="1" y="5"/>
                    <a:pt x="1" y="5"/>
                  </a:cubicBezTo>
                  <a:cubicBezTo>
                    <a:pt x="0" y="4"/>
                    <a:pt x="0" y="3"/>
                    <a:pt x="1" y="2"/>
                  </a:cubicBezTo>
                  <a:cubicBezTo>
                    <a:pt x="2" y="1"/>
                    <a:pt x="3" y="0"/>
                    <a:pt x="4" y="1"/>
                  </a:cubicBezTo>
                  <a:cubicBezTo>
                    <a:pt x="5" y="1"/>
                    <a:pt x="5" y="1"/>
                    <a:pt x="6" y="2"/>
                  </a:cubicBezTo>
                  <a:cubicBezTo>
                    <a:pt x="6" y="2"/>
                    <a:pt x="6" y="3"/>
                    <a:pt x="5" y="4"/>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08" name="Freeform 531"/>
            <p:cNvSpPr>
              <a:spLocks noChangeArrowheads="1"/>
            </p:cNvSpPr>
            <p:nvPr/>
          </p:nvSpPr>
          <p:spPr bwMode="auto">
            <a:xfrm>
              <a:off x="758825" y="282575"/>
              <a:ext cx="49213" cy="38100"/>
            </a:xfrm>
            <a:custGeom>
              <a:avLst/>
              <a:gdLst>
                <a:gd name="T0" fmla="*/ 45427 w 13"/>
                <a:gd name="T1" fmla="*/ 26670 h 10"/>
                <a:gd name="T2" fmla="*/ 45427 w 13"/>
                <a:gd name="T3" fmla="*/ 26670 h 10"/>
                <a:gd name="T4" fmla="*/ 30285 w 13"/>
                <a:gd name="T5" fmla="*/ 34290 h 10"/>
                <a:gd name="T6" fmla="*/ 30285 w 13"/>
                <a:gd name="T7" fmla="*/ 38100 h 10"/>
                <a:gd name="T8" fmla="*/ 26499 w 13"/>
                <a:gd name="T9" fmla="*/ 34290 h 10"/>
                <a:gd name="T10" fmla="*/ 15142 w 13"/>
                <a:gd name="T11" fmla="*/ 38100 h 10"/>
                <a:gd name="T12" fmla="*/ 11357 w 13"/>
                <a:gd name="T13" fmla="*/ 38100 h 10"/>
                <a:gd name="T14" fmla="*/ 7571 w 13"/>
                <a:gd name="T15" fmla="*/ 34290 h 10"/>
                <a:gd name="T16" fmla="*/ 3786 w 13"/>
                <a:gd name="T17" fmla="*/ 26670 h 10"/>
                <a:gd name="T18" fmla="*/ 7571 w 13"/>
                <a:gd name="T19" fmla="*/ 11430 h 10"/>
                <a:gd name="T20" fmla="*/ 22714 w 13"/>
                <a:gd name="T21" fmla="*/ 3810 h 10"/>
                <a:gd name="T22" fmla="*/ 37856 w 13"/>
                <a:gd name="T23" fmla="*/ 3810 h 10"/>
                <a:gd name="T24" fmla="*/ 41642 w 13"/>
                <a:gd name="T25" fmla="*/ 7620 h 10"/>
                <a:gd name="T26" fmla="*/ 49213 w 13"/>
                <a:gd name="T27" fmla="*/ 15240 h 10"/>
                <a:gd name="T28" fmla="*/ 45427 w 13"/>
                <a:gd name="T29" fmla="*/ 26670 h 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
                <a:gd name="T46" fmla="*/ 0 h 10"/>
                <a:gd name="T47" fmla="*/ 13 w 13"/>
                <a:gd name="T48" fmla="*/ 10 h 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 h="10">
                  <a:moveTo>
                    <a:pt x="12" y="7"/>
                  </a:moveTo>
                  <a:cubicBezTo>
                    <a:pt x="12" y="7"/>
                    <a:pt x="12" y="7"/>
                    <a:pt x="12" y="7"/>
                  </a:cubicBezTo>
                  <a:cubicBezTo>
                    <a:pt x="10" y="8"/>
                    <a:pt x="9" y="8"/>
                    <a:pt x="8" y="9"/>
                  </a:cubicBezTo>
                  <a:cubicBezTo>
                    <a:pt x="8" y="9"/>
                    <a:pt x="8" y="9"/>
                    <a:pt x="8" y="10"/>
                  </a:cubicBezTo>
                  <a:cubicBezTo>
                    <a:pt x="7" y="10"/>
                    <a:pt x="7" y="9"/>
                    <a:pt x="7" y="9"/>
                  </a:cubicBezTo>
                  <a:cubicBezTo>
                    <a:pt x="6" y="9"/>
                    <a:pt x="5" y="9"/>
                    <a:pt x="4" y="10"/>
                  </a:cubicBezTo>
                  <a:cubicBezTo>
                    <a:pt x="4" y="10"/>
                    <a:pt x="3" y="10"/>
                    <a:pt x="3" y="10"/>
                  </a:cubicBezTo>
                  <a:cubicBezTo>
                    <a:pt x="3" y="9"/>
                    <a:pt x="2" y="9"/>
                    <a:pt x="2" y="9"/>
                  </a:cubicBezTo>
                  <a:cubicBezTo>
                    <a:pt x="1" y="8"/>
                    <a:pt x="1" y="8"/>
                    <a:pt x="1" y="7"/>
                  </a:cubicBezTo>
                  <a:cubicBezTo>
                    <a:pt x="0" y="6"/>
                    <a:pt x="1" y="4"/>
                    <a:pt x="2" y="3"/>
                  </a:cubicBezTo>
                  <a:cubicBezTo>
                    <a:pt x="3" y="2"/>
                    <a:pt x="4" y="1"/>
                    <a:pt x="6" y="1"/>
                  </a:cubicBezTo>
                  <a:cubicBezTo>
                    <a:pt x="7" y="0"/>
                    <a:pt x="9" y="1"/>
                    <a:pt x="10" y="1"/>
                  </a:cubicBezTo>
                  <a:cubicBezTo>
                    <a:pt x="11" y="1"/>
                    <a:pt x="11" y="2"/>
                    <a:pt x="11" y="2"/>
                  </a:cubicBezTo>
                  <a:cubicBezTo>
                    <a:pt x="12" y="3"/>
                    <a:pt x="12" y="4"/>
                    <a:pt x="13" y="4"/>
                  </a:cubicBezTo>
                  <a:cubicBezTo>
                    <a:pt x="12" y="5"/>
                    <a:pt x="13" y="6"/>
                    <a:pt x="12" y="7"/>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09" name="Freeform 532"/>
            <p:cNvSpPr>
              <a:spLocks noChangeArrowheads="1"/>
            </p:cNvSpPr>
            <p:nvPr/>
          </p:nvSpPr>
          <p:spPr bwMode="auto">
            <a:xfrm>
              <a:off x="674688" y="109537"/>
              <a:ext cx="15875" cy="1"/>
            </a:xfrm>
            <a:custGeom>
              <a:avLst/>
              <a:gdLst>
                <a:gd name="T0" fmla="*/ 15875 w 4"/>
                <a:gd name="T1" fmla="*/ 0 h 1"/>
                <a:gd name="T2" fmla="*/ 3969 w 4"/>
                <a:gd name="T3" fmla="*/ 0 h 1"/>
                <a:gd name="T4" fmla="*/ 3969 w 4"/>
                <a:gd name="T5" fmla="*/ 0 h 1"/>
                <a:gd name="T6" fmla="*/ 15875 w 4"/>
                <a:gd name="T7" fmla="*/ 0 h 1"/>
                <a:gd name="T8" fmla="*/ 15875 w 4"/>
                <a:gd name="T9" fmla="*/ 0 h 1"/>
                <a:gd name="T10" fmla="*/ 0 60000 65536"/>
                <a:gd name="T11" fmla="*/ 0 60000 65536"/>
                <a:gd name="T12" fmla="*/ 0 60000 65536"/>
                <a:gd name="T13" fmla="*/ 0 60000 65536"/>
                <a:gd name="T14" fmla="*/ 0 60000 65536"/>
                <a:gd name="T15" fmla="*/ 0 w 4"/>
                <a:gd name="T16" fmla="*/ 0 h 1"/>
                <a:gd name="T17" fmla="*/ 4 w 4"/>
                <a:gd name="T18" fmla="*/ 1 h 1"/>
              </a:gdLst>
              <a:ahLst/>
              <a:cxnLst>
                <a:cxn ang="T10">
                  <a:pos x="T0" y="T1"/>
                </a:cxn>
                <a:cxn ang="T11">
                  <a:pos x="T2" y="T3"/>
                </a:cxn>
                <a:cxn ang="T12">
                  <a:pos x="T4" y="T5"/>
                </a:cxn>
                <a:cxn ang="T13">
                  <a:pos x="T6" y="T7"/>
                </a:cxn>
                <a:cxn ang="T14">
                  <a:pos x="T8" y="T9"/>
                </a:cxn>
              </a:cxnLst>
              <a:rect l="T15" t="T16" r="T17" b="T18"/>
              <a:pathLst>
                <a:path w="4" h="1">
                  <a:moveTo>
                    <a:pt x="4" y="0"/>
                  </a:moveTo>
                  <a:cubicBezTo>
                    <a:pt x="3" y="0"/>
                    <a:pt x="2" y="0"/>
                    <a:pt x="1" y="0"/>
                  </a:cubicBezTo>
                  <a:cubicBezTo>
                    <a:pt x="0" y="0"/>
                    <a:pt x="1" y="0"/>
                    <a:pt x="1" y="0"/>
                  </a:cubicBezTo>
                  <a:cubicBezTo>
                    <a:pt x="2" y="0"/>
                    <a:pt x="3" y="0"/>
                    <a:pt x="4" y="0"/>
                  </a:cubicBezTo>
                  <a:cubicBezTo>
                    <a:pt x="4" y="0"/>
                    <a:pt x="4" y="0"/>
                    <a:pt x="4" y="0"/>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10" name="Freeform 533"/>
            <p:cNvSpPr>
              <a:spLocks noChangeArrowheads="1"/>
            </p:cNvSpPr>
            <p:nvPr/>
          </p:nvSpPr>
          <p:spPr bwMode="auto">
            <a:xfrm>
              <a:off x="712788" y="268287"/>
              <a:ext cx="26988" cy="14288"/>
            </a:xfrm>
            <a:custGeom>
              <a:avLst/>
              <a:gdLst>
                <a:gd name="T0" fmla="*/ 26988 w 7"/>
                <a:gd name="T1" fmla="*/ 3572 h 4"/>
                <a:gd name="T2" fmla="*/ 19277 w 7"/>
                <a:gd name="T3" fmla="*/ 7144 h 4"/>
                <a:gd name="T4" fmla="*/ 7711 w 7"/>
                <a:gd name="T5" fmla="*/ 10716 h 4"/>
                <a:gd name="T6" fmla="*/ 3855 w 7"/>
                <a:gd name="T7" fmla="*/ 14288 h 4"/>
                <a:gd name="T8" fmla="*/ 0 w 7"/>
                <a:gd name="T9" fmla="*/ 14288 h 4"/>
                <a:gd name="T10" fmla="*/ 7711 w 7"/>
                <a:gd name="T11" fmla="*/ 10716 h 4"/>
                <a:gd name="T12" fmla="*/ 26988 w 7"/>
                <a:gd name="T13" fmla="*/ 0 h 4"/>
                <a:gd name="T14" fmla="*/ 26988 w 7"/>
                <a:gd name="T15" fmla="*/ 3572 h 4"/>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4"/>
                <a:gd name="T26" fmla="*/ 7 w 7"/>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4">
                  <a:moveTo>
                    <a:pt x="7" y="1"/>
                  </a:moveTo>
                  <a:cubicBezTo>
                    <a:pt x="6" y="1"/>
                    <a:pt x="5" y="2"/>
                    <a:pt x="5" y="2"/>
                  </a:cubicBezTo>
                  <a:cubicBezTo>
                    <a:pt x="4" y="2"/>
                    <a:pt x="3" y="3"/>
                    <a:pt x="2" y="3"/>
                  </a:cubicBezTo>
                  <a:cubicBezTo>
                    <a:pt x="2" y="4"/>
                    <a:pt x="1" y="4"/>
                    <a:pt x="1" y="4"/>
                  </a:cubicBezTo>
                  <a:cubicBezTo>
                    <a:pt x="1" y="4"/>
                    <a:pt x="1" y="4"/>
                    <a:pt x="0" y="4"/>
                  </a:cubicBezTo>
                  <a:cubicBezTo>
                    <a:pt x="1" y="4"/>
                    <a:pt x="1" y="3"/>
                    <a:pt x="2" y="3"/>
                  </a:cubicBezTo>
                  <a:cubicBezTo>
                    <a:pt x="3" y="2"/>
                    <a:pt x="5" y="1"/>
                    <a:pt x="7" y="0"/>
                  </a:cubicBezTo>
                  <a:cubicBezTo>
                    <a:pt x="7" y="1"/>
                    <a:pt x="7" y="1"/>
                    <a:pt x="7" y="1"/>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11" name="Freeform 534"/>
            <p:cNvSpPr>
              <a:spLocks noChangeArrowheads="1"/>
            </p:cNvSpPr>
            <p:nvPr/>
          </p:nvSpPr>
          <p:spPr bwMode="auto">
            <a:xfrm>
              <a:off x="792163" y="490537"/>
              <a:ext cx="7938" cy="11113"/>
            </a:xfrm>
            <a:custGeom>
              <a:avLst/>
              <a:gdLst>
                <a:gd name="T0" fmla="*/ 7938 w 2"/>
                <a:gd name="T1" fmla="*/ 7409 h 3"/>
                <a:gd name="T2" fmla="*/ 0 w 2"/>
                <a:gd name="T3" fmla="*/ 3704 h 3"/>
                <a:gd name="T4" fmla="*/ 3969 w 2"/>
                <a:gd name="T5" fmla="*/ 0 h 3"/>
                <a:gd name="T6" fmla="*/ 3969 w 2"/>
                <a:gd name="T7" fmla="*/ 0 h 3"/>
                <a:gd name="T8" fmla="*/ 7938 w 2"/>
                <a:gd name="T9" fmla="*/ 7409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0" y="3"/>
                    <a:pt x="1" y="1"/>
                    <a:pt x="0" y="1"/>
                  </a:cubicBezTo>
                  <a:cubicBezTo>
                    <a:pt x="0" y="1"/>
                    <a:pt x="0" y="0"/>
                    <a:pt x="1" y="0"/>
                  </a:cubicBezTo>
                  <a:cubicBezTo>
                    <a:pt x="1" y="0"/>
                    <a:pt x="1" y="0"/>
                    <a:pt x="1" y="0"/>
                  </a:cubicBezTo>
                  <a:cubicBezTo>
                    <a:pt x="2" y="1"/>
                    <a:pt x="2" y="2"/>
                    <a:pt x="2" y="2"/>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12" name="Freeform 535"/>
            <p:cNvSpPr>
              <a:spLocks noChangeArrowheads="1"/>
            </p:cNvSpPr>
            <p:nvPr/>
          </p:nvSpPr>
          <p:spPr bwMode="auto">
            <a:xfrm>
              <a:off x="709613" y="282575"/>
              <a:ext cx="11113" cy="7938"/>
            </a:xfrm>
            <a:custGeom>
              <a:avLst/>
              <a:gdLst>
                <a:gd name="T0" fmla="*/ 0 w 3"/>
                <a:gd name="T1" fmla="*/ 7938 h 2"/>
                <a:gd name="T2" fmla="*/ 0 w 3"/>
                <a:gd name="T3" fmla="*/ 7938 h 2"/>
                <a:gd name="T4" fmla="*/ 11113 w 3"/>
                <a:gd name="T5" fmla="*/ 0 h 2"/>
                <a:gd name="T6" fmla="*/ 0 w 3"/>
                <a:gd name="T7" fmla="*/ 7938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0" y="2"/>
                  </a:moveTo>
                  <a:cubicBezTo>
                    <a:pt x="0" y="2"/>
                    <a:pt x="0" y="2"/>
                    <a:pt x="0" y="2"/>
                  </a:cubicBezTo>
                  <a:cubicBezTo>
                    <a:pt x="1" y="2"/>
                    <a:pt x="2" y="1"/>
                    <a:pt x="3" y="0"/>
                  </a:cubicBezTo>
                  <a:cubicBezTo>
                    <a:pt x="2" y="1"/>
                    <a:pt x="1" y="2"/>
                    <a:pt x="0" y="2"/>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13" name="Freeform 536"/>
            <p:cNvSpPr>
              <a:spLocks noChangeArrowheads="1"/>
            </p:cNvSpPr>
            <p:nvPr/>
          </p:nvSpPr>
          <p:spPr bwMode="auto">
            <a:xfrm>
              <a:off x="660400" y="128587"/>
              <a:ext cx="3175" cy="11113"/>
            </a:xfrm>
            <a:custGeom>
              <a:avLst/>
              <a:gdLst>
                <a:gd name="T0" fmla="*/ 3175 w 1"/>
                <a:gd name="T1" fmla="*/ 11113 h 3"/>
                <a:gd name="T2" fmla="*/ 0 w 1"/>
                <a:gd name="T3" fmla="*/ 11113 h 3"/>
                <a:gd name="T4" fmla="*/ 0 w 1"/>
                <a:gd name="T5" fmla="*/ 3704 h 3"/>
                <a:gd name="T6" fmla="*/ 0 w 1"/>
                <a:gd name="T7" fmla="*/ 0 h 3"/>
                <a:gd name="T8" fmla="*/ 3175 w 1"/>
                <a:gd name="T9" fmla="*/ 7409 h 3"/>
                <a:gd name="T10" fmla="*/ 3175 w 1"/>
                <a:gd name="T11" fmla="*/ 7409 h 3"/>
                <a:gd name="T12" fmla="*/ 3175 w 1"/>
                <a:gd name="T13" fmla="*/ 11113 h 3"/>
                <a:gd name="T14" fmla="*/ 0 60000 65536"/>
                <a:gd name="T15" fmla="*/ 0 60000 65536"/>
                <a:gd name="T16" fmla="*/ 0 60000 65536"/>
                <a:gd name="T17" fmla="*/ 0 60000 65536"/>
                <a:gd name="T18" fmla="*/ 0 60000 65536"/>
                <a:gd name="T19" fmla="*/ 0 60000 65536"/>
                <a:gd name="T20" fmla="*/ 0 60000 65536"/>
                <a:gd name="T21" fmla="*/ 0 w 1"/>
                <a:gd name="T22" fmla="*/ 0 h 3"/>
                <a:gd name="T23" fmla="*/ 1 w 1"/>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
                  <a:moveTo>
                    <a:pt x="1" y="3"/>
                  </a:moveTo>
                  <a:cubicBezTo>
                    <a:pt x="1" y="3"/>
                    <a:pt x="1" y="3"/>
                    <a:pt x="0" y="3"/>
                  </a:cubicBezTo>
                  <a:cubicBezTo>
                    <a:pt x="0" y="2"/>
                    <a:pt x="0" y="1"/>
                    <a:pt x="0" y="1"/>
                  </a:cubicBezTo>
                  <a:cubicBezTo>
                    <a:pt x="0" y="1"/>
                    <a:pt x="0" y="0"/>
                    <a:pt x="0" y="0"/>
                  </a:cubicBezTo>
                  <a:cubicBezTo>
                    <a:pt x="1" y="1"/>
                    <a:pt x="0" y="1"/>
                    <a:pt x="1" y="2"/>
                  </a:cubicBezTo>
                  <a:cubicBezTo>
                    <a:pt x="1" y="2"/>
                    <a:pt x="1" y="2"/>
                    <a:pt x="1" y="2"/>
                  </a:cubicBezTo>
                  <a:cubicBezTo>
                    <a:pt x="0" y="2"/>
                    <a:pt x="1" y="2"/>
                    <a:pt x="1" y="3"/>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14" name="Freeform 537"/>
            <p:cNvSpPr>
              <a:spLocks noChangeArrowheads="1"/>
            </p:cNvSpPr>
            <p:nvPr/>
          </p:nvSpPr>
          <p:spPr bwMode="auto">
            <a:xfrm>
              <a:off x="690563" y="238125"/>
              <a:ext cx="3175" cy="1"/>
            </a:xfrm>
            <a:custGeom>
              <a:avLst/>
              <a:gdLst>
                <a:gd name="T0" fmla="*/ 0 w 1"/>
                <a:gd name="T1" fmla="*/ 0 h 1"/>
                <a:gd name="T2" fmla="*/ 0 w 1"/>
                <a:gd name="T3" fmla="*/ 0 h 1"/>
                <a:gd name="T4" fmla="*/ 3175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1" y="0"/>
                  </a:cubicBezTo>
                  <a:cubicBezTo>
                    <a:pt x="1" y="0"/>
                    <a:pt x="1" y="0"/>
                    <a:pt x="0" y="0"/>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15" name="Freeform 538"/>
            <p:cNvSpPr>
              <a:spLocks noChangeArrowheads="1"/>
            </p:cNvSpPr>
            <p:nvPr/>
          </p:nvSpPr>
          <p:spPr bwMode="auto">
            <a:xfrm>
              <a:off x="622300" y="214312"/>
              <a:ext cx="15875" cy="19050"/>
            </a:xfrm>
            <a:custGeom>
              <a:avLst/>
              <a:gdLst>
                <a:gd name="T0" fmla="*/ 7938 w 4"/>
                <a:gd name="T1" fmla="*/ 11430 h 5"/>
                <a:gd name="T2" fmla="*/ 3969 w 4"/>
                <a:gd name="T3" fmla="*/ 15240 h 5"/>
                <a:gd name="T4" fmla="*/ 0 w 4"/>
                <a:gd name="T5" fmla="*/ 19050 h 5"/>
                <a:gd name="T6" fmla="*/ 3969 w 4"/>
                <a:gd name="T7" fmla="*/ 15240 h 5"/>
                <a:gd name="T8" fmla="*/ 11906 w 4"/>
                <a:gd name="T9" fmla="*/ 3810 h 5"/>
                <a:gd name="T10" fmla="*/ 7938 w 4"/>
                <a:gd name="T11" fmla="*/ 3810 h 5"/>
                <a:gd name="T12" fmla="*/ 7938 w 4"/>
                <a:gd name="T13" fmla="*/ 3810 h 5"/>
                <a:gd name="T14" fmla="*/ 3969 w 4"/>
                <a:gd name="T15" fmla="*/ 3810 h 5"/>
                <a:gd name="T16" fmla="*/ 3969 w 4"/>
                <a:gd name="T17" fmla="*/ 3810 h 5"/>
                <a:gd name="T18" fmla="*/ 3969 w 4"/>
                <a:gd name="T19" fmla="*/ 3810 h 5"/>
                <a:gd name="T20" fmla="*/ 3969 w 4"/>
                <a:gd name="T21" fmla="*/ 3810 h 5"/>
                <a:gd name="T22" fmla="*/ 3969 w 4"/>
                <a:gd name="T23" fmla="*/ 0 h 5"/>
                <a:gd name="T24" fmla="*/ 7938 w 4"/>
                <a:gd name="T25" fmla="*/ 0 h 5"/>
                <a:gd name="T26" fmla="*/ 15875 w 4"/>
                <a:gd name="T27" fmla="*/ 0 h 5"/>
                <a:gd name="T28" fmla="*/ 7938 w 4"/>
                <a:gd name="T29" fmla="*/ 11430 h 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
                <a:gd name="T46" fmla="*/ 0 h 5"/>
                <a:gd name="T47" fmla="*/ 4 w 4"/>
                <a:gd name="T48" fmla="*/ 5 h 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 h="5">
                  <a:moveTo>
                    <a:pt x="2" y="3"/>
                  </a:moveTo>
                  <a:cubicBezTo>
                    <a:pt x="1" y="4"/>
                    <a:pt x="1" y="4"/>
                    <a:pt x="1" y="4"/>
                  </a:cubicBezTo>
                  <a:cubicBezTo>
                    <a:pt x="1" y="5"/>
                    <a:pt x="1" y="5"/>
                    <a:pt x="0" y="5"/>
                  </a:cubicBezTo>
                  <a:cubicBezTo>
                    <a:pt x="0" y="4"/>
                    <a:pt x="1" y="4"/>
                    <a:pt x="1" y="4"/>
                  </a:cubicBezTo>
                  <a:cubicBezTo>
                    <a:pt x="1" y="3"/>
                    <a:pt x="3" y="2"/>
                    <a:pt x="3" y="1"/>
                  </a:cubicBezTo>
                  <a:cubicBezTo>
                    <a:pt x="3" y="1"/>
                    <a:pt x="3" y="1"/>
                    <a:pt x="2" y="1"/>
                  </a:cubicBezTo>
                  <a:cubicBezTo>
                    <a:pt x="2" y="1"/>
                    <a:pt x="2" y="1"/>
                    <a:pt x="2" y="1"/>
                  </a:cubicBezTo>
                  <a:cubicBezTo>
                    <a:pt x="2" y="1"/>
                    <a:pt x="1" y="1"/>
                    <a:pt x="1" y="1"/>
                  </a:cubicBezTo>
                  <a:cubicBezTo>
                    <a:pt x="1" y="1"/>
                    <a:pt x="1" y="1"/>
                    <a:pt x="1" y="1"/>
                  </a:cubicBezTo>
                  <a:cubicBezTo>
                    <a:pt x="1" y="1"/>
                    <a:pt x="1" y="1"/>
                    <a:pt x="1" y="1"/>
                  </a:cubicBezTo>
                  <a:cubicBezTo>
                    <a:pt x="2" y="1"/>
                    <a:pt x="2" y="1"/>
                    <a:pt x="1" y="1"/>
                  </a:cubicBezTo>
                  <a:cubicBezTo>
                    <a:pt x="1" y="0"/>
                    <a:pt x="1" y="0"/>
                    <a:pt x="1" y="0"/>
                  </a:cubicBezTo>
                  <a:cubicBezTo>
                    <a:pt x="1" y="0"/>
                    <a:pt x="2" y="0"/>
                    <a:pt x="2" y="0"/>
                  </a:cubicBezTo>
                  <a:cubicBezTo>
                    <a:pt x="3" y="0"/>
                    <a:pt x="4" y="0"/>
                    <a:pt x="4" y="0"/>
                  </a:cubicBezTo>
                  <a:cubicBezTo>
                    <a:pt x="4" y="1"/>
                    <a:pt x="3" y="2"/>
                    <a:pt x="2" y="3"/>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16" name="Freeform 539"/>
            <p:cNvSpPr>
              <a:spLocks noChangeArrowheads="1"/>
            </p:cNvSpPr>
            <p:nvPr/>
          </p:nvSpPr>
          <p:spPr bwMode="auto">
            <a:xfrm>
              <a:off x="509588" y="203200"/>
              <a:ext cx="98425" cy="68263"/>
            </a:xfrm>
            <a:custGeom>
              <a:avLst/>
              <a:gdLst>
                <a:gd name="T0" fmla="*/ 94639 w 26"/>
                <a:gd name="T1" fmla="*/ 18962 h 18"/>
                <a:gd name="T2" fmla="*/ 94639 w 26"/>
                <a:gd name="T3" fmla="*/ 26547 h 18"/>
                <a:gd name="T4" fmla="*/ 90854 w 26"/>
                <a:gd name="T5" fmla="*/ 30339 h 18"/>
                <a:gd name="T6" fmla="*/ 90854 w 26"/>
                <a:gd name="T7" fmla="*/ 34132 h 18"/>
                <a:gd name="T8" fmla="*/ 83283 w 26"/>
                <a:gd name="T9" fmla="*/ 41716 h 18"/>
                <a:gd name="T10" fmla="*/ 64355 w 26"/>
                <a:gd name="T11" fmla="*/ 49301 h 18"/>
                <a:gd name="T12" fmla="*/ 56784 w 26"/>
                <a:gd name="T13" fmla="*/ 60678 h 18"/>
                <a:gd name="T14" fmla="*/ 37856 w 26"/>
                <a:gd name="T15" fmla="*/ 68263 h 18"/>
                <a:gd name="T16" fmla="*/ 26499 w 26"/>
                <a:gd name="T17" fmla="*/ 68263 h 18"/>
                <a:gd name="T18" fmla="*/ 26499 w 26"/>
                <a:gd name="T19" fmla="*/ 64471 h 18"/>
                <a:gd name="T20" fmla="*/ 15142 w 26"/>
                <a:gd name="T21" fmla="*/ 68263 h 18"/>
                <a:gd name="T22" fmla="*/ 22713 w 26"/>
                <a:gd name="T23" fmla="*/ 64471 h 18"/>
                <a:gd name="T24" fmla="*/ 22713 w 26"/>
                <a:gd name="T25" fmla="*/ 60678 h 18"/>
                <a:gd name="T26" fmla="*/ 15142 w 26"/>
                <a:gd name="T27" fmla="*/ 60678 h 18"/>
                <a:gd name="T28" fmla="*/ 11357 w 26"/>
                <a:gd name="T29" fmla="*/ 64471 h 18"/>
                <a:gd name="T30" fmla="*/ 0 w 26"/>
                <a:gd name="T31" fmla="*/ 64471 h 18"/>
                <a:gd name="T32" fmla="*/ 0 w 26"/>
                <a:gd name="T33" fmla="*/ 60678 h 18"/>
                <a:gd name="T34" fmla="*/ 7571 w 26"/>
                <a:gd name="T35" fmla="*/ 56886 h 18"/>
                <a:gd name="T36" fmla="*/ 22713 w 26"/>
                <a:gd name="T37" fmla="*/ 56886 h 18"/>
                <a:gd name="T38" fmla="*/ 22713 w 26"/>
                <a:gd name="T39" fmla="*/ 49301 h 18"/>
                <a:gd name="T40" fmla="*/ 34070 w 26"/>
                <a:gd name="T41" fmla="*/ 45509 h 18"/>
                <a:gd name="T42" fmla="*/ 34070 w 26"/>
                <a:gd name="T43" fmla="*/ 37924 h 18"/>
                <a:gd name="T44" fmla="*/ 34070 w 26"/>
                <a:gd name="T45" fmla="*/ 34132 h 18"/>
                <a:gd name="T46" fmla="*/ 37856 w 26"/>
                <a:gd name="T47" fmla="*/ 26547 h 18"/>
                <a:gd name="T48" fmla="*/ 41641 w 26"/>
                <a:gd name="T49" fmla="*/ 18962 h 18"/>
                <a:gd name="T50" fmla="*/ 52998 w 26"/>
                <a:gd name="T51" fmla="*/ 11377 h 18"/>
                <a:gd name="T52" fmla="*/ 56784 w 26"/>
                <a:gd name="T53" fmla="*/ 7585 h 18"/>
                <a:gd name="T54" fmla="*/ 56784 w 26"/>
                <a:gd name="T55" fmla="*/ 0 h 18"/>
                <a:gd name="T56" fmla="*/ 60569 w 26"/>
                <a:gd name="T57" fmla="*/ 7585 h 18"/>
                <a:gd name="T58" fmla="*/ 64355 w 26"/>
                <a:gd name="T59" fmla="*/ 3792 h 18"/>
                <a:gd name="T60" fmla="*/ 87068 w 26"/>
                <a:gd name="T61" fmla="*/ 0 h 18"/>
                <a:gd name="T62" fmla="*/ 71926 w 26"/>
                <a:gd name="T63" fmla="*/ 3792 h 18"/>
                <a:gd name="T64" fmla="*/ 75712 w 26"/>
                <a:gd name="T65" fmla="*/ 3792 h 18"/>
                <a:gd name="T66" fmla="*/ 87068 w 26"/>
                <a:gd name="T67" fmla="*/ 11377 h 18"/>
                <a:gd name="T68" fmla="*/ 90854 w 26"/>
                <a:gd name="T69" fmla="*/ 15170 h 18"/>
                <a:gd name="T70" fmla="*/ 90854 w 26"/>
                <a:gd name="T71" fmla="*/ 15170 h 18"/>
                <a:gd name="T72" fmla="*/ 94639 w 26"/>
                <a:gd name="T73" fmla="*/ 15170 h 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6"/>
                <a:gd name="T112" fmla="*/ 0 h 18"/>
                <a:gd name="T113" fmla="*/ 26 w 26"/>
                <a:gd name="T114" fmla="*/ 18 h 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6" h="18">
                  <a:moveTo>
                    <a:pt x="25" y="4"/>
                  </a:moveTo>
                  <a:cubicBezTo>
                    <a:pt x="25" y="5"/>
                    <a:pt x="26" y="5"/>
                    <a:pt x="25" y="5"/>
                  </a:cubicBezTo>
                  <a:cubicBezTo>
                    <a:pt x="26" y="5"/>
                    <a:pt x="25" y="6"/>
                    <a:pt x="25" y="6"/>
                  </a:cubicBezTo>
                  <a:cubicBezTo>
                    <a:pt x="25" y="6"/>
                    <a:pt x="24" y="7"/>
                    <a:pt x="25" y="7"/>
                  </a:cubicBezTo>
                  <a:cubicBezTo>
                    <a:pt x="24" y="7"/>
                    <a:pt x="24" y="8"/>
                    <a:pt x="24" y="8"/>
                  </a:cubicBezTo>
                  <a:cubicBezTo>
                    <a:pt x="25" y="8"/>
                    <a:pt x="24" y="8"/>
                    <a:pt x="24" y="8"/>
                  </a:cubicBezTo>
                  <a:cubicBezTo>
                    <a:pt x="24" y="8"/>
                    <a:pt x="24" y="9"/>
                    <a:pt x="24" y="9"/>
                  </a:cubicBezTo>
                  <a:cubicBezTo>
                    <a:pt x="24" y="9"/>
                    <a:pt x="24" y="9"/>
                    <a:pt x="24" y="9"/>
                  </a:cubicBezTo>
                  <a:cubicBezTo>
                    <a:pt x="24" y="10"/>
                    <a:pt x="23" y="9"/>
                    <a:pt x="23" y="10"/>
                  </a:cubicBezTo>
                  <a:cubicBezTo>
                    <a:pt x="22" y="10"/>
                    <a:pt x="22" y="10"/>
                    <a:pt x="22" y="11"/>
                  </a:cubicBezTo>
                  <a:cubicBezTo>
                    <a:pt x="21" y="11"/>
                    <a:pt x="20" y="11"/>
                    <a:pt x="19" y="12"/>
                  </a:cubicBezTo>
                  <a:cubicBezTo>
                    <a:pt x="18" y="12"/>
                    <a:pt x="17" y="12"/>
                    <a:pt x="17" y="13"/>
                  </a:cubicBezTo>
                  <a:cubicBezTo>
                    <a:pt x="17" y="13"/>
                    <a:pt x="16" y="14"/>
                    <a:pt x="17" y="14"/>
                  </a:cubicBezTo>
                  <a:cubicBezTo>
                    <a:pt x="16" y="15"/>
                    <a:pt x="16" y="16"/>
                    <a:pt x="15" y="16"/>
                  </a:cubicBezTo>
                  <a:cubicBezTo>
                    <a:pt x="15" y="17"/>
                    <a:pt x="13" y="17"/>
                    <a:pt x="12" y="17"/>
                  </a:cubicBezTo>
                  <a:cubicBezTo>
                    <a:pt x="11" y="18"/>
                    <a:pt x="10" y="18"/>
                    <a:pt x="10" y="18"/>
                  </a:cubicBezTo>
                  <a:cubicBezTo>
                    <a:pt x="9" y="18"/>
                    <a:pt x="9" y="18"/>
                    <a:pt x="9" y="18"/>
                  </a:cubicBezTo>
                  <a:cubicBezTo>
                    <a:pt x="9" y="18"/>
                    <a:pt x="8" y="17"/>
                    <a:pt x="7" y="18"/>
                  </a:cubicBezTo>
                  <a:cubicBezTo>
                    <a:pt x="7" y="18"/>
                    <a:pt x="7" y="18"/>
                    <a:pt x="7" y="18"/>
                  </a:cubicBezTo>
                  <a:cubicBezTo>
                    <a:pt x="6" y="18"/>
                    <a:pt x="7" y="18"/>
                    <a:pt x="7" y="17"/>
                  </a:cubicBezTo>
                  <a:cubicBezTo>
                    <a:pt x="6" y="17"/>
                    <a:pt x="5" y="18"/>
                    <a:pt x="5" y="18"/>
                  </a:cubicBezTo>
                  <a:cubicBezTo>
                    <a:pt x="4" y="18"/>
                    <a:pt x="4" y="18"/>
                    <a:pt x="4" y="18"/>
                  </a:cubicBezTo>
                  <a:cubicBezTo>
                    <a:pt x="4" y="18"/>
                    <a:pt x="5" y="18"/>
                    <a:pt x="5" y="18"/>
                  </a:cubicBezTo>
                  <a:cubicBezTo>
                    <a:pt x="5" y="17"/>
                    <a:pt x="6" y="17"/>
                    <a:pt x="6" y="17"/>
                  </a:cubicBezTo>
                  <a:cubicBezTo>
                    <a:pt x="6" y="17"/>
                    <a:pt x="5" y="17"/>
                    <a:pt x="5" y="17"/>
                  </a:cubicBezTo>
                  <a:cubicBezTo>
                    <a:pt x="5" y="16"/>
                    <a:pt x="6" y="16"/>
                    <a:pt x="6" y="16"/>
                  </a:cubicBezTo>
                  <a:cubicBezTo>
                    <a:pt x="6" y="16"/>
                    <a:pt x="6" y="15"/>
                    <a:pt x="6" y="15"/>
                  </a:cubicBezTo>
                  <a:cubicBezTo>
                    <a:pt x="5" y="15"/>
                    <a:pt x="5" y="15"/>
                    <a:pt x="4" y="16"/>
                  </a:cubicBezTo>
                  <a:cubicBezTo>
                    <a:pt x="4" y="16"/>
                    <a:pt x="4" y="16"/>
                    <a:pt x="4" y="16"/>
                  </a:cubicBezTo>
                  <a:cubicBezTo>
                    <a:pt x="4" y="16"/>
                    <a:pt x="4" y="17"/>
                    <a:pt x="3" y="17"/>
                  </a:cubicBezTo>
                  <a:cubicBezTo>
                    <a:pt x="3" y="17"/>
                    <a:pt x="2" y="18"/>
                    <a:pt x="1" y="18"/>
                  </a:cubicBezTo>
                  <a:cubicBezTo>
                    <a:pt x="1" y="18"/>
                    <a:pt x="1" y="17"/>
                    <a:pt x="0" y="17"/>
                  </a:cubicBezTo>
                  <a:cubicBezTo>
                    <a:pt x="0" y="17"/>
                    <a:pt x="1" y="17"/>
                    <a:pt x="0" y="17"/>
                  </a:cubicBezTo>
                  <a:cubicBezTo>
                    <a:pt x="1" y="17"/>
                    <a:pt x="1" y="16"/>
                    <a:pt x="0" y="16"/>
                  </a:cubicBezTo>
                  <a:cubicBezTo>
                    <a:pt x="0" y="16"/>
                    <a:pt x="0" y="16"/>
                    <a:pt x="0" y="16"/>
                  </a:cubicBezTo>
                  <a:cubicBezTo>
                    <a:pt x="1" y="16"/>
                    <a:pt x="2" y="16"/>
                    <a:pt x="2" y="15"/>
                  </a:cubicBezTo>
                  <a:cubicBezTo>
                    <a:pt x="3" y="15"/>
                    <a:pt x="3" y="15"/>
                    <a:pt x="3" y="15"/>
                  </a:cubicBezTo>
                  <a:cubicBezTo>
                    <a:pt x="4" y="16"/>
                    <a:pt x="5" y="15"/>
                    <a:pt x="6" y="15"/>
                  </a:cubicBezTo>
                  <a:cubicBezTo>
                    <a:pt x="7" y="15"/>
                    <a:pt x="7" y="14"/>
                    <a:pt x="7" y="13"/>
                  </a:cubicBezTo>
                  <a:cubicBezTo>
                    <a:pt x="7" y="13"/>
                    <a:pt x="7" y="13"/>
                    <a:pt x="6" y="13"/>
                  </a:cubicBezTo>
                  <a:cubicBezTo>
                    <a:pt x="7" y="13"/>
                    <a:pt x="7" y="13"/>
                    <a:pt x="8" y="13"/>
                  </a:cubicBezTo>
                  <a:cubicBezTo>
                    <a:pt x="8" y="13"/>
                    <a:pt x="9" y="12"/>
                    <a:pt x="9" y="12"/>
                  </a:cubicBezTo>
                  <a:cubicBezTo>
                    <a:pt x="9" y="11"/>
                    <a:pt x="10" y="11"/>
                    <a:pt x="10" y="11"/>
                  </a:cubicBezTo>
                  <a:cubicBezTo>
                    <a:pt x="9" y="10"/>
                    <a:pt x="9" y="10"/>
                    <a:pt x="9" y="10"/>
                  </a:cubicBezTo>
                  <a:cubicBezTo>
                    <a:pt x="9" y="10"/>
                    <a:pt x="9" y="9"/>
                    <a:pt x="9" y="9"/>
                  </a:cubicBezTo>
                  <a:cubicBezTo>
                    <a:pt x="9" y="9"/>
                    <a:pt x="9" y="9"/>
                    <a:pt x="9" y="9"/>
                  </a:cubicBezTo>
                  <a:cubicBezTo>
                    <a:pt x="9" y="8"/>
                    <a:pt x="10" y="9"/>
                    <a:pt x="10" y="8"/>
                  </a:cubicBezTo>
                  <a:cubicBezTo>
                    <a:pt x="10" y="8"/>
                    <a:pt x="9" y="8"/>
                    <a:pt x="10" y="7"/>
                  </a:cubicBezTo>
                  <a:cubicBezTo>
                    <a:pt x="10" y="7"/>
                    <a:pt x="10" y="6"/>
                    <a:pt x="10" y="6"/>
                  </a:cubicBezTo>
                  <a:cubicBezTo>
                    <a:pt x="11" y="6"/>
                    <a:pt x="11" y="6"/>
                    <a:pt x="11" y="5"/>
                  </a:cubicBezTo>
                  <a:cubicBezTo>
                    <a:pt x="11" y="5"/>
                    <a:pt x="12" y="4"/>
                    <a:pt x="12" y="4"/>
                  </a:cubicBezTo>
                  <a:cubicBezTo>
                    <a:pt x="13" y="3"/>
                    <a:pt x="13" y="3"/>
                    <a:pt x="14" y="3"/>
                  </a:cubicBezTo>
                  <a:cubicBezTo>
                    <a:pt x="14" y="3"/>
                    <a:pt x="14" y="3"/>
                    <a:pt x="14" y="2"/>
                  </a:cubicBezTo>
                  <a:cubicBezTo>
                    <a:pt x="14" y="2"/>
                    <a:pt x="15" y="2"/>
                    <a:pt x="15" y="2"/>
                  </a:cubicBezTo>
                  <a:cubicBezTo>
                    <a:pt x="16" y="2"/>
                    <a:pt x="15" y="2"/>
                    <a:pt x="16" y="1"/>
                  </a:cubicBezTo>
                  <a:cubicBezTo>
                    <a:pt x="15" y="0"/>
                    <a:pt x="15" y="0"/>
                    <a:pt x="15" y="0"/>
                  </a:cubicBezTo>
                  <a:cubicBezTo>
                    <a:pt x="15" y="0"/>
                    <a:pt x="15" y="0"/>
                    <a:pt x="16" y="1"/>
                  </a:cubicBezTo>
                  <a:cubicBezTo>
                    <a:pt x="16" y="1"/>
                    <a:pt x="16" y="2"/>
                    <a:pt x="16" y="2"/>
                  </a:cubicBezTo>
                  <a:cubicBezTo>
                    <a:pt x="17" y="1"/>
                    <a:pt x="16" y="1"/>
                    <a:pt x="17" y="1"/>
                  </a:cubicBezTo>
                  <a:cubicBezTo>
                    <a:pt x="17" y="1"/>
                    <a:pt x="17" y="1"/>
                    <a:pt x="17" y="1"/>
                  </a:cubicBezTo>
                  <a:cubicBezTo>
                    <a:pt x="18" y="1"/>
                    <a:pt x="18" y="1"/>
                    <a:pt x="18" y="1"/>
                  </a:cubicBezTo>
                  <a:cubicBezTo>
                    <a:pt x="19" y="1"/>
                    <a:pt x="21" y="0"/>
                    <a:pt x="23" y="0"/>
                  </a:cubicBezTo>
                  <a:cubicBezTo>
                    <a:pt x="23" y="0"/>
                    <a:pt x="23" y="0"/>
                    <a:pt x="22" y="0"/>
                  </a:cubicBezTo>
                  <a:cubicBezTo>
                    <a:pt x="21" y="1"/>
                    <a:pt x="20" y="1"/>
                    <a:pt x="19" y="1"/>
                  </a:cubicBezTo>
                  <a:cubicBezTo>
                    <a:pt x="19" y="1"/>
                    <a:pt x="19" y="2"/>
                    <a:pt x="19" y="2"/>
                  </a:cubicBezTo>
                  <a:cubicBezTo>
                    <a:pt x="19" y="1"/>
                    <a:pt x="19" y="1"/>
                    <a:pt x="20" y="1"/>
                  </a:cubicBezTo>
                  <a:cubicBezTo>
                    <a:pt x="20" y="1"/>
                    <a:pt x="21" y="2"/>
                    <a:pt x="22" y="2"/>
                  </a:cubicBezTo>
                  <a:cubicBezTo>
                    <a:pt x="22" y="2"/>
                    <a:pt x="22" y="3"/>
                    <a:pt x="23" y="3"/>
                  </a:cubicBezTo>
                  <a:cubicBezTo>
                    <a:pt x="24" y="3"/>
                    <a:pt x="24" y="3"/>
                    <a:pt x="24" y="4"/>
                  </a:cubicBezTo>
                  <a:cubicBezTo>
                    <a:pt x="24" y="4"/>
                    <a:pt x="24" y="4"/>
                    <a:pt x="24" y="4"/>
                  </a:cubicBezTo>
                  <a:cubicBezTo>
                    <a:pt x="24" y="4"/>
                    <a:pt x="24" y="4"/>
                    <a:pt x="24" y="4"/>
                  </a:cubicBezTo>
                  <a:cubicBezTo>
                    <a:pt x="24" y="4"/>
                    <a:pt x="24" y="4"/>
                    <a:pt x="24" y="4"/>
                  </a:cubicBezTo>
                  <a:cubicBezTo>
                    <a:pt x="25" y="4"/>
                    <a:pt x="25" y="4"/>
                    <a:pt x="25" y="4"/>
                  </a:cubicBezTo>
                  <a:cubicBezTo>
                    <a:pt x="25" y="4"/>
                    <a:pt x="25" y="4"/>
                    <a:pt x="25" y="4"/>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17" name="Freeform 540"/>
            <p:cNvSpPr>
              <a:spLocks noChangeArrowheads="1"/>
            </p:cNvSpPr>
            <p:nvPr/>
          </p:nvSpPr>
          <p:spPr bwMode="auto">
            <a:xfrm>
              <a:off x="608013" y="411162"/>
              <a:ext cx="25400" cy="22225"/>
            </a:xfrm>
            <a:custGeom>
              <a:avLst/>
              <a:gdLst>
                <a:gd name="T0" fmla="*/ 21771 w 7"/>
                <a:gd name="T1" fmla="*/ 18521 h 6"/>
                <a:gd name="T2" fmla="*/ 7257 w 7"/>
                <a:gd name="T3" fmla="*/ 22225 h 6"/>
                <a:gd name="T4" fmla="*/ 0 w 7"/>
                <a:gd name="T5" fmla="*/ 18521 h 6"/>
                <a:gd name="T6" fmla="*/ 0 w 7"/>
                <a:gd name="T7" fmla="*/ 14817 h 6"/>
                <a:gd name="T8" fmla="*/ 3629 w 7"/>
                <a:gd name="T9" fmla="*/ 11113 h 6"/>
                <a:gd name="T10" fmla="*/ 0 w 7"/>
                <a:gd name="T11" fmla="*/ 7408 h 6"/>
                <a:gd name="T12" fmla="*/ 3629 w 7"/>
                <a:gd name="T13" fmla="*/ 3704 h 6"/>
                <a:gd name="T14" fmla="*/ 7257 w 7"/>
                <a:gd name="T15" fmla="*/ 0 h 6"/>
                <a:gd name="T16" fmla="*/ 14514 w 7"/>
                <a:gd name="T17" fmla="*/ 0 h 6"/>
                <a:gd name="T18" fmla="*/ 10886 w 7"/>
                <a:gd name="T19" fmla="*/ 7408 h 6"/>
                <a:gd name="T20" fmla="*/ 21771 w 7"/>
                <a:gd name="T21" fmla="*/ 7408 h 6"/>
                <a:gd name="T22" fmla="*/ 25400 w 7"/>
                <a:gd name="T23" fmla="*/ 11113 h 6"/>
                <a:gd name="T24" fmla="*/ 21771 w 7"/>
                <a:gd name="T25" fmla="*/ 18521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
                <a:gd name="T40" fmla="*/ 0 h 6"/>
                <a:gd name="T41" fmla="*/ 7 w 7"/>
                <a:gd name="T42" fmla="*/ 6 h 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 h="6">
                  <a:moveTo>
                    <a:pt x="6" y="5"/>
                  </a:moveTo>
                  <a:cubicBezTo>
                    <a:pt x="5" y="6"/>
                    <a:pt x="4" y="6"/>
                    <a:pt x="2" y="6"/>
                  </a:cubicBezTo>
                  <a:cubicBezTo>
                    <a:pt x="1" y="6"/>
                    <a:pt x="0" y="6"/>
                    <a:pt x="0" y="5"/>
                  </a:cubicBezTo>
                  <a:cubicBezTo>
                    <a:pt x="0" y="5"/>
                    <a:pt x="0" y="5"/>
                    <a:pt x="0" y="4"/>
                  </a:cubicBezTo>
                  <a:cubicBezTo>
                    <a:pt x="0" y="4"/>
                    <a:pt x="1" y="3"/>
                    <a:pt x="1" y="3"/>
                  </a:cubicBezTo>
                  <a:cubicBezTo>
                    <a:pt x="1" y="2"/>
                    <a:pt x="1" y="2"/>
                    <a:pt x="0" y="2"/>
                  </a:cubicBezTo>
                  <a:cubicBezTo>
                    <a:pt x="0" y="2"/>
                    <a:pt x="0" y="1"/>
                    <a:pt x="1" y="1"/>
                  </a:cubicBezTo>
                  <a:cubicBezTo>
                    <a:pt x="1" y="0"/>
                    <a:pt x="2" y="0"/>
                    <a:pt x="2" y="0"/>
                  </a:cubicBezTo>
                  <a:cubicBezTo>
                    <a:pt x="3" y="0"/>
                    <a:pt x="3" y="0"/>
                    <a:pt x="4" y="0"/>
                  </a:cubicBezTo>
                  <a:cubicBezTo>
                    <a:pt x="4" y="1"/>
                    <a:pt x="4" y="1"/>
                    <a:pt x="3" y="2"/>
                  </a:cubicBezTo>
                  <a:cubicBezTo>
                    <a:pt x="4" y="1"/>
                    <a:pt x="5" y="1"/>
                    <a:pt x="6" y="2"/>
                  </a:cubicBezTo>
                  <a:cubicBezTo>
                    <a:pt x="7" y="2"/>
                    <a:pt x="7" y="3"/>
                    <a:pt x="7" y="3"/>
                  </a:cubicBezTo>
                  <a:cubicBezTo>
                    <a:pt x="7" y="4"/>
                    <a:pt x="7" y="4"/>
                    <a:pt x="6" y="5"/>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18" name="Freeform 541"/>
            <p:cNvSpPr>
              <a:spLocks noChangeArrowheads="1"/>
            </p:cNvSpPr>
            <p:nvPr/>
          </p:nvSpPr>
          <p:spPr bwMode="auto">
            <a:xfrm>
              <a:off x="463550" y="255587"/>
              <a:ext cx="68263" cy="61913"/>
            </a:xfrm>
            <a:custGeom>
              <a:avLst/>
              <a:gdLst>
                <a:gd name="T0" fmla="*/ 64471 w 18"/>
                <a:gd name="T1" fmla="*/ 38696 h 16"/>
                <a:gd name="T2" fmla="*/ 53093 w 18"/>
                <a:gd name="T3" fmla="*/ 42565 h 16"/>
                <a:gd name="T4" fmla="*/ 53093 w 18"/>
                <a:gd name="T5" fmla="*/ 46435 h 16"/>
                <a:gd name="T6" fmla="*/ 49301 w 18"/>
                <a:gd name="T7" fmla="*/ 46435 h 16"/>
                <a:gd name="T8" fmla="*/ 49301 w 18"/>
                <a:gd name="T9" fmla="*/ 46435 h 16"/>
                <a:gd name="T10" fmla="*/ 45509 w 18"/>
                <a:gd name="T11" fmla="*/ 50304 h 16"/>
                <a:gd name="T12" fmla="*/ 45509 w 18"/>
                <a:gd name="T13" fmla="*/ 50304 h 16"/>
                <a:gd name="T14" fmla="*/ 45509 w 18"/>
                <a:gd name="T15" fmla="*/ 50304 h 16"/>
                <a:gd name="T16" fmla="*/ 45509 w 18"/>
                <a:gd name="T17" fmla="*/ 50304 h 16"/>
                <a:gd name="T18" fmla="*/ 34132 w 18"/>
                <a:gd name="T19" fmla="*/ 54174 h 16"/>
                <a:gd name="T20" fmla="*/ 18962 w 18"/>
                <a:gd name="T21" fmla="*/ 58043 h 16"/>
                <a:gd name="T22" fmla="*/ 11377 w 18"/>
                <a:gd name="T23" fmla="*/ 58043 h 16"/>
                <a:gd name="T24" fmla="*/ 7585 w 18"/>
                <a:gd name="T25" fmla="*/ 58043 h 16"/>
                <a:gd name="T26" fmla="*/ 7585 w 18"/>
                <a:gd name="T27" fmla="*/ 58043 h 16"/>
                <a:gd name="T28" fmla="*/ 7585 w 18"/>
                <a:gd name="T29" fmla="*/ 58043 h 16"/>
                <a:gd name="T30" fmla="*/ 7585 w 18"/>
                <a:gd name="T31" fmla="*/ 54174 h 16"/>
                <a:gd name="T32" fmla="*/ 3792 w 18"/>
                <a:gd name="T33" fmla="*/ 50304 h 16"/>
                <a:gd name="T34" fmla="*/ 3792 w 18"/>
                <a:gd name="T35" fmla="*/ 42565 h 16"/>
                <a:gd name="T36" fmla="*/ 0 w 18"/>
                <a:gd name="T37" fmla="*/ 42565 h 16"/>
                <a:gd name="T38" fmla="*/ 7585 w 18"/>
                <a:gd name="T39" fmla="*/ 38696 h 16"/>
                <a:gd name="T40" fmla="*/ 7585 w 18"/>
                <a:gd name="T41" fmla="*/ 34826 h 16"/>
                <a:gd name="T42" fmla="*/ 7585 w 18"/>
                <a:gd name="T43" fmla="*/ 30957 h 16"/>
                <a:gd name="T44" fmla="*/ 11377 w 18"/>
                <a:gd name="T45" fmla="*/ 30957 h 16"/>
                <a:gd name="T46" fmla="*/ 11377 w 18"/>
                <a:gd name="T47" fmla="*/ 30957 h 16"/>
                <a:gd name="T48" fmla="*/ 15170 w 18"/>
                <a:gd name="T49" fmla="*/ 30957 h 16"/>
                <a:gd name="T50" fmla="*/ 15170 w 18"/>
                <a:gd name="T51" fmla="*/ 27087 h 16"/>
                <a:gd name="T52" fmla="*/ 15170 w 18"/>
                <a:gd name="T53" fmla="*/ 27087 h 16"/>
                <a:gd name="T54" fmla="*/ 11377 w 18"/>
                <a:gd name="T55" fmla="*/ 27087 h 16"/>
                <a:gd name="T56" fmla="*/ 15170 w 18"/>
                <a:gd name="T57" fmla="*/ 23217 h 16"/>
                <a:gd name="T58" fmla="*/ 11377 w 18"/>
                <a:gd name="T59" fmla="*/ 23217 h 16"/>
                <a:gd name="T60" fmla="*/ 15170 w 18"/>
                <a:gd name="T61" fmla="*/ 19348 h 16"/>
                <a:gd name="T62" fmla="*/ 15170 w 18"/>
                <a:gd name="T63" fmla="*/ 15478 h 16"/>
                <a:gd name="T64" fmla="*/ 15170 w 18"/>
                <a:gd name="T65" fmla="*/ 15478 h 16"/>
                <a:gd name="T66" fmla="*/ 18962 w 18"/>
                <a:gd name="T67" fmla="*/ 11609 h 16"/>
                <a:gd name="T68" fmla="*/ 18962 w 18"/>
                <a:gd name="T69" fmla="*/ 7739 h 16"/>
                <a:gd name="T70" fmla="*/ 15170 w 18"/>
                <a:gd name="T71" fmla="*/ 11609 h 16"/>
                <a:gd name="T72" fmla="*/ 15170 w 18"/>
                <a:gd name="T73" fmla="*/ 11609 h 16"/>
                <a:gd name="T74" fmla="*/ 18962 w 18"/>
                <a:gd name="T75" fmla="*/ 7739 h 16"/>
                <a:gd name="T76" fmla="*/ 18962 w 18"/>
                <a:gd name="T77" fmla="*/ 7739 h 16"/>
                <a:gd name="T78" fmla="*/ 26547 w 18"/>
                <a:gd name="T79" fmla="*/ 0 h 16"/>
                <a:gd name="T80" fmla="*/ 34132 w 18"/>
                <a:gd name="T81" fmla="*/ 3870 h 16"/>
                <a:gd name="T82" fmla="*/ 34132 w 18"/>
                <a:gd name="T83" fmla="*/ 7739 h 16"/>
                <a:gd name="T84" fmla="*/ 41716 w 18"/>
                <a:gd name="T85" fmla="*/ 11609 h 16"/>
                <a:gd name="T86" fmla="*/ 41716 w 18"/>
                <a:gd name="T87" fmla="*/ 15478 h 16"/>
                <a:gd name="T88" fmla="*/ 37924 w 18"/>
                <a:gd name="T89" fmla="*/ 23217 h 16"/>
                <a:gd name="T90" fmla="*/ 41716 w 18"/>
                <a:gd name="T91" fmla="*/ 27087 h 16"/>
                <a:gd name="T92" fmla="*/ 49301 w 18"/>
                <a:gd name="T93" fmla="*/ 30957 h 16"/>
                <a:gd name="T94" fmla="*/ 56886 w 18"/>
                <a:gd name="T95" fmla="*/ 27087 h 16"/>
                <a:gd name="T96" fmla="*/ 64471 w 18"/>
                <a:gd name="T97" fmla="*/ 27087 h 16"/>
                <a:gd name="T98" fmla="*/ 68263 w 18"/>
                <a:gd name="T99" fmla="*/ 30957 h 16"/>
                <a:gd name="T100" fmla="*/ 68263 w 18"/>
                <a:gd name="T101" fmla="*/ 34826 h 16"/>
                <a:gd name="T102" fmla="*/ 64471 w 18"/>
                <a:gd name="T103" fmla="*/ 38696 h 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
                <a:gd name="T157" fmla="*/ 0 h 16"/>
                <a:gd name="T158" fmla="*/ 18 w 18"/>
                <a:gd name="T159" fmla="*/ 16 h 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 h="16">
                  <a:moveTo>
                    <a:pt x="17" y="10"/>
                  </a:moveTo>
                  <a:cubicBezTo>
                    <a:pt x="16" y="11"/>
                    <a:pt x="15" y="11"/>
                    <a:pt x="14" y="11"/>
                  </a:cubicBezTo>
                  <a:cubicBezTo>
                    <a:pt x="14" y="11"/>
                    <a:pt x="14" y="12"/>
                    <a:pt x="14" y="12"/>
                  </a:cubicBezTo>
                  <a:cubicBezTo>
                    <a:pt x="13" y="12"/>
                    <a:pt x="14" y="13"/>
                    <a:pt x="13" y="12"/>
                  </a:cubicBezTo>
                  <a:cubicBezTo>
                    <a:pt x="13" y="12"/>
                    <a:pt x="13" y="12"/>
                    <a:pt x="13" y="12"/>
                  </a:cubicBezTo>
                  <a:cubicBezTo>
                    <a:pt x="12" y="12"/>
                    <a:pt x="12" y="12"/>
                    <a:pt x="12" y="13"/>
                  </a:cubicBezTo>
                  <a:cubicBezTo>
                    <a:pt x="12" y="13"/>
                    <a:pt x="12" y="13"/>
                    <a:pt x="12" y="13"/>
                  </a:cubicBezTo>
                  <a:cubicBezTo>
                    <a:pt x="12" y="13"/>
                    <a:pt x="12" y="13"/>
                    <a:pt x="12" y="13"/>
                  </a:cubicBezTo>
                  <a:cubicBezTo>
                    <a:pt x="12" y="13"/>
                    <a:pt x="12" y="13"/>
                    <a:pt x="12" y="13"/>
                  </a:cubicBezTo>
                  <a:cubicBezTo>
                    <a:pt x="11" y="12"/>
                    <a:pt x="10" y="14"/>
                    <a:pt x="9" y="14"/>
                  </a:cubicBezTo>
                  <a:cubicBezTo>
                    <a:pt x="8" y="14"/>
                    <a:pt x="6" y="15"/>
                    <a:pt x="5" y="15"/>
                  </a:cubicBezTo>
                  <a:cubicBezTo>
                    <a:pt x="4" y="15"/>
                    <a:pt x="4" y="15"/>
                    <a:pt x="3" y="15"/>
                  </a:cubicBezTo>
                  <a:cubicBezTo>
                    <a:pt x="3" y="15"/>
                    <a:pt x="2" y="16"/>
                    <a:pt x="2" y="15"/>
                  </a:cubicBezTo>
                  <a:cubicBezTo>
                    <a:pt x="2" y="15"/>
                    <a:pt x="2" y="15"/>
                    <a:pt x="2" y="15"/>
                  </a:cubicBezTo>
                  <a:cubicBezTo>
                    <a:pt x="2" y="15"/>
                    <a:pt x="2" y="15"/>
                    <a:pt x="2" y="15"/>
                  </a:cubicBezTo>
                  <a:cubicBezTo>
                    <a:pt x="1" y="14"/>
                    <a:pt x="2" y="14"/>
                    <a:pt x="2" y="14"/>
                  </a:cubicBezTo>
                  <a:cubicBezTo>
                    <a:pt x="2" y="13"/>
                    <a:pt x="1" y="14"/>
                    <a:pt x="1" y="13"/>
                  </a:cubicBezTo>
                  <a:cubicBezTo>
                    <a:pt x="2" y="13"/>
                    <a:pt x="1" y="12"/>
                    <a:pt x="1" y="11"/>
                  </a:cubicBezTo>
                  <a:cubicBezTo>
                    <a:pt x="1" y="11"/>
                    <a:pt x="0" y="11"/>
                    <a:pt x="0" y="11"/>
                  </a:cubicBezTo>
                  <a:cubicBezTo>
                    <a:pt x="1" y="10"/>
                    <a:pt x="2" y="11"/>
                    <a:pt x="2" y="10"/>
                  </a:cubicBezTo>
                  <a:cubicBezTo>
                    <a:pt x="2" y="10"/>
                    <a:pt x="3" y="9"/>
                    <a:pt x="2" y="9"/>
                  </a:cubicBezTo>
                  <a:cubicBezTo>
                    <a:pt x="2" y="9"/>
                    <a:pt x="2" y="8"/>
                    <a:pt x="2" y="8"/>
                  </a:cubicBezTo>
                  <a:cubicBezTo>
                    <a:pt x="2" y="8"/>
                    <a:pt x="3" y="9"/>
                    <a:pt x="3" y="8"/>
                  </a:cubicBezTo>
                  <a:cubicBezTo>
                    <a:pt x="3" y="8"/>
                    <a:pt x="3" y="8"/>
                    <a:pt x="3" y="8"/>
                  </a:cubicBezTo>
                  <a:cubicBezTo>
                    <a:pt x="4" y="8"/>
                    <a:pt x="4" y="8"/>
                    <a:pt x="4" y="8"/>
                  </a:cubicBezTo>
                  <a:cubicBezTo>
                    <a:pt x="4" y="7"/>
                    <a:pt x="5" y="7"/>
                    <a:pt x="4" y="7"/>
                  </a:cubicBezTo>
                  <a:cubicBezTo>
                    <a:pt x="4" y="7"/>
                    <a:pt x="4" y="7"/>
                    <a:pt x="4" y="7"/>
                  </a:cubicBezTo>
                  <a:cubicBezTo>
                    <a:pt x="4" y="6"/>
                    <a:pt x="4" y="7"/>
                    <a:pt x="3" y="7"/>
                  </a:cubicBezTo>
                  <a:cubicBezTo>
                    <a:pt x="3" y="6"/>
                    <a:pt x="4" y="6"/>
                    <a:pt x="4" y="6"/>
                  </a:cubicBezTo>
                  <a:cubicBezTo>
                    <a:pt x="4" y="6"/>
                    <a:pt x="3" y="6"/>
                    <a:pt x="3" y="6"/>
                  </a:cubicBezTo>
                  <a:cubicBezTo>
                    <a:pt x="4" y="5"/>
                    <a:pt x="4" y="5"/>
                    <a:pt x="4" y="5"/>
                  </a:cubicBezTo>
                  <a:cubicBezTo>
                    <a:pt x="4" y="5"/>
                    <a:pt x="4" y="5"/>
                    <a:pt x="4" y="4"/>
                  </a:cubicBezTo>
                  <a:cubicBezTo>
                    <a:pt x="4" y="4"/>
                    <a:pt x="5" y="4"/>
                    <a:pt x="4" y="4"/>
                  </a:cubicBezTo>
                  <a:cubicBezTo>
                    <a:pt x="4" y="4"/>
                    <a:pt x="5" y="3"/>
                    <a:pt x="5" y="3"/>
                  </a:cubicBezTo>
                  <a:cubicBezTo>
                    <a:pt x="5" y="3"/>
                    <a:pt x="6" y="3"/>
                    <a:pt x="5" y="2"/>
                  </a:cubicBezTo>
                  <a:cubicBezTo>
                    <a:pt x="5" y="2"/>
                    <a:pt x="4" y="3"/>
                    <a:pt x="4" y="3"/>
                  </a:cubicBezTo>
                  <a:cubicBezTo>
                    <a:pt x="4" y="3"/>
                    <a:pt x="4" y="3"/>
                    <a:pt x="4" y="3"/>
                  </a:cubicBezTo>
                  <a:cubicBezTo>
                    <a:pt x="4" y="2"/>
                    <a:pt x="5" y="2"/>
                    <a:pt x="5" y="2"/>
                  </a:cubicBezTo>
                  <a:cubicBezTo>
                    <a:pt x="5" y="2"/>
                    <a:pt x="5" y="2"/>
                    <a:pt x="5" y="2"/>
                  </a:cubicBezTo>
                  <a:cubicBezTo>
                    <a:pt x="5" y="1"/>
                    <a:pt x="6" y="1"/>
                    <a:pt x="7" y="0"/>
                  </a:cubicBezTo>
                  <a:cubicBezTo>
                    <a:pt x="8" y="1"/>
                    <a:pt x="9" y="0"/>
                    <a:pt x="9" y="1"/>
                  </a:cubicBezTo>
                  <a:cubicBezTo>
                    <a:pt x="9" y="1"/>
                    <a:pt x="9" y="2"/>
                    <a:pt x="9" y="2"/>
                  </a:cubicBezTo>
                  <a:cubicBezTo>
                    <a:pt x="10" y="2"/>
                    <a:pt x="11" y="3"/>
                    <a:pt x="11" y="3"/>
                  </a:cubicBezTo>
                  <a:cubicBezTo>
                    <a:pt x="11" y="3"/>
                    <a:pt x="11" y="4"/>
                    <a:pt x="11" y="4"/>
                  </a:cubicBezTo>
                  <a:cubicBezTo>
                    <a:pt x="11" y="5"/>
                    <a:pt x="10" y="5"/>
                    <a:pt x="10" y="6"/>
                  </a:cubicBezTo>
                  <a:cubicBezTo>
                    <a:pt x="10" y="6"/>
                    <a:pt x="11" y="6"/>
                    <a:pt x="11" y="7"/>
                  </a:cubicBezTo>
                  <a:cubicBezTo>
                    <a:pt x="12" y="7"/>
                    <a:pt x="13" y="8"/>
                    <a:pt x="13" y="8"/>
                  </a:cubicBezTo>
                  <a:cubicBezTo>
                    <a:pt x="14" y="7"/>
                    <a:pt x="14" y="8"/>
                    <a:pt x="15" y="7"/>
                  </a:cubicBezTo>
                  <a:cubicBezTo>
                    <a:pt x="16" y="7"/>
                    <a:pt x="16" y="7"/>
                    <a:pt x="17" y="7"/>
                  </a:cubicBezTo>
                  <a:cubicBezTo>
                    <a:pt x="17" y="8"/>
                    <a:pt x="18" y="8"/>
                    <a:pt x="18" y="8"/>
                  </a:cubicBezTo>
                  <a:cubicBezTo>
                    <a:pt x="18" y="8"/>
                    <a:pt x="18" y="9"/>
                    <a:pt x="18" y="9"/>
                  </a:cubicBezTo>
                  <a:cubicBezTo>
                    <a:pt x="17" y="10"/>
                    <a:pt x="17" y="10"/>
                    <a:pt x="17" y="10"/>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19" name="Freeform 542"/>
            <p:cNvSpPr>
              <a:spLocks noChangeArrowheads="1"/>
            </p:cNvSpPr>
            <p:nvPr/>
          </p:nvSpPr>
          <p:spPr bwMode="auto">
            <a:xfrm>
              <a:off x="523875" y="427037"/>
              <a:ext cx="42863" cy="22225"/>
            </a:xfrm>
            <a:custGeom>
              <a:avLst/>
              <a:gdLst>
                <a:gd name="T0" fmla="*/ 38966 w 11"/>
                <a:gd name="T1" fmla="*/ 11113 h 6"/>
                <a:gd name="T2" fmla="*/ 31173 w 11"/>
                <a:gd name="T3" fmla="*/ 18521 h 6"/>
                <a:gd name="T4" fmla="*/ 23380 w 11"/>
                <a:gd name="T5" fmla="*/ 22225 h 6"/>
                <a:gd name="T6" fmla="*/ 15587 w 11"/>
                <a:gd name="T7" fmla="*/ 22225 h 6"/>
                <a:gd name="T8" fmla="*/ 7793 w 11"/>
                <a:gd name="T9" fmla="*/ 22225 h 6"/>
                <a:gd name="T10" fmla="*/ 7793 w 11"/>
                <a:gd name="T11" fmla="*/ 18521 h 6"/>
                <a:gd name="T12" fmla="*/ 0 w 11"/>
                <a:gd name="T13" fmla="*/ 14817 h 6"/>
                <a:gd name="T14" fmla="*/ 3897 w 11"/>
                <a:gd name="T15" fmla="*/ 11113 h 6"/>
                <a:gd name="T16" fmla="*/ 3897 w 11"/>
                <a:gd name="T17" fmla="*/ 7408 h 6"/>
                <a:gd name="T18" fmla="*/ 11690 w 11"/>
                <a:gd name="T19" fmla="*/ 3704 h 6"/>
                <a:gd name="T20" fmla="*/ 35070 w 11"/>
                <a:gd name="T21" fmla="*/ 0 h 6"/>
                <a:gd name="T22" fmla="*/ 38966 w 11"/>
                <a:gd name="T23" fmla="*/ 0 h 6"/>
                <a:gd name="T24" fmla="*/ 38966 w 11"/>
                <a:gd name="T25" fmla="*/ 3704 h 6"/>
                <a:gd name="T26" fmla="*/ 38966 w 11"/>
                <a:gd name="T27" fmla="*/ 11113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6"/>
                <a:gd name="T44" fmla="*/ 11 w 11"/>
                <a:gd name="T45" fmla="*/ 6 h 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6">
                  <a:moveTo>
                    <a:pt x="10" y="3"/>
                  </a:moveTo>
                  <a:cubicBezTo>
                    <a:pt x="10" y="4"/>
                    <a:pt x="9" y="5"/>
                    <a:pt x="8" y="5"/>
                  </a:cubicBezTo>
                  <a:cubicBezTo>
                    <a:pt x="7" y="6"/>
                    <a:pt x="7" y="6"/>
                    <a:pt x="6" y="6"/>
                  </a:cubicBezTo>
                  <a:cubicBezTo>
                    <a:pt x="5" y="6"/>
                    <a:pt x="4" y="6"/>
                    <a:pt x="4" y="6"/>
                  </a:cubicBezTo>
                  <a:cubicBezTo>
                    <a:pt x="3" y="6"/>
                    <a:pt x="3" y="6"/>
                    <a:pt x="2" y="6"/>
                  </a:cubicBezTo>
                  <a:cubicBezTo>
                    <a:pt x="2" y="6"/>
                    <a:pt x="1" y="6"/>
                    <a:pt x="2" y="5"/>
                  </a:cubicBezTo>
                  <a:cubicBezTo>
                    <a:pt x="1" y="4"/>
                    <a:pt x="1" y="5"/>
                    <a:pt x="0" y="4"/>
                  </a:cubicBezTo>
                  <a:cubicBezTo>
                    <a:pt x="1" y="4"/>
                    <a:pt x="1" y="4"/>
                    <a:pt x="1" y="3"/>
                  </a:cubicBezTo>
                  <a:cubicBezTo>
                    <a:pt x="1" y="3"/>
                    <a:pt x="1" y="3"/>
                    <a:pt x="1" y="2"/>
                  </a:cubicBezTo>
                  <a:cubicBezTo>
                    <a:pt x="2" y="2"/>
                    <a:pt x="2" y="2"/>
                    <a:pt x="3" y="1"/>
                  </a:cubicBezTo>
                  <a:cubicBezTo>
                    <a:pt x="4" y="0"/>
                    <a:pt x="7" y="0"/>
                    <a:pt x="9" y="0"/>
                  </a:cubicBezTo>
                  <a:cubicBezTo>
                    <a:pt x="9" y="0"/>
                    <a:pt x="9" y="0"/>
                    <a:pt x="10" y="0"/>
                  </a:cubicBezTo>
                  <a:cubicBezTo>
                    <a:pt x="10" y="1"/>
                    <a:pt x="10" y="1"/>
                    <a:pt x="10" y="1"/>
                  </a:cubicBezTo>
                  <a:cubicBezTo>
                    <a:pt x="10" y="2"/>
                    <a:pt x="11" y="2"/>
                    <a:pt x="10" y="3"/>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20" name="Freeform 543"/>
            <p:cNvSpPr>
              <a:spLocks noChangeArrowheads="1"/>
            </p:cNvSpPr>
            <p:nvPr/>
          </p:nvSpPr>
          <p:spPr bwMode="auto">
            <a:xfrm>
              <a:off x="517525" y="400050"/>
              <a:ext cx="11113" cy="7938"/>
            </a:xfrm>
            <a:custGeom>
              <a:avLst/>
              <a:gdLst>
                <a:gd name="T0" fmla="*/ 11113 w 3"/>
                <a:gd name="T1" fmla="*/ 3969 h 2"/>
                <a:gd name="T2" fmla="*/ 3704 w 3"/>
                <a:gd name="T3" fmla="*/ 7938 h 2"/>
                <a:gd name="T4" fmla="*/ 0 w 3"/>
                <a:gd name="T5" fmla="*/ 7938 h 2"/>
                <a:gd name="T6" fmla="*/ 0 w 3"/>
                <a:gd name="T7" fmla="*/ 7938 h 2"/>
                <a:gd name="T8" fmla="*/ 0 w 3"/>
                <a:gd name="T9" fmla="*/ 3969 h 2"/>
                <a:gd name="T10" fmla="*/ 0 w 3"/>
                <a:gd name="T11" fmla="*/ 0 h 2"/>
                <a:gd name="T12" fmla="*/ 7409 w 3"/>
                <a:gd name="T13" fmla="*/ 0 h 2"/>
                <a:gd name="T14" fmla="*/ 11113 w 3"/>
                <a:gd name="T15" fmla="*/ 0 h 2"/>
                <a:gd name="T16" fmla="*/ 11113 w 3"/>
                <a:gd name="T17" fmla="*/ 3969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2"/>
                <a:gd name="T29" fmla="*/ 3 w 3"/>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2">
                  <a:moveTo>
                    <a:pt x="3" y="1"/>
                  </a:moveTo>
                  <a:cubicBezTo>
                    <a:pt x="3" y="2"/>
                    <a:pt x="2" y="2"/>
                    <a:pt x="1" y="2"/>
                  </a:cubicBezTo>
                  <a:cubicBezTo>
                    <a:pt x="1" y="2"/>
                    <a:pt x="0" y="2"/>
                    <a:pt x="0" y="2"/>
                  </a:cubicBezTo>
                  <a:cubicBezTo>
                    <a:pt x="0" y="2"/>
                    <a:pt x="0" y="2"/>
                    <a:pt x="0" y="2"/>
                  </a:cubicBezTo>
                  <a:cubicBezTo>
                    <a:pt x="0" y="2"/>
                    <a:pt x="0" y="1"/>
                    <a:pt x="0" y="1"/>
                  </a:cubicBezTo>
                  <a:cubicBezTo>
                    <a:pt x="0" y="1"/>
                    <a:pt x="0" y="1"/>
                    <a:pt x="0" y="0"/>
                  </a:cubicBezTo>
                  <a:cubicBezTo>
                    <a:pt x="1" y="0"/>
                    <a:pt x="1" y="0"/>
                    <a:pt x="2" y="0"/>
                  </a:cubicBezTo>
                  <a:cubicBezTo>
                    <a:pt x="2" y="0"/>
                    <a:pt x="3" y="0"/>
                    <a:pt x="3" y="0"/>
                  </a:cubicBezTo>
                  <a:cubicBezTo>
                    <a:pt x="3" y="0"/>
                    <a:pt x="3" y="1"/>
                    <a:pt x="3" y="1"/>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21" name="Freeform 544"/>
            <p:cNvSpPr>
              <a:spLocks noChangeArrowheads="1"/>
            </p:cNvSpPr>
            <p:nvPr/>
          </p:nvSpPr>
          <p:spPr bwMode="auto">
            <a:xfrm>
              <a:off x="419100" y="320675"/>
              <a:ext cx="60325" cy="33338"/>
            </a:xfrm>
            <a:custGeom>
              <a:avLst/>
              <a:gdLst>
                <a:gd name="T0" fmla="*/ 60325 w 16"/>
                <a:gd name="T1" fmla="*/ 3704 h 9"/>
                <a:gd name="T2" fmla="*/ 49014 w 16"/>
                <a:gd name="T3" fmla="*/ 14817 h 9"/>
                <a:gd name="T4" fmla="*/ 37703 w 16"/>
                <a:gd name="T5" fmla="*/ 14817 h 9"/>
                <a:gd name="T6" fmla="*/ 37703 w 16"/>
                <a:gd name="T7" fmla="*/ 22225 h 9"/>
                <a:gd name="T8" fmla="*/ 22622 w 16"/>
                <a:gd name="T9" fmla="*/ 29634 h 9"/>
                <a:gd name="T10" fmla="*/ 15081 w 16"/>
                <a:gd name="T11" fmla="*/ 33338 h 9"/>
                <a:gd name="T12" fmla="*/ 15081 w 16"/>
                <a:gd name="T13" fmla="*/ 33338 h 9"/>
                <a:gd name="T14" fmla="*/ 7541 w 16"/>
                <a:gd name="T15" fmla="*/ 33338 h 9"/>
                <a:gd name="T16" fmla="*/ 7541 w 16"/>
                <a:gd name="T17" fmla="*/ 29634 h 9"/>
                <a:gd name="T18" fmla="*/ 3770 w 16"/>
                <a:gd name="T19" fmla="*/ 29634 h 9"/>
                <a:gd name="T20" fmla="*/ 3770 w 16"/>
                <a:gd name="T21" fmla="*/ 25930 h 9"/>
                <a:gd name="T22" fmla="*/ 0 w 16"/>
                <a:gd name="T23" fmla="*/ 29634 h 9"/>
                <a:gd name="T24" fmla="*/ 0 w 16"/>
                <a:gd name="T25" fmla="*/ 25930 h 9"/>
                <a:gd name="T26" fmla="*/ 3770 w 16"/>
                <a:gd name="T27" fmla="*/ 25930 h 9"/>
                <a:gd name="T28" fmla="*/ 0 w 16"/>
                <a:gd name="T29" fmla="*/ 22225 h 9"/>
                <a:gd name="T30" fmla="*/ 0 w 16"/>
                <a:gd name="T31" fmla="*/ 22225 h 9"/>
                <a:gd name="T32" fmla="*/ 3770 w 16"/>
                <a:gd name="T33" fmla="*/ 18521 h 9"/>
                <a:gd name="T34" fmla="*/ 3770 w 16"/>
                <a:gd name="T35" fmla="*/ 18521 h 9"/>
                <a:gd name="T36" fmla="*/ 7541 w 16"/>
                <a:gd name="T37" fmla="*/ 14817 h 9"/>
                <a:gd name="T38" fmla="*/ 15081 w 16"/>
                <a:gd name="T39" fmla="*/ 11113 h 9"/>
                <a:gd name="T40" fmla="*/ 26392 w 16"/>
                <a:gd name="T41" fmla="*/ 7408 h 9"/>
                <a:gd name="T42" fmla="*/ 26392 w 16"/>
                <a:gd name="T43" fmla="*/ 7408 h 9"/>
                <a:gd name="T44" fmla="*/ 30163 w 16"/>
                <a:gd name="T45" fmla="*/ 7408 h 9"/>
                <a:gd name="T46" fmla="*/ 33933 w 16"/>
                <a:gd name="T47" fmla="*/ 7408 h 9"/>
                <a:gd name="T48" fmla="*/ 37703 w 16"/>
                <a:gd name="T49" fmla="*/ 3704 h 9"/>
                <a:gd name="T50" fmla="*/ 37703 w 16"/>
                <a:gd name="T51" fmla="*/ 0 h 9"/>
                <a:gd name="T52" fmla="*/ 45244 w 16"/>
                <a:gd name="T53" fmla="*/ 0 h 9"/>
                <a:gd name="T54" fmla="*/ 56555 w 16"/>
                <a:gd name="T55" fmla="*/ 0 h 9"/>
                <a:gd name="T56" fmla="*/ 60325 w 16"/>
                <a:gd name="T57" fmla="*/ 3704 h 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
                <a:gd name="T88" fmla="*/ 0 h 9"/>
                <a:gd name="T89" fmla="*/ 16 w 16"/>
                <a:gd name="T90" fmla="*/ 9 h 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 h="9">
                  <a:moveTo>
                    <a:pt x="16" y="1"/>
                  </a:moveTo>
                  <a:cubicBezTo>
                    <a:pt x="15" y="3"/>
                    <a:pt x="14" y="3"/>
                    <a:pt x="13" y="4"/>
                  </a:cubicBezTo>
                  <a:cubicBezTo>
                    <a:pt x="12" y="4"/>
                    <a:pt x="11" y="4"/>
                    <a:pt x="10" y="4"/>
                  </a:cubicBezTo>
                  <a:cubicBezTo>
                    <a:pt x="11" y="5"/>
                    <a:pt x="10" y="5"/>
                    <a:pt x="10" y="6"/>
                  </a:cubicBezTo>
                  <a:cubicBezTo>
                    <a:pt x="9" y="7"/>
                    <a:pt x="7" y="8"/>
                    <a:pt x="6" y="8"/>
                  </a:cubicBezTo>
                  <a:cubicBezTo>
                    <a:pt x="5" y="9"/>
                    <a:pt x="5" y="9"/>
                    <a:pt x="4" y="9"/>
                  </a:cubicBezTo>
                  <a:cubicBezTo>
                    <a:pt x="4" y="9"/>
                    <a:pt x="4" y="9"/>
                    <a:pt x="4" y="9"/>
                  </a:cubicBezTo>
                  <a:cubicBezTo>
                    <a:pt x="3" y="9"/>
                    <a:pt x="3" y="9"/>
                    <a:pt x="2" y="9"/>
                  </a:cubicBezTo>
                  <a:cubicBezTo>
                    <a:pt x="2" y="9"/>
                    <a:pt x="3" y="8"/>
                    <a:pt x="2" y="8"/>
                  </a:cubicBezTo>
                  <a:cubicBezTo>
                    <a:pt x="2" y="8"/>
                    <a:pt x="1" y="9"/>
                    <a:pt x="1" y="8"/>
                  </a:cubicBezTo>
                  <a:cubicBezTo>
                    <a:pt x="1" y="8"/>
                    <a:pt x="1" y="7"/>
                    <a:pt x="1" y="7"/>
                  </a:cubicBezTo>
                  <a:cubicBezTo>
                    <a:pt x="0" y="7"/>
                    <a:pt x="0" y="8"/>
                    <a:pt x="0" y="8"/>
                  </a:cubicBezTo>
                  <a:cubicBezTo>
                    <a:pt x="0" y="7"/>
                    <a:pt x="0" y="7"/>
                    <a:pt x="0" y="7"/>
                  </a:cubicBezTo>
                  <a:cubicBezTo>
                    <a:pt x="0" y="7"/>
                    <a:pt x="1" y="7"/>
                    <a:pt x="1" y="7"/>
                  </a:cubicBezTo>
                  <a:cubicBezTo>
                    <a:pt x="1" y="7"/>
                    <a:pt x="0" y="7"/>
                    <a:pt x="0" y="6"/>
                  </a:cubicBezTo>
                  <a:cubicBezTo>
                    <a:pt x="0" y="6"/>
                    <a:pt x="0" y="6"/>
                    <a:pt x="0" y="6"/>
                  </a:cubicBezTo>
                  <a:cubicBezTo>
                    <a:pt x="0" y="6"/>
                    <a:pt x="1" y="6"/>
                    <a:pt x="1" y="5"/>
                  </a:cubicBezTo>
                  <a:cubicBezTo>
                    <a:pt x="1" y="5"/>
                    <a:pt x="0" y="5"/>
                    <a:pt x="1" y="5"/>
                  </a:cubicBezTo>
                  <a:cubicBezTo>
                    <a:pt x="1" y="5"/>
                    <a:pt x="1" y="4"/>
                    <a:pt x="2" y="4"/>
                  </a:cubicBezTo>
                  <a:cubicBezTo>
                    <a:pt x="2" y="4"/>
                    <a:pt x="3" y="3"/>
                    <a:pt x="4" y="3"/>
                  </a:cubicBezTo>
                  <a:cubicBezTo>
                    <a:pt x="7" y="2"/>
                    <a:pt x="7" y="2"/>
                    <a:pt x="7" y="2"/>
                  </a:cubicBezTo>
                  <a:cubicBezTo>
                    <a:pt x="7" y="2"/>
                    <a:pt x="7" y="2"/>
                    <a:pt x="7" y="2"/>
                  </a:cubicBezTo>
                  <a:cubicBezTo>
                    <a:pt x="7" y="2"/>
                    <a:pt x="8" y="2"/>
                    <a:pt x="8" y="2"/>
                  </a:cubicBezTo>
                  <a:cubicBezTo>
                    <a:pt x="8" y="2"/>
                    <a:pt x="8" y="2"/>
                    <a:pt x="9" y="2"/>
                  </a:cubicBezTo>
                  <a:cubicBezTo>
                    <a:pt x="9" y="1"/>
                    <a:pt x="10" y="1"/>
                    <a:pt x="10" y="1"/>
                  </a:cubicBezTo>
                  <a:cubicBezTo>
                    <a:pt x="10" y="0"/>
                    <a:pt x="10" y="0"/>
                    <a:pt x="10" y="0"/>
                  </a:cubicBezTo>
                  <a:cubicBezTo>
                    <a:pt x="11" y="0"/>
                    <a:pt x="12" y="0"/>
                    <a:pt x="12" y="0"/>
                  </a:cubicBezTo>
                  <a:cubicBezTo>
                    <a:pt x="13" y="0"/>
                    <a:pt x="15" y="0"/>
                    <a:pt x="15" y="0"/>
                  </a:cubicBezTo>
                  <a:cubicBezTo>
                    <a:pt x="16" y="1"/>
                    <a:pt x="15" y="1"/>
                    <a:pt x="16" y="1"/>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22" name="Freeform 545"/>
            <p:cNvSpPr>
              <a:spLocks noChangeArrowheads="1"/>
            </p:cNvSpPr>
            <p:nvPr/>
          </p:nvSpPr>
          <p:spPr bwMode="auto">
            <a:xfrm>
              <a:off x="468313" y="361950"/>
              <a:ext cx="7938" cy="3175"/>
            </a:xfrm>
            <a:custGeom>
              <a:avLst/>
              <a:gdLst>
                <a:gd name="T0" fmla="*/ 7938 w 2"/>
                <a:gd name="T1" fmla="*/ 3175 h 1"/>
                <a:gd name="T2" fmla="*/ 0 w 2"/>
                <a:gd name="T3" fmla="*/ 3175 h 1"/>
                <a:gd name="T4" fmla="*/ 0 w 2"/>
                <a:gd name="T5" fmla="*/ 3175 h 1"/>
                <a:gd name="T6" fmla="*/ 3969 w 2"/>
                <a:gd name="T7" fmla="*/ 0 h 1"/>
                <a:gd name="T8" fmla="*/ 7938 w 2"/>
                <a:gd name="T9" fmla="*/ 0 h 1"/>
                <a:gd name="T10" fmla="*/ 7938 w 2"/>
                <a:gd name="T11" fmla="*/ 3175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2" y="1"/>
                  </a:moveTo>
                  <a:cubicBezTo>
                    <a:pt x="1" y="1"/>
                    <a:pt x="0" y="1"/>
                    <a:pt x="0" y="1"/>
                  </a:cubicBezTo>
                  <a:cubicBezTo>
                    <a:pt x="0" y="1"/>
                    <a:pt x="0" y="1"/>
                    <a:pt x="0" y="1"/>
                  </a:cubicBezTo>
                  <a:cubicBezTo>
                    <a:pt x="0" y="0"/>
                    <a:pt x="1" y="0"/>
                    <a:pt x="1" y="0"/>
                  </a:cubicBezTo>
                  <a:cubicBezTo>
                    <a:pt x="2" y="0"/>
                    <a:pt x="2" y="0"/>
                    <a:pt x="2" y="0"/>
                  </a:cubicBezTo>
                  <a:cubicBezTo>
                    <a:pt x="2" y="0"/>
                    <a:pt x="2" y="1"/>
                    <a:pt x="2" y="1"/>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23" name="Freeform 546"/>
            <p:cNvSpPr>
              <a:spLocks noChangeArrowheads="1"/>
            </p:cNvSpPr>
            <p:nvPr/>
          </p:nvSpPr>
          <p:spPr bwMode="auto">
            <a:xfrm>
              <a:off x="404813" y="369887"/>
              <a:ext cx="71438" cy="30163"/>
            </a:xfrm>
            <a:custGeom>
              <a:avLst/>
              <a:gdLst>
                <a:gd name="T0" fmla="*/ 67678 w 19"/>
                <a:gd name="T1" fmla="*/ 18852 h 8"/>
                <a:gd name="T2" fmla="*/ 52639 w 19"/>
                <a:gd name="T3" fmla="*/ 26393 h 8"/>
                <a:gd name="T4" fmla="*/ 37599 w 19"/>
                <a:gd name="T5" fmla="*/ 22622 h 8"/>
                <a:gd name="T6" fmla="*/ 37599 w 19"/>
                <a:gd name="T7" fmla="*/ 22622 h 8"/>
                <a:gd name="T8" fmla="*/ 33839 w 19"/>
                <a:gd name="T9" fmla="*/ 22622 h 8"/>
                <a:gd name="T10" fmla="*/ 33839 w 19"/>
                <a:gd name="T11" fmla="*/ 18852 h 8"/>
                <a:gd name="T12" fmla="*/ 7520 w 19"/>
                <a:gd name="T13" fmla="*/ 26393 h 8"/>
                <a:gd name="T14" fmla="*/ 3760 w 19"/>
                <a:gd name="T15" fmla="*/ 26393 h 8"/>
                <a:gd name="T16" fmla="*/ 3760 w 19"/>
                <a:gd name="T17" fmla="*/ 22622 h 8"/>
                <a:gd name="T18" fmla="*/ 0 w 19"/>
                <a:gd name="T19" fmla="*/ 26393 h 8"/>
                <a:gd name="T20" fmla="*/ 0 w 19"/>
                <a:gd name="T21" fmla="*/ 22622 h 8"/>
                <a:gd name="T22" fmla="*/ 3760 w 19"/>
                <a:gd name="T23" fmla="*/ 22622 h 8"/>
                <a:gd name="T24" fmla="*/ 0 w 19"/>
                <a:gd name="T25" fmla="*/ 18852 h 8"/>
                <a:gd name="T26" fmla="*/ 3760 w 19"/>
                <a:gd name="T27" fmla="*/ 18852 h 8"/>
                <a:gd name="T28" fmla="*/ 0 w 19"/>
                <a:gd name="T29" fmla="*/ 15082 h 8"/>
                <a:gd name="T30" fmla="*/ 3760 w 19"/>
                <a:gd name="T31" fmla="*/ 11311 h 8"/>
                <a:gd name="T32" fmla="*/ 7520 w 19"/>
                <a:gd name="T33" fmla="*/ 11311 h 8"/>
                <a:gd name="T34" fmla="*/ 7520 w 19"/>
                <a:gd name="T35" fmla="*/ 7541 h 8"/>
                <a:gd name="T36" fmla="*/ 7520 w 19"/>
                <a:gd name="T37" fmla="*/ 7541 h 8"/>
                <a:gd name="T38" fmla="*/ 11280 w 19"/>
                <a:gd name="T39" fmla="*/ 3770 h 8"/>
                <a:gd name="T40" fmla="*/ 18799 w 19"/>
                <a:gd name="T41" fmla="*/ 0 h 8"/>
                <a:gd name="T42" fmla="*/ 30079 w 19"/>
                <a:gd name="T43" fmla="*/ 0 h 8"/>
                <a:gd name="T44" fmla="*/ 33839 w 19"/>
                <a:gd name="T45" fmla="*/ 0 h 8"/>
                <a:gd name="T46" fmla="*/ 41359 w 19"/>
                <a:gd name="T47" fmla="*/ 7541 h 8"/>
                <a:gd name="T48" fmla="*/ 63918 w 19"/>
                <a:gd name="T49" fmla="*/ 3770 h 8"/>
                <a:gd name="T50" fmla="*/ 71438 w 19"/>
                <a:gd name="T51" fmla="*/ 3770 h 8"/>
                <a:gd name="T52" fmla="*/ 71438 w 19"/>
                <a:gd name="T53" fmla="*/ 7541 h 8"/>
                <a:gd name="T54" fmla="*/ 67678 w 19"/>
                <a:gd name="T55" fmla="*/ 18852 h 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9"/>
                <a:gd name="T85" fmla="*/ 0 h 8"/>
                <a:gd name="T86" fmla="*/ 19 w 19"/>
                <a:gd name="T87" fmla="*/ 8 h 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9" h="8">
                  <a:moveTo>
                    <a:pt x="18" y="5"/>
                  </a:moveTo>
                  <a:cubicBezTo>
                    <a:pt x="16" y="6"/>
                    <a:pt x="15" y="7"/>
                    <a:pt x="14" y="7"/>
                  </a:cubicBezTo>
                  <a:cubicBezTo>
                    <a:pt x="13" y="7"/>
                    <a:pt x="11" y="8"/>
                    <a:pt x="10" y="6"/>
                  </a:cubicBezTo>
                  <a:cubicBezTo>
                    <a:pt x="10" y="6"/>
                    <a:pt x="10" y="6"/>
                    <a:pt x="10" y="6"/>
                  </a:cubicBezTo>
                  <a:cubicBezTo>
                    <a:pt x="9" y="6"/>
                    <a:pt x="9" y="6"/>
                    <a:pt x="9" y="6"/>
                  </a:cubicBezTo>
                  <a:cubicBezTo>
                    <a:pt x="9" y="6"/>
                    <a:pt x="10" y="5"/>
                    <a:pt x="9" y="5"/>
                  </a:cubicBezTo>
                  <a:cubicBezTo>
                    <a:pt x="7" y="6"/>
                    <a:pt x="5" y="7"/>
                    <a:pt x="2" y="7"/>
                  </a:cubicBezTo>
                  <a:cubicBezTo>
                    <a:pt x="2" y="7"/>
                    <a:pt x="1" y="8"/>
                    <a:pt x="1" y="7"/>
                  </a:cubicBezTo>
                  <a:cubicBezTo>
                    <a:pt x="1" y="7"/>
                    <a:pt x="2" y="7"/>
                    <a:pt x="1" y="6"/>
                  </a:cubicBezTo>
                  <a:cubicBezTo>
                    <a:pt x="1" y="7"/>
                    <a:pt x="0" y="7"/>
                    <a:pt x="0" y="7"/>
                  </a:cubicBezTo>
                  <a:cubicBezTo>
                    <a:pt x="0" y="7"/>
                    <a:pt x="0" y="7"/>
                    <a:pt x="0" y="6"/>
                  </a:cubicBezTo>
                  <a:cubicBezTo>
                    <a:pt x="0" y="6"/>
                    <a:pt x="1" y="6"/>
                    <a:pt x="1" y="6"/>
                  </a:cubicBezTo>
                  <a:cubicBezTo>
                    <a:pt x="1" y="5"/>
                    <a:pt x="0" y="6"/>
                    <a:pt x="0" y="5"/>
                  </a:cubicBezTo>
                  <a:cubicBezTo>
                    <a:pt x="0" y="5"/>
                    <a:pt x="1" y="5"/>
                    <a:pt x="1" y="5"/>
                  </a:cubicBezTo>
                  <a:cubicBezTo>
                    <a:pt x="1" y="4"/>
                    <a:pt x="0" y="5"/>
                    <a:pt x="0" y="4"/>
                  </a:cubicBezTo>
                  <a:cubicBezTo>
                    <a:pt x="0" y="4"/>
                    <a:pt x="1" y="4"/>
                    <a:pt x="1" y="3"/>
                  </a:cubicBezTo>
                  <a:cubicBezTo>
                    <a:pt x="1" y="3"/>
                    <a:pt x="1" y="3"/>
                    <a:pt x="2" y="3"/>
                  </a:cubicBezTo>
                  <a:cubicBezTo>
                    <a:pt x="2" y="3"/>
                    <a:pt x="2" y="3"/>
                    <a:pt x="2" y="2"/>
                  </a:cubicBezTo>
                  <a:cubicBezTo>
                    <a:pt x="2" y="2"/>
                    <a:pt x="2" y="2"/>
                    <a:pt x="2" y="2"/>
                  </a:cubicBezTo>
                  <a:cubicBezTo>
                    <a:pt x="2" y="2"/>
                    <a:pt x="2" y="2"/>
                    <a:pt x="3" y="1"/>
                  </a:cubicBezTo>
                  <a:cubicBezTo>
                    <a:pt x="3" y="1"/>
                    <a:pt x="5" y="0"/>
                    <a:pt x="5" y="0"/>
                  </a:cubicBezTo>
                  <a:cubicBezTo>
                    <a:pt x="6" y="0"/>
                    <a:pt x="7" y="0"/>
                    <a:pt x="8" y="0"/>
                  </a:cubicBezTo>
                  <a:cubicBezTo>
                    <a:pt x="8" y="0"/>
                    <a:pt x="8" y="0"/>
                    <a:pt x="9" y="0"/>
                  </a:cubicBezTo>
                  <a:cubicBezTo>
                    <a:pt x="9" y="0"/>
                    <a:pt x="11" y="1"/>
                    <a:pt x="11" y="2"/>
                  </a:cubicBezTo>
                  <a:cubicBezTo>
                    <a:pt x="13" y="1"/>
                    <a:pt x="15" y="1"/>
                    <a:pt x="17" y="1"/>
                  </a:cubicBezTo>
                  <a:cubicBezTo>
                    <a:pt x="18" y="1"/>
                    <a:pt x="18" y="1"/>
                    <a:pt x="19" y="1"/>
                  </a:cubicBezTo>
                  <a:cubicBezTo>
                    <a:pt x="19" y="2"/>
                    <a:pt x="19" y="2"/>
                    <a:pt x="19" y="2"/>
                  </a:cubicBezTo>
                  <a:cubicBezTo>
                    <a:pt x="19" y="3"/>
                    <a:pt x="19" y="4"/>
                    <a:pt x="18" y="5"/>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24" name="Freeform 547"/>
            <p:cNvSpPr>
              <a:spLocks noChangeArrowheads="1"/>
            </p:cNvSpPr>
            <p:nvPr/>
          </p:nvSpPr>
          <p:spPr bwMode="auto">
            <a:xfrm>
              <a:off x="415925" y="403225"/>
              <a:ext cx="47625" cy="26988"/>
            </a:xfrm>
            <a:custGeom>
              <a:avLst/>
              <a:gdLst>
                <a:gd name="T0" fmla="*/ 36635 w 13"/>
                <a:gd name="T1" fmla="*/ 23133 h 7"/>
                <a:gd name="T2" fmla="*/ 21981 w 13"/>
                <a:gd name="T3" fmla="*/ 26988 h 7"/>
                <a:gd name="T4" fmla="*/ 14654 w 13"/>
                <a:gd name="T5" fmla="*/ 26988 h 7"/>
                <a:gd name="T6" fmla="*/ 14654 w 13"/>
                <a:gd name="T7" fmla="*/ 26988 h 7"/>
                <a:gd name="T8" fmla="*/ 7327 w 13"/>
                <a:gd name="T9" fmla="*/ 19277 h 7"/>
                <a:gd name="T10" fmla="*/ 10990 w 13"/>
                <a:gd name="T11" fmla="*/ 15422 h 7"/>
                <a:gd name="T12" fmla="*/ 3663 w 13"/>
                <a:gd name="T13" fmla="*/ 11566 h 7"/>
                <a:gd name="T14" fmla="*/ 0 w 13"/>
                <a:gd name="T15" fmla="*/ 11566 h 7"/>
                <a:gd name="T16" fmla="*/ 3663 w 13"/>
                <a:gd name="T17" fmla="*/ 11566 h 7"/>
                <a:gd name="T18" fmla="*/ 7327 w 13"/>
                <a:gd name="T19" fmla="*/ 11566 h 7"/>
                <a:gd name="T20" fmla="*/ 10990 w 13"/>
                <a:gd name="T21" fmla="*/ 7711 h 7"/>
                <a:gd name="T22" fmla="*/ 21981 w 13"/>
                <a:gd name="T23" fmla="*/ 3855 h 7"/>
                <a:gd name="T24" fmla="*/ 36635 w 13"/>
                <a:gd name="T25" fmla="*/ 3855 h 7"/>
                <a:gd name="T26" fmla="*/ 43962 w 13"/>
                <a:gd name="T27" fmla="*/ 3855 h 7"/>
                <a:gd name="T28" fmla="*/ 43962 w 13"/>
                <a:gd name="T29" fmla="*/ 7711 h 7"/>
                <a:gd name="T30" fmla="*/ 36635 w 13"/>
                <a:gd name="T31" fmla="*/ 23133 h 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
                <a:gd name="T49" fmla="*/ 0 h 7"/>
                <a:gd name="T50" fmla="*/ 13 w 13"/>
                <a:gd name="T51" fmla="*/ 7 h 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 h="7">
                  <a:moveTo>
                    <a:pt x="10" y="6"/>
                  </a:moveTo>
                  <a:cubicBezTo>
                    <a:pt x="9" y="6"/>
                    <a:pt x="7" y="7"/>
                    <a:pt x="6" y="7"/>
                  </a:cubicBezTo>
                  <a:cubicBezTo>
                    <a:pt x="5" y="7"/>
                    <a:pt x="4" y="7"/>
                    <a:pt x="4" y="7"/>
                  </a:cubicBezTo>
                  <a:cubicBezTo>
                    <a:pt x="4" y="7"/>
                    <a:pt x="3" y="7"/>
                    <a:pt x="4" y="7"/>
                  </a:cubicBezTo>
                  <a:cubicBezTo>
                    <a:pt x="2" y="7"/>
                    <a:pt x="3" y="6"/>
                    <a:pt x="2" y="5"/>
                  </a:cubicBezTo>
                  <a:cubicBezTo>
                    <a:pt x="3" y="4"/>
                    <a:pt x="3" y="4"/>
                    <a:pt x="3" y="4"/>
                  </a:cubicBezTo>
                  <a:cubicBezTo>
                    <a:pt x="2" y="4"/>
                    <a:pt x="1" y="4"/>
                    <a:pt x="1" y="3"/>
                  </a:cubicBezTo>
                  <a:cubicBezTo>
                    <a:pt x="1" y="3"/>
                    <a:pt x="1" y="4"/>
                    <a:pt x="0" y="3"/>
                  </a:cubicBezTo>
                  <a:cubicBezTo>
                    <a:pt x="0" y="3"/>
                    <a:pt x="0" y="3"/>
                    <a:pt x="1" y="3"/>
                  </a:cubicBezTo>
                  <a:cubicBezTo>
                    <a:pt x="1" y="3"/>
                    <a:pt x="2" y="2"/>
                    <a:pt x="2" y="3"/>
                  </a:cubicBezTo>
                  <a:cubicBezTo>
                    <a:pt x="3" y="2"/>
                    <a:pt x="2" y="2"/>
                    <a:pt x="3" y="2"/>
                  </a:cubicBezTo>
                  <a:cubicBezTo>
                    <a:pt x="4" y="2"/>
                    <a:pt x="5" y="2"/>
                    <a:pt x="6" y="1"/>
                  </a:cubicBezTo>
                  <a:cubicBezTo>
                    <a:pt x="7" y="1"/>
                    <a:pt x="9" y="0"/>
                    <a:pt x="10" y="1"/>
                  </a:cubicBezTo>
                  <a:cubicBezTo>
                    <a:pt x="11" y="1"/>
                    <a:pt x="11" y="1"/>
                    <a:pt x="12" y="1"/>
                  </a:cubicBezTo>
                  <a:cubicBezTo>
                    <a:pt x="12" y="2"/>
                    <a:pt x="12" y="2"/>
                    <a:pt x="12" y="2"/>
                  </a:cubicBezTo>
                  <a:cubicBezTo>
                    <a:pt x="13" y="3"/>
                    <a:pt x="11" y="5"/>
                    <a:pt x="10" y="6"/>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25" name="Freeform 548"/>
            <p:cNvSpPr>
              <a:spLocks noChangeArrowheads="1"/>
            </p:cNvSpPr>
            <p:nvPr/>
          </p:nvSpPr>
          <p:spPr bwMode="auto">
            <a:xfrm>
              <a:off x="0" y="282575"/>
              <a:ext cx="7938" cy="4763"/>
            </a:xfrm>
            <a:custGeom>
              <a:avLst/>
              <a:gdLst>
                <a:gd name="T0" fmla="*/ 7938 w 2"/>
                <a:gd name="T1" fmla="*/ 4763 h 1"/>
                <a:gd name="T2" fmla="*/ 3969 w 2"/>
                <a:gd name="T3" fmla="*/ 4763 h 1"/>
                <a:gd name="T4" fmla="*/ 7938 w 2"/>
                <a:gd name="T5" fmla="*/ 4763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2" y="1"/>
                  </a:moveTo>
                  <a:cubicBezTo>
                    <a:pt x="2" y="0"/>
                    <a:pt x="1" y="1"/>
                    <a:pt x="1" y="1"/>
                  </a:cubicBezTo>
                  <a:cubicBezTo>
                    <a:pt x="0" y="1"/>
                    <a:pt x="2" y="1"/>
                    <a:pt x="2" y="1"/>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26" name="Freeform 550"/>
            <p:cNvSpPr>
              <a:spLocks noChangeArrowheads="1"/>
            </p:cNvSpPr>
            <p:nvPr/>
          </p:nvSpPr>
          <p:spPr bwMode="auto">
            <a:xfrm>
              <a:off x="46038" y="169862"/>
              <a:ext cx="11113" cy="3175"/>
            </a:xfrm>
            <a:custGeom>
              <a:avLst/>
              <a:gdLst>
                <a:gd name="T0" fmla="*/ 7409 w 3"/>
                <a:gd name="T1" fmla="*/ 0 h 1"/>
                <a:gd name="T2" fmla="*/ 7409 w 3"/>
                <a:gd name="T3" fmla="*/ 0 h 1"/>
                <a:gd name="T4" fmla="*/ 0 60000 65536"/>
                <a:gd name="T5" fmla="*/ 0 60000 65536"/>
                <a:gd name="T6" fmla="*/ 0 w 3"/>
                <a:gd name="T7" fmla="*/ 0 h 1"/>
                <a:gd name="T8" fmla="*/ 3 w 3"/>
                <a:gd name="T9" fmla="*/ 1 h 1"/>
              </a:gdLst>
              <a:ahLst/>
              <a:cxnLst>
                <a:cxn ang="T4">
                  <a:pos x="T0" y="T1"/>
                </a:cxn>
                <a:cxn ang="T5">
                  <a:pos x="T2" y="T3"/>
                </a:cxn>
              </a:cxnLst>
              <a:rect l="T6" t="T7" r="T8" b="T9"/>
              <a:pathLst>
                <a:path w="3" h="1">
                  <a:moveTo>
                    <a:pt x="2" y="0"/>
                  </a:moveTo>
                  <a:cubicBezTo>
                    <a:pt x="0" y="0"/>
                    <a:pt x="3" y="1"/>
                    <a:pt x="2"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27" name="Freeform 551"/>
            <p:cNvSpPr>
              <a:spLocks noChangeArrowheads="1"/>
            </p:cNvSpPr>
            <p:nvPr/>
          </p:nvSpPr>
          <p:spPr bwMode="auto">
            <a:xfrm>
              <a:off x="68263" y="153987"/>
              <a:ext cx="4763" cy="1"/>
            </a:xfrm>
            <a:custGeom>
              <a:avLst/>
              <a:gdLst>
                <a:gd name="T0" fmla="*/ 0 w 1"/>
                <a:gd name="T1" fmla="*/ 0 h 1"/>
                <a:gd name="T2" fmla="*/ 4763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1" y="0"/>
                  </a:cubicBezTo>
                  <a:cubicBezTo>
                    <a:pt x="0" y="0"/>
                    <a:pt x="0" y="0"/>
                    <a:pt x="0" y="0"/>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28" name="Freeform 560"/>
            <p:cNvSpPr>
              <a:spLocks noChangeArrowheads="1"/>
            </p:cNvSpPr>
            <p:nvPr/>
          </p:nvSpPr>
          <p:spPr bwMode="auto">
            <a:xfrm>
              <a:off x="1681163" y="98425"/>
              <a:ext cx="1" cy="3175"/>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cubicBezTo>
                    <a:pt x="0" y="1"/>
                    <a:pt x="0" y="0"/>
                    <a:pt x="0"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29" name="Freeform 561"/>
            <p:cNvSpPr>
              <a:spLocks noChangeArrowheads="1"/>
            </p:cNvSpPr>
            <p:nvPr/>
          </p:nvSpPr>
          <p:spPr bwMode="auto">
            <a:xfrm>
              <a:off x="1677988" y="98425"/>
              <a:ext cx="3175" cy="1"/>
            </a:xfrm>
            <a:custGeom>
              <a:avLst/>
              <a:gdLst>
                <a:gd name="T0" fmla="*/ 3175 w 1"/>
                <a:gd name="T1" fmla="*/ 0 h 1"/>
                <a:gd name="T2" fmla="*/ 3175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1" y="0"/>
                  </a:moveTo>
                  <a:cubicBezTo>
                    <a:pt x="1" y="0"/>
                    <a:pt x="0" y="0"/>
                    <a:pt x="1"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30" name="Freeform 563"/>
            <p:cNvSpPr>
              <a:spLocks noChangeArrowheads="1"/>
            </p:cNvSpPr>
            <p:nvPr/>
          </p:nvSpPr>
          <p:spPr bwMode="auto">
            <a:xfrm>
              <a:off x="57150" y="3175"/>
              <a:ext cx="3175" cy="7938"/>
            </a:xfrm>
            <a:custGeom>
              <a:avLst/>
              <a:gdLst>
                <a:gd name="T0" fmla="*/ 0 w 1"/>
                <a:gd name="T1" fmla="*/ 7938 h 2"/>
                <a:gd name="T2" fmla="*/ 0 w 1"/>
                <a:gd name="T3" fmla="*/ 7938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1" y="0"/>
                    <a:pt x="0" y="2"/>
                    <a:pt x="0" y="2"/>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31" name="Freeform 564"/>
            <p:cNvSpPr>
              <a:spLocks noChangeArrowheads="1"/>
            </p:cNvSpPr>
            <p:nvPr/>
          </p:nvSpPr>
          <p:spPr bwMode="auto">
            <a:xfrm>
              <a:off x="53975" y="3175"/>
              <a:ext cx="3175" cy="1"/>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cubicBezTo>
                    <a:pt x="1" y="0"/>
                    <a:pt x="1" y="0"/>
                    <a:pt x="0"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32" name="Freeform 568"/>
            <p:cNvSpPr>
              <a:spLocks noChangeArrowheads="1"/>
            </p:cNvSpPr>
            <p:nvPr/>
          </p:nvSpPr>
          <p:spPr bwMode="auto">
            <a:xfrm>
              <a:off x="57150" y="0"/>
              <a:ext cx="7938" cy="3175"/>
            </a:xfrm>
            <a:custGeom>
              <a:avLst/>
              <a:gdLst>
                <a:gd name="T0" fmla="*/ 3969 w 2"/>
                <a:gd name="T1" fmla="*/ 0 h 1"/>
                <a:gd name="T2" fmla="*/ 7938 w 2"/>
                <a:gd name="T3" fmla="*/ 3175 h 1"/>
                <a:gd name="T4" fmla="*/ 3969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1" y="0"/>
                  </a:moveTo>
                  <a:cubicBezTo>
                    <a:pt x="0" y="0"/>
                    <a:pt x="1" y="1"/>
                    <a:pt x="2" y="1"/>
                  </a:cubicBezTo>
                  <a:cubicBezTo>
                    <a:pt x="2" y="0"/>
                    <a:pt x="1" y="0"/>
                    <a:pt x="1" y="0"/>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33" name="Freeform 575"/>
            <p:cNvSpPr>
              <a:spLocks noChangeArrowheads="1"/>
            </p:cNvSpPr>
            <p:nvPr/>
          </p:nvSpPr>
          <p:spPr bwMode="auto">
            <a:xfrm>
              <a:off x="68263" y="3175"/>
              <a:ext cx="1" cy="3175"/>
            </a:xfrm>
            <a:custGeom>
              <a:avLst/>
              <a:gdLst>
                <a:gd name="T0" fmla="*/ 0 w 1"/>
                <a:gd name="T1" fmla="*/ 3175 h 1"/>
                <a:gd name="T2" fmla="*/ 0 w 1"/>
                <a:gd name="T3" fmla="*/ 3175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1"/>
                  </a:moveTo>
                  <a:cubicBezTo>
                    <a:pt x="0" y="1"/>
                    <a:pt x="0" y="0"/>
                    <a:pt x="0" y="1"/>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34" name="Freeform 578"/>
            <p:cNvSpPr>
              <a:spLocks noChangeArrowheads="1"/>
            </p:cNvSpPr>
            <p:nvPr/>
          </p:nvSpPr>
          <p:spPr bwMode="auto">
            <a:xfrm>
              <a:off x="84138" y="233362"/>
              <a:ext cx="41275" cy="7938"/>
            </a:xfrm>
            <a:custGeom>
              <a:avLst/>
              <a:gdLst>
                <a:gd name="T0" fmla="*/ 15009 w 11"/>
                <a:gd name="T1" fmla="*/ 0 h 2"/>
                <a:gd name="T2" fmla="*/ 15009 w 11"/>
                <a:gd name="T3" fmla="*/ 0 h 2"/>
                <a:gd name="T4" fmla="*/ 0 60000 65536"/>
                <a:gd name="T5" fmla="*/ 0 60000 65536"/>
                <a:gd name="T6" fmla="*/ 0 w 11"/>
                <a:gd name="T7" fmla="*/ 0 h 2"/>
                <a:gd name="T8" fmla="*/ 11 w 11"/>
                <a:gd name="T9" fmla="*/ 2 h 2"/>
              </a:gdLst>
              <a:ahLst/>
              <a:cxnLst>
                <a:cxn ang="T4">
                  <a:pos x="T0" y="T1"/>
                </a:cxn>
                <a:cxn ang="T5">
                  <a:pos x="T2" y="T3"/>
                </a:cxn>
              </a:cxnLst>
              <a:rect l="T6" t="T7" r="T8" b="T9"/>
              <a:pathLst>
                <a:path w="11" h="2">
                  <a:moveTo>
                    <a:pt x="4" y="0"/>
                  </a:moveTo>
                  <a:cubicBezTo>
                    <a:pt x="0" y="2"/>
                    <a:pt x="11" y="1"/>
                    <a:pt x="4"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35" name="Freeform 579"/>
            <p:cNvSpPr>
              <a:spLocks noChangeArrowheads="1"/>
            </p:cNvSpPr>
            <p:nvPr/>
          </p:nvSpPr>
          <p:spPr bwMode="auto">
            <a:xfrm>
              <a:off x="106363" y="230187"/>
              <a:ext cx="11113" cy="7938"/>
            </a:xfrm>
            <a:custGeom>
              <a:avLst/>
              <a:gdLst>
                <a:gd name="T0" fmla="*/ 11113 w 3"/>
                <a:gd name="T1" fmla="*/ 3969 h 2"/>
                <a:gd name="T2" fmla="*/ 0 w 3"/>
                <a:gd name="T3" fmla="*/ 0 h 2"/>
                <a:gd name="T4" fmla="*/ 11113 w 3"/>
                <a:gd name="T5" fmla="*/ 3969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3" y="1"/>
                  </a:moveTo>
                  <a:cubicBezTo>
                    <a:pt x="2" y="1"/>
                    <a:pt x="1" y="0"/>
                    <a:pt x="0" y="0"/>
                  </a:cubicBezTo>
                  <a:cubicBezTo>
                    <a:pt x="0" y="2"/>
                    <a:pt x="1" y="2"/>
                    <a:pt x="3" y="1"/>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36" name="Freeform 580"/>
            <p:cNvSpPr>
              <a:spLocks noChangeArrowheads="1"/>
            </p:cNvSpPr>
            <p:nvPr/>
          </p:nvSpPr>
          <p:spPr bwMode="auto">
            <a:xfrm>
              <a:off x="128588" y="230187"/>
              <a:ext cx="490538" cy="19050"/>
            </a:xfrm>
            <a:custGeom>
              <a:avLst/>
              <a:gdLst>
                <a:gd name="T0" fmla="*/ 490538 w 130"/>
                <a:gd name="T1" fmla="*/ 15240 h 5"/>
                <a:gd name="T2" fmla="*/ 467898 w 130"/>
                <a:gd name="T3" fmla="*/ 11430 h 5"/>
                <a:gd name="T4" fmla="*/ 441484 w 130"/>
                <a:gd name="T5" fmla="*/ 3810 h 5"/>
                <a:gd name="T6" fmla="*/ 388657 w 130"/>
                <a:gd name="T7" fmla="*/ 3810 h 5"/>
                <a:gd name="T8" fmla="*/ 343377 w 130"/>
                <a:gd name="T9" fmla="*/ 7620 h 5"/>
                <a:gd name="T10" fmla="*/ 347150 w 130"/>
                <a:gd name="T11" fmla="*/ 7620 h 5"/>
                <a:gd name="T12" fmla="*/ 211309 w 130"/>
                <a:gd name="T13" fmla="*/ 7620 h 5"/>
                <a:gd name="T14" fmla="*/ 241496 w 130"/>
                <a:gd name="T15" fmla="*/ 3810 h 5"/>
                <a:gd name="T16" fmla="*/ 184895 w 130"/>
                <a:gd name="T17" fmla="*/ 3810 h 5"/>
                <a:gd name="T18" fmla="*/ 184895 w 130"/>
                <a:gd name="T19" fmla="*/ 11430 h 5"/>
                <a:gd name="T20" fmla="*/ 124521 w 130"/>
                <a:gd name="T21" fmla="*/ 7620 h 5"/>
                <a:gd name="T22" fmla="*/ 132068 w 130"/>
                <a:gd name="T23" fmla="*/ 11430 h 5"/>
                <a:gd name="T24" fmla="*/ 0 w 130"/>
                <a:gd name="T25" fmla="*/ 11430 h 5"/>
                <a:gd name="T26" fmla="*/ 490538 w 130"/>
                <a:gd name="T27" fmla="*/ 1524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0"/>
                <a:gd name="T43" fmla="*/ 0 h 5"/>
                <a:gd name="T44" fmla="*/ 130 w 130"/>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0" h="5">
                  <a:moveTo>
                    <a:pt x="130" y="4"/>
                  </a:moveTo>
                  <a:cubicBezTo>
                    <a:pt x="128" y="3"/>
                    <a:pt x="124" y="1"/>
                    <a:pt x="124" y="3"/>
                  </a:cubicBezTo>
                  <a:cubicBezTo>
                    <a:pt x="122" y="4"/>
                    <a:pt x="118" y="1"/>
                    <a:pt x="117" y="1"/>
                  </a:cubicBezTo>
                  <a:cubicBezTo>
                    <a:pt x="121" y="4"/>
                    <a:pt x="102" y="1"/>
                    <a:pt x="103" y="1"/>
                  </a:cubicBezTo>
                  <a:cubicBezTo>
                    <a:pt x="110" y="5"/>
                    <a:pt x="93" y="1"/>
                    <a:pt x="91" y="2"/>
                  </a:cubicBezTo>
                  <a:cubicBezTo>
                    <a:pt x="92" y="3"/>
                    <a:pt x="92" y="3"/>
                    <a:pt x="92" y="2"/>
                  </a:cubicBezTo>
                  <a:cubicBezTo>
                    <a:pt x="89" y="2"/>
                    <a:pt x="56" y="2"/>
                    <a:pt x="56" y="2"/>
                  </a:cubicBezTo>
                  <a:cubicBezTo>
                    <a:pt x="57" y="1"/>
                    <a:pt x="65" y="1"/>
                    <a:pt x="64" y="1"/>
                  </a:cubicBezTo>
                  <a:cubicBezTo>
                    <a:pt x="62" y="1"/>
                    <a:pt x="51" y="1"/>
                    <a:pt x="49" y="1"/>
                  </a:cubicBezTo>
                  <a:cubicBezTo>
                    <a:pt x="48" y="1"/>
                    <a:pt x="51" y="3"/>
                    <a:pt x="49" y="3"/>
                  </a:cubicBezTo>
                  <a:cubicBezTo>
                    <a:pt x="46" y="3"/>
                    <a:pt x="36" y="0"/>
                    <a:pt x="33" y="2"/>
                  </a:cubicBezTo>
                  <a:cubicBezTo>
                    <a:pt x="35" y="1"/>
                    <a:pt x="36" y="2"/>
                    <a:pt x="35" y="3"/>
                  </a:cubicBezTo>
                  <a:cubicBezTo>
                    <a:pt x="28" y="1"/>
                    <a:pt x="4" y="2"/>
                    <a:pt x="0" y="3"/>
                  </a:cubicBezTo>
                  <a:cubicBezTo>
                    <a:pt x="43" y="5"/>
                    <a:pt x="87" y="4"/>
                    <a:pt x="130" y="4"/>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37" name="Freeform 582"/>
            <p:cNvSpPr>
              <a:spLocks noChangeArrowheads="1"/>
            </p:cNvSpPr>
            <p:nvPr/>
          </p:nvSpPr>
          <p:spPr bwMode="auto">
            <a:xfrm>
              <a:off x="136525" y="230187"/>
              <a:ext cx="1" cy="3175"/>
            </a:xfrm>
            <a:custGeom>
              <a:avLst/>
              <a:gdLst>
                <a:gd name="T0" fmla="*/ 0 w 1"/>
                <a:gd name="T1" fmla="*/ 3175 h 1"/>
                <a:gd name="T2" fmla="*/ 0 w 1"/>
                <a:gd name="T3" fmla="*/ 3175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1"/>
                  </a:moveTo>
                  <a:cubicBezTo>
                    <a:pt x="0" y="0"/>
                    <a:pt x="0" y="1"/>
                    <a:pt x="0" y="1"/>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38" name="Freeform 583"/>
            <p:cNvSpPr>
              <a:spLocks noChangeArrowheads="1"/>
            </p:cNvSpPr>
            <p:nvPr/>
          </p:nvSpPr>
          <p:spPr bwMode="auto">
            <a:xfrm>
              <a:off x="144463" y="230187"/>
              <a:ext cx="1" cy="1"/>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cubicBezTo>
                    <a:pt x="0" y="0"/>
                    <a:pt x="0" y="0"/>
                    <a:pt x="0"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39" name="Freeform 584"/>
            <p:cNvSpPr>
              <a:spLocks noChangeArrowheads="1"/>
            </p:cNvSpPr>
            <p:nvPr/>
          </p:nvSpPr>
          <p:spPr bwMode="auto">
            <a:xfrm>
              <a:off x="144463" y="225425"/>
              <a:ext cx="3175" cy="4763"/>
            </a:xfrm>
            <a:custGeom>
              <a:avLst/>
              <a:gdLst>
                <a:gd name="T0" fmla="*/ 0 w 1"/>
                <a:gd name="T1" fmla="*/ 4763 h 1"/>
                <a:gd name="T2" fmla="*/ 3175 w 1"/>
                <a:gd name="T3" fmla="*/ 4763 h 1"/>
                <a:gd name="T4" fmla="*/ 0 w 1"/>
                <a:gd name="T5" fmla="*/ 476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1" y="1"/>
                    <a:pt x="1" y="1"/>
                    <a:pt x="1" y="1"/>
                  </a:cubicBezTo>
                  <a:cubicBezTo>
                    <a:pt x="0" y="0"/>
                    <a:pt x="0" y="1"/>
                    <a:pt x="0" y="1"/>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40" name="Freeform 585"/>
            <p:cNvSpPr>
              <a:spLocks noChangeArrowheads="1"/>
            </p:cNvSpPr>
            <p:nvPr/>
          </p:nvSpPr>
          <p:spPr bwMode="auto">
            <a:xfrm>
              <a:off x="144463" y="230187"/>
              <a:ext cx="1" cy="3175"/>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cubicBezTo>
                    <a:pt x="0" y="1"/>
                    <a:pt x="0" y="1"/>
                    <a:pt x="0"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41" name="Freeform 586"/>
            <p:cNvSpPr>
              <a:spLocks noChangeArrowheads="1"/>
            </p:cNvSpPr>
            <p:nvPr/>
          </p:nvSpPr>
          <p:spPr bwMode="auto">
            <a:xfrm>
              <a:off x="139700" y="225425"/>
              <a:ext cx="7938" cy="4763"/>
            </a:xfrm>
            <a:custGeom>
              <a:avLst/>
              <a:gdLst>
                <a:gd name="T0" fmla="*/ 3969 w 2"/>
                <a:gd name="T1" fmla="*/ 0 h 1"/>
                <a:gd name="T2" fmla="*/ 3969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1" y="0"/>
                  </a:moveTo>
                  <a:cubicBezTo>
                    <a:pt x="0" y="1"/>
                    <a:pt x="2" y="0"/>
                    <a:pt x="1"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42" name="Freeform 588"/>
            <p:cNvSpPr>
              <a:spLocks noChangeArrowheads="1"/>
            </p:cNvSpPr>
            <p:nvPr/>
          </p:nvSpPr>
          <p:spPr bwMode="auto">
            <a:xfrm>
              <a:off x="147638" y="230187"/>
              <a:ext cx="1" cy="3175"/>
            </a:xfrm>
            <a:custGeom>
              <a:avLst/>
              <a:gdLst>
                <a:gd name="T0" fmla="*/ 0 w 1"/>
                <a:gd name="T1" fmla="*/ 3175 h 1"/>
                <a:gd name="T2" fmla="*/ 0 w 1"/>
                <a:gd name="T3" fmla="*/ 3175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1"/>
                  </a:moveTo>
                  <a:cubicBezTo>
                    <a:pt x="0" y="0"/>
                    <a:pt x="0" y="1"/>
                    <a:pt x="0" y="1"/>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43" name="Freeform 589"/>
            <p:cNvSpPr>
              <a:spLocks noChangeArrowheads="1"/>
            </p:cNvSpPr>
            <p:nvPr/>
          </p:nvSpPr>
          <p:spPr bwMode="auto">
            <a:xfrm>
              <a:off x="166688" y="230187"/>
              <a:ext cx="11113" cy="3175"/>
            </a:xfrm>
            <a:custGeom>
              <a:avLst/>
              <a:gdLst>
                <a:gd name="T0" fmla="*/ 0 w 3"/>
                <a:gd name="T1" fmla="*/ 3175 h 1"/>
                <a:gd name="T2" fmla="*/ 0 w 3"/>
                <a:gd name="T3" fmla="*/ 3175 h 1"/>
                <a:gd name="T4" fmla="*/ 0 60000 65536"/>
                <a:gd name="T5" fmla="*/ 0 60000 65536"/>
                <a:gd name="T6" fmla="*/ 0 w 3"/>
                <a:gd name="T7" fmla="*/ 0 h 1"/>
                <a:gd name="T8" fmla="*/ 3 w 3"/>
                <a:gd name="T9" fmla="*/ 1 h 1"/>
              </a:gdLst>
              <a:ahLst/>
              <a:cxnLst>
                <a:cxn ang="T4">
                  <a:pos x="T0" y="T1"/>
                </a:cxn>
                <a:cxn ang="T5">
                  <a:pos x="T2" y="T3"/>
                </a:cxn>
              </a:cxnLst>
              <a:rect l="T6" t="T7" r="T8" b="T9"/>
              <a:pathLst>
                <a:path w="3" h="1">
                  <a:moveTo>
                    <a:pt x="0" y="1"/>
                  </a:moveTo>
                  <a:cubicBezTo>
                    <a:pt x="1" y="0"/>
                    <a:pt x="3" y="0"/>
                    <a:pt x="0" y="1"/>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44" name="Freeform 591"/>
            <p:cNvSpPr>
              <a:spLocks noChangeArrowheads="1"/>
            </p:cNvSpPr>
            <p:nvPr/>
          </p:nvSpPr>
          <p:spPr bwMode="auto">
            <a:xfrm>
              <a:off x="185738" y="233362"/>
              <a:ext cx="7938" cy="4763"/>
            </a:xfrm>
            <a:custGeom>
              <a:avLst/>
              <a:gdLst>
                <a:gd name="T0" fmla="*/ 7938 w 2"/>
                <a:gd name="T1" fmla="*/ 0 h 1"/>
                <a:gd name="T2" fmla="*/ 0 w 2"/>
                <a:gd name="T3" fmla="*/ 0 h 1"/>
                <a:gd name="T4" fmla="*/ 7938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2" y="0"/>
                  </a:moveTo>
                  <a:cubicBezTo>
                    <a:pt x="1" y="0"/>
                    <a:pt x="0" y="0"/>
                    <a:pt x="0" y="0"/>
                  </a:cubicBezTo>
                  <a:cubicBezTo>
                    <a:pt x="0" y="0"/>
                    <a:pt x="2" y="1"/>
                    <a:pt x="2" y="0"/>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45" name="Freeform 592"/>
            <p:cNvSpPr>
              <a:spLocks noChangeArrowheads="1"/>
            </p:cNvSpPr>
            <p:nvPr/>
          </p:nvSpPr>
          <p:spPr bwMode="auto">
            <a:xfrm>
              <a:off x="193675" y="222250"/>
              <a:ext cx="6350" cy="1"/>
            </a:xfrm>
            <a:custGeom>
              <a:avLst/>
              <a:gdLst>
                <a:gd name="T0" fmla="*/ 0 w 2"/>
                <a:gd name="T1" fmla="*/ 0 h 1"/>
                <a:gd name="T2" fmla="*/ 0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0"/>
                  </a:moveTo>
                  <a:cubicBezTo>
                    <a:pt x="2" y="0"/>
                    <a:pt x="0" y="0"/>
                    <a:pt x="0"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46" name="Freeform 593"/>
            <p:cNvSpPr>
              <a:spLocks noChangeArrowheads="1"/>
            </p:cNvSpPr>
            <p:nvPr/>
          </p:nvSpPr>
          <p:spPr bwMode="auto">
            <a:xfrm>
              <a:off x="193675" y="225425"/>
              <a:ext cx="14288" cy="15875"/>
            </a:xfrm>
            <a:custGeom>
              <a:avLst/>
              <a:gdLst>
                <a:gd name="T0" fmla="*/ 14288 w 4"/>
                <a:gd name="T1" fmla="*/ 7938 h 4"/>
                <a:gd name="T2" fmla="*/ 14288 w 4"/>
                <a:gd name="T3" fmla="*/ 7938 h 4"/>
                <a:gd name="T4" fmla="*/ 0 60000 65536"/>
                <a:gd name="T5" fmla="*/ 0 60000 65536"/>
                <a:gd name="T6" fmla="*/ 0 w 4"/>
                <a:gd name="T7" fmla="*/ 0 h 4"/>
                <a:gd name="T8" fmla="*/ 4 w 4"/>
                <a:gd name="T9" fmla="*/ 4 h 4"/>
              </a:gdLst>
              <a:ahLst/>
              <a:cxnLst>
                <a:cxn ang="T4">
                  <a:pos x="T0" y="T1"/>
                </a:cxn>
                <a:cxn ang="T5">
                  <a:pos x="T2" y="T3"/>
                </a:cxn>
              </a:cxnLst>
              <a:rect l="T6" t="T7" r="T8" b="T9"/>
              <a:pathLst>
                <a:path w="4" h="4">
                  <a:moveTo>
                    <a:pt x="4" y="2"/>
                  </a:moveTo>
                  <a:cubicBezTo>
                    <a:pt x="0" y="0"/>
                    <a:pt x="1" y="4"/>
                    <a:pt x="4" y="2"/>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47" name="Freeform 594"/>
            <p:cNvSpPr>
              <a:spLocks noChangeArrowheads="1"/>
            </p:cNvSpPr>
            <p:nvPr/>
          </p:nvSpPr>
          <p:spPr bwMode="auto">
            <a:xfrm>
              <a:off x="211138" y="233362"/>
              <a:ext cx="15875" cy="4763"/>
            </a:xfrm>
            <a:custGeom>
              <a:avLst/>
              <a:gdLst>
                <a:gd name="T0" fmla="*/ 0 w 4"/>
                <a:gd name="T1" fmla="*/ 0 h 1"/>
                <a:gd name="T2" fmla="*/ 15875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cubicBezTo>
                    <a:pt x="0" y="0"/>
                    <a:pt x="3" y="1"/>
                    <a:pt x="4" y="0"/>
                  </a:cubicBezTo>
                  <a:cubicBezTo>
                    <a:pt x="3" y="0"/>
                    <a:pt x="1" y="0"/>
                    <a:pt x="0"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48" name="Freeform 595"/>
            <p:cNvSpPr>
              <a:spLocks noChangeArrowheads="1"/>
            </p:cNvSpPr>
            <p:nvPr/>
          </p:nvSpPr>
          <p:spPr bwMode="auto">
            <a:xfrm>
              <a:off x="227013" y="233362"/>
              <a:ext cx="7938" cy="4763"/>
            </a:xfrm>
            <a:custGeom>
              <a:avLst/>
              <a:gdLst>
                <a:gd name="T0" fmla="*/ 0 w 2"/>
                <a:gd name="T1" fmla="*/ 0 h 1"/>
                <a:gd name="T2" fmla="*/ 7938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cubicBezTo>
                    <a:pt x="1" y="1"/>
                    <a:pt x="2" y="0"/>
                    <a:pt x="2" y="0"/>
                  </a:cubicBezTo>
                  <a:lnTo>
                    <a:pt x="0" y="0"/>
                  </a:ln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49" name="Freeform 596"/>
            <p:cNvSpPr>
              <a:spLocks noChangeArrowheads="1"/>
            </p:cNvSpPr>
            <p:nvPr/>
          </p:nvSpPr>
          <p:spPr bwMode="auto">
            <a:xfrm>
              <a:off x="238125" y="238125"/>
              <a:ext cx="11113" cy="1"/>
            </a:xfrm>
            <a:custGeom>
              <a:avLst/>
              <a:gdLst>
                <a:gd name="T0" fmla="*/ 11113 w 3"/>
                <a:gd name="T1" fmla="*/ 0 h 1"/>
                <a:gd name="T2" fmla="*/ 0 w 3"/>
                <a:gd name="T3" fmla="*/ 0 h 1"/>
                <a:gd name="T4" fmla="*/ 11113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3" y="0"/>
                  </a:moveTo>
                  <a:cubicBezTo>
                    <a:pt x="2" y="0"/>
                    <a:pt x="1" y="0"/>
                    <a:pt x="0" y="0"/>
                  </a:cubicBezTo>
                  <a:cubicBezTo>
                    <a:pt x="1" y="0"/>
                    <a:pt x="2" y="0"/>
                    <a:pt x="3" y="0"/>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50" name="Freeform 598"/>
            <p:cNvSpPr>
              <a:spLocks noChangeArrowheads="1"/>
            </p:cNvSpPr>
            <p:nvPr/>
          </p:nvSpPr>
          <p:spPr bwMode="auto">
            <a:xfrm>
              <a:off x="314325" y="222250"/>
              <a:ext cx="11113" cy="1"/>
            </a:xfrm>
            <a:custGeom>
              <a:avLst/>
              <a:gdLst>
                <a:gd name="T0" fmla="*/ 0 w 3"/>
                <a:gd name="T1" fmla="*/ 0 h 1"/>
                <a:gd name="T2" fmla="*/ 0 w 3"/>
                <a:gd name="T3" fmla="*/ 0 h 1"/>
                <a:gd name="T4" fmla="*/ 0 60000 65536"/>
                <a:gd name="T5" fmla="*/ 0 60000 65536"/>
                <a:gd name="T6" fmla="*/ 0 w 3"/>
                <a:gd name="T7" fmla="*/ 0 h 1"/>
                <a:gd name="T8" fmla="*/ 3 w 3"/>
                <a:gd name="T9" fmla="*/ 1 h 1"/>
              </a:gdLst>
              <a:ahLst/>
              <a:cxnLst>
                <a:cxn ang="T4">
                  <a:pos x="T0" y="T1"/>
                </a:cxn>
                <a:cxn ang="T5">
                  <a:pos x="T2" y="T3"/>
                </a:cxn>
              </a:cxnLst>
              <a:rect l="T6" t="T7" r="T8" b="T9"/>
              <a:pathLst>
                <a:path w="3" h="1">
                  <a:moveTo>
                    <a:pt x="0" y="0"/>
                  </a:moveTo>
                  <a:cubicBezTo>
                    <a:pt x="3" y="0"/>
                    <a:pt x="0" y="0"/>
                    <a:pt x="0"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51" name="Freeform 599"/>
            <p:cNvSpPr>
              <a:spLocks noChangeArrowheads="1"/>
            </p:cNvSpPr>
            <p:nvPr/>
          </p:nvSpPr>
          <p:spPr bwMode="auto">
            <a:xfrm>
              <a:off x="344488" y="222250"/>
              <a:ext cx="3175" cy="3175"/>
            </a:xfrm>
            <a:custGeom>
              <a:avLst/>
              <a:gdLst>
                <a:gd name="T0" fmla="*/ 3175 w 1"/>
                <a:gd name="T1" fmla="*/ 0 h 1"/>
                <a:gd name="T2" fmla="*/ 0 w 1"/>
                <a:gd name="T3" fmla="*/ 0 h 1"/>
                <a:gd name="T4" fmla="*/ 3175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0"/>
                    <a:pt x="0" y="0"/>
                    <a:pt x="0" y="0"/>
                  </a:cubicBezTo>
                  <a:cubicBezTo>
                    <a:pt x="0" y="1"/>
                    <a:pt x="1" y="0"/>
                    <a:pt x="1" y="0"/>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52" name="Freeform 600"/>
            <p:cNvSpPr>
              <a:spLocks noChangeArrowheads="1"/>
            </p:cNvSpPr>
            <p:nvPr/>
          </p:nvSpPr>
          <p:spPr bwMode="auto">
            <a:xfrm>
              <a:off x="411163" y="219075"/>
              <a:ext cx="1" cy="3175"/>
            </a:xfrm>
            <a:custGeom>
              <a:avLst/>
              <a:gdLst>
                <a:gd name="T0" fmla="*/ 0 w 1"/>
                <a:gd name="T1" fmla="*/ 3175 h 1"/>
                <a:gd name="T2" fmla="*/ 0 w 1"/>
                <a:gd name="T3" fmla="*/ 3175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1"/>
                  </a:moveTo>
                  <a:cubicBezTo>
                    <a:pt x="0" y="0"/>
                    <a:pt x="0" y="0"/>
                    <a:pt x="0" y="1"/>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53" name="Freeform 601"/>
            <p:cNvSpPr>
              <a:spLocks noChangeArrowheads="1"/>
            </p:cNvSpPr>
            <p:nvPr/>
          </p:nvSpPr>
          <p:spPr bwMode="auto">
            <a:xfrm>
              <a:off x="422275" y="225425"/>
              <a:ext cx="7938" cy="4763"/>
            </a:xfrm>
            <a:custGeom>
              <a:avLst/>
              <a:gdLst>
                <a:gd name="T0" fmla="*/ 0 w 2"/>
                <a:gd name="T1" fmla="*/ 0 h 1"/>
                <a:gd name="T2" fmla="*/ 0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0"/>
                  </a:moveTo>
                  <a:cubicBezTo>
                    <a:pt x="2" y="1"/>
                    <a:pt x="0" y="0"/>
                    <a:pt x="0"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54" name="Freeform 602"/>
            <p:cNvSpPr>
              <a:spLocks noChangeArrowheads="1"/>
            </p:cNvSpPr>
            <p:nvPr/>
          </p:nvSpPr>
          <p:spPr bwMode="auto">
            <a:xfrm>
              <a:off x="457200" y="230187"/>
              <a:ext cx="3175" cy="3175"/>
            </a:xfrm>
            <a:custGeom>
              <a:avLst/>
              <a:gdLst>
                <a:gd name="T0" fmla="*/ 0 w 1"/>
                <a:gd name="T1" fmla="*/ 3175 h 1"/>
                <a:gd name="T2" fmla="*/ 0 w 1"/>
                <a:gd name="T3" fmla="*/ 3175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1"/>
                  </a:moveTo>
                  <a:cubicBezTo>
                    <a:pt x="1" y="0"/>
                    <a:pt x="0" y="0"/>
                    <a:pt x="0" y="1"/>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55" name="Freeform 603"/>
            <p:cNvSpPr>
              <a:spLocks noChangeArrowheads="1"/>
            </p:cNvSpPr>
            <p:nvPr/>
          </p:nvSpPr>
          <p:spPr bwMode="auto">
            <a:xfrm>
              <a:off x="460375" y="222250"/>
              <a:ext cx="1" cy="3175"/>
            </a:xfrm>
            <a:custGeom>
              <a:avLst/>
              <a:gdLst>
                <a:gd name="T0" fmla="*/ 0 w 1"/>
                <a:gd name="T1" fmla="*/ 3175 h 1"/>
                <a:gd name="T2" fmla="*/ 0 w 1"/>
                <a:gd name="T3" fmla="*/ 3175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1"/>
                  </a:moveTo>
                  <a:cubicBezTo>
                    <a:pt x="0" y="0"/>
                    <a:pt x="0" y="0"/>
                    <a:pt x="0" y="1"/>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56" name="Freeform 604"/>
            <p:cNvSpPr>
              <a:spLocks noChangeArrowheads="1"/>
            </p:cNvSpPr>
            <p:nvPr/>
          </p:nvSpPr>
          <p:spPr bwMode="auto">
            <a:xfrm>
              <a:off x="460375" y="207962"/>
              <a:ext cx="15875" cy="17463"/>
            </a:xfrm>
            <a:custGeom>
              <a:avLst/>
              <a:gdLst>
                <a:gd name="T0" fmla="*/ 0 w 4"/>
                <a:gd name="T1" fmla="*/ 10478 h 5"/>
                <a:gd name="T2" fmla="*/ 0 w 4"/>
                <a:gd name="T3" fmla="*/ 10478 h 5"/>
                <a:gd name="T4" fmla="*/ 0 60000 65536"/>
                <a:gd name="T5" fmla="*/ 0 60000 65536"/>
                <a:gd name="T6" fmla="*/ 0 w 4"/>
                <a:gd name="T7" fmla="*/ 0 h 5"/>
                <a:gd name="T8" fmla="*/ 4 w 4"/>
                <a:gd name="T9" fmla="*/ 5 h 5"/>
              </a:gdLst>
              <a:ahLst/>
              <a:cxnLst>
                <a:cxn ang="T4">
                  <a:pos x="T0" y="T1"/>
                </a:cxn>
                <a:cxn ang="T5">
                  <a:pos x="T2" y="T3"/>
                </a:cxn>
              </a:cxnLst>
              <a:rect l="T6" t="T7" r="T8" b="T9"/>
              <a:pathLst>
                <a:path w="4" h="5">
                  <a:moveTo>
                    <a:pt x="0" y="3"/>
                  </a:moveTo>
                  <a:cubicBezTo>
                    <a:pt x="4" y="5"/>
                    <a:pt x="0" y="0"/>
                    <a:pt x="0" y="3"/>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57" name="Freeform 605"/>
            <p:cNvSpPr>
              <a:spLocks noChangeArrowheads="1"/>
            </p:cNvSpPr>
            <p:nvPr/>
          </p:nvSpPr>
          <p:spPr bwMode="auto">
            <a:xfrm>
              <a:off x="528638" y="222250"/>
              <a:ext cx="7938" cy="1"/>
            </a:xfrm>
            <a:custGeom>
              <a:avLst/>
              <a:gdLst>
                <a:gd name="T0" fmla="*/ 0 w 2"/>
                <a:gd name="T1" fmla="*/ 0 h 1"/>
                <a:gd name="T2" fmla="*/ 0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0"/>
                  </a:moveTo>
                  <a:cubicBezTo>
                    <a:pt x="2" y="0"/>
                    <a:pt x="0" y="0"/>
                    <a:pt x="0"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58" name="Freeform 606"/>
            <p:cNvSpPr>
              <a:spLocks noChangeArrowheads="1"/>
            </p:cNvSpPr>
            <p:nvPr/>
          </p:nvSpPr>
          <p:spPr bwMode="auto">
            <a:xfrm>
              <a:off x="608013" y="233362"/>
              <a:ext cx="6350" cy="4763"/>
            </a:xfrm>
            <a:custGeom>
              <a:avLst/>
              <a:gdLst>
                <a:gd name="T0" fmla="*/ 6350 w 2"/>
                <a:gd name="T1" fmla="*/ 4763 h 1"/>
                <a:gd name="T2" fmla="*/ 6350 w 2"/>
                <a:gd name="T3" fmla="*/ 4763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2" y="1"/>
                  </a:moveTo>
                  <a:cubicBezTo>
                    <a:pt x="2" y="1"/>
                    <a:pt x="0" y="0"/>
                    <a:pt x="2" y="1"/>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59" name="Freeform 607"/>
            <p:cNvSpPr>
              <a:spLocks noChangeArrowheads="1"/>
            </p:cNvSpPr>
            <p:nvPr/>
          </p:nvSpPr>
          <p:spPr bwMode="auto">
            <a:xfrm>
              <a:off x="622300" y="230187"/>
              <a:ext cx="101600" cy="14288"/>
            </a:xfrm>
            <a:custGeom>
              <a:avLst/>
              <a:gdLst>
                <a:gd name="T0" fmla="*/ 101600 w 27"/>
                <a:gd name="T1" fmla="*/ 14288 h 4"/>
                <a:gd name="T2" fmla="*/ 41393 w 27"/>
                <a:gd name="T3" fmla="*/ 14288 h 4"/>
                <a:gd name="T4" fmla="*/ 0 w 27"/>
                <a:gd name="T5" fmla="*/ 14288 h 4"/>
                <a:gd name="T6" fmla="*/ 101600 w 27"/>
                <a:gd name="T7" fmla="*/ 14288 h 4"/>
                <a:gd name="T8" fmla="*/ 0 60000 65536"/>
                <a:gd name="T9" fmla="*/ 0 60000 65536"/>
                <a:gd name="T10" fmla="*/ 0 60000 65536"/>
                <a:gd name="T11" fmla="*/ 0 60000 65536"/>
                <a:gd name="T12" fmla="*/ 0 w 27"/>
                <a:gd name="T13" fmla="*/ 0 h 4"/>
                <a:gd name="T14" fmla="*/ 27 w 27"/>
                <a:gd name="T15" fmla="*/ 4 h 4"/>
              </a:gdLst>
              <a:ahLst/>
              <a:cxnLst>
                <a:cxn ang="T8">
                  <a:pos x="T0" y="T1"/>
                </a:cxn>
                <a:cxn ang="T9">
                  <a:pos x="T2" y="T3"/>
                </a:cxn>
                <a:cxn ang="T10">
                  <a:pos x="T4" y="T5"/>
                </a:cxn>
                <a:cxn ang="T11">
                  <a:pos x="T6" y="T7"/>
                </a:cxn>
              </a:cxnLst>
              <a:rect l="T12" t="T13" r="T14" b="T15"/>
              <a:pathLst>
                <a:path w="27" h="4">
                  <a:moveTo>
                    <a:pt x="27" y="4"/>
                  </a:moveTo>
                  <a:cubicBezTo>
                    <a:pt x="27" y="2"/>
                    <a:pt x="11" y="3"/>
                    <a:pt x="11" y="4"/>
                  </a:cubicBezTo>
                  <a:cubicBezTo>
                    <a:pt x="8" y="3"/>
                    <a:pt x="0" y="0"/>
                    <a:pt x="0" y="4"/>
                  </a:cubicBezTo>
                  <a:cubicBezTo>
                    <a:pt x="9" y="4"/>
                    <a:pt x="18" y="4"/>
                    <a:pt x="27" y="4"/>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60" name="Freeform 608"/>
            <p:cNvSpPr>
              <a:spLocks noChangeArrowheads="1"/>
            </p:cNvSpPr>
            <p:nvPr/>
          </p:nvSpPr>
          <p:spPr bwMode="auto">
            <a:xfrm>
              <a:off x="627063" y="222250"/>
              <a:ext cx="1" cy="1"/>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cubicBezTo>
                    <a:pt x="0" y="0"/>
                    <a:pt x="0" y="0"/>
                    <a:pt x="0"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61" name="Freeform 609"/>
            <p:cNvSpPr>
              <a:spLocks noChangeArrowheads="1"/>
            </p:cNvSpPr>
            <p:nvPr/>
          </p:nvSpPr>
          <p:spPr bwMode="auto">
            <a:xfrm>
              <a:off x="630238" y="219075"/>
              <a:ext cx="14288" cy="3175"/>
            </a:xfrm>
            <a:custGeom>
              <a:avLst/>
              <a:gdLst>
                <a:gd name="T0" fmla="*/ 7144 w 4"/>
                <a:gd name="T1" fmla="*/ 0 h 1"/>
                <a:gd name="T2" fmla="*/ 7144 w 4"/>
                <a:gd name="T3" fmla="*/ 0 h 1"/>
                <a:gd name="T4" fmla="*/ 0 60000 65536"/>
                <a:gd name="T5" fmla="*/ 0 60000 65536"/>
                <a:gd name="T6" fmla="*/ 0 w 4"/>
                <a:gd name="T7" fmla="*/ 0 h 1"/>
                <a:gd name="T8" fmla="*/ 4 w 4"/>
                <a:gd name="T9" fmla="*/ 1 h 1"/>
              </a:gdLst>
              <a:ahLst/>
              <a:cxnLst>
                <a:cxn ang="T4">
                  <a:pos x="T0" y="T1"/>
                </a:cxn>
                <a:cxn ang="T5">
                  <a:pos x="T2" y="T3"/>
                </a:cxn>
              </a:cxnLst>
              <a:rect l="T6" t="T7" r="T8" b="T9"/>
              <a:pathLst>
                <a:path w="4" h="1">
                  <a:moveTo>
                    <a:pt x="2" y="0"/>
                  </a:moveTo>
                  <a:cubicBezTo>
                    <a:pt x="0" y="1"/>
                    <a:pt x="4" y="0"/>
                    <a:pt x="2"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62" name="Freeform 610"/>
            <p:cNvSpPr>
              <a:spLocks noChangeArrowheads="1"/>
            </p:cNvSpPr>
            <p:nvPr/>
          </p:nvSpPr>
          <p:spPr bwMode="auto">
            <a:xfrm>
              <a:off x="660400" y="214312"/>
              <a:ext cx="3175" cy="1"/>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cubicBezTo>
                    <a:pt x="1" y="0"/>
                    <a:pt x="0" y="0"/>
                    <a:pt x="0"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63" name="Freeform 611"/>
            <p:cNvSpPr>
              <a:spLocks noChangeArrowheads="1"/>
            </p:cNvSpPr>
            <p:nvPr/>
          </p:nvSpPr>
          <p:spPr bwMode="auto">
            <a:xfrm>
              <a:off x="660400" y="225425"/>
              <a:ext cx="3175" cy="1"/>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cubicBezTo>
                    <a:pt x="1" y="0"/>
                    <a:pt x="0" y="0"/>
                    <a:pt x="0"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64" name="Freeform 612"/>
            <p:cNvSpPr>
              <a:spLocks noChangeArrowheads="1"/>
            </p:cNvSpPr>
            <p:nvPr/>
          </p:nvSpPr>
          <p:spPr bwMode="auto">
            <a:xfrm>
              <a:off x="728663" y="225425"/>
              <a:ext cx="3175" cy="1"/>
            </a:xfrm>
            <a:custGeom>
              <a:avLst/>
              <a:gdLst>
                <a:gd name="T0" fmla="*/ 3175 w 1"/>
                <a:gd name="T1" fmla="*/ 0 h 1"/>
                <a:gd name="T2" fmla="*/ 3175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1" y="0"/>
                  </a:moveTo>
                  <a:cubicBezTo>
                    <a:pt x="1" y="0"/>
                    <a:pt x="0" y="0"/>
                    <a:pt x="1"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65" name="Freeform 613"/>
            <p:cNvSpPr>
              <a:spLocks noChangeArrowheads="1"/>
            </p:cNvSpPr>
            <p:nvPr/>
          </p:nvSpPr>
          <p:spPr bwMode="auto">
            <a:xfrm>
              <a:off x="735013" y="233362"/>
              <a:ext cx="125413" cy="22225"/>
            </a:xfrm>
            <a:custGeom>
              <a:avLst/>
              <a:gdLst>
                <a:gd name="T0" fmla="*/ 117812 w 33"/>
                <a:gd name="T1" fmla="*/ 11113 h 6"/>
                <a:gd name="T2" fmla="*/ 91209 w 33"/>
                <a:gd name="T3" fmla="*/ 0 h 6"/>
                <a:gd name="T4" fmla="*/ 76008 w 33"/>
                <a:gd name="T5" fmla="*/ 0 h 6"/>
                <a:gd name="T6" fmla="*/ 49405 w 33"/>
                <a:gd name="T7" fmla="*/ 0 h 6"/>
                <a:gd name="T8" fmla="*/ 38004 w 33"/>
                <a:gd name="T9" fmla="*/ 0 h 6"/>
                <a:gd name="T10" fmla="*/ 53206 w 33"/>
                <a:gd name="T11" fmla="*/ 11113 h 6"/>
                <a:gd name="T12" fmla="*/ 30403 w 33"/>
                <a:gd name="T13" fmla="*/ 3704 h 6"/>
                <a:gd name="T14" fmla="*/ 38004 w 33"/>
                <a:gd name="T15" fmla="*/ 11113 h 6"/>
                <a:gd name="T16" fmla="*/ 26603 w 33"/>
                <a:gd name="T17" fmla="*/ 3704 h 6"/>
                <a:gd name="T18" fmla="*/ 3800 w 33"/>
                <a:gd name="T19" fmla="*/ 11113 h 6"/>
                <a:gd name="T20" fmla="*/ 117812 w 33"/>
                <a:gd name="T21" fmla="*/ 1111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6"/>
                <a:gd name="T35" fmla="*/ 33 w 33"/>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6">
                  <a:moveTo>
                    <a:pt x="31" y="3"/>
                  </a:moveTo>
                  <a:cubicBezTo>
                    <a:pt x="33" y="4"/>
                    <a:pt x="24" y="0"/>
                    <a:pt x="24" y="0"/>
                  </a:cubicBezTo>
                  <a:cubicBezTo>
                    <a:pt x="22" y="2"/>
                    <a:pt x="22" y="2"/>
                    <a:pt x="20" y="0"/>
                  </a:cubicBezTo>
                  <a:cubicBezTo>
                    <a:pt x="18" y="0"/>
                    <a:pt x="15" y="0"/>
                    <a:pt x="13" y="0"/>
                  </a:cubicBezTo>
                  <a:cubicBezTo>
                    <a:pt x="17" y="0"/>
                    <a:pt x="27" y="6"/>
                    <a:pt x="10" y="0"/>
                  </a:cubicBezTo>
                  <a:cubicBezTo>
                    <a:pt x="12" y="0"/>
                    <a:pt x="13" y="2"/>
                    <a:pt x="14" y="3"/>
                  </a:cubicBezTo>
                  <a:cubicBezTo>
                    <a:pt x="12" y="3"/>
                    <a:pt x="10" y="2"/>
                    <a:pt x="8" y="1"/>
                  </a:cubicBezTo>
                  <a:cubicBezTo>
                    <a:pt x="9" y="1"/>
                    <a:pt x="10" y="2"/>
                    <a:pt x="10" y="3"/>
                  </a:cubicBezTo>
                  <a:cubicBezTo>
                    <a:pt x="6" y="2"/>
                    <a:pt x="7" y="1"/>
                    <a:pt x="7" y="1"/>
                  </a:cubicBezTo>
                  <a:cubicBezTo>
                    <a:pt x="7" y="0"/>
                    <a:pt x="0" y="1"/>
                    <a:pt x="1" y="3"/>
                  </a:cubicBezTo>
                  <a:cubicBezTo>
                    <a:pt x="10" y="3"/>
                    <a:pt x="22" y="4"/>
                    <a:pt x="31" y="3"/>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66" name="Freeform 614"/>
            <p:cNvSpPr>
              <a:spLocks noChangeArrowheads="1"/>
            </p:cNvSpPr>
            <p:nvPr/>
          </p:nvSpPr>
          <p:spPr bwMode="auto">
            <a:xfrm>
              <a:off x="769938" y="230187"/>
              <a:ext cx="3175" cy="3175"/>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cubicBezTo>
                    <a:pt x="1" y="1"/>
                    <a:pt x="1" y="0"/>
                    <a:pt x="0"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67" name="Freeform 615"/>
            <p:cNvSpPr>
              <a:spLocks noChangeArrowheads="1"/>
            </p:cNvSpPr>
            <p:nvPr/>
          </p:nvSpPr>
          <p:spPr bwMode="auto">
            <a:xfrm>
              <a:off x="773113" y="225425"/>
              <a:ext cx="1" cy="1"/>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cubicBezTo>
                    <a:pt x="0" y="0"/>
                    <a:pt x="0" y="0"/>
                    <a:pt x="0"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68" name="Freeform 616"/>
            <p:cNvSpPr>
              <a:spLocks noChangeArrowheads="1"/>
            </p:cNvSpPr>
            <p:nvPr/>
          </p:nvSpPr>
          <p:spPr bwMode="auto">
            <a:xfrm>
              <a:off x="811213" y="238125"/>
              <a:ext cx="7938" cy="1"/>
            </a:xfrm>
            <a:custGeom>
              <a:avLst/>
              <a:gdLst>
                <a:gd name="T0" fmla="*/ 0 w 2"/>
                <a:gd name="T1" fmla="*/ 0 h 1"/>
                <a:gd name="T2" fmla="*/ 0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0"/>
                  </a:moveTo>
                  <a:cubicBezTo>
                    <a:pt x="2" y="0"/>
                    <a:pt x="1" y="0"/>
                    <a:pt x="0"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69" name="Freeform 617"/>
            <p:cNvSpPr>
              <a:spLocks noChangeArrowheads="1"/>
            </p:cNvSpPr>
            <p:nvPr/>
          </p:nvSpPr>
          <p:spPr bwMode="auto">
            <a:xfrm>
              <a:off x="822325" y="225425"/>
              <a:ext cx="11113" cy="4763"/>
            </a:xfrm>
            <a:custGeom>
              <a:avLst/>
              <a:gdLst>
                <a:gd name="T0" fmla="*/ 11113 w 3"/>
                <a:gd name="T1" fmla="*/ 4763 h 1"/>
                <a:gd name="T2" fmla="*/ 11113 w 3"/>
                <a:gd name="T3" fmla="*/ 4763 h 1"/>
                <a:gd name="T4" fmla="*/ 0 60000 65536"/>
                <a:gd name="T5" fmla="*/ 0 60000 65536"/>
                <a:gd name="T6" fmla="*/ 0 w 3"/>
                <a:gd name="T7" fmla="*/ 0 h 1"/>
                <a:gd name="T8" fmla="*/ 3 w 3"/>
                <a:gd name="T9" fmla="*/ 1 h 1"/>
              </a:gdLst>
              <a:ahLst/>
              <a:cxnLst>
                <a:cxn ang="T4">
                  <a:pos x="T0" y="T1"/>
                </a:cxn>
                <a:cxn ang="T5">
                  <a:pos x="T2" y="T3"/>
                </a:cxn>
              </a:cxnLst>
              <a:rect l="T6" t="T7" r="T8" b="T9"/>
              <a:pathLst>
                <a:path w="3" h="1">
                  <a:moveTo>
                    <a:pt x="3" y="1"/>
                  </a:moveTo>
                  <a:cubicBezTo>
                    <a:pt x="0" y="0"/>
                    <a:pt x="3" y="1"/>
                    <a:pt x="3" y="1"/>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70" name="Freeform 618"/>
            <p:cNvSpPr>
              <a:spLocks noChangeArrowheads="1"/>
            </p:cNvSpPr>
            <p:nvPr/>
          </p:nvSpPr>
          <p:spPr bwMode="auto">
            <a:xfrm>
              <a:off x="844550" y="233362"/>
              <a:ext cx="15875" cy="7938"/>
            </a:xfrm>
            <a:custGeom>
              <a:avLst/>
              <a:gdLst>
                <a:gd name="T0" fmla="*/ 0 w 4"/>
                <a:gd name="T1" fmla="*/ 0 h 2"/>
                <a:gd name="T2" fmla="*/ 0 w 4"/>
                <a:gd name="T3" fmla="*/ 0 h 2"/>
                <a:gd name="T4" fmla="*/ 0 60000 65536"/>
                <a:gd name="T5" fmla="*/ 0 60000 65536"/>
                <a:gd name="T6" fmla="*/ 0 w 4"/>
                <a:gd name="T7" fmla="*/ 0 h 2"/>
                <a:gd name="T8" fmla="*/ 4 w 4"/>
                <a:gd name="T9" fmla="*/ 2 h 2"/>
              </a:gdLst>
              <a:ahLst/>
              <a:cxnLst>
                <a:cxn ang="T4">
                  <a:pos x="T0" y="T1"/>
                </a:cxn>
                <a:cxn ang="T5">
                  <a:pos x="T2" y="T3"/>
                </a:cxn>
              </a:cxnLst>
              <a:rect l="T6" t="T7" r="T8" b="T9"/>
              <a:pathLst>
                <a:path w="4" h="2">
                  <a:moveTo>
                    <a:pt x="0" y="0"/>
                  </a:moveTo>
                  <a:cubicBezTo>
                    <a:pt x="4" y="2"/>
                    <a:pt x="0" y="0"/>
                    <a:pt x="0"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71" name="Freeform 619"/>
            <p:cNvSpPr>
              <a:spLocks noChangeArrowheads="1"/>
            </p:cNvSpPr>
            <p:nvPr/>
          </p:nvSpPr>
          <p:spPr bwMode="auto">
            <a:xfrm>
              <a:off x="879475" y="214312"/>
              <a:ext cx="19050" cy="7938"/>
            </a:xfrm>
            <a:custGeom>
              <a:avLst/>
              <a:gdLst>
                <a:gd name="T0" fmla="*/ 11430 w 5"/>
                <a:gd name="T1" fmla="*/ 0 h 2"/>
                <a:gd name="T2" fmla="*/ 3810 w 5"/>
                <a:gd name="T3" fmla="*/ 7938 h 2"/>
                <a:gd name="T4" fmla="*/ 15240 w 5"/>
                <a:gd name="T5" fmla="*/ 7938 h 2"/>
                <a:gd name="T6" fmla="*/ 11430 w 5"/>
                <a:gd name="T7" fmla="*/ 0 h 2"/>
                <a:gd name="T8" fmla="*/ 0 60000 65536"/>
                <a:gd name="T9" fmla="*/ 0 60000 65536"/>
                <a:gd name="T10" fmla="*/ 0 60000 65536"/>
                <a:gd name="T11" fmla="*/ 0 60000 65536"/>
                <a:gd name="T12" fmla="*/ 0 w 5"/>
                <a:gd name="T13" fmla="*/ 0 h 2"/>
                <a:gd name="T14" fmla="*/ 5 w 5"/>
                <a:gd name="T15" fmla="*/ 2 h 2"/>
              </a:gdLst>
              <a:ahLst/>
              <a:cxnLst>
                <a:cxn ang="T8">
                  <a:pos x="T0" y="T1"/>
                </a:cxn>
                <a:cxn ang="T9">
                  <a:pos x="T2" y="T3"/>
                </a:cxn>
                <a:cxn ang="T10">
                  <a:pos x="T4" y="T5"/>
                </a:cxn>
                <a:cxn ang="T11">
                  <a:pos x="T6" y="T7"/>
                </a:cxn>
              </a:cxnLst>
              <a:rect l="T12" t="T13" r="T14" b="T15"/>
              <a:pathLst>
                <a:path w="5" h="2">
                  <a:moveTo>
                    <a:pt x="3" y="0"/>
                  </a:moveTo>
                  <a:cubicBezTo>
                    <a:pt x="0" y="1"/>
                    <a:pt x="0" y="1"/>
                    <a:pt x="1" y="2"/>
                  </a:cubicBezTo>
                  <a:cubicBezTo>
                    <a:pt x="1" y="2"/>
                    <a:pt x="4" y="2"/>
                    <a:pt x="4" y="2"/>
                  </a:cubicBezTo>
                  <a:cubicBezTo>
                    <a:pt x="5" y="0"/>
                    <a:pt x="4" y="1"/>
                    <a:pt x="3"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72" name="Freeform 620"/>
            <p:cNvSpPr>
              <a:spLocks noChangeArrowheads="1"/>
            </p:cNvSpPr>
            <p:nvPr/>
          </p:nvSpPr>
          <p:spPr bwMode="auto">
            <a:xfrm>
              <a:off x="885825" y="225425"/>
              <a:ext cx="12700" cy="1"/>
            </a:xfrm>
            <a:custGeom>
              <a:avLst/>
              <a:gdLst>
                <a:gd name="T0" fmla="*/ 12700 w 3"/>
                <a:gd name="T1" fmla="*/ 0 h 1"/>
                <a:gd name="T2" fmla="*/ 12700 w 3"/>
                <a:gd name="T3" fmla="*/ 0 h 1"/>
                <a:gd name="T4" fmla="*/ 0 60000 65536"/>
                <a:gd name="T5" fmla="*/ 0 60000 65536"/>
                <a:gd name="T6" fmla="*/ 0 w 3"/>
                <a:gd name="T7" fmla="*/ 0 h 1"/>
                <a:gd name="T8" fmla="*/ 3 w 3"/>
                <a:gd name="T9" fmla="*/ 1 h 1"/>
              </a:gdLst>
              <a:ahLst/>
              <a:cxnLst>
                <a:cxn ang="T4">
                  <a:pos x="T0" y="T1"/>
                </a:cxn>
                <a:cxn ang="T5">
                  <a:pos x="T2" y="T3"/>
                </a:cxn>
              </a:cxnLst>
              <a:rect l="T6" t="T7" r="T8" b="T9"/>
              <a:pathLst>
                <a:path w="3" h="1">
                  <a:moveTo>
                    <a:pt x="3" y="0"/>
                  </a:moveTo>
                  <a:cubicBezTo>
                    <a:pt x="0" y="0"/>
                    <a:pt x="2" y="0"/>
                    <a:pt x="3"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73" name="Freeform 621"/>
            <p:cNvSpPr>
              <a:spLocks noChangeArrowheads="1"/>
            </p:cNvSpPr>
            <p:nvPr/>
          </p:nvSpPr>
          <p:spPr bwMode="auto">
            <a:xfrm>
              <a:off x="890588" y="233362"/>
              <a:ext cx="11113" cy="7938"/>
            </a:xfrm>
            <a:custGeom>
              <a:avLst/>
              <a:gdLst>
                <a:gd name="T0" fmla="*/ 11113 w 3"/>
                <a:gd name="T1" fmla="*/ 3969 h 2"/>
                <a:gd name="T2" fmla="*/ 11113 w 3"/>
                <a:gd name="T3" fmla="*/ 3969 h 2"/>
                <a:gd name="T4" fmla="*/ 0 60000 65536"/>
                <a:gd name="T5" fmla="*/ 0 60000 65536"/>
                <a:gd name="T6" fmla="*/ 0 w 3"/>
                <a:gd name="T7" fmla="*/ 0 h 2"/>
                <a:gd name="T8" fmla="*/ 3 w 3"/>
                <a:gd name="T9" fmla="*/ 2 h 2"/>
              </a:gdLst>
              <a:ahLst/>
              <a:cxnLst>
                <a:cxn ang="T4">
                  <a:pos x="T0" y="T1"/>
                </a:cxn>
                <a:cxn ang="T5">
                  <a:pos x="T2" y="T3"/>
                </a:cxn>
              </a:cxnLst>
              <a:rect l="T6" t="T7" r="T8" b="T9"/>
              <a:pathLst>
                <a:path w="3" h="2">
                  <a:moveTo>
                    <a:pt x="3" y="1"/>
                  </a:moveTo>
                  <a:cubicBezTo>
                    <a:pt x="2" y="0"/>
                    <a:pt x="0" y="2"/>
                    <a:pt x="3" y="1"/>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74" name="Freeform 622"/>
            <p:cNvSpPr>
              <a:spLocks noChangeArrowheads="1"/>
            </p:cNvSpPr>
            <p:nvPr/>
          </p:nvSpPr>
          <p:spPr bwMode="auto">
            <a:xfrm>
              <a:off x="893763" y="222250"/>
              <a:ext cx="4763" cy="1"/>
            </a:xfrm>
            <a:custGeom>
              <a:avLst/>
              <a:gdLst>
                <a:gd name="T0" fmla="*/ 4763 w 1"/>
                <a:gd name="T1" fmla="*/ 0 h 1"/>
                <a:gd name="T2" fmla="*/ 4763 w 1"/>
                <a:gd name="T3" fmla="*/ 0 h 1"/>
                <a:gd name="T4" fmla="*/ 476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1" y="0"/>
                    <a:pt x="1" y="0"/>
                  </a:cubicBezTo>
                  <a:cubicBezTo>
                    <a:pt x="0" y="0"/>
                    <a:pt x="0" y="0"/>
                    <a:pt x="1" y="0"/>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75" name="Freeform 623"/>
            <p:cNvSpPr>
              <a:spLocks noChangeArrowheads="1"/>
            </p:cNvSpPr>
            <p:nvPr/>
          </p:nvSpPr>
          <p:spPr bwMode="auto">
            <a:xfrm>
              <a:off x="901700" y="222250"/>
              <a:ext cx="1" cy="1"/>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cubicBezTo>
                    <a:pt x="0" y="0"/>
                    <a:pt x="0" y="0"/>
                    <a:pt x="0"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76" name="Freeform 624"/>
            <p:cNvSpPr>
              <a:spLocks noChangeArrowheads="1"/>
            </p:cNvSpPr>
            <p:nvPr/>
          </p:nvSpPr>
          <p:spPr bwMode="auto">
            <a:xfrm>
              <a:off x="1033463" y="214312"/>
              <a:ext cx="7938" cy="4763"/>
            </a:xfrm>
            <a:custGeom>
              <a:avLst/>
              <a:gdLst>
                <a:gd name="T0" fmla="*/ 0 w 2"/>
                <a:gd name="T1" fmla="*/ 4763 h 1"/>
                <a:gd name="T2" fmla="*/ 0 w 2"/>
                <a:gd name="T3" fmla="*/ 4763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1"/>
                  </a:moveTo>
                  <a:cubicBezTo>
                    <a:pt x="2" y="0"/>
                    <a:pt x="0" y="1"/>
                    <a:pt x="0" y="1"/>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77" name="Freeform 625"/>
            <p:cNvSpPr>
              <a:spLocks noChangeArrowheads="1"/>
            </p:cNvSpPr>
            <p:nvPr/>
          </p:nvSpPr>
          <p:spPr bwMode="auto">
            <a:xfrm>
              <a:off x="1055688" y="238125"/>
              <a:ext cx="11113" cy="1"/>
            </a:xfrm>
            <a:custGeom>
              <a:avLst/>
              <a:gdLst>
                <a:gd name="T0" fmla="*/ 11113 w 3"/>
                <a:gd name="T1" fmla="*/ 0 h 1"/>
                <a:gd name="T2" fmla="*/ 11113 w 3"/>
                <a:gd name="T3" fmla="*/ 0 h 1"/>
                <a:gd name="T4" fmla="*/ 0 60000 65536"/>
                <a:gd name="T5" fmla="*/ 0 60000 65536"/>
                <a:gd name="T6" fmla="*/ 0 w 3"/>
                <a:gd name="T7" fmla="*/ 0 h 1"/>
                <a:gd name="T8" fmla="*/ 3 w 3"/>
                <a:gd name="T9" fmla="*/ 1 h 1"/>
              </a:gdLst>
              <a:ahLst/>
              <a:cxnLst>
                <a:cxn ang="T4">
                  <a:pos x="T0" y="T1"/>
                </a:cxn>
                <a:cxn ang="T5">
                  <a:pos x="T2" y="T3"/>
                </a:cxn>
              </a:cxnLst>
              <a:rect l="T6" t="T7" r="T8" b="T9"/>
              <a:pathLst>
                <a:path w="3" h="1">
                  <a:moveTo>
                    <a:pt x="3" y="0"/>
                  </a:moveTo>
                  <a:cubicBezTo>
                    <a:pt x="3" y="0"/>
                    <a:pt x="0" y="0"/>
                    <a:pt x="3"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78" name="Freeform 626"/>
            <p:cNvSpPr>
              <a:spLocks noChangeArrowheads="1"/>
            </p:cNvSpPr>
            <p:nvPr/>
          </p:nvSpPr>
          <p:spPr bwMode="auto">
            <a:xfrm>
              <a:off x="1077913" y="219075"/>
              <a:ext cx="53975" cy="14288"/>
            </a:xfrm>
            <a:custGeom>
              <a:avLst/>
              <a:gdLst>
                <a:gd name="T0" fmla="*/ 53975 w 14"/>
                <a:gd name="T1" fmla="*/ 7144 h 4"/>
                <a:gd name="T2" fmla="*/ 0 w 14"/>
                <a:gd name="T3" fmla="*/ 7144 h 4"/>
                <a:gd name="T4" fmla="*/ 53975 w 14"/>
                <a:gd name="T5" fmla="*/ 7144 h 4"/>
                <a:gd name="T6" fmla="*/ 0 60000 65536"/>
                <a:gd name="T7" fmla="*/ 0 60000 65536"/>
                <a:gd name="T8" fmla="*/ 0 60000 65536"/>
                <a:gd name="T9" fmla="*/ 0 w 14"/>
                <a:gd name="T10" fmla="*/ 0 h 4"/>
                <a:gd name="T11" fmla="*/ 14 w 14"/>
                <a:gd name="T12" fmla="*/ 4 h 4"/>
              </a:gdLst>
              <a:ahLst/>
              <a:cxnLst>
                <a:cxn ang="T6">
                  <a:pos x="T0" y="T1"/>
                </a:cxn>
                <a:cxn ang="T7">
                  <a:pos x="T2" y="T3"/>
                </a:cxn>
                <a:cxn ang="T8">
                  <a:pos x="T4" y="T5"/>
                </a:cxn>
              </a:cxnLst>
              <a:rect l="T9" t="T10" r="T11" b="T12"/>
              <a:pathLst>
                <a:path w="14" h="4">
                  <a:moveTo>
                    <a:pt x="14" y="2"/>
                  </a:moveTo>
                  <a:cubicBezTo>
                    <a:pt x="10" y="1"/>
                    <a:pt x="5" y="0"/>
                    <a:pt x="0" y="2"/>
                  </a:cubicBezTo>
                  <a:cubicBezTo>
                    <a:pt x="3" y="2"/>
                    <a:pt x="11" y="4"/>
                    <a:pt x="14" y="2"/>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79" name="Freeform 627"/>
            <p:cNvSpPr>
              <a:spLocks noChangeArrowheads="1"/>
            </p:cNvSpPr>
            <p:nvPr/>
          </p:nvSpPr>
          <p:spPr bwMode="auto">
            <a:xfrm>
              <a:off x="1085850" y="233362"/>
              <a:ext cx="4763" cy="1"/>
            </a:xfrm>
            <a:custGeom>
              <a:avLst/>
              <a:gdLst>
                <a:gd name="T0" fmla="*/ 4763 w 1"/>
                <a:gd name="T1" fmla="*/ 0 h 1"/>
                <a:gd name="T2" fmla="*/ 4763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1" y="0"/>
                  </a:moveTo>
                  <a:cubicBezTo>
                    <a:pt x="0" y="0"/>
                    <a:pt x="0" y="0"/>
                    <a:pt x="1"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80" name="Freeform 628"/>
            <p:cNvSpPr>
              <a:spLocks noChangeArrowheads="1"/>
            </p:cNvSpPr>
            <p:nvPr/>
          </p:nvSpPr>
          <p:spPr bwMode="auto">
            <a:xfrm>
              <a:off x="1157288" y="214312"/>
              <a:ext cx="7938" cy="1"/>
            </a:xfrm>
            <a:custGeom>
              <a:avLst/>
              <a:gdLst>
                <a:gd name="T0" fmla="*/ 0 w 2"/>
                <a:gd name="T1" fmla="*/ 0 h 1"/>
                <a:gd name="T2" fmla="*/ 0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0"/>
                  </a:moveTo>
                  <a:cubicBezTo>
                    <a:pt x="2" y="0"/>
                    <a:pt x="1" y="0"/>
                    <a:pt x="0"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81" name="Freeform 629"/>
            <p:cNvSpPr>
              <a:spLocks noChangeArrowheads="1"/>
            </p:cNvSpPr>
            <p:nvPr/>
          </p:nvSpPr>
          <p:spPr bwMode="auto">
            <a:xfrm>
              <a:off x="1500188" y="287337"/>
              <a:ext cx="1" cy="3175"/>
            </a:xfrm>
            <a:custGeom>
              <a:avLst/>
              <a:gdLst>
                <a:gd name="T0" fmla="*/ 0 w 1"/>
                <a:gd name="T1" fmla="*/ 3175 h 1"/>
                <a:gd name="T2" fmla="*/ 0 w 1"/>
                <a:gd name="T3" fmla="*/ 3175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1"/>
                  </a:moveTo>
                  <a:cubicBezTo>
                    <a:pt x="0" y="0"/>
                    <a:pt x="0" y="1"/>
                    <a:pt x="0" y="1"/>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82" name="Freeform 631"/>
            <p:cNvSpPr>
              <a:spLocks noChangeArrowheads="1"/>
            </p:cNvSpPr>
            <p:nvPr/>
          </p:nvSpPr>
          <p:spPr bwMode="auto">
            <a:xfrm>
              <a:off x="1601788" y="225425"/>
              <a:ext cx="4763" cy="7938"/>
            </a:xfrm>
            <a:custGeom>
              <a:avLst/>
              <a:gdLst>
                <a:gd name="T0" fmla="*/ 0 w 1"/>
                <a:gd name="T1" fmla="*/ 0 h 2"/>
                <a:gd name="T2" fmla="*/ 0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0"/>
                  </a:moveTo>
                  <a:cubicBezTo>
                    <a:pt x="0" y="2"/>
                    <a:pt x="1" y="0"/>
                    <a:pt x="0"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83" name="Freeform 634"/>
            <p:cNvSpPr>
              <a:spLocks noChangeArrowheads="1"/>
            </p:cNvSpPr>
            <p:nvPr/>
          </p:nvSpPr>
          <p:spPr bwMode="auto">
            <a:xfrm>
              <a:off x="1625600" y="222250"/>
              <a:ext cx="1" cy="1"/>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cubicBezTo>
                    <a:pt x="0" y="0"/>
                    <a:pt x="0" y="0"/>
                    <a:pt x="0"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84" name="Freeform 638"/>
            <p:cNvSpPr>
              <a:spLocks noChangeArrowheads="1"/>
            </p:cNvSpPr>
            <p:nvPr/>
          </p:nvSpPr>
          <p:spPr bwMode="auto">
            <a:xfrm>
              <a:off x="1644650" y="238125"/>
              <a:ext cx="44450" cy="44450"/>
            </a:xfrm>
            <a:custGeom>
              <a:avLst/>
              <a:gdLst>
                <a:gd name="T0" fmla="*/ 0 w 12"/>
                <a:gd name="T1" fmla="*/ 11113 h 12"/>
                <a:gd name="T2" fmla="*/ 29633 w 12"/>
                <a:gd name="T3" fmla="*/ 44450 h 12"/>
                <a:gd name="T4" fmla="*/ 0 w 12"/>
                <a:gd name="T5" fmla="*/ 11113 h 12"/>
                <a:gd name="T6" fmla="*/ 0 60000 65536"/>
                <a:gd name="T7" fmla="*/ 0 60000 65536"/>
                <a:gd name="T8" fmla="*/ 0 60000 65536"/>
                <a:gd name="T9" fmla="*/ 0 w 12"/>
                <a:gd name="T10" fmla="*/ 0 h 12"/>
                <a:gd name="T11" fmla="*/ 12 w 12"/>
                <a:gd name="T12" fmla="*/ 12 h 12"/>
              </a:gdLst>
              <a:ahLst/>
              <a:cxnLst>
                <a:cxn ang="T6">
                  <a:pos x="T0" y="T1"/>
                </a:cxn>
                <a:cxn ang="T7">
                  <a:pos x="T2" y="T3"/>
                </a:cxn>
                <a:cxn ang="T8">
                  <a:pos x="T4" y="T5"/>
                </a:cxn>
              </a:cxnLst>
              <a:rect l="T9" t="T10" r="T11" b="T12"/>
              <a:pathLst>
                <a:path w="12" h="12">
                  <a:moveTo>
                    <a:pt x="0" y="3"/>
                  </a:moveTo>
                  <a:cubicBezTo>
                    <a:pt x="8" y="5"/>
                    <a:pt x="11" y="5"/>
                    <a:pt x="8" y="12"/>
                  </a:cubicBezTo>
                  <a:cubicBezTo>
                    <a:pt x="10" y="8"/>
                    <a:pt x="12" y="0"/>
                    <a:pt x="0" y="3"/>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85" name="Freeform 644"/>
            <p:cNvSpPr>
              <a:spLocks noChangeArrowheads="1"/>
            </p:cNvSpPr>
            <p:nvPr/>
          </p:nvSpPr>
          <p:spPr bwMode="auto">
            <a:xfrm>
              <a:off x="1658938" y="241300"/>
              <a:ext cx="7938" cy="3175"/>
            </a:xfrm>
            <a:custGeom>
              <a:avLst/>
              <a:gdLst>
                <a:gd name="T0" fmla="*/ 3969 w 2"/>
                <a:gd name="T1" fmla="*/ 3175 h 1"/>
                <a:gd name="T2" fmla="*/ 3969 w 2"/>
                <a:gd name="T3" fmla="*/ 3175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1" y="1"/>
                  </a:moveTo>
                  <a:cubicBezTo>
                    <a:pt x="2" y="1"/>
                    <a:pt x="0" y="0"/>
                    <a:pt x="1" y="1"/>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86" name="Freeform 646"/>
            <p:cNvSpPr>
              <a:spLocks noChangeArrowheads="1"/>
            </p:cNvSpPr>
            <p:nvPr/>
          </p:nvSpPr>
          <p:spPr bwMode="auto">
            <a:xfrm>
              <a:off x="1662113" y="238125"/>
              <a:ext cx="19050" cy="1"/>
            </a:xfrm>
            <a:custGeom>
              <a:avLst/>
              <a:gdLst>
                <a:gd name="T0" fmla="*/ 0 w 5"/>
                <a:gd name="T1" fmla="*/ 0 h 1"/>
                <a:gd name="T2" fmla="*/ 0 w 5"/>
                <a:gd name="T3" fmla="*/ 0 h 1"/>
                <a:gd name="T4" fmla="*/ 0 60000 65536"/>
                <a:gd name="T5" fmla="*/ 0 60000 65536"/>
                <a:gd name="T6" fmla="*/ 0 w 5"/>
                <a:gd name="T7" fmla="*/ 0 h 1"/>
                <a:gd name="T8" fmla="*/ 5 w 5"/>
                <a:gd name="T9" fmla="*/ 1 h 1"/>
              </a:gdLst>
              <a:ahLst/>
              <a:cxnLst>
                <a:cxn ang="T4">
                  <a:pos x="T0" y="T1"/>
                </a:cxn>
                <a:cxn ang="T5">
                  <a:pos x="T2" y="T3"/>
                </a:cxn>
              </a:cxnLst>
              <a:rect l="T6" t="T7" r="T8" b="T9"/>
              <a:pathLst>
                <a:path w="5" h="1">
                  <a:moveTo>
                    <a:pt x="0" y="0"/>
                  </a:moveTo>
                  <a:cubicBezTo>
                    <a:pt x="5" y="0"/>
                    <a:pt x="0" y="0"/>
                    <a:pt x="0" y="0"/>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87" name="Freeform 647"/>
            <p:cNvSpPr>
              <a:spLocks noChangeArrowheads="1"/>
            </p:cNvSpPr>
            <p:nvPr/>
          </p:nvSpPr>
          <p:spPr bwMode="auto">
            <a:xfrm>
              <a:off x="1662113" y="142875"/>
              <a:ext cx="4763" cy="7938"/>
            </a:xfrm>
            <a:custGeom>
              <a:avLst/>
              <a:gdLst>
                <a:gd name="T0" fmla="*/ 0 w 1"/>
                <a:gd name="T1" fmla="*/ 7938 h 2"/>
                <a:gd name="T2" fmla="*/ 4763 w 1"/>
                <a:gd name="T3" fmla="*/ 0 h 2"/>
                <a:gd name="T4" fmla="*/ 0 w 1"/>
                <a:gd name="T5" fmla="*/ 7938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cubicBezTo>
                    <a:pt x="0" y="1"/>
                    <a:pt x="1" y="1"/>
                    <a:pt x="1" y="0"/>
                  </a:cubicBezTo>
                  <a:cubicBezTo>
                    <a:pt x="0" y="1"/>
                    <a:pt x="0" y="2"/>
                    <a:pt x="0" y="2"/>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88" name="Freeform 649"/>
            <p:cNvSpPr>
              <a:spLocks noChangeArrowheads="1"/>
            </p:cNvSpPr>
            <p:nvPr/>
          </p:nvSpPr>
          <p:spPr bwMode="auto">
            <a:xfrm>
              <a:off x="1662113" y="147637"/>
              <a:ext cx="4763" cy="3175"/>
            </a:xfrm>
            <a:custGeom>
              <a:avLst/>
              <a:gdLst>
                <a:gd name="T0" fmla="*/ 4763 w 1"/>
                <a:gd name="T1" fmla="*/ 3175 h 1"/>
                <a:gd name="T2" fmla="*/ 4763 w 1"/>
                <a:gd name="T3" fmla="*/ 3175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1" y="1"/>
                  </a:moveTo>
                  <a:cubicBezTo>
                    <a:pt x="0" y="0"/>
                    <a:pt x="1" y="1"/>
                    <a:pt x="1" y="1"/>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89" name="Freeform 650"/>
            <p:cNvSpPr>
              <a:spLocks noChangeArrowheads="1"/>
            </p:cNvSpPr>
            <p:nvPr/>
          </p:nvSpPr>
          <p:spPr bwMode="auto">
            <a:xfrm>
              <a:off x="1666875" y="165100"/>
              <a:ext cx="3175" cy="7938"/>
            </a:xfrm>
            <a:custGeom>
              <a:avLst/>
              <a:gdLst>
                <a:gd name="T0" fmla="*/ 3175 w 1"/>
                <a:gd name="T1" fmla="*/ 7938 h 2"/>
                <a:gd name="T2" fmla="*/ 3175 w 1"/>
                <a:gd name="T3" fmla="*/ 7938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1" y="2"/>
                  </a:moveTo>
                  <a:cubicBezTo>
                    <a:pt x="0" y="0"/>
                    <a:pt x="0" y="1"/>
                    <a:pt x="1" y="2"/>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90" name="Freeform 651"/>
            <p:cNvSpPr>
              <a:spLocks noChangeArrowheads="1"/>
            </p:cNvSpPr>
            <p:nvPr/>
          </p:nvSpPr>
          <p:spPr bwMode="auto">
            <a:xfrm>
              <a:off x="1666875" y="158750"/>
              <a:ext cx="7938" cy="3175"/>
            </a:xfrm>
            <a:custGeom>
              <a:avLst/>
              <a:gdLst>
                <a:gd name="T0" fmla="*/ 0 w 2"/>
                <a:gd name="T1" fmla="*/ 3175 h 1"/>
                <a:gd name="T2" fmla="*/ 0 w 2"/>
                <a:gd name="T3" fmla="*/ 3175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1"/>
                  </a:moveTo>
                  <a:cubicBezTo>
                    <a:pt x="2" y="0"/>
                    <a:pt x="0" y="0"/>
                    <a:pt x="0" y="1"/>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91" name="Freeform 652"/>
            <p:cNvSpPr>
              <a:spLocks noChangeArrowheads="1"/>
            </p:cNvSpPr>
            <p:nvPr/>
          </p:nvSpPr>
          <p:spPr bwMode="auto">
            <a:xfrm>
              <a:off x="1666875" y="169862"/>
              <a:ext cx="1" cy="3175"/>
            </a:xfrm>
            <a:custGeom>
              <a:avLst/>
              <a:gdLst>
                <a:gd name="T0" fmla="*/ 0 w 1"/>
                <a:gd name="T1" fmla="*/ 3175 h 1"/>
                <a:gd name="T2" fmla="*/ 0 w 1"/>
                <a:gd name="T3" fmla="*/ 3175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1"/>
                  </a:moveTo>
                  <a:cubicBezTo>
                    <a:pt x="0" y="0"/>
                    <a:pt x="0" y="1"/>
                    <a:pt x="0" y="1"/>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92" name="Freeform 653"/>
            <p:cNvSpPr>
              <a:spLocks noChangeArrowheads="1"/>
            </p:cNvSpPr>
            <p:nvPr/>
          </p:nvSpPr>
          <p:spPr bwMode="auto">
            <a:xfrm>
              <a:off x="1666875" y="173037"/>
              <a:ext cx="3175" cy="4763"/>
            </a:xfrm>
            <a:custGeom>
              <a:avLst/>
              <a:gdLst>
                <a:gd name="T0" fmla="*/ 3175 w 1"/>
                <a:gd name="T1" fmla="*/ 4763 h 1"/>
                <a:gd name="T2" fmla="*/ 3175 w 1"/>
                <a:gd name="T3" fmla="*/ 4763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1" y="1"/>
                  </a:moveTo>
                  <a:cubicBezTo>
                    <a:pt x="0" y="0"/>
                    <a:pt x="1" y="1"/>
                    <a:pt x="1" y="1"/>
                  </a:cubicBezTo>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sp>
          <p:nvSpPr>
            <p:cNvPr id="393" name="Freeform 665"/>
            <p:cNvSpPr>
              <a:spLocks noChangeArrowheads="1"/>
            </p:cNvSpPr>
            <p:nvPr/>
          </p:nvSpPr>
          <p:spPr bwMode="auto">
            <a:xfrm>
              <a:off x="1695450" y="273048"/>
              <a:ext cx="1" cy="3175"/>
            </a:xfrm>
            <a:custGeom>
              <a:avLst/>
              <a:gdLst>
                <a:gd name="T0" fmla="*/ 0 w 1"/>
                <a:gd name="T1" fmla="*/ 3175 h 1"/>
                <a:gd name="T2" fmla="*/ 0 w 1"/>
                <a:gd name="T3" fmla="*/ 0 h 1"/>
                <a:gd name="T4" fmla="*/ 0 w 1"/>
                <a:gd name="T5" fmla="*/ 3175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0"/>
                    <a:pt x="0" y="0"/>
                    <a:pt x="0" y="0"/>
                  </a:cubicBezTo>
                  <a:cubicBezTo>
                    <a:pt x="0" y="0"/>
                    <a:pt x="0" y="1"/>
                    <a:pt x="0" y="1"/>
                  </a:cubicBezTo>
                  <a:close/>
                </a:path>
              </a:pathLst>
            </a:cu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a:lstStyle/>
            <a:p>
              <a:pPr defTabSz="914400"/>
              <a:endParaRPr lang="zh-CN" altLang="en-US">
                <a:solidFill>
                  <a:prstClr val="black"/>
                </a:solidFill>
                <a:ea typeface="宋体" panose="02010600030101010101" pitchFamily="2" charset="-122"/>
              </a:endParaRPr>
            </a:p>
          </p:txBody>
        </p:sp>
      </p:grpSp>
      <p:sp>
        <p:nvSpPr>
          <p:cNvPr id="394" name="文本框 393"/>
          <p:cNvSpPr txBox="1"/>
          <p:nvPr/>
        </p:nvSpPr>
        <p:spPr>
          <a:xfrm>
            <a:off x="1031607" y="1487715"/>
            <a:ext cx="5308288" cy="523220"/>
          </a:xfrm>
          <a:prstGeom prst="rect">
            <a:avLst/>
          </a:prstGeom>
          <a:noFill/>
        </p:spPr>
        <p:txBody>
          <a:bodyPr wrap="square" rtlCol="0">
            <a:spAutoFit/>
          </a:bodyPr>
          <a:lstStyle/>
          <a:p>
            <a:r>
              <a:rPr lang="en-US" sz="2800" b="1" i="1">
                <a:solidFill>
                  <a:srgbClr val="FF0000"/>
                </a:solidFill>
                <a:latin typeface="Times New Roman" panose="02020603050405020304" pitchFamily="18" charset="0"/>
                <a:cs typeface="Times New Roman" panose="02020603050405020304" pitchFamily="18" charset="0"/>
              </a:rPr>
              <a:t>a. Sáng tác bằng chữ Hán</a:t>
            </a:r>
            <a:r>
              <a:rPr lang="en-US" sz="2800" b="1" i="1" smtClean="0">
                <a:solidFill>
                  <a:srgbClr val="FF0000"/>
                </a:solidFill>
                <a:latin typeface="Times New Roman" panose="02020603050405020304" pitchFamily="18" charset="0"/>
                <a:cs typeface="Times New Roman" panose="02020603050405020304" pitchFamily="18" charset="0"/>
              </a:rPr>
              <a:t>.</a:t>
            </a:r>
            <a:endParaRPr lang="en-US" sz="2800" b="1" i="1">
              <a:solidFill>
                <a:srgbClr val="FF0000"/>
              </a:solidFill>
              <a:latin typeface="Times New Roman" panose="02020603050405020304" pitchFamily="18" charset="0"/>
              <a:cs typeface="Times New Roman" panose="02020603050405020304" pitchFamily="18" charset="0"/>
            </a:endParaRPr>
          </a:p>
        </p:txBody>
      </p:sp>
      <p:pic>
        <p:nvPicPr>
          <p:cNvPr id="396" name="图片 39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12132" flipH="1">
            <a:off x="-337829" y="-87802"/>
            <a:ext cx="1390293" cy="1906326"/>
          </a:xfrm>
          <a:prstGeom prst="rect">
            <a:avLst/>
          </a:prstGeom>
        </p:spPr>
      </p:pic>
      <p:sp>
        <p:nvSpPr>
          <p:cNvPr id="398" name="TextBox 4">
            <a:extLst>
              <a:ext uri="{FF2B5EF4-FFF2-40B4-BE49-F238E27FC236}">
                <a16:creationId xmlns:a16="http://schemas.microsoft.com/office/drawing/2014/main" id="{AE2B1CEB-8387-4CAD-BCF7-7D34BB7FBEF2}"/>
              </a:ext>
            </a:extLst>
          </p:cNvPr>
          <p:cNvSpPr txBox="1"/>
          <p:nvPr/>
        </p:nvSpPr>
        <p:spPr>
          <a:xfrm>
            <a:off x="3881821" y="159473"/>
            <a:ext cx="4347664" cy="646331"/>
          </a:xfrm>
          <a:prstGeom prst="rect">
            <a:avLst/>
          </a:prstGeom>
          <a:noFill/>
        </p:spPr>
        <p:txBody>
          <a:bodyPr wrap="none" rtlCol="0">
            <a:spAutoFit/>
          </a:bodyPr>
          <a:lstStyle/>
          <a:p>
            <a:pPr algn="ctr"/>
            <a:r>
              <a:rPr lang="en-US" altLang="zh-CN" sz="3600" b="1" dirty="0" smtClean="0">
                <a:latin typeface="Times New Roman" panose="02020603050405020304" pitchFamily="18" charset="0"/>
                <a:cs typeface="Times New Roman" panose="02020603050405020304" pitchFamily="18" charset="0"/>
                <a:sym typeface=""/>
              </a:rPr>
              <a:t>2</a:t>
            </a:r>
            <a:r>
              <a:rPr lang="vi-VN" altLang="zh-CN" sz="3600" b="1" dirty="0" smtClean="0">
                <a:latin typeface="Times New Roman" panose="02020603050405020304" pitchFamily="18" charset="0"/>
                <a:cs typeface="Times New Roman" panose="02020603050405020304" pitchFamily="18" charset="0"/>
                <a:sym typeface=""/>
              </a:rPr>
              <a:t>. </a:t>
            </a:r>
            <a:r>
              <a:rPr lang="vi-VN" altLang="zh-CN" sz="3600" b="1" dirty="0">
                <a:latin typeface="Times New Roman" panose="02020603050405020304" pitchFamily="18" charset="0"/>
                <a:cs typeface="Times New Roman" panose="02020603050405020304" pitchFamily="18" charset="0"/>
                <a:sym typeface=""/>
              </a:rPr>
              <a:t>Sự nghiệp sáng </a:t>
            </a:r>
            <a:r>
              <a:rPr lang="vi-VN" altLang="zh-CN" sz="3600" b="1" dirty="0" smtClean="0">
                <a:latin typeface="Times New Roman" panose="02020603050405020304" pitchFamily="18" charset="0"/>
                <a:cs typeface="Times New Roman" panose="02020603050405020304" pitchFamily="18" charset="0"/>
                <a:sym typeface=""/>
              </a:rPr>
              <a:t>tác</a:t>
            </a:r>
          </a:p>
        </p:txBody>
      </p:sp>
      <p:sp>
        <p:nvSpPr>
          <p:cNvPr id="399" name="文本框 393"/>
          <p:cNvSpPr txBox="1"/>
          <p:nvPr/>
        </p:nvSpPr>
        <p:spPr>
          <a:xfrm>
            <a:off x="492158" y="3033539"/>
            <a:ext cx="4065212" cy="523220"/>
          </a:xfrm>
          <a:prstGeom prst="rect">
            <a:avLst/>
          </a:prstGeom>
          <a:noFill/>
        </p:spPr>
        <p:txBody>
          <a:bodyPr wrap="square" rtlCol="0">
            <a:spAutoFit/>
          </a:bodyPr>
          <a:lstStyle/>
          <a:p>
            <a:r>
              <a:rPr lang="vi-VN" sz="2800" b="1" i="1" dirty="0" smtClean="0">
                <a:latin typeface="Times New Roman" panose="02020603050405020304" pitchFamily="18" charset="0"/>
                <a:cs typeface="Times New Roman" panose="02020603050405020304" pitchFamily="18" charset="0"/>
              </a:rPr>
              <a:t>- Nam Trung tạp ngâm</a:t>
            </a:r>
            <a:endParaRPr lang="zh-CN" altLang="en-US" sz="2800" b="1" i="1" dirty="0">
              <a:solidFill>
                <a:prstClr val="black"/>
              </a:solidFill>
              <a:latin typeface="Times New Roman" panose="02020603050405020304" pitchFamily="18" charset="0"/>
              <a:ea typeface="Microsoft YaHei UI" panose="020B0503020204020204" pitchFamily="34" charset="-122"/>
              <a:cs typeface="Times New Roman" panose="02020603050405020304" pitchFamily="18" charset="0"/>
            </a:endParaRPr>
          </a:p>
        </p:txBody>
      </p:sp>
      <p:sp>
        <p:nvSpPr>
          <p:cNvPr id="400" name="文本框 393"/>
          <p:cNvSpPr txBox="1"/>
          <p:nvPr/>
        </p:nvSpPr>
        <p:spPr>
          <a:xfrm>
            <a:off x="646040" y="2333028"/>
            <a:ext cx="3768429" cy="523220"/>
          </a:xfrm>
          <a:prstGeom prst="rect">
            <a:avLst/>
          </a:prstGeom>
          <a:noFill/>
        </p:spPr>
        <p:txBody>
          <a:bodyPr wrap="square" rtlCol="0">
            <a:spAutoFit/>
          </a:bodyPr>
          <a:lstStyle/>
          <a:p>
            <a:r>
              <a:rPr lang="vi-VN" sz="2800" b="1" i="1">
                <a:latin typeface="Times New Roman" panose="02020603050405020304" pitchFamily="18" charset="0"/>
                <a:cs typeface="Times New Roman" panose="02020603050405020304" pitchFamily="18" charset="0"/>
              </a:rPr>
              <a:t>- Thanh Hiên Thi Tập</a:t>
            </a:r>
            <a:endParaRPr lang="zh-CN" altLang="en-US" sz="2800" b="1" i="1" dirty="0">
              <a:solidFill>
                <a:prstClr val="black"/>
              </a:solidFill>
              <a:latin typeface="Times New Roman" panose="02020603050405020304" pitchFamily="18" charset="0"/>
              <a:ea typeface="Microsoft YaHei UI" panose="020B0503020204020204" pitchFamily="34" charset="-122"/>
              <a:cs typeface="Times New Roman" panose="02020603050405020304" pitchFamily="18" charset="0"/>
            </a:endParaRPr>
          </a:p>
        </p:txBody>
      </p:sp>
      <p:sp>
        <p:nvSpPr>
          <p:cNvPr id="401" name="文本框 393"/>
          <p:cNvSpPr txBox="1"/>
          <p:nvPr/>
        </p:nvSpPr>
        <p:spPr>
          <a:xfrm>
            <a:off x="458396" y="3723797"/>
            <a:ext cx="3647405" cy="523220"/>
          </a:xfrm>
          <a:prstGeom prst="rect">
            <a:avLst/>
          </a:prstGeom>
          <a:noFill/>
        </p:spPr>
        <p:txBody>
          <a:bodyPr wrap="square" rtlCol="0">
            <a:spAutoFit/>
          </a:bodyPr>
          <a:lstStyle/>
          <a:p>
            <a:r>
              <a:rPr lang="vi-VN" sz="2800" b="1" i="1" smtClean="0">
                <a:latin typeface="Times New Roman" panose="02020603050405020304" pitchFamily="18" charset="0"/>
                <a:cs typeface="Times New Roman" panose="02020603050405020304" pitchFamily="18" charset="0"/>
              </a:rPr>
              <a:t>- Bắc Hành tạp lục</a:t>
            </a:r>
            <a:endParaRPr lang="zh-CN" altLang="en-US" sz="2800" b="1" i="1" dirty="0">
              <a:solidFill>
                <a:prstClr val="black"/>
              </a:solidFill>
              <a:latin typeface="Times New Roman" panose="02020603050405020304" pitchFamily="18" charset="0"/>
              <a:ea typeface="Microsoft YaHei UI" panose="020B0503020204020204" pitchFamily="34" charset="-122"/>
              <a:cs typeface="Times New Roman" panose="02020603050405020304" pitchFamily="18" charset="0"/>
            </a:endParaRPr>
          </a:p>
        </p:txBody>
      </p:sp>
      <p:sp>
        <p:nvSpPr>
          <p:cNvPr id="395" name="竖卷形 1"/>
          <p:cNvSpPr>
            <a:spLocks noChangeArrowheads="1"/>
          </p:cNvSpPr>
          <p:nvPr/>
        </p:nvSpPr>
        <p:spPr bwMode="auto">
          <a:xfrm>
            <a:off x="6055653" y="1495531"/>
            <a:ext cx="6442157" cy="3450752"/>
          </a:xfrm>
          <a:prstGeom prst="verticalScroll">
            <a:avLst>
              <a:gd name="adj" fmla="val 12500"/>
            </a:avLst>
          </a:prstGeom>
          <a:gradFill rotWithShape="1">
            <a:gsLst>
              <a:gs pos="0">
                <a:srgbClr val="FFFFFF"/>
              </a:gs>
              <a:gs pos="100000">
                <a:srgbClr val="D8D8D8"/>
              </a:gs>
            </a:gsLst>
            <a:path path="rect">
              <a:fillToRect l="50000" t="50000" r="50000" b="50000"/>
            </a:path>
          </a:gradFill>
          <a:ln w="12700">
            <a:solidFill>
              <a:srgbClr val="A5A5A5"/>
            </a:solidFill>
            <a:beve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914400"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397" name="文本框 393"/>
          <p:cNvSpPr txBox="1"/>
          <p:nvPr/>
        </p:nvSpPr>
        <p:spPr>
          <a:xfrm>
            <a:off x="7117150" y="1420512"/>
            <a:ext cx="5308288" cy="523220"/>
          </a:xfrm>
          <a:prstGeom prst="rect">
            <a:avLst/>
          </a:prstGeom>
          <a:noFill/>
        </p:spPr>
        <p:txBody>
          <a:bodyPr wrap="square" rtlCol="0">
            <a:spAutoFit/>
          </a:bodyPr>
          <a:lstStyle/>
          <a:p>
            <a:r>
              <a:rPr lang="vi-VN" sz="2800" b="1" i="1" dirty="0">
                <a:solidFill>
                  <a:srgbClr val="FF0000"/>
                </a:solidFill>
                <a:latin typeface="Times New Roman" panose="02020603050405020304" pitchFamily="18" charset="0"/>
                <a:cs typeface="Times New Roman" panose="02020603050405020304" pitchFamily="18" charset="0"/>
              </a:rPr>
              <a:t>b</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Sáng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tác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bằng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chữ</a:t>
            </a:r>
            <a:r>
              <a:rPr lang="en-US" sz="2800" b="1" i="1" dirty="0">
                <a:solidFill>
                  <a:srgbClr val="FF0000"/>
                </a:solidFill>
                <a:latin typeface="Times New Roman" panose="02020603050405020304" pitchFamily="18" charset="0"/>
                <a:cs typeface="Times New Roman" panose="02020603050405020304" pitchFamily="18" charset="0"/>
              </a:rPr>
              <a:t> </a:t>
            </a:r>
            <a:r>
              <a:rPr lang="vi-VN" sz="2800" b="1" i="1" dirty="0" smtClean="0">
                <a:solidFill>
                  <a:srgbClr val="FF0000"/>
                </a:solidFill>
                <a:latin typeface="Times New Roman" panose="02020603050405020304" pitchFamily="18" charset="0"/>
                <a:cs typeface="Times New Roman" panose="02020603050405020304" pitchFamily="18" charset="0"/>
              </a:rPr>
              <a:t>Nôm</a:t>
            </a:r>
            <a:endParaRPr lang="en-US" sz="2800" b="1" i="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6647681" y="2265405"/>
            <a:ext cx="6096000" cy="1953868"/>
          </a:xfrm>
          <a:prstGeom prst="rect">
            <a:avLst/>
          </a:prstGeom>
        </p:spPr>
        <p:txBody>
          <a:bodyPr>
            <a:spAutoFit/>
          </a:bodyPr>
          <a:lstStyle/>
          <a:p>
            <a:pPr>
              <a:lnSpc>
                <a:spcPct val="150000"/>
              </a:lnSpc>
            </a:pPr>
            <a:r>
              <a:rPr lang="vi-VN" altLang="zh-CN" sz="2800" b="1" i="1" dirty="0" smtClean="0">
                <a:ln/>
                <a:latin typeface="Times New Roman" panose="02020603050405020304" pitchFamily="18" charset="0"/>
                <a:ea typeface="Microsoft YaHei UI" panose="020B0503020204020204" pitchFamily="34" charset="-122"/>
                <a:cs typeface="Times New Roman" panose="02020603050405020304" pitchFamily="18" charset="0"/>
              </a:rPr>
              <a:t>- “</a:t>
            </a:r>
            <a:r>
              <a:rPr lang="vi-VN" altLang="zh-CN" sz="2800" b="1" i="1" dirty="0">
                <a:ln/>
                <a:latin typeface="Times New Roman" panose="02020603050405020304" pitchFamily="18" charset="0"/>
                <a:ea typeface="Microsoft YaHei UI" panose="020B0503020204020204" pitchFamily="34" charset="-122"/>
                <a:cs typeface="Times New Roman" panose="02020603050405020304" pitchFamily="18" charset="0"/>
              </a:rPr>
              <a:t>Văn chiêu hồn”</a:t>
            </a:r>
          </a:p>
          <a:p>
            <a:pPr>
              <a:lnSpc>
                <a:spcPct val="150000"/>
              </a:lnSpc>
            </a:pPr>
            <a:r>
              <a:rPr lang="vi-VN" altLang="zh-CN" sz="2800" b="1" i="1" dirty="0">
                <a:ln/>
                <a:latin typeface="Times New Roman" panose="02020603050405020304" pitchFamily="18" charset="0"/>
                <a:ea typeface="Microsoft YaHei UI" panose="020B0503020204020204" pitchFamily="34" charset="-122"/>
                <a:cs typeface="Times New Roman" panose="02020603050405020304" pitchFamily="18" charset="0"/>
              </a:rPr>
              <a:t> (Văn tế thập đại chúng sinh</a:t>
            </a:r>
            <a:r>
              <a:rPr lang="vi-VN" altLang="zh-CN" sz="2800" b="1" i="1" dirty="0" smtClean="0">
                <a:ln/>
                <a:latin typeface="Times New Roman" panose="02020603050405020304" pitchFamily="18" charset="0"/>
                <a:ea typeface="Microsoft YaHei UI" panose="020B0503020204020204" pitchFamily="34" charset="-122"/>
                <a:cs typeface="Times New Roman" panose="02020603050405020304" pitchFamily="18" charset="0"/>
              </a:rPr>
              <a:t>)</a:t>
            </a:r>
          </a:p>
          <a:p>
            <a:pPr>
              <a:lnSpc>
                <a:spcPct val="150000"/>
              </a:lnSpc>
            </a:pPr>
            <a:r>
              <a:rPr lang="vi-VN" altLang="zh-CN" sz="2800" b="1" i="1" dirty="0" smtClean="0">
                <a:ln/>
                <a:latin typeface="Times New Roman" panose="02020603050405020304" pitchFamily="18" charset="0"/>
                <a:ea typeface="Microsoft YaHei UI" panose="020B0503020204020204" pitchFamily="34" charset="-122"/>
                <a:cs typeface="Times New Roman" panose="02020603050405020304" pitchFamily="18" charset="0"/>
              </a:rPr>
              <a:t>- Truyện Kiều</a:t>
            </a:r>
            <a:endParaRPr lang="zh-CN" altLang="en-US" sz="2800" b="1" i="1" dirty="0">
              <a:ln/>
              <a:latin typeface="Times New Roman" panose="02020603050405020304" pitchFamily="18" charset="0"/>
              <a:ea typeface="Microsoft YaHei UI" panose="020B0503020204020204" pitchFamily="34" charset="-122"/>
              <a:cs typeface="Times New Roman" panose="02020603050405020304" pitchFamily="18" charset="0"/>
            </a:endParaRPr>
          </a:p>
        </p:txBody>
      </p:sp>
      <p:sp>
        <p:nvSpPr>
          <p:cNvPr id="402" name="Oval 401"/>
          <p:cNvSpPr/>
          <p:nvPr/>
        </p:nvSpPr>
        <p:spPr>
          <a:xfrm>
            <a:off x="11996057" y="0"/>
            <a:ext cx="195943" cy="1501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03" name="Group 402"/>
          <p:cNvGrpSpPr/>
          <p:nvPr/>
        </p:nvGrpSpPr>
        <p:grpSpPr>
          <a:xfrm>
            <a:off x="70732" y="4855498"/>
            <a:ext cx="5668851" cy="2204485"/>
            <a:chOff x="746214" y="2498569"/>
            <a:chExt cx="2721712" cy="1107635"/>
          </a:xfrm>
        </p:grpSpPr>
        <p:sp>
          <p:nvSpPr>
            <p:cNvPr id="404" name="Rounded Rectangle 403"/>
            <p:cNvSpPr/>
            <p:nvPr/>
          </p:nvSpPr>
          <p:spPr>
            <a:xfrm>
              <a:off x="746214" y="2498569"/>
              <a:ext cx="2721712" cy="1107635"/>
            </a:xfrm>
            <a:prstGeom prst="roundRect">
              <a:avLst>
                <a:gd name="adj" fmla="val 10000"/>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05" name="Rounded Rectangle 4"/>
            <p:cNvSpPr txBox="1"/>
            <p:nvPr/>
          </p:nvSpPr>
          <p:spPr>
            <a:xfrm>
              <a:off x="778656" y="2531011"/>
              <a:ext cx="2656828" cy="10427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3600" b="1" kern="1200" dirty="0" err="1" smtClean="0">
                  <a:solidFill>
                    <a:srgbClr val="0000FF"/>
                  </a:solidFill>
                  <a:latin typeface="Times New Roman" panose="02020603050405020304" pitchFamily="18" charset="0"/>
                  <a:cs typeface="Times New Roman" panose="02020603050405020304" pitchFamily="18" charset="0"/>
                </a:rPr>
                <a:t>Thơ</a:t>
              </a:r>
              <a:r>
                <a:rPr lang="en-US" sz="3600" b="1" kern="1200" dirty="0" smtClean="0">
                  <a:solidFill>
                    <a:srgbClr val="0000FF"/>
                  </a:solidFill>
                  <a:latin typeface="Times New Roman" panose="02020603050405020304" pitchFamily="18" charset="0"/>
                  <a:cs typeface="Times New Roman" panose="02020603050405020304" pitchFamily="18" charset="0"/>
                </a:rPr>
                <a:t> </a:t>
              </a:r>
              <a:r>
                <a:rPr lang="en-US" sz="3600" b="1" kern="1200" dirty="0" err="1" smtClean="0">
                  <a:solidFill>
                    <a:srgbClr val="0000FF"/>
                  </a:solidFill>
                  <a:latin typeface="Times New Roman" panose="02020603050405020304" pitchFamily="18" charset="0"/>
                  <a:cs typeface="Times New Roman" panose="02020603050405020304" pitchFamily="18" charset="0"/>
                </a:rPr>
                <a:t>chữ</a:t>
              </a:r>
              <a:r>
                <a:rPr lang="en-US" sz="3600" b="1" kern="1200" dirty="0" smtClean="0">
                  <a:solidFill>
                    <a:srgbClr val="0000FF"/>
                  </a:solidFill>
                  <a:latin typeface="Times New Roman" panose="02020603050405020304" pitchFamily="18" charset="0"/>
                  <a:cs typeface="Times New Roman" panose="02020603050405020304" pitchFamily="18" charset="0"/>
                </a:rPr>
                <a:t> </a:t>
              </a:r>
              <a:r>
                <a:rPr lang="en-US" sz="3600" b="1" kern="1200" dirty="0" err="1" smtClean="0">
                  <a:solidFill>
                    <a:srgbClr val="0000FF"/>
                  </a:solidFill>
                  <a:latin typeface="Times New Roman" panose="02020603050405020304" pitchFamily="18" charset="0"/>
                  <a:cs typeface="Times New Roman" panose="02020603050405020304" pitchFamily="18" charset="0"/>
                </a:rPr>
                <a:t>Hán</a:t>
              </a:r>
              <a:r>
                <a:rPr lang="en-US" sz="3600" b="1" kern="1200" dirty="0" smtClean="0">
                  <a:solidFill>
                    <a:srgbClr val="0000FF"/>
                  </a:solidFill>
                  <a:latin typeface="Times New Roman" panose="02020603050405020304" pitchFamily="18" charset="0"/>
                  <a:cs typeface="Times New Roman" panose="02020603050405020304" pitchFamily="18" charset="0"/>
                </a:rPr>
                <a:t> </a:t>
              </a:r>
              <a:r>
                <a:rPr lang="en-US" sz="3600" b="1" kern="1200" dirty="0" err="1" smtClean="0">
                  <a:solidFill>
                    <a:srgbClr val="0000FF"/>
                  </a:solidFill>
                  <a:latin typeface="Times New Roman" panose="02020603050405020304" pitchFamily="18" charset="0"/>
                  <a:cs typeface="Times New Roman" panose="02020603050405020304" pitchFamily="18" charset="0"/>
                </a:rPr>
                <a:t>đạt</a:t>
              </a:r>
              <a:r>
                <a:rPr lang="en-US" sz="3600" b="1" kern="1200" dirty="0" smtClean="0">
                  <a:solidFill>
                    <a:srgbClr val="0000FF"/>
                  </a:solidFill>
                  <a:latin typeface="Times New Roman" panose="02020603050405020304" pitchFamily="18" charset="0"/>
                  <a:cs typeface="Times New Roman" panose="02020603050405020304" pitchFamily="18" charset="0"/>
                </a:rPr>
                <a:t> </a:t>
              </a:r>
              <a:r>
                <a:rPr lang="en-US" sz="3600" b="1" kern="1200" dirty="0" err="1" smtClean="0">
                  <a:solidFill>
                    <a:srgbClr val="0000FF"/>
                  </a:solidFill>
                  <a:latin typeface="Times New Roman" panose="02020603050405020304" pitchFamily="18" charset="0"/>
                  <a:cs typeface="Times New Roman" panose="02020603050405020304" pitchFamily="18" charset="0"/>
                </a:rPr>
                <a:t>trình</a:t>
              </a:r>
              <a:r>
                <a:rPr lang="en-US" sz="3600" b="1" kern="1200" dirty="0" smtClean="0">
                  <a:solidFill>
                    <a:srgbClr val="0000FF"/>
                  </a:solidFill>
                  <a:latin typeface="Times New Roman" panose="02020603050405020304" pitchFamily="18" charset="0"/>
                  <a:cs typeface="Times New Roman" panose="02020603050405020304" pitchFamily="18" charset="0"/>
                </a:rPr>
                <a:t> </a:t>
              </a:r>
              <a:r>
                <a:rPr lang="en-US" sz="3600" b="1" kern="1200" dirty="0" err="1" smtClean="0">
                  <a:solidFill>
                    <a:srgbClr val="0000FF"/>
                  </a:solidFill>
                  <a:latin typeface="Times New Roman" panose="02020603050405020304" pitchFamily="18" charset="0"/>
                  <a:cs typeface="Times New Roman" panose="02020603050405020304" pitchFamily="18" charset="0"/>
                </a:rPr>
                <a:t>độ</a:t>
              </a:r>
              <a:r>
                <a:rPr lang="en-US" sz="3600" b="1" kern="1200" dirty="0" smtClean="0">
                  <a:solidFill>
                    <a:srgbClr val="0000FF"/>
                  </a:solidFill>
                  <a:latin typeface="Times New Roman" panose="02020603050405020304" pitchFamily="18" charset="0"/>
                  <a:cs typeface="Times New Roman" panose="02020603050405020304" pitchFamily="18" charset="0"/>
                </a:rPr>
                <a:t> </a:t>
              </a:r>
              <a:r>
                <a:rPr lang="en-US" sz="3600" b="1" kern="1200" dirty="0" err="1" smtClean="0">
                  <a:solidFill>
                    <a:srgbClr val="0000FF"/>
                  </a:solidFill>
                  <a:latin typeface="Times New Roman" panose="02020603050405020304" pitchFamily="18" charset="0"/>
                  <a:cs typeface="Times New Roman" panose="02020603050405020304" pitchFamily="18" charset="0"/>
                </a:rPr>
                <a:t>mẫu</a:t>
              </a:r>
              <a:r>
                <a:rPr lang="en-US" sz="3600" b="1" kern="1200" dirty="0" smtClean="0">
                  <a:solidFill>
                    <a:srgbClr val="0000FF"/>
                  </a:solidFill>
                  <a:latin typeface="Times New Roman" panose="02020603050405020304" pitchFamily="18" charset="0"/>
                  <a:cs typeface="Times New Roman" panose="02020603050405020304" pitchFamily="18" charset="0"/>
                </a:rPr>
                <a:t> </a:t>
              </a:r>
              <a:r>
                <a:rPr lang="en-US" sz="3600" b="1" kern="1200" dirty="0" err="1" smtClean="0">
                  <a:solidFill>
                    <a:srgbClr val="0000FF"/>
                  </a:solidFill>
                  <a:latin typeface="Times New Roman" panose="02020603050405020304" pitchFamily="18" charset="0"/>
                  <a:cs typeface="Times New Roman" panose="02020603050405020304" pitchFamily="18" charset="0"/>
                </a:rPr>
                <a:t>mực</a:t>
              </a:r>
              <a:r>
                <a:rPr lang="en-US" sz="3600" b="1" kern="1200" dirty="0" smtClean="0">
                  <a:solidFill>
                    <a:srgbClr val="0000FF"/>
                  </a:solidFill>
                  <a:latin typeface="Times New Roman" panose="02020603050405020304" pitchFamily="18" charset="0"/>
                  <a:cs typeface="Times New Roman" panose="02020603050405020304" pitchFamily="18" charset="0"/>
                </a:rPr>
                <a:t> </a:t>
              </a:r>
              <a:r>
                <a:rPr lang="en-US" sz="3600" b="1" kern="1200" dirty="0" err="1" smtClean="0">
                  <a:solidFill>
                    <a:srgbClr val="0000FF"/>
                  </a:solidFill>
                  <a:latin typeface="Times New Roman" panose="02020603050405020304" pitchFamily="18" charset="0"/>
                  <a:cs typeface="Times New Roman" panose="02020603050405020304" pitchFamily="18" charset="0"/>
                </a:rPr>
                <a:t>của</a:t>
              </a:r>
              <a:r>
                <a:rPr lang="en-US" sz="3600" b="1" kern="1200" dirty="0" smtClean="0">
                  <a:solidFill>
                    <a:srgbClr val="0000FF"/>
                  </a:solidFill>
                  <a:latin typeface="Times New Roman" panose="02020603050405020304" pitchFamily="18" charset="0"/>
                  <a:cs typeface="Times New Roman" panose="02020603050405020304" pitchFamily="18" charset="0"/>
                </a:rPr>
                <a:t> </a:t>
              </a:r>
              <a:r>
                <a:rPr lang="en-US" sz="3600" b="1" kern="1200" dirty="0" err="1" smtClean="0">
                  <a:solidFill>
                    <a:srgbClr val="0000FF"/>
                  </a:solidFill>
                  <a:latin typeface="Times New Roman" panose="02020603050405020304" pitchFamily="18" charset="0"/>
                  <a:cs typeface="Times New Roman" panose="02020603050405020304" pitchFamily="18" charset="0"/>
                </a:rPr>
                <a:t>loại</a:t>
              </a:r>
              <a:r>
                <a:rPr lang="en-US" sz="3600" b="1" kern="1200" dirty="0" smtClean="0">
                  <a:solidFill>
                    <a:srgbClr val="0000FF"/>
                  </a:solidFill>
                  <a:latin typeface="Times New Roman" panose="02020603050405020304" pitchFamily="18" charset="0"/>
                  <a:cs typeface="Times New Roman" panose="02020603050405020304" pitchFamily="18" charset="0"/>
                </a:rPr>
                <a:t> </a:t>
              </a:r>
              <a:r>
                <a:rPr lang="en-US" sz="3600" b="1" kern="1200" dirty="0" err="1" smtClean="0">
                  <a:solidFill>
                    <a:srgbClr val="0000FF"/>
                  </a:solidFill>
                  <a:latin typeface="Times New Roman" panose="02020603050405020304" pitchFamily="18" charset="0"/>
                  <a:cs typeface="Times New Roman" panose="02020603050405020304" pitchFamily="18" charset="0"/>
                </a:rPr>
                <a:t>văn</a:t>
              </a:r>
              <a:r>
                <a:rPr lang="en-US" sz="3600" b="1" kern="1200" dirty="0" smtClean="0">
                  <a:solidFill>
                    <a:srgbClr val="0000FF"/>
                  </a:solidFill>
                  <a:latin typeface="Times New Roman" panose="02020603050405020304" pitchFamily="18" charset="0"/>
                  <a:cs typeface="Times New Roman" panose="02020603050405020304" pitchFamily="18" charset="0"/>
                </a:rPr>
                <a:t> </a:t>
              </a:r>
              <a:r>
                <a:rPr lang="en-US" sz="3600" b="1" kern="1200" dirty="0" err="1" smtClean="0">
                  <a:solidFill>
                    <a:srgbClr val="0000FF"/>
                  </a:solidFill>
                  <a:latin typeface="Times New Roman" panose="02020603050405020304" pitchFamily="18" charset="0"/>
                  <a:cs typeface="Times New Roman" panose="02020603050405020304" pitchFamily="18" charset="0"/>
                </a:rPr>
                <a:t>chương</a:t>
              </a:r>
              <a:r>
                <a:rPr lang="en-US" sz="3600" b="1" kern="1200" dirty="0" smtClean="0">
                  <a:solidFill>
                    <a:srgbClr val="0000FF"/>
                  </a:solidFill>
                  <a:latin typeface="Times New Roman" panose="02020603050405020304" pitchFamily="18" charset="0"/>
                  <a:cs typeface="Times New Roman" panose="02020603050405020304" pitchFamily="18" charset="0"/>
                </a:rPr>
                <a:t> </a:t>
              </a:r>
              <a:r>
                <a:rPr lang="en-US" sz="3600" b="1" kern="1200" dirty="0" err="1" smtClean="0">
                  <a:solidFill>
                    <a:srgbClr val="0000FF"/>
                  </a:solidFill>
                  <a:latin typeface="Times New Roman" panose="02020603050405020304" pitchFamily="18" charset="0"/>
                  <a:cs typeface="Times New Roman" panose="02020603050405020304" pitchFamily="18" charset="0"/>
                </a:rPr>
                <a:t>bác</a:t>
              </a:r>
              <a:r>
                <a:rPr lang="en-US" sz="3600" b="1" kern="1200" dirty="0" smtClean="0">
                  <a:solidFill>
                    <a:srgbClr val="0000FF"/>
                  </a:solidFill>
                  <a:latin typeface="Times New Roman" panose="02020603050405020304" pitchFamily="18" charset="0"/>
                  <a:cs typeface="Times New Roman" panose="02020603050405020304" pitchFamily="18" charset="0"/>
                </a:rPr>
                <a:t> </a:t>
              </a:r>
              <a:r>
                <a:rPr lang="en-US" sz="3600" b="1" kern="1200" dirty="0" err="1" smtClean="0">
                  <a:solidFill>
                    <a:srgbClr val="0000FF"/>
                  </a:solidFill>
                  <a:latin typeface="Times New Roman" panose="02020603050405020304" pitchFamily="18" charset="0"/>
                  <a:cs typeface="Times New Roman" panose="02020603050405020304" pitchFamily="18" charset="0"/>
                </a:rPr>
                <a:t>học</a:t>
              </a:r>
              <a:r>
                <a:rPr lang="en-US" sz="3600" b="1" kern="1200" dirty="0" smtClean="0">
                  <a:solidFill>
                    <a:srgbClr val="0000FF"/>
                  </a:solidFill>
                  <a:latin typeface="Times New Roman" panose="02020603050405020304" pitchFamily="18" charset="0"/>
                  <a:cs typeface="Times New Roman" panose="02020603050405020304" pitchFamily="18" charset="0"/>
                </a:rPr>
                <a:t>.</a:t>
              </a:r>
              <a:endParaRPr lang="en-US" sz="3600" b="1" kern="1200" dirty="0">
                <a:solidFill>
                  <a:srgbClr val="0000FF"/>
                </a:solidFill>
              </a:endParaRPr>
            </a:p>
          </p:txBody>
        </p:sp>
      </p:grpSp>
      <p:grpSp>
        <p:nvGrpSpPr>
          <p:cNvPr id="406" name="Group 405"/>
          <p:cNvGrpSpPr/>
          <p:nvPr/>
        </p:nvGrpSpPr>
        <p:grpSpPr>
          <a:xfrm>
            <a:off x="6436474" y="4541278"/>
            <a:ext cx="5969841" cy="2454137"/>
            <a:chOff x="7201815" y="2439280"/>
            <a:chExt cx="3028847" cy="1233072"/>
          </a:xfrm>
        </p:grpSpPr>
        <p:sp>
          <p:nvSpPr>
            <p:cNvPr id="407" name="Rounded Rectangle 406"/>
            <p:cNvSpPr/>
            <p:nvPr/>
          </p:nvSpPr>
          <p:spPr>
            <a:xfrm>
              <a:off x="7204638" y="2564717"/>
              <a:ext cx="3026024" cy="1107635"/>
            </a:xfrm>
            <a:prstGeom prst="roundRect">
              <a:avLst>
                <a:gd name="adj" fmla="val 10000"/>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08" name="Rounded Rectangle 4"/>
            <p:cNvSpPr txBox="1"/>
            <p:nvPr/>
          </p:nvSpPr>
          <p:spPr>
            <a:xfrm>
              <a:off x="7201815" y="2439280"/>
              <a:ext cx="2961140" cy="10427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endParaRPr lang="en-US" sz="3600" b="1" kern="1200" dirty="0" smtClean="0">
                <a:solidFill>
                  <a:srgbClr val="0000FF"/>
                </a:solidFill>
                <a:latin typeface="Times New Roman" panose="02020603050405020304" pitchFamily="18" charset="0"/>
                <a:cs typeface="Times New Roman" panose="02020603050405020304" pitchFamily="18" charset="0"/>
              </a:endParaRPr>
            </a:p>
            <a:p>
              <a:pPr lvl="0" algn="ctr" defTabSz="977900">
                <a:lnSpc>
                  <a:spcPct val="90000"/>
                </a:lnSpc>
                <a:spcBef>
                  <a:spcPct val="0"/>
                </a:spcBef>
                <a:spcAft>
                  <a:spcPct val="35000"/>
                </a:spcAft>
              </a:pPr>
              <a:r>
                <a:rPr lang="en-US" sz="3600" b="1" kern="1200" dirty="0" err="1" smtClean="0">
                  <a:solidFill>
                    <a:srgbClr val="0000FF"/>
                  </a:solidFill>
                  <a:latin typeface="Times New Roman" panose="02020603050405020304" pitchFamily="18" charset="0"/>
                  <a:cs typeface="Times New Roman" panose="02020603050405020304" pitchFamily="18" charset="0"/>
                </a:rPr>
                <a:t>Thơ</a:t>
              </a:r>
              <a:r>
                <a:rPr lang="en-US" sz="3600" b="1" kern="1200" dirty="0" smtClean="0">
                  <a:solidFill>
                    <a:srgbClr val="0000FF"/>
                  </a:solidFill>
                  <a:latin typeface="Times New Roman" panose="02020603050405020304" pitchFamily="18" charset="0"/>
                  <a:cs typeface="Times New Roman" panose="02020603050405020304" pitchFamily="18" charset="0"/>
                </a:rPr>
                <a:t> </a:t>
              </a:r>
              <a:r>
                <a:rPr lang="en-US" sz="3600" b="1" kern="1200" dirty="0" err="1" smtClean="0">
                  <a:solidFill>
                    <a:srgbClr val="0000FF"/>
                  </a:solidFill>
                  <a:latin typeface="Times New Roman" panose="02020603050405020304" pitchFamily="18" charset="0"/>
                  <a:cs typeface="Times New Roman" panose="02020603050405020304" pitchFamily="18" charset="0"/>
                </a:rPr>
                <a:t>chữ</a:t>
              </a:r>
              <a:r>
                <a:rPr lang="en-US" sz="3600" b="1" kern="1200" dirty="0" smtClean="0">
                  <a:solidFill>
                    <a:srgbClr val="0000FF"/>
                  </a:solidFill>
                  <a:latin typeface="Times New Roman" panose="02020603050405020304" pitchFamily="18" charset="0"/>
                  <a:cs typeface="Times New Roman" panose="02020603050405020304" pitchFamily="18" charset="0"/>
                </a:rPr>
                <a:t> </a:t>
              </a:r>
              <a:r>
                <a:rPr lang="en-US" sz="3600" b="1" kern="1200" dirty="0" err="1" smtClean="0">
                  <a:solidFill>
                    <a:srgbClr val="0000FF"/>
                  </a:solidFill>
                  <a:latin typeface="Times New Roman" panose="02020603050405020304" pitchFamily="18" charset="0"/>
                  <a:cs typeface="Times New Roman" panose="02020603050405020304" pitchFamily="18" charset="0"/>
                </a:rPr>
                <a:t>Nôm</a:t>
              </a:r>
              <a:r>
                <a:rPr lang="en-US" sz="3600" b="1" kern="1200" dirty="0" smtClean="0">
                  <a:solidFill>
                    <a:srgbClr val="0000FF"/>
                  </a:solidFill>
                  <a:latin typeface="Times New Roman" panose="02020603050405020304" pitchFamily="18" charset="0"/>
                  <a:cs typeface="Times New Roman" panose="02020603050405020304" pitchFamily="18" charset="0"/>
                </a:rPr>
                <a:t> </a:t>
              </a:r>
              <a:r>
                <a:rPr lang="en-US" sz="3600" b="1" kern="1200" dirty="0" err="1" smtClean="0">
                  <a:solidFill>
                    <a:srgbClr val="0000FF"/>
                  </a:solidFill>
                  <a:latin typeface="Times New Roman" panose="02020603050405020304" pitchFamily="18" charset="0"/>
                  <a:cs typeface="Times New Roman" panose="02020603050405020304" pitchFamily="18" charset="0"/>
                </a:rPr>
                <a:t>là</a:t>
              </a:r>
              <a:r>
                <a:rPr lang="en-US" sz="3600" b="1" kern="1200" dirty="0" smtClean="0">
                  <a:solidFill>
                    <a:srgbClr val="0000FF"/>
                  </a:solidFill>
                  <a:latin typeface="Times New Roman" panose="02020603050405020304" pitchFamily="18" charset="0"/>
                  <a:cs typeface="Times New Roman" panose="02020603050405020304" pitchFamily="18" charset="0"/>
                </a:rPr>
                <a:t> </a:t>
              </a:r>
              <a:r>
                <a:rPr lang="en-US" sz="3600" b="1" kern="1200" dirty="0" err="1" smtClean="0">
                  <a:solidFill>
                    <a:srgbClr val="0000FF"/>
                  </a:solidFill>
                  <a:latin typeface="Times New Roman" panose="02020603050405020304" pitchFamily="18" charset="0"/>
                  <a:cs typeface="Times New Roman" panose="02020603050405020304" pitchFamily="18" charset="0"/>
                </a:rPr>
                <a:t>thành</a:t>
              </a:r>
              <a:r>
                <a:rPr lang="en-US" sz="3600" b="1" kern="1200" dirty="0" smtClean="0">
                  <a:solidFill>
                    <a:srgbClr val="0000FF"/>
                  </a:solidFill>
                  <a:latin typeface="Times New Roman" panose="02020603050405020304" pitchFamily="18" charset="0"/>
                  <a:cs typeface="Times New Roman" panose="02020603050405020304" pitchFamily="18" charset="0"/>
                </a:rPr>
                <a:t> </a:t>
              </a:r>
              <a:r>
                <a:rPr lang="en-US" sz="3600" b="1" kern="1200" dirty="0" err="1" smtClean="0">
                  <a:solidFill>
                    <a:srgbClr val="0000FF"/>
                  </a:solidFill>
                  <a:latin typeface="Times New Roman" panose="02020603050405020304" pitchFamily="18" charset="0"/>
                  <a:cs typeface="Times New Roman" panose="02020603050405020304" pitchFamily="18" charset="0"/>
                </a:rPr>
                <a:t>công</a:t>
              </a:r>
              <a:r>
                <a:rPr lang="en-US" sz="3600" b="1" kern="1200" dirty="0" smtClean="0">
                  <a:solidFill>
                    <a:srgbClr val="0000FF"/>
                  </a:solidFill>
                  <a:latin typeface="Times New Roman" panose="02020603050405020304" pitchFamily="18" charset="0"/>
                  <a:cs typeface="Times New Roman" panose="02020603050405020304" pitchFamily="18" charset="0"/>
                </a:rPr>
                <a:t> </a:t>
              </a:r>
              <a:r>
                <a:rPr lang="en-US" sz="3600" b="1" kern="1200" dirty="0" err="1" smtClean="0">
                  <a:solidFill>
                    <a:srgbClr val="0000FF"/>
                  </a:solidFill>
                  <a:latin typeface="Times New Roman" panose="02020603050405020304" pitchFamily="18" charset="0"/>
                  <a:cs typeface="Times New Roman" panose="02020603050405020304" pitchFamily="18" charset="0"/>
                </a:rPr>
                <a:t>xuất</a:t>
              </a:r>
              <a:r>
                <a:rPr lang="en-US" sz="3600" b="1" kern="1200" dirty="0" smtClean="0">
                  <a:solidFill>
                    <a:srgbClr val="0000FF"/>
                  </a:solidFill>
                  <a:latin typeface="Times New Roman" panose="02020603050405020304" pitchFamily="18" charset="0"/>
                  <a:cs typeface="Times New Roman" panose="02020603050405020304" pitchFamily="18" charset="0"/>
                </a:rPr>
                <a:t> </a:t>
              </a:r>
              <a:r>
                <a:rPr lang="en-US" sz="3600" b="1" kern="1200" dirty="0" err="1" smtClean="0">
                  <a:solidFill>
                    <a:srgbClr val="0000FF"/>
                  </a:solidFill>
                  <a:latin typeface="Times New Roman" panose="02020603050405020304" pitchFamily="18" charset="0"/>
                  <a:cs typeface="Times New Roman" panose="02020603050405020304" pitchFamily="18" charset="0"/>
                </a:rPr>
                <a:t>sắc</a:t>
              </a:r>
              <a:r>
                <a:rPr lang="en-US" sz="3600" b="1" kern="1200" dirty="0" smtClean="0">
                  <a:solidFill>
                    <a:srgbClr val="0000FF"/>
                  </a:solidFill>
                  <a:latin typeface="Times New Roman" panose="02020603050405020304" pitchFamily="18" charset="0"/>
                  <a:cs typeface="Times New Roman" panose="02020603050405020304" pitchFamily="18" charset="0"/>
                </a:rPr>
                <a:t> </a:t>
              </a:r>
              <a:r>
                <a:rPr lang="en-US" sz="3600" b="1" kern="1200" dirty="0" err="1" smtClean="0">
                  <a:solidFill>
                    <a:srgbClr val="0000FF"/>
                  </a:solidFill>
                  <a:latin typeface="Times New Roman" panose="02020603050405020304" pitchFamily="18" charset="0"/>
                  <a:cs typeface="Times New Roman" panose="02020603050405020304" pitchFamily="18" charset="0"/>
                </a:rPr>
                <a:t>của</a:t>
              </a:r>
              <a:r>
                <a:rPr lang="en-US" sz="3600" b="1" kern="1200" dirty="0" smtClean="0">
                  <a:solidFill>
                    <a:srgbClr val="0000FF"/>
                  </a:solidFill>
                  <a:latin typeface="Times New Roman" panose="02020603050405020304" pitchFamily="18" charset="0"/>
                  <a:cs typeface="Times New Roman" panose="02020603050405020304" pitchFamily="18" charset="0"/>
                </a:rPr>
                <a:t> </a:t>
              </a:r>
              <a:r>
                <a:rPr lang="en-US" sz="3600" b="1" kern="1200" dirty="0" err="1" smtClean="0">
                  <a:solidFill>
                    <a:srgbClr val="0000FF"/>
                  </a:solidFill>
                  <a:latin typeface="Times New Roman" panose="02020603050405020304" pitchFamily="18" charset="0"/>
                  <a:cs typeface="Times New Roman" panose="02020603050405020304" pitchFamily="18" charset="0"/>
                </a:rPr>
                <a:t>thơ</a:t>
              </a:r>
              <a:r>
                <a:rPr lang="en-US" sz="3600" b="1" kern="1200" dirty="0" smtClean="0">
                  <a:solidFill>
                    <a:srgbClr val="0000FF"/>
                  </a:solidFill>
                  <a:latin typeface="Times New Roman" panose="02020603050405020304" pitchFamily="18" charset="0"/>
                  <a:cs typeface="Times New Roman" panose="02020603050405020304" pitchFamily="18" charset="0"/>
                </a:rPr>
                <a:t> </a:t>
              </a:r>
              <a:r>
                <a:rPr lang="en-US" sz="3600" b="1" kern="1200" dirty="0" err="1" smtClean="0">
                  <a:solidFill>
                    <a:srgbClr val="0000FF"/>
                  </a:solidFill>
                  <a:latin typeface="Times New Roman" panose="02020603050405020304" pitchFamily="18" charset="0"/>
                  <a:cs typeface="Times New Roman" panose="02020603050405020304" pitchFamily="18" charset="0"/>
                </a:rPr>
                <a:t>tiếng</a:t>
              </a:r>
              <a:r>
                <a:rPr lang="en-US" sz="3600" b="1" kern="1200" dirty="0" smtClean="0">
                  <a:solidFill>
                    <a:srgbClr val="0000FF"/>
                  </a:solidFill>
                  <a:latin typeface="Times New Roman" panose="02020603050405020304" pitchFamily="18" charset="0"/>
                  <a:cs typeface="Times New Roman" panose="02020603050405020304" pitchFamily="18" charset="0"/>
                </a:rPr>
                <a:t> </a:t>
              </a:r>
              <a:r>
                <a:rPr lang="en-US" sz="3600" b="1" kern="1200" dirty="0" err="1" smtClean="0">
                  <a:solidFill>
                    <a:srgbClr val="0000FF"/>
                  </a:solidFill>
                  <a:latin typeface="Times New Roman" panose="02020603050405020304" pitchFamily="18" charset="0"/>
                  <a:cs typeface="Times New Roman" panose="02020603050405020304" pitchFamily="18" charset="0"/>
                </a:rPr>
                <a:t>Việt</a:t>
              </a:r>
              <a:r>
                <a:rPr lang="en-US" sz="3600" b="1" kern="1200" dirty="0" smtClean="0">
                  <a:solidFill>
                    <a:srgbClr val="0000FF"/>
                  </a:solidFill>
                  <a:latin typeface="Times New Roman" panose="02020603050405020304" pitchFamily="18" charset="0"/>
                  <a:cs typeface="Times New Roman" panose="02020603050405020304" pitchFamily="18" charset="0"/>
                </a:rPr>
                <a:t> </a:t>
              </a:r>
              <a:r>
                <a:rPr lang="en-US" sz="3600" b="1" kern="1200" dirty="0" err="1" smtClean="0">
                  <a:solidFill>
                    <a:srgbClr val="0000FF"/>
                  </a:solidFill>
                  <a:latin typeface="Times New Roman" panose="02020603050405020304" pitchFamily="18" charset="0"/>
                  <a:cs typeface="Times New Roman" panose="02020603050405020304" pitchFamily="18" charset="0"/>
                </a:rPr>
                <a:t>về</a:t>
              </a:r>
              <a:r>
                <a:rPr lang="en-US" sz="3600" b="1" kern="1200" dirty="0" smtClean="0">
                  <a:solidFill>
                    <a:srgbClr val="0000FF"/>
                  </a:solidFill>
                  <a:latin typeface="Times New Roman" panose="02020603050405020304" pitchFamily="18" charset="0"/>
                  <a:cs typeface="Times New Roman" panose="02020603050405020304" pitchFamily="18" charset="0"/>
                </a:rPr>
                <a:t> </a:t>
              </a:r>
              <a:r>
                <a:rPr lang="en-US" sz="3600" b="1" kern="1200" dirty="0" err="1" smtClean="0">
                  <a:solidFill>
                    <a:srgbClr val="0000FF"/>
                  </a:solidFill>
                  <a:latin typeface="Times New Roman" panose="02020603050405020304" pitchFamily="18" charset="0"/>
                  <a:cs typeface="Times New Roman" panose="02020603050405020304" pitchFamily="18" charset="0"/>
                </a:rPr>
                <a:t>các</a:t>
              </a:r>
              <a:r>
                <a:rPr lang="en-US" sz="3600" b="1" kern="1200" dirty="0" smtClean="0">
                  <a:solidFill>
                    <a:srgbClr val="0000FF"/>
                  </a:solidFill>
                  <a:latin typeface="Times New Roman" panose="02020603050405020304" pitchFamily="18" charset="0"/>
                  <a:cs typeface="Times New Roman" panose="02020603050405020304" pitchFamily="18" charset="0"/>
                </a:rPr>
                <a:t> </a:t>
              </a:r>
              <a:r>
                <a:rPr lang="en-US" sz="3600" b="1" kern="1200" dirty="0" err="1" smtClean="0">
                  <a:solidFill>
                    <a:srgbClr val="0000FF"/>
                  </a:solidFill>
                  <a:latin typeface="Times New Roman" panose="02020603050405020304" pitchFamily="18" charset="0"/>
                  <a:cs typeface="Times New Roman" panose="02020603050405020304" pitchFamily="18" charset="0"/>
                </a:rPr>
                <a:t>mặt</a:t>
              </a:r>
              <a:r>
                <a:rPr lang="vi-VN" sz="3600" b="1" kern="1200" dirty="0" smtClean="0">
                  <a:solidFill>
                    <a:srgbClr val="0000FF"/>
                  </a:solidFill>
                  <a:latin typeface="Times New Roman" panose="02020603050405020304" pitchFamily="18" charset="0"/>
                  <a:cs typeface="Times New Roman" panose="02020603050405020304" pitchFamily="18" charset="0"/>
                </a:rPr>
                <a:t>.    </a:t>
              </a:r>
              <a:endParaRPr lang="en-US" sz="3600" b="1" kern="1200" dirty="0">
                <a:solidFill>
                  <a:srgbClr val="0000FF"/>
                </a:solidFill>
              </a:endParaRPr>
            </a:p>
          </p:txBody>
        </p:sp>
      </p:grpSp>
    </p:spTree>
    <p:custDataLst>
      <p:tags r:id="rId1"/>
    </p:custDataLst>
    <p:extLst>
      <p:ext uri="{BB962C8B-B14F-4D97-AF65-F5344CB8AC3E}">
        <p14:creationId xmlns:p14="http://schemas.microsoft.com/office/powerpoint/2010/main" val="39542343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8"/>
                                        </p:tgtEl>
                                        <p:attrNameLst>
                                          <p:attrName>style.visibility</p:attrName>
                                        </p:attrNameLst>
                                      </p:cBhvr>
                                      <p:to>
                                        <p:strVal val="visible"/>
                                      </p:to>
                                    </p:set>
                                    <p:animEffect transition="in" filter="wipe(down)">
                                      <p:cBhvr>
                                        <p:cTn id="7" dur="500"/>
                                        <p:tgtEl>
                                          <p:spTgt spid="39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94"/>
                                        </p:tgtEl>
                                        <p:attrNameLst>
                                          <p:attrName>style.visibility</p:attrName>
                                        </p:attrNameLst>
                                      </p:cBhvr>
                                      <p:to>
                                        <p:strVal val="visible"/>
                                      </p:to>
                                    </p:set>
                                    <p:animEffect transition="in" filter="wipe(down)">
                                      <p:cBhvr>
                                        <p:cTn id="17" dur="500"/>
                                        <p:tgtEl>
                                          <p:spTgt spid="39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00"/>
                                        </p:tgtEl>
                                        <p:attrNameLst>
                                          <p:attrName>style.visibility</p:attrName>
                                        </p:attrNameLst>
                                      </p:cBhvr>
                                      <p:to>
                                        <p:strVal val="visible"/>
                                      </p:to>
                                    </p:set>
                                    <p:animEffect transition="in" filter="wipe(down)">
                                      <p:cBhvr>
                                        <p:cTn id="22" dur="500"/>
                                        <p:tgtEl>
                                          <p:spTgt spid="40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99"/>
                                        </p:tgtEl>
                                        <p:attrNameLst>
                                          <p:attrName>style.visibility</p:attrName>
                                        </p:attrNameLst>
                                      </p:cBhvr>
                                      <p:to>
                                        <p:strVal val="visible"/>
                                      </p:to>
                                    </p:set>
                                    <p:animEffect transition="in" filter="wipe(down)">
                                      <p:cBhvr>
                                        <p:cTn id="27" dur="500"/>
                                        <p:tgtEl>
                                          <p:spTgt spid="39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01"/>
                                        </p:tgtEl>
                                        <p:attrNameLst>
                                          <p:attrName>style.visibility</p:attrName>
                                        </p:attrNameLst>
                                      </p:cBhvr>
                                      <p:to>
                                        <p:strVal val="visible"/>
                                      </p:to>
                                    </p:set>
                                    <p:animEffect transition="in" filter="wipe(down)">
                                      <p:cBhvr>
                                        <p:cTn id="32" dur="500"/>
                                        <p:tgtEl>
                                          <p:spTgt spid="40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95"/>
                                        </p:tgtEl>
                                        <p:attrNameLst>
                                          <p:attrName>style.visibility</p:attrName>
                                        </p:attrNameLst>
                                      </p:cBhvr>
                                      <p:to>
                                        <p:strVal val="visible"/>
                                      </p:to>
                                    </p:set>
                                    <p:animEffect transition="in" filter="wipe(down)">
                                      <p:cBhvr>
                                        <p:cTn id="37" dur="500"/>
                                        <p:tgtEl>
                                          <p:spTgt spid="39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97"/>
                                        </p:tgtEl>
                                        <p:attrNameLst>
                                          <p:attrName>style.visibility</p:attrName>
                                        </p:attrNameLst>
                                      </p:cBhvr>
                                      <p:to>
                                        <p:strVal val="visible"/>
                                      </p:to>
                                    </p:set>
                                    <p:animEffect transition="in" filter="wipe(down)">
                                      <p:cBhvr>
                                        <p:cTn id="42" dur="500"/>
                                        <p:tgtEl>
                                          <p:spTgt spid="39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arn(inVertical)">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403"/>
                                        </p:tgtEl>
                                        <p:attrNameLst>
                                          <p:attrName>style.visibility</p:attrName>
                                        </p:attrNameLst>
                                      </p:cBhvr>
                                      <p:to>
                                        <p:strVal val="visible"/>
                                      </p:to>
                                    </p:set>
                                    <p:animEffect transition="in" filter="barn(inVertical)">
                                      <p:cBhvr>
                                        <p:cTn id="52" dur="500"/>
                                        <p:tgtEl>
                                          <p:spTgt spid="40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406"/>
                                        </p:tgtEl>
                                        <p:attrNameLst>
                                          <p:attrName>style.visibility</p:attrName>
                                        </p:attrNameLst>
                                      </p:cBhvr>
                                      <p:to>
                                        <p:strVal val="visible"/>
                                      </p:to>
                                    </p:set>
                                    <p:animEffect transition="in" filter="barn(inVertical)">
                                      <p:cBhvr>
                                        <p:cTn id="57" dur="500"/>
                                        <p:tgtEl>
                                          <p:spTgt spid="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94" grpId="0"/>
      <p:bldP spid="398" grpId="0"/>
      <p:bldP spid="399" grpId="0"/>
      <p:bldP spid="400" grpId="0"/>
      <p:bldP spid="401" grpId="0"/>
      <p:bldP spid="395" grpId="0" animBg="1"/>
      <p:bldP spid="397"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65F9E29D-244E-40E9-8EBC-FB480047893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tretch>
            <a:fillRect/>
          </a:stretch>
        </p:blipFill>
        <p:spPr>
          <a:xfrm>
            <a:off x="0" y="0"/>
            <a:ext cx="12192000" cy="7691720"/>
          </a:xfrm>
          <a:prstGeom prst="rect">
            <a:avLst/>
          </a:prstGeom>
        </p:spPr>
      </p:pic>
      <p:sp>
        <p:nvSpPr>
          <p:cNvPr id="26" name="矩形 25">
            <a:extLst>
              <a:ext uri="{FF2B5EF4-FFF2-40B4-BE49-F238E27FC236}">
                <a16:creationId xmlns:a16="http://schemas.microsoft.com/office/drawing/2014/main" id="{57E59564-BDE0-4167-86C0-A82AC3CE9790}"/>
              </a:ext>
            </a:extLst>
          </p:cNvPr>
          <p:cNvSpPr/>
          <p:nvPr/>
        </p:nvSpPr>
        <p:spPr>
          <a:xfrm>
            <a:off x="354012" y="342900"/>
            <a:ext cx="11482388" cy="6173786"/>
          </a:xfrm>
          <a:prstGeom prst="rect">
            <a:avLst/>
          </a:prstGeom>
          <a:noFill/>
          <a:ln>
            <a:solidFill>
              <a:srgbClr val="4B9C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
              <a:ea typeface="字魂35号-经典雅黑" panose="00000500000000000000" pitchFamily="2" charset="-122"/>
              <a:sym typeface=""/>
            </a:endParaRPr>
          </a:p>
        </p:txBody>
      </p:sp>
      <p:sp>
        <p:nvSpPr>
          <p:cNvPr id="35" name="TextBox 4">
            <a:extLst>
              <a:ext uri="{FF2B5EF4-FFF2-40B4-BE49-F238E27FC236}">
                <a16:creationId xmlns:a16="http://schemas.microsoft.com/office/drawing/2014/main" id="{AE2B1CEB-8387-4CAD-BCF7-7D34BB7FBEF2}"/>
              </a:ext>
            </a:extLst>
          </p:cNvPr>
          <p:cNvSpPr txBox="1"/>
          <p:nvPr/>
        </p:nvSpPr>
        <p:spPr>
          <a:xfrm>
            <a:off x="1710191" y="1464582"/>
            <a:ext cx="8770030" cy="769441"/>
          </a:xfrm>
          <a:prstGeom prst="rect">
            <a:avLst/>
          </a:prstGeom>
          <a:noFill/>
        </p:spPr>
        <p:txBody>
          <a:bodyPr wrap="none" rtlCol="0">
            <a:spAutoFit/>
          </a:bodyPr>
          <a:lstStyle/>
          <a:p>
            <a:pPr algn="ctr"/>
            <a:r>
              <a:rPr lang="vi-VN" altLang="zh-CN" sz="4400" b="1" dirty="0">
                <a:effectLst>
                  <a:outerShdw blurRad="38100" dist="38100" dir="2700000" algn="tl">
                    <a:srgbClr val="000000">
                      <a:alpha val="43137"/>
                    </a:srgbClr>
                  </a:outerShdw>
                </a:effectLst>
                <a:latin typeface="Constantia" panose="02030602050306030303" pitchFamily="18" charset="0"/>
                <a:sym typeface=""/>
              </a:rPr>
              <a:t>Phần </a:t>
            </a:r>
            <a:r>
              <a:rPr lang="en-US" altLang="zh-CN" sz="4400" b="1" dirty="0" smtClean="0">
                <a:effectLst>
                  <a:outerShdw blurRad="38100" dist="38100" dir="2700000" algn="tl">
                    <a:srgbClr val="000000">
                      <a:alpha val="43137"/>
                    </a:srgbClr>
                  </a:outerShdw>
                </a:effectLst>
                <a:latin typeface="Constantia" panose="02030602050306030303" pitchFamily="18" charset="0"/>
                <a:sym typeface=""/>
              </a:rPr>
              <a:t>II</a:t>
            </a:r>
            <a:r>
              <a:rPr lang="vi-VN" altLang="zh-CN" sz="4400" b="1" dirty="0" smtClean="0">
                <a:effectLst>
                  <a:outerShdw blurRad="38100" dist="38100" dir="2700000" algn="tl">
                    <a:srgbClr val="000000">
                      <a:alpha val="43137"/>
                    </a:srgbClr>
                  </a:outerShdw>
                </a:effectLst>
                <a:latin typeface="Constantia" panose="02030602050306030303" pitchFamily="18" charset="0"/>
                <a:sym typeface=""/>
              </a:rPr>
              <a:t>: </a:t>
            </a:r>
            <a:r>
              <a:rPr lang="vi-VN" altLang="zh-CN" sz="4400" b="1" dirty="0">
                <a:effectLst>
                  <a:outerShdw blurRad="38100" dist="38100" dir="2700000" algn="tl">
                    <a:srgbClr val="000000">
                      <a:alpha val="43137"/>
                    </a:srgbClr>
                  </a:outerShdw>
                </a:effectLst>
                <a:latin typeface="Constantia" panose="02030602050306030303" pitchFamily="18" charset="0"/>
                <a:sym typeface=""/>
              </a:rPr>
              <a:t>Tác phẩm “Truyện Kiều”</a:t>
            </a:r>
            <a:endParaRPr lang="en-US" altLang="zh-CN" sz="4400" b="1" dirty="0">
              <a:effectLst>
                <a:outerShdw blurRad="38100" dist="38100" dir="2700000" algn="tl">
                  <a:srgbClr val="000000">
                    <a:alpha val="43137"/>
                  </a:srgbClr>
                </a:outerShdw>
              </a:effectLst>
              <a:latin typeface="Constantia" panose="02030602050306030303" pitchFamily="18" charset="0"/>
              <a:sym typeface=""/>
            </a:endParaRPr>
          </a:p>
        </p:txBody>
      </p:sp>
      <p:pic>
        <p:nvPicPr>
          <p:cNvPr id="10"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478775" y="-936463"/>
            <a:ext cx="770267" cy="7557247"/>
          </a:xfrm>
          <a:prstGeom prst="rect">
            <a:avLst/>
          </a:prstGeom>
        </p:spPr>
      </p:pic>
      <p:sp>
        <p:nvSpPr>
          <p:cNvPr id="2" name="Rectangle 1"/>
          <p:cNvSpPr/>
          <p:nvPr/>
        </p:nvSpPr>
        <p:spPr>
          <a:xfrm>
            <a:off x="4315256" y="2648639"/>
            <a:ext cx="3097306" cy="461665"/>
          </a:xfrm>
          <a:prstGeom prst="rect">
            <a:avLst/>
          </a:prstGeom>
        </p:spPr>
        <p:txBody>
          <a:bodyPr wrap="square">
            <a:spAutoFit/>
          </a:bodyPr>
          <a:lstStyle/>
          <a:p>
            <a:r>
              <a:rPr lang="vi-VN" altLang="zh-CN" sz="2400" b="1" i="1" smtClean="0">
                <a:solidFill>
                  <a:prstClr val="black">
                    <a:lumMod val="95000"/>
                    <a:lumOff val="5000"/>
                  </a:prstClr>
                </a:solidFill>
                <a:latin typeface="+mj-lt"/>
                <a:ea typeface="Microsoft YaHei UI" panose="020B0503020204020204" pitchFamily="34" charset="-122"/>
              </a:rPr>
              <a:t>1.Nguồn gốc, xuất xứ</a:t>
            </a:r>
            <a:endParaRPr lang="zh-CN" altLang="en-US" sz="2400" b="1" i="1" dirty="0">
              <a:solidFill>
                <a:prstClr val="black">
                  <a:lumMod val="95000"/>
                  <a:lumOff val="5000"/>
                </a:prstClr>
              </a:solidFill>
              <a:latin typeface="+mj-lt"/>
              <a:ea typeface="Microsoft YaHei UI" panose="020B0503020204020204" pitchFamily="34" charset="-122"/>
            </a:endParaRPr>
          </a:p>
        </p:txBody>
      </p:sp>
      <p:sp>
        <p:nvSpPr>
          <p:cNvPr id="3" name="Rectangle 2"/>
          <p:cNvSpPr/>
          <p:nvPr/>
        </p:nvSpPr>
        <p:spPr>
          <a:xfrm>
            <a:off x="4808374" y="3570587"/>
            <a:ext cx="2573664" cy="461665"/>
          </a:xfrm>
          <a:prstGeom prst="rect">
            <a:avLst/>
          </a:prstGeom>
        </p:spPr>
        <p:txBody>
          <a:bodyPr wrap="square">
            <a:spAutoFit/>
          </a:bodyPr>
          <a:lstStyle/>
          <a:p>
            <a:r>
              <a:rPr lang="vi-VN" altLang="zh-CN" sz="2400" b="1" i="1" smtClean="0">
                <a:solidFill>
                  <a:prstClr val="black">
                    <a:lumMod val="95000"/>
                    <a:lumOff val="5000"/>
                  </a:prstClr>
                </a:solidFill>
                <a:latin typeface="+mj-lt"/>
                <a:ea typeface="Microsoft YaHei UI" panose="020B0503020204020204" pitchFamily="34" charset="-122"/>
              </a:rPr>
              <a:t>2. Cốt truyện</a:t>
            </a:r>
            <a:endParaRPr lang="zh-CN" altLang="en-US" sz="2400" b="1" i="1" dirty="0">
              <a:solidFill>
                <a:prstClr val="black">
                  <a:lumMod val="95000"/>
                  <a:lumOff val="5000"/>
                </a:prstClr>
              </a:solidFill>
              <a:latin typeface="+mj-lt"/>
              <a:ea typeface="Microsoft YaHei UI" panose="020B0503020204020204" pitchFamily="34" charset="-122"/>
            </a:endParaRPr>
          </a:p>
        </p:txBody>
      </p:sp>
      <p:sp>
        <p:nvSpPr>
          <p:cNvPr id="4" name="Rectangle 3"/>
          <p:cNvSpPr/>
          <p:nvPr/>
        </p:nvSpPr>
        <p:spPr>
          <a:xfrm>
            <a:off x="3225800" y="4592406"/>
            <a:ext cx="6096000" cy="461665"/>
          </a:xfrm>
          <a:prstGeom prst="rect">
            <a:avLst/>
          </a:prstGeom>
        </p:spPr>
        <p:txBody>
          <a:bodyPr>
            <a:spAutoFit/>
          </a:bodyPr>
          <a:lstStyle/>
          <a:p>
            <a:r>
              <a:rPr lang="vi-VN" altLang="zh-CN" sz="2400" b="1" i="1" smtClean="0">
                <a:solidFill>
                  <a:prstClr val="black">
                    <a:lumMod val="95000"/>
                    <a:lumOff val="5000"/>
                  </a:prstClr>
                </a:solidFill>
                <a:latin typeface="+mj-lt"/>
                <a:ea typeface="Microsoft YaHei UI" panose="020B0503020204020204" pitchFamily="34" charset="-122"/>
              </a:rPr>
              <a:t>3. Giá trị nội dung và giá trị nghệ thuật</a:t>
            </a:r>
            <a:endParaRPr lang="zh-CN" altLang="en-US" sz="2400" b="1" i="1" dirty="0">
              <a:solidFill>
                <a:prstClr val="black">
                  <a:lumMod val="95000"/>
                  <a:lumOff val="5000"/>
                </a:prstClr>
              </a:solidFill>
              <a:latin typeface="+mj-lt"/>
              <a:ea typeface="Microsoft YaHei UI" panose="020B0503020204020204" pitchFamily="34" charset="-122"/>
            </a:endParaRPr>
          </a:p>
        </p:txBody>
      </p:sp>
      <p:pic>
        <p:nvPicPr>
          <p:cNvPr id="15"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457287" y="10593"/>
            <a:ext cx="867025" cy="7557247"/>
          </a:xfrm>
          <a:prstGeom prst="rect">
            <a:avLst/>
          </a:prstGeom>
        </p:spPr>
      </p:pic>
      <p:pic>
        <p:nvPicPr>
          <p:cNvPr id="17"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367415" y="1093366"/>
            <a:ext cx="927845" cy="7557247"/>
          </a:xfrm>
          <a:prstGeom prst="rect">
            <a:avLst/>
          </a:prstGeom>
        </p:spPr>
      </p:pic>
      <p:sp>
        <p:nvSpPr>
          <p:cNvPr id="11" name="Oval 10"/>
          <p:cNvSpPr/>
          <p:nvPr/>
        </p:nvSpPr>
        <p:spPr>
          <a:xfrm>
            <a:off x="11996057" y="0"/>
            <a:ext cx="195943" cy="1501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712521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 grpId="0"/>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7A6E51-8A84-41D3-8375-CD2F97BEE7FD}"/>
              </a:ext>
            </a:extLst>
          </p:cNvPr>
          <p:cNvSpPr txBox="1"/>
          <p:nvPr/>
        </p:nvSpPr>
        <p:spPr>
          <a:xfrm>
            <a:off x="6720862" y="441972"/>
            <a:ext cx="4033476" cy="1323439"/>
          </a:xfrm>
          <a:prstGeom prst="rect">
            <a:avLst/>
          </a:prstGeom>
          <a:noFill/>
        </p:spPr>
        <p:txBody>
          <a:bodyPr wrap="none" rtlCol="0">
            <a:spAutoFit/>
          </a:bodyPr>
          <a:lstStyle/>
          <a:p>
            <a:r>
              <a:rPr lang="en-SG" sz="8000" dirty="0" err="1">
                <a:solidFill>
                  <a:srgbClr val="FF0000"/>
                </a:solidFill>
                <a:latin typeface="#9Slide05 SVNBulgary" pitchFamily="2" charset="0"/>
              </a:rPr>
              <a:t>Nguồn</a:t>
            </a:r>
            <a:r>
              <a:rPr lang="en-SG" sz="8000" dirty="0">
                <a:solidFill>
                  <a:srgbClr val="FF0000"/>
                </a:solidFill>
                <a:latin typeface="#9Slide05 SVNBulgary" pitchFamily="2" charset="0"/>
              </a:rPr>
              <a:t> </a:t>
            </a:r>
            <a:r>
              <a:rPr lang="en-SG" sz="8000" dirty="0" err="1">
                <a:solidFill>
                  <a:srgbClr val="FF0000"/>
                </a:solidFill>
                <a:latin typeface="#9Slide05 SVNBulgary" pitchFamily="2" charset="0"/>
              </a:rPr>
              <a:t>gốc</a:t>
            </a:r>
            <a:endParaRPr lang="en-SG" sz="8000" dirty="0">
              <a:solidFill>
                <a:srgbClr val="FF0000"/>
              </a:solidFill>
              <a:latin typeface="#9Slide05 SVNBulgary" pitchFamily="2" charset="0"/>
            </a:endParaRPr>
          </a:p>
        </p:txBody>
      </p:sp>
      <p:sp>
        <p:nvSpPr>
          <p:cNvPr id="3" name="Rectangle: Rounded Corners 2">
            <a:extLst>
              <a:ext uri="{FF2B5EF4-FFF2-40B4-BE49-F238E27FC236}">
                <a16:creationId xmlns:a16="http://schemas.microsoft.com/office/drawing/2014/main" id="{3AD26342-2DC1-4F03-9AF3-C6C66C94A83D}"/>
              </a:ext>
            </a:extLst>
          </p:cNvPr>
          <p:cNvSpPr/>
          <p:nvPr/>
        </p:nvSpPr>
        <p:spPr>
          <a:xfrm>
            <a:off x="625213" y="1410670"/>
            <a:ext cx="2325064" cy="334714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a:solidFill>
                  <a:schemeClr val="tx1"/>
                </a:solidFill>
                <a:latin typeface="Times New Roman" panose="02020603050405020304" pitchFamily="18" charset="0"/>
                <a:cs typeface="Times New Roman" panose="02020603050405020304" pitchFamily="18" charset="0"/>
              </a:rPr>
              <a:t>Đ</a:t>
            </a:r>
            <a:r>
              <a:rPr lang="vi-VN" sz="3200" b="1" dirty="0">
                <a:solidFill>
                  <a:schemeClr val="tx1"/>
                </a:solidFill>
                <a:latin typeface="Times New Roman" panose="02020603050405020304" pitchFamily="18" charset="0"/>
                <a:cs typeface="Times New Roman" panose="02020603050405020304" pitchFamily="18" charset="0"/>
              </a:rPr>
              <a:t>ược phỏng đoán là sáng tác vào </a:t>
            </a:r>
            <a:r>
              <a:rPr lang="vi-VN" sz="3200" b="1" dirty="0">
                <a:solidFill>
                  <a:srgbClr val="FF0000"/>
                </a:solidFill>
                <a:latin typeface="Times New Roman" panose="02020603050405020304" pitchFamily="18" charset="0"/>
                <a:cs typeface="Times New Roman" panose="02020603050405020304" pitchFamily="18" charset="0"/>
              </a:rPr>
              <a:t>đầu thế kỉ XIX</a:t>
            </a:r>
            <a:endParaRPr lang="en-SG" sz="3200" b="1" dirty="0">
              <a:solidFill>
                <a:srgbClr val="FF0000"/>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316960D2-CF8D-4198-B124-7E93F2F578F1}"/>
              </a:ext>
            </a:extLst>
          </p:cNvPr>
          <p:cNvSpPr/>
          <p:nvPr/>
        </p:nvSpPr>
        <p:spPr>
          <a:xfrm>
            <a:off x="3568986" y="1866327"/>
            <a:ext cx="2325064" cy="334714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vi-VN" sz="3200" b="1" dirty="0" err="1">
                <a:solidFill>
                  <a:schemeClr val="tx1"/>
                </a:solidFill>
                <a:latin typeface="Times New Roman" panose="02020603050405020304" pitchFamily="18" charset="0"/>
                <a:cs typeface="Times New Roman" panose="02020603050405020304" pitchFamily="18" charset="0"/>
              </a:rPr>
              <a:t>Gồm</a:t>
            </a:r>
            <a:r>
              <a:rPr lang="en-US" altLang="vi-VN" sz="3200" b="1" dirty="0">
                <a:solidFill>
                  <a:schemeClr val="tx1"/>
                </a:solidFill>
                <a:latin typeface="Times New Roman" panose="02020603050405020304" pitchFamily="18" charset="0"/>
                <a:cs typeface="Times New Roman" panose="02020603050405020304" pitchFamily="18" charset="0"/>
              </a:rPr>
              <a:t> </a:t>
            </a:r>
            <a:r>
              <a:rPr lang="en-US" altLang="vi-VN" sz="3200" b="1" dirty="0">
                <a:solidFill>
                  <a:srgbClr val="FF0000"/>
                </a:solidFill>
                <a:latin typeface="Times New Roman" panose="02020603050405020304" pitchFamily="18" charset="0"/>
                <a:cs typeface="Times New Roman" panose="02020603050405020304" pitchFamily="18" charset="0"/>
              </a:rPr>
              <a:t>3254</a:t>
            </a:r>
            <a:r>
              <a:rPr lang="en-US" altLang="vi-VN" sz="3200" b="1" dirty="0">
                <a:solidFill>
                  <a:schemeClr val="tx1"/>
                </a:solidFill>
                <a:latin typeface="Times New Roman" panose="02020603050405020304" pitchFamily="18" charset="0"/>
                <a:cs typeface="Times New Roman" panose="02020603050405020304" pitchFamily="18" charset="0"/>
              </a:rPr>
              <a:t> </a:t>
            </a:r>
            <a:r>
              <a:rPr lang="en-US" altLang="vi-VN" sz="3200" b="1" dirty="0" err="1">
                <a:solidFill>
                  <a:schemeClr val="tx1"/>
                </a:solidFill>
                <a:latin typeface="Times New Roman" panose="02020603050405020304" pitchFamily="18" charset="0"/>
                <a:cs typeface="Times New Roman" panose="02020603050405020304" pitchFamily="18" charset="0"/>
              </a:rPr>
              <a:t>câu</a:t>
            </a:r>
            <a:r>
              <a:rPr lang="en-US" altLang="vi-VN" sz="3200" b="1" dirty="0">
                <a:solidFill>
                  <a:schemeClr val="tx1"/>
                </a:solidFill>
                <a:latin typeface="Times New Roman" panose="02020603050405020304" pitchFamily="18" charset="0"/>
                <a:cs typeface="Times New Roman" panose="02020603050405020304" pitchFamily="18" charset="0"/>
              </a:rPr>
              <a:t> </a:t>
            </a:r>
            <a:r>
              <a:rPr lang="en-US" altLang="vi-VN" sz="3200" b="1" dirty="0" err="1">
                <a:solidFill>
                  <a:schemeClr val="tx1"/>
                </a:solidFill>
                <a:latin typeface="Times New Roman" panose="02020603050405020304" pitchFamily="18" charset="0"/>
                <a:cs typeface="Times New Roman" panose="02020603050405020304" pitchFamily="18" charset="0"/>
              </a:rPr>
              <a:t>thơ</a:t>
            </a:r>
            <a:r>
              <a:rPr lang="en-US" altLang="vi-VN" sz="3200" b="1" dirty="0">
                <a:solidFill>
                  <a:schemeClr val="tx1"/>
                </a:solidFill>
                <a:latin typeface="Times New Roman" panose="02020603050405020304" pitchFamily="18" charset="0"/>
                <a:cs typeface="Times New Roman" panose="02020603050405020304" pitchFamily="18" charset="0"/>
              </a:rPr>
              <a:t> </a:t>
            </a:r>
            <a:r>
              <a:rPr lang="en-US" altLang="vi-VN" sz="3200" b="1" dirty="0" err="1">
                <a:solidFill>
                  <a:schemeClr val="tx1"/>
                </a:solidFill>
                <a:latin typeface="Times New Roman" panose="02020603050405020304" pitchFamily="18" charset="0"/>
                <a:cs typeface="Times New Roman" panose="02020603050405020304" pitchFamily="18" charset="0"/>
              </a:rPr>
              <a:t>lục</a:t>
            </a:r>
            <a:r>
              <a:rPr lang="en-US" altLang="vi-VN" sz="3200" b="1" dirty="0">
                <a:solidFill>
                  <a:schemeClr val="tx1"/>
                </a:solidFill>
                <a:latin typeface="Times New Roman" panose="02020603050405020304" pitchFamily="18" charset="0"/>
                <a:cs typeface="Times New Roman" panose="02020603050405020304" pitchFamily="18" charset="0"/>
              </a:rPr>
              <a:t> </a:t>
            </a:r>
            <a:r>
              <a:rPr lang="en-US" altLang="vi-VN" sz="3200" b="1" dirty="0" err="1">
                <a:solidFill>
                  <a:schemeClr val="tx1"/>
                </a:solidFill>
                <a:latin typeface="Times New Roman" panose="02020603050405020304" pitchFamily="18" charset="0"/>
                <a:cs typeface="Times New Roman" panose="02020603050405020304" pitchFamily="18" charset="0"/>
              </a:rPr>
              <a:t>bát</a:t>
            </a:r>
            <a:endParaRPr lang="en-SG" sz="3200" b="1"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05DFE099-6BD0-4F0C-9B51-F160C3DAFB05}"/>
              </a:ext>
            </a:extLst>
          </p:cNvPr>
          <p:cNvSpPr/>
          <p:nvPr/>
        </p:nvSpPr>
        <p:spPr>
          <a:xfrm>
            <a:off x="6435049" y="2402880"/>
            <a:ext cx="2447694" cy="334714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2800" b="1" dirty="0">
                <a:solidFill>
                  <a:schemeClr val="tx1"/>
                </a:solidFill>
                <a:latin typeface="Times New Roman" panose="02020603050405020304" pitchFamily="18" charset="0"/>
                <a:cs typeface="Times New Roman" panose="02020603050405020304" pitchFamily="18" charset="0"/>
              </a:rPr>
              <a:t>D</a:t>
            </a:r>
            <a:r>
              <a:rPr lang="vi-VN" sz="2800" b="1" dirty="0">
                <a:solidFill>
                  <a:schemeClr val="tx1"/>
                </a:solidFill>
                <a:latin typeface="Times New Roman" panose="02020603050405020304" pitchFamily="18" charset="0"/>
                <a:cs typeface="Times New Roman" panose="02020603050405020304" pitchFamily="18" charset="0"/>
              </a:rPr>
              <a:t>ựa theo cốt truyện </a:t>
            </a:r>
            <a:r>
              <a:rPr lang="vi-VN" sz="2800" b="1" dirty="0">
                <a:solidFill>
                  <a:srgbClr val="FF0000"/>
                </a:solidFill>
                <a:latin typeface="Times New Roman" panose="02020603050405020304" pitchFamily="18" charset="0"/>
                <a:cs typeface="Times New Roman" panose="02020603050405020304" pitchFamily="18" charset="0"/>
              </a:rPr>
              <a:t>Kim Vân Kiều</a:t>
            </a:r>
            <a:r>
              <a:rPr lang="en-SG" sz="2800" b="1" dirty="0">
                <a:solidFill>
                  <a:srgbClr val="FF0000"/>
                </a:solidFill>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panose="02020603050405020304" pitchFamily="18" charset="0"/>
                <a:cs typeface="Times New Roman" panose="02020603050405020304" pitchFamily="18" charset="0"/>
              </a:rPr>
              <a:t>truyện</a:t>
            </a:r>
            <a:r>
              <a:rPr lang="vi-VN" sz="2800" b="1" dirty="0">
                <a:solidFill>
                  <a:schemeClr val="tx1"/>
                </a:solidFill>
                <a:latin typeface="Times New Roman" panose="02020603050405020304" pitchFamily="18" charset="0"/>
                <a:cs typeface="Times New Roman" panose="02020603050405020304" pitchFamily="18" charset="0"/>
              </a:rPr>
              <a:t> của Thanh Tâm Tài Nhân</a:t>
            </a:r>
            <a:r>
              <a:rPr lang="en-SG" sz="2800" b="1" dirty="0">
                <a:solidFill>
                  <a:schemeClr val="tx1"/>
                </a:solidFill>
                <a:latin typeface="Times New Roman" panose="02020603050405020304" pitchFamily="18" charset="0"/>
                <a:cs typeface="Times New Roman" panose="02020603050405020304" pitchFamily="18" charset="0"/>
              </a:rPr>
              <a:t> </a:t>
            </a:r>
            <a:r>
              <a:rPr lang="vi-VN" sz="2800" b="1" dirty="0">
                <a:solidFill>
                  <a:schemeClr val="tx1"/>
                </a:solidFill>
                <a:latin typeface="Times New Roman" panose="02020603050405020304" pitchFamily="18" charset="0"/>
                <a:cs typeface="Times New Roman" panose="02020603050405020304" pitchFamily="18" charset="0"/>
              </a:rPr>
              <a:t>(T</a:t>
            </a:r>
            <a:r>
              <a:rPr lang="en-SG" sz="2800" b="1" dirty="0">
                <a:solidFill>
                  <a:schemeClr val="tx1"/>
                </a:solidFill>
                <a:latin typeface="Times New Roman" panose="02020603050405020304" pitchFamily="18" charset="0"/>
                <a:cs typeface="Times New Roman" panose="02020603050405020304" pitchFamily="18" charset="0"/>
              </a:rPr>
              <a:t>.</a:t>
            </a:r>
            <a:r>
              <a:rPr lang="vi-VN" sz="2800" b="1" dirty="0">
                <a:solidFill>
                  <a:schemeClr val="tx1"/>
                </a:solidFill>
                <a:latin typeface="Times New Roman" panose="02020603050405020304" pitchFamily="18" charset="0"/>
                <a:cs typeface="Times New Roman" panose="02020603050405020304" pitchFamily="18" charset="0"/>
              </a:rPr>
              <a:t>Quốc)</a:t>
            </a:r>
            <a:endParaRPr lang="en-SG" sz="2800" b="1" dirty="0">
              <a:solidFill>
                <a:schemeClr val="tx1"/>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1E94E296-E3F5-4ECD-94CE-216ACAE80649}"/>
              </a:ext>
            </a:extLst>
          </p:cNvPr>
          <p:cNvSpPr/>
          <p:nvPr/>
        </p:nvSpPr>
        <p:spPr>
          <a:xfrm>
            <a:off x="9411482" y="2917464"/>
            <a:ext cx="2367866" cy="349856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200" b="1" dirty="0" err="1">
                <a:solidFill>
                  <a:schemeClr val="tx1"/>
                </a:solidFill>
                <a:latin typeface="Times New Roman" panose="02020603050405020304" pitchFamily="18" charset="0"/>
                <a:cs typeface="Times New Roman" panose="02020603050405020304" pitchFamily="18" charset="0"/>
              </a:rPr>
              <a:t>Cảm</a:t>
            </a:r>
            <a:r>
              <a:rPr lang="en-SG" sz="3200" b="1" dirty="0">
                <a:solidFill>
                  <a:schemeClr val="tx1"/>
                </a:solidFill>
                <a:latin typeface="Times New Roman" panose="02020603050405020304" pitchFamily="18" charset="0"/>
                <a:cs typeface="Times New Roman" panose="02020603050405020304" pitchFamily="18" charset="0"/>
              </a:rPr>
              <a:t> </a:t>
            </a:r>
            <a:r>
              <a:rPr lang="en-SG" sz="3200" b="1" dirty="0" err="1">
                <a:solidFill>
                  <a:schemeClr val="tx1"/>
                </a:solidFill>
                <a:latin typeface="Times New Roman" panose="02020603050405020304" pitchFamily="18" charset="0"/>
                <a:cs typeface="Times New Roman" panose="02020603050405020304" pitchFamily="18" charset="0"/>
              </a:rPr>
              <a:t>hứng</a:t>
            </a:r>
            <a:r>
              <a:rPr lang="en-SG" sz="3200" b="1" dirty="0">
                <a:solidFill>
                  <a:schemeClr val="tx1"/>
                </a:solidFill>
                <a:latin typeface="Times New Roman" panose="02020603050405020304" pitchFamily="18" charset="0"/>
                <a:cs typeface="Times New Roman" panose="02020603050405020304" pitchFamily="18" charset="0"/>
              </a:rPr>
              <a:t> </a:t>
            </a:r>
            <a:r>
              <a:rPr lang="en-SG" sz="3200" b="1" dirty="0" err="1">
                <a:solidFill>
                  <a:schemeClr val="tx1"/>
                </a:solidFill>
                <a:latin typeface="Times New Roman" panose="02020603050405020304" pitchFamily="18" charset="0"/>
                <a:cs typeface="Times New Roman" panose="02020603050405020304" pitchFamily="18" charset="0"/>
              </a:rPr>
              <a:t>nhân</a:t>
            </a:r>
            <a:r>
              <a:rPr lang="en-SG" sz="3200" b="1" dirty="0">
                <a:solidFill>
                  <a:schemeClr val="tx1"/>
                </a:solidFill>
                <a:latin typeface="Times New Roman" panose="02020603050405020304" pitchFamily="18" charset="0"/>
                <a:cs typeface="Times New Roman" panose="02020603050405020304" pitchFamily="18" charset="0"/>
              </a:rPr>
              <a:t> </a:t>
            </a:r>
            <a:r>
              <a:rPr lang="en-SG" sz="3200" b="1" dirty="0" err="1">
                <a:solidFill>
                  <a:schemeClr val="tx1"/>
                </a:solidFill>
                <a:latin typeface="Times New Roman" panose="02020603050405020304" pitchFamily="18" charset="0"/>
                <a:cs typeface="Times New Roman" panose="02020603050405020304" pitchFamily="18" charset="0"/>
              </a:rPr>
              <a:t>đạo</a:t>
            </a:r>
            <a:r>
              <a:rPr lang="en-SG" sz="3200" b="1" dirty="0">
                <a:solidFill>
                  <a:schemeClr val="tx1"/>
                </a:solidFill>
                <a:latin typeface="Times New Roman" panose="02020603050405020304" pitchFamily="18" charset="0"/>
                <a:cs typeface="Times New Roman" panose="02020603050405020304" pitchFamily="18" charset="0"/>
              </a:rPr>
              <a:t> + </a:t>
            </a:r>
            <a:r>
              <a:rPr lang="en-SG" sz="3200" b="1" dirty="0" err="1">
                <a:solidFill>
                  <a:schemeClr val="tx1"/>
                </a:solidFill>
                <a:latin typeface="Times New Roman" panose="02020603050405020304" pitchFamily="18" charset="0"/>
                <a:cs typeface="Times New Roman" panose="02020603050405020304" pitchFamily="18" charset="0"/>
              </a:rPr>
              <a:t>Thực</a:t>
            </a:r>
            <a:r>
              <a:rPr lang="en-SG" sz="3200" b="1" dirty="0">
                <a:solidFill>
                  <a:schemeClr val="tx1"/>
                </a:solidFill>
                <a:latin typeface="Times New Roman" panose="02020603050405020304" pitchFamily="18" charset="0"/>
                <a:cs typeface="Times New Roman" panose="02020603050405020304" pitchFamily="18" charset="0"/>
              </a:rPr>
              <a:t> </a:t>
            </a:r>
            <a:r>
              <a:rPr lang="en-SG" sz="3200" b="1" dirty="0" err="1">
                <a:solidFill>
                  <a:schemeClr val="tx1"/>
                </a:solidFill>
                <a:latin typeface="Times New Roman" panose="02020603050405020304" pitchFamily="18" charset="0"/>
                <a:cs typeface="Times New Roman" panose="02020603050405020304" pitchFamily="18" charset="0"/>
              </a:rPr>
              <a:t>tế</a:t>
            </a:r>
            <a:r>
              <a:rPr lang="en-SG" sz="3200" b="1" dirty="0">
                <a:solidFill>
                  <a:schemeClr val="tx1"/>
                </a:solidFill>
                <a:latin typeface="Times New Roman" panose="02020603050405020304" pitchFamily="18" charset="0"/>
                <a:cs typeface="Times New Roman" panose="02020603050405020304" pitchFamily="18" charset="0"/>
              </a:rPr>
              <a:t> </a:t>
            </a:r>
            <a:r>
              <a:rPr lang="en-SG" sz="3200" b="1" dirty="0" err="1">
                <a:solidFill>
                  <a:schemeClr val="tx1"/>
                </a:solidFill>
                <a:latin typeface="Times New Roman" panose="02020603050405020304" pitchFamily="18" charset="0"/>
                <a:cs typeface="Times New Roman" panose="02020603050405020304" pitchFamily="18" charset="0"/>
              </a:rPr>
              <a:t>cuộc</a:t>
            </a:r>
            <a:r>
              <a:rPr lang="en-SG" sz="3200" b="1" dirty="0">
                <a:solidFill>
                  <a:schemeClr val="tx1"/>
                </a:solidFill>
                <a:latin typeface="Times New Roman" panose="02020603050405020304" pitchFamily="18" charset="0"/>
                <a:cs typeface="Times New Roman" panose="02020603050405020304" pitchFamily="18" charset="0"/>
              </a:rPr>
              <a:t> </a:t>
            </a:r>
            <a:r>
              <a:rPr lang="en-SG" sz="3200" b="1" dirty="0" err="1">
                <a:solidFill>
                  <a:schemeClr val="tx1"/>
                </a:solidFill>
                <a:latin typeface="Times New Roman" panose="02020603050405020304" pitchFamily="18" charset="0"/>
                <a:cs typeface="Times New Roman" panose="02020603050405020304" pitchFamily="18" charset="0"/>
              </a:rPr>
              <a:t>sống</a:t>
            </a:r>
            <a:r>
              <a:rPr lang="en-SG" sz="3200" b="1" dirty="0">
                <a:solidFill>
                  <a:schemeClr val="tx1"/>
                </a:solidFill>
                <a:latin typeface="Times New Roman" panose="02020603050405020304" pitchFamily="18" charset="0"/>
                <a:cs typeface="Times New Roman" panose="02020603050405020304" pitchFamily="18" charset="0"/>
              </a:rPr>
              <a:t> </a:t>
            </a:r>
            <a:r>
              <a:rPr lang="en-SG" sz="3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Sáng</a:t>
            </a:r>
            <a:r>
              <a:rPr lang="en-SG"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tạo</a:t>
            </a:r>
            <a:endParaRPr lang="en-SG" sz="3200" b="1" dirty="0">
              <a:solidFill>
                <a:schemeClr val="tx1"/>
              </a:solidFill>
              <a:latin typeface="Times New Roman" panose="02020603050405020304" pitchFamily="18" charset="0"/>
              <a:cs typeface="Times New Roman" panose="02020603050405020304" pitchFamily="18" charset="0"/>
            </a:endParaRPr>
          </a:p>
        </p:txBody>
      </p:sp>
      <p:sp>
        <p:nvSpPr>
          <p:cNvPr id="7" name="Oval 6"/>
          <p:cNvSpPr/>
          <p:nvPr/>
        </p:nvSpPr>
        <p:spPr>
          <a:xfrm>
            <a:off x="11996057" y="0"/>
            <a:ext cx="195943" cy="1501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37323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ABCA3408-F87A-4294-8461-12E1B4517AD5}"/>
              </a:ext>
            </a:extLst>
          </p:cNvPr>
          <p:cNvGraphicFramePr>
            <a:graphicFrameLocks noGrp="1"/>
          </p:cNvGraphicFramePr>
          <p:nvPr>
            <p:extLst>
              <p:ext uri="{D42A27DB-BD31-4B8C-83A1-F6EECF244321}">
                <p14:modId xmlns:p14="http://schemas.microsoft.com/office/powerpoint/2010/main" val="403031116"/>
              </p:ext>
            </p:extLst>
          </p:nvPr>
        </p:nvGraphicFramePr>
        <p:xfrm>
          <a:off x="478970" y="1005001"/>
          <a:ext cx="11462658" cy="4847998"/>
        </p:xfrm>
        <a:graphic>
          <a:graphicData uri="http://schemas.openxmlformats.org/drawingml/2006/table">
            <a:tbl>
              <a:tblPr firstRow="1" bandRow="1">
                <a:tableStyleId>{E8034E78-7F5D-4C2E-B375-FC64B27BC917}</a:tableStyleId>
              </a:tblPr>
              <a:tblGrid>
                <a:gridCol w="5731329">
                  <a:extLst>
                    <a:ext uri="{9D8B030D-6E8A-4147-A177-3AD203B41FA5}">
                      <a16:colId xmlns:a16="http://schemas.microsoft.com/office/drawing/2014/main" val="20000"/>
                    </a:ext>
                  </a:extLst>
                </a:gridCol>
                <a:gridCol w="5731329">
                  <a:extLst>
                    <a:ext uri="{9D8B030D-6E8A-4147-A177-3AD203B41FA5}">
                      <a16:colId xmlns:a16="http://schemas.microsoft.com/office/drawing/2014/main" val="20001"/>
                    </a:ext>
                  </a:extLst>
                </a:gridCol>
              </a:tblGrid>
              <a:tr h="932307">
                <a:tc>
                  <a:txBody>
                    <a:bodyPr/>
                    <a:lstStyle/>
                    <a:p>
                      <a:pPr algn="ctr"/>
                      <a:r>
                        <a:rPr lang="vi-VN" sz="4000" dirty="0">
                          <a:solidFill>
                            <a:srgbClr val="FF0000"/>
                          </a:solidFill>
                          <a:latin typeface="Times New Roman" pitchFamily="18" charset="0"/>
                          <a:cs typeface="Times New Roman" pitchFamily="18" charset="0"/>
                        </a:rPr>
                        <a:t>Kim</a:t>
                      </a:r>
                      <a:r>
                        <a:rPr lang="vi-VN" sz="4000" baseline="0" dirty="0">
                          <a:solidFill>
                            <a:srgbClr val="FF0000"/>
                          </a:solidFill>
                          <a:latin typeface="Times New Roman" pitchFamily="18" charset="0"/>
                          <a:cs typeface="Times New Roman" pitchFamily="18" charset="0"/>
                        </a:rPr>
                        <a:t> Vân Kiều truyện</a:t>
                      </a:r>
                      <a:endParaRPr lang="en-US" sz="4000" dirty="0">
                        <a:solidFill>
                          <a:srgbClr val="FF0000"/>
                        </a:solidFill>
                        <a:latin typeface="Times New Roman" pitchFamily="18" charset="0"/>
                        <a:cs typeface="Times New Roman" pitchFamily="18" charset="0"/>
                      </a:endParaRPr>
                    </a:p>
                  </a:txBody>
                  <a:tcPr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4000" dirty="0">
                          <a:solidFill>
                            <a:srgbClr val="FF0000"/>
                          </a:solidFill>
                          <a:latin typeface="Times New Roman" pitchFamily="18" charset="0"/>
                          <a:cs typeface="Times New Roman" pitchFamily="18" charset="0"/>
                        </a:rPr>
                        <a:t>Truyện</a:t>
                      </a:r>
                      <a:r>
                        <a:rPr lang="vi-VN" sz="4000" baseline="0" dirty="0">
                          <a:solidFill>
                            <a:srgbClr val="FF0000"/>
                          </a:solidFill>
                          <a:latin typeface="Times New Roman" pitchFamily="18" charset="0"/>
                          <a:cs typeface="Times New Roman" pitchFamily="18" charset="0"/>
                        </a:rPr>
                        <a:t> Kiều</a:t>
                      </a:r>
                      <a:endParaRPr lang="en-US" sz="4000" dirty="0">
                        <a:solidFill>
                          <a:srgbClr val="FF0000"/>
                        </a:solidFill>
                        <a:latin typeface="Times New Roman" pitchFamily="18" charset="0"/>
                        <a:cs typeface="Times New Roman" pitchFamily="18" charset="0"/>
                      </a:endParaRPr>
                    </a:p>
                  </a:txBody>
                  <a:tcPr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915691">
                <a:tc>
                  <a:txBody>
                    <a:bodyPr/>
                    <a:lstStyle/>
                    <a:p>
                      <a:pPr marL="342900" indent="-342900">
                        <a:buFontTx/>
                        <a:buChar char="-"/>
                      </a:pPr>
                      <a:r>
                        <a:rPr lang="vi-VN" sz="4000" baseline="0" dirty="0">
                          <a:solidFill>
                            <a:schemeClr val="tx1"/>
                          </a:solidFill>
                          <a:latin typeface="Times New Roman" pitchFamily="18" charset="0"/>
                          <a:cs typeface="Times New Roman" pitchFamily="18" charset="0"/>
                        </a:rPr>
                        <a:t>Tiểu thuyết chương </a:t>
                      </a:r>
                      <a:r>
                        <a:rPr lang="vi-VN" sz="4000" baseline="0" dirty="0" err="1">
                          <a:solidFill>
                            <a:schemeClr val="tx1"/>
                          </a:solidFill>
                          <a:latin typeface="Times New Roman" pitchFamily="18" charset="0"/>
                          <a:cs typeface="Times New Roman" pitchFamily="18" charset="0"/>
                        </a:rPr>
                        <a:t>hồi</a:t>
                      </a:r>
                      <a:r>
                        <a:rPr lang="en-US" sz="4000" baseline="0" dirty="0">
                          <a:solidFill>
                            <a:schemeClr val="tx1"/>
                          </a:solidFill>
                          <a:latin typeface="Times New Roman" pitchFamily="18" charset="0"/>
                          <a:cs typeface="Times New Roman" pitchFamily="18" charset="0"/>
                        </a:rPr>
                        <a:t>.</a:t>
                      </a:r>
                      <a:endParaRPr lang="vi-VN" sz="4000" baseline="0" dirty="0">
                        <a:solidFill>
                          <a:schemeClr val="tx1"/>
                        </a:solidFill>
                        <a:latin typeface="Times New Roman" pitchFamily="18" charset="0"/>
                        <a:cs typeface="Times New Roman" pitchFamily="18" charset="0"/>
                      </a:endParaRPr>
                    </a:p>
                    <a:p>
                      <a:pPr marL="342900" indent="-342900">
                        <a:buFontTx/>
                        <a:buChar char="-"/>
                      </a:pPr>
                      <a:r>
                        <a:rPr lang="vi-VN" sz="4000" baseline="0" dirty="0">
                          <a:solidFill>
                            <a:schemeClr val="tx1"/>
                          </a:solidFill>
                          <a:latin typeface="Times New Roman" pitchFamily="18" charset="0"/>
                          <a:cs typeface="Times New Roman" pitchFamily="18" charset="0"/>
                        </a:rPr>
                        <a:t>Chữ Hán</a:t>
                      </a:r>
                    </a:p>
                    <a:p>
                      <a:pPr marL="342900" indent="-342900" algn="just">
                        <a:buFontTx/>
                        <a:buChar char="-"/>
                      </a:pPr>
                      <a:r>
                        <a:rPr lang="vi-VN" sz="4000" b="1" baseline="0" dirty="0">
                          <a:solidFill>
                            <a:srgbClr val="0000FF"/>
                          </a:solidFill>
                          <a:latin typeface="Times New Roman" pitchFamily="18" charset="0"/>
                          <a:cs typeface="Times New Roman" pitchFamily="18" charset="0"/>
                        </a:rPr>
                        <a:t>Mối tình</a:t>
                      </a:r>
                      <a:r>
                        <a:rPr lang="vi-VN" sz="4000" baseline="0" dirty="0">
                          <a:solidFill>
                            <a:schemeClr val="tx1"/>
                          </a:solidFill>
                          <a:latin typeface="Times New Roman" pitchFamily="18" charset="0"/>
                          <a:cs typeface="Times New Roman" pitchFamily="18" charset="0"/>
                        </a:rPr>
                        <a:t> của: Kim Trọng, Thúy Vân, Thúy Kiều.</a:t>
                      </a:r>
                    </a:p>
                  </a:txBody>
                  <a:tcPr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indent="-342900" algn="just">
                        <a:buFontTx/>
                        <a:buChar char="-"/>
                      </a:pPr>
                      <a:r>
                        <a:rPr lang="vi-VN" sz="4000" baseline="0" dirty="0">
                          <a:solidFill>
                            <a:schemeClr val="tx1"/>
                          </a:solidFill>
                          <a:latin typeface="Times New Roman" pitchFamily="18" charset="0"/>
                          <a:cs typeface="Times New Roman" pitchFamily="18" charset="0"/>
                        </a:rPr>
                        <a:t>Truyện thơ </a:t>
                      </a:r>
                      <a:r>
                        <a:rPr lang="vi-VN" sz="4000" baseline="0" dirty="0" err="1">
                          <a:solidFill>
                            <a:schemeClr val="tx1"/>
                          </a:solidFill>
                          <a:latin typeface="Times New Roman" pitchFamily="18" charset="0"/>
                          <a:cs typeface="Times New Roman" pitchFamily="18" charset="0"/>
                        </a:rPr>
                        <a:t>lục</a:t>
                      </a:r>
                      <a:r>
                        <a:rPr lang="vi-VN" sz="4000" baseline="0" dirty="0">
                          <a:solidFill>
                            <a:schemeClr val="tx1"/>
                          </a:solidFill>
                          <a:latin typeface="Times New Roman" pitchFamily="18" charset="0"/>
                          <a:cs typeface="Times New Roman" pitchFamily="18" charset="0"/>
                        </a:rPr>
                        <a:t> </a:t>
                      </a:r>
                      <a:r>
                        <a:rPr lang="vi-VN" sz="4000" baseline="0" dirty="0" err="1">
                          <a:solidFill>
                            <a:schemeClr val="tx1"/>
                          </a:solidFill>
                          <a:latin typeface="Times New Roman" pitchFamily="18" charset="0"/>
                          <a:cs typeface="Times New Roman" pitchFamily="18" charset="0"/>
                        </a:rPr>
                        <a:t>bát</a:t>
                      </a:r>
                      <a:r>
                        <a:rPr lang="en-US" sz="4000" baseline="0" dirty="0">
                          <a:solidFill>
                            <a:schemeClr val="tx1"/>
                          </a:solidFill>
                          <a:latin typeface="Times New Roman" pitchFamily="18" charset="0"/>
                          <a:cs typeface="Times New Roman" pitchFamily="18" charset="0"/>
                        </a:rPr>
                        <a:t>.</a:t>
                      </a:r>
                      <a:endParaRPr lang="vi-VN" sz="4000" baseline="0" dirty="0">
                        <a:solidFill>
                          <a:schemeClr val="tx1"/>
                        </a:solidFill>
                        <a:latin typeface="Times New Roman" pitchFamily="18" charset="0"/>
                        <a:cs typeface="Times New Roman" pitchFamily="18" charset="0"/>
                      </a:endParaRPr>
                    </a:p>
                    <a:p>
                      <a:pPr marL="342900" indent="-342900" algn="just">
                        <a:buFontTx/>
                        <a:buChar char="-"/>
                      </a:pPr>
                      <a:r>
                        <a:rPr lang="vi-VN" sz="4000" baseline="0" dirty="0" err="1">
                          <a:solidFill>
                            <a:schemeClr val="tx1"/>
                          </a:solidFill>
                          <a:latin typeface="Times New Roman" pitchFamily="18" charset="0"/>
                          <a:cs typeface="Times New Roman" pitchFamily="18" charset="0"/>
                        </a:rPr>
                        <a:t>Chữ</a:t>
                      </a:r>
                      <a:r>
                        <a:rPr lang="vi-VN" sz="4000" baseline="0" dirty="0">
                          <a:solidFill>
                            <a:schemeClr val="tx1"/>
                          </a:solidFill>
                          <a:latin typeface="Times New Roman" pitchFamily="18" charset="0"/>
                          <a:cs typeface="Times New Roman" pitchFamily="18" charset="0"/>
                        </a:rPr>
                        <a:t> Nôm.</a:t>
                      </a:r>
                    </a:p>
                    <a:p>
                      <a:pPr marL="342900" indent="-342900" algn="just">
                        <a:buFontTx/>
                        <a:buChar char="-"/>
                      </a:pPr>
                      <a:r>
                        <a:rPr lang="vi-VN" sz="4000" b="1" u="none" baseline="0" dirty="0">
                          <a:solidFill>
                            <a:srgbClr val="0000FF"/>
                          </a:solidFill>
                          <a:latin typeface="Times New Roman" pitchFamily="18" charset="0"/>
                          <a:cs typeface="Times New Roman" pitchFamily="18" charset="0"/>
                        </a:rPr>
                        <a:t>Số phận của Thúy </a:t>
                      </a:r>
                      <a:r>
                        <a:rPr lang="vi-VN" sz="4000" b="1" u="none" baseline="0" dirty="0" smtClean="0">
                          <a:solidFill>
                            <a:srgbClr val="0000FF"/>
                          </a:solidFill>
                          <a:latin typeface="Times New Roman" pitchFamily="18" charset="0"/>
                          <a:cs typeface="Times New Roman" pitchFamily="18" charset="0"/>
                        </a:rPr>
                        <a:t>Kiều</a:t>
                      </a:r>
                      <a:endParaRPr lang="en-US" sz="4000" dirty="0">
                        <a:solidFill>
                          <a:schemeClr val="tx1"/>
                        </a:solidFill>
                        <a:latin typeface="Times New Roman" pitchFamily="18" charset="0"/>
                        <a:cs typeface="Times New Roman" pitchFamily="18" charset="0"/>
                      </a:endParaRPr>
                    </a:p>
                  </a:txBody>
                  <a:tcPr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3" name="Oval 2"/>
          <p:cNvSpPr/>
          <p:nvPr/>
        </p:nvSpPr>
        <p:spPr>
          <a:xfrm>
            <a:off x="11996057" y="0"/>
            <a:ext cx="195943" cy="1501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931763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A5C6EC-3DC1-4235-9504-3EBA87402DE7}"/>
              </a:ext>
            </a:extLst>
          </p:cNvPr>
          <p:cNvPicPr>
            <a:picLocks noChangeAspect="1"/>
          </p:cNvPicPr>
          <p:nvPr/>
        </p:nvPicPr>
        <p:blipFill rotWithShape="1">
          <a:blip r:embed="rId3"/>
          <a:srcRect l="14828" t="29124" r="38617" b="27991"/>
          <a:stretch/>
        </p:blipFill>
        <p:spPr>
          <a:xfrm>
            <a:off x="-108857" y="0"/>
            <a:ext cx="12293625" cy="6858000"/>
          </a:xfrm>
          <a:prstGeom prst="rect">
            <a:avLst/>
          </a:prstGeom>
        </p:spPr>
      </p:pic>
      <p:sp>
        <p:nvSpPr>
          <p:cNvPr id="3" name="Oval 2"/>
          <p:cNvSpPr/>
          <p:nvPr/>
        </p:nvSpPr>
        <p:spPr>
          <a:xfrm>
            <a:off x="11996057" y="0"/>
            <a:ext cx="195943" cy="1501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71251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2" descr="30%"/>
          <p:cNvSpPr txBox="1">
            <a:spLocks noChangeArrowheads="1"/>
          </p:cNvSpPr>
          <p:nvPr/>
        </p:nvSpPr>
        <p:spPr bwMode="auto">
          <a:xfrm>
            <a:off x="0" y="1103054"/>
            <a:ext cx="5232400" cy="5324535"/>
          </a:xfrm>
          <a:prstGeom prst="rect">
            <a:avLst/>
          </a:prstGeom>
          <a:solidFill>
            <a:schemeClr val="bg1"/>
          </a:solidFill>
          <a:ln w="9525">
            <a:solidFill>
              <a:srgbClr val="0000CC"/>
            </a:solidFill>
            <a:miter lim="800000"/>
            <a:headEnd/>
            <a:tailEnd/>
          </a:ln>
          <a:effectLst/>
          <a:extLst/>
        </p:spPr>
        <p:txBody>
          <a:bodyPr wrap="square">
            <a:spAutoFit/>
          </a:bodyPr>
          <a:lstStyle/>
          <a:p>
            <a:pPr>
              <a:spcBef>
                <a:spcPct val="50000"/>
              </a:spcBef>
            </a:pPr>
            <a:r>
              <a:rPr lang="en-US" sz="4000" b="1" u="sng" dirty="0" err="1">
                <a:latin typeface="Times New Roman" pitchFamily="18" charset="0"/>
              </a:rPr>
              <a:t>Giá</a:t>
            </a:r>
            <a:r>
              <a:rPr lang="en-US" sz="4000" b="1" u="sng" dirty="0">
                <a:latin typeface="Times New Roman" pitchFamily="18" charset="0"/>
              </a:rPr>
              <a:t> </a:t>
            </a:r>
            <a:r>
              <a:rPr lang="en-US" sz="4000" b="1" u="sng" dirty="0" err="1">
                <a:latin typeface="Times New Roman" pitchFamily="18" charset="0"/>
              </a:rPr>
              <a:t>trị</a:t>
            </a:r>
            <a:r>
              <a:rPr lang="en-US" sz="4000" b="1" u="sng" dirty="0">
                <a:latin typeface="Times New Roman" pitchFamily="18" charset="0"/>
              </a:rPr>
              <a:t> </a:t>
            </a:r>
            <a:r>
              <a:rPr lang="en-US" sz="4000" b="1" u="sng" dirty="0" err="1">
                <a:latin typeface="Times New Roman" pitchFamily="18" charset="0"/>
              </a:rPr>
              <a:t>hiện</a:t>
            </a:r>
            <a:r>
              <a:rPr lang="en-US" sz="4000" b="1" u="sng" dirty="0">
                <a:latin typeface="Times New Roman" pitchFamily="18" charset="0"/>
              </a:rPr>
              <a:t> </a:t>
            </a:r>
            <a:r>
              <a:rPr lang="en-US" sz="4000" b="1" u="sng" dirty="0" err="1">
                <a:latin typeface="Times New Roman" pitchFamily="18" charset="0"/>
              </a:rPr>
              <a:t>thực</a:t>
            </a:r>
            <a:r>
              <a:rPr lang="en-US" sz="4000" b="1" dirty="0">
                <a:latin typeface="Times New Roman" pitchFamily="18" charset="0"/>
              </a:rPr>
              <a:t> :</a:t>
            </a:r>
          </a:p>
          <a:p>
            <a:pPr>
              <a:spcBef>
                <a:spcPct val="50000"/>
              </a:spcBef>
            </a:pPr>
            <a:r>
              <a:rPr lang="en-US" sz="4000" b="1" dirty="0">
                <a:latin typeface="Times New Roman" pitchFamily="18" charset="0"/>
              </a:rPr>
              <a:t>- </a:t>
            </a:r>
            <a:r>
              <a:rPr lang="en-US" sz="4000" b="1" dirty="0" err="1">
                <a:latin typeface="Times New Roman" pitchFamily="18" charset="0"/>
              </a:rPr>
              <a:t>Phản</a:t>
            </a:r>
            <a:r>
              <a:rPr lang="en-US" sz="4000" b="1" dirty="0">
                <a:latin typeface="Times New Roman" pitchFamily="18" charset="0"/>
              </a:rPr>
              <a:t> </a:t>
            </a:r>
            <a:r>
              <a:rPr lang="en-US" sz="4000" b="1" dirty="0" err="1">
                <a:latin typeface="Times New Roman" pitchFamily="18" charset="0"/>
              </a:rPr>
              <a:t>ánh</a:t>
            </a:r>
            <a:r>
              <a:rPr lang="en-US" sz="4000" b="1" dirty="0">
                <a:latin typeface="Times New Roman" pitchFamily="18" charset="0"/>
              </a:rPr>
              <a:t> </a:t>
            </a:r>
            <a:r>
              <a:rPr lang="en-US" sz="4000" b="1" dirty="0" err="1">
                <a:latin typeface="Times New Roman" pitchFamily="18" charset="0"/>
              </a:rPr>
              <a:t>hiện</a:t>
            </a:r>
            <a:r>
              <a:rPr lang="en-US" sz="4000" b="1" dirty="0">
                <a:latin typeface="Times New Roman" pitchFamily="18" charset="0"/>
              </a:rPr>
              <a:t> </a:t>
            </a:r>
            <a:r>
              <a:rPr lang="en-US" sz="4000" b="1" dirty="0" err="1">
                <a:latin typeface="Times New Roman" pitchFamily="18" charset="0"/>
              </a:rPr>
              <a:t>thực</a:t>
            </a:r>
            <a:r>
              <a:rPr lang="en-US" sz="4000" b="1" dirty="0">
                <a:latin typeface="Times New Roman" pitchFamily="18" charset="0"/>
              </a:rPr>
              <a:t> </a:t>
            </a:r>
            <a:r>
              <a:rPr lang="en-US" sz="4000" b="1" dirty="0" err="1">
                <a:latin typeface="Times New Roman" pitchFamily="18" charset="0"/>
              </a:rPr>
              <a:t>một</a:t>
            </a:r>
            <a:r>
              <a:rPr lang="en-US" sz="4000" b="1" dirty="0">
                <a:latin typeface="Times New Roman" pitchFamily="18" charset="0"/>
              </a:rPr>
              <a:t> </a:t>
            </a:r>
            <a:r>
              <a:rPr lang="en-US" sz="4000" b="1" dirty="0" err="1">
                <a:latin typeface="Times New Roman" pitchFamily="18" charset="0"/>
              </a:rPr>
              <a:t>xã</a:t>
            </a:r>
            <a:r>
              <a:rPr lang="en-US" sz="4000" b="1" dirty="0">
                <a:latin typeface="Times New Roman" pitchFamily="18" charset="0"/>
              </a:rPr>
              <a:t> </a:t>
            </a:r>
            <a:r>
              <a:rPr lang="en-US" sz="4000" b="1" dirty="0" err="1">
                <a:latin typeface="Times New Roman" pitchFamily="18" charset="0"/>
              </a:rPr>
              <a:t>hội</a:t>
            </a:r>
            <a:r>
              <a:rPr lang="en-US" sz="4000" b="1" dirty="0">
                <a:latin typeface="Times New Roman" pitchFamily="18" charset="0"/>
              </a:rPr>
              <a:t> </a:t>
            </a:r>
            <a:r>
              <a:rPr lang="en-US" sz="4000" b="1" dirty="0" err="1">
                <a:latin typeface="Times New Roman" pitchFamily="18" charset="0"/>
              </a:rPr>
              <a:t>bất</a:t>
            </a:r>
            <a:r>
              <a:rPr lang="en-US" sz="4000" b="1" dirty="0">
                <a:latin typeface="Times New Roman" pitchFamily="18" charset="0"/>
              </a:rPr>
              <a:t> </a:t>
            </a:r>
            <a:r>
              <a:rPr lang="en-US" sz="4000" b="1" dirty="0" err="1">
                <a:latin typeface="Times New Roman" pitchFamily="18" charset="0"/>
              </a:rPr>
              <a:t>công</a:t>
            </a:r>
            <a:r>
              <a:rPr lang="en-US" sz="4000" b="1" dirty="0">
                <a:latin typeface="Times New Roman" pitchFamily="18" charset="0"/>
              </a:rPr>
              <a:t>, </a:t>
            </a:r>
            <a:r>
              <a:rPr lang="en-US" sz="4000" b="1" dirty="0" err="1">
                <a:latin typeface="Times New Roman" pitchFamily="18" charset="0"/>
              </a:rPr>
              <a:t>tàn</a:t>
            </a:r>
            <a:r>
              <a:rPr lang="en-US" sz="4000" b="1" dirty="0">
                <a:latin typeface="Times New Roman" pitchFamily="18" charset="0"/>
              </a:rPr>
              <a:t> </a:t>
            </a:r>
            <a:r>
              <a:rPr lang="en-US" sz="4000" b="1" dirty="0" err="1">
                <a:latin typeface="Times New Roman" pitchFamily="18" charset="0"/>
              </a:rPr>
              <a:t>bạo</a:t>
            </a:r>
            <a:r>
              <a:rPr lang="en-US" sz="4000" b="1" dirty="0">
                <a:latin typeface="Times New Roman" pitchFamily="18" charset="0"/>
              </a:rPr>
              <a:t>.</a:t>
            </a:r>
          </a:p>
          <a:p>
            <a:pPr>
              <a:spcBef>
                <a:spcPct val="50000"/>
              </a:spcBef>
            </a:pPr>
            <a:r>
              <a:rPr lang="en-US" sz="4000" b="1" dirty="0" smtClean="0">
                <a:latin typeface="Times New Roman" pitchFamily="18" charset="0"/>
              </a:rPr>
              <a:t>- </a:t>
            </a:r>
            <a:r>
              <a:rPr lang="en-US" sz="4000" b="1" dirty="0" err="1" smtClean="0">
                <a:latin typeface="Times New Roman" pitchFamily="18" charset="0"/>
              </a:rPr>
              <a:t>Phản</a:t>
            </a:r>
            <a:r>
              <a:rPr lang="en-US" sz="4000" b="1" dirty="0" smtClean="0">
                <a:latin typeface="Times New Roman" pitchFamily="18" charset="0"/>
              </a:rPr>
              <a:t> </a:t>
            </a:r>
            <a:r>
              <a:rPr lang="en-US" sz="4000" b="1" dirty="0" err="1">
                <a:latin typeface="Times New Roman" pitchFamily="18" charset="0"/>
              </a:rPr>
              <a:t>ánh</a:t>
            </a:r>
            <a:r>
              <a:rPr lang="en-US" sz="4000" b="1" dirty="0">
                <a:latin typeface="Times New Roman" pitchFamily="18" charset="0"/>
              </a:rPr>
              <a:t> </a:t>
            </a:r>
            <a:r>
              <a:rPr lang="en-US" sz="4000" b="1" dirty="0" err="1">
                <a:latin typeface="Times New Roman" pitchFamily="18" charset="0"/>
              </a:rPr>
              <a:t>số</a:t>
            </a:r>
            <a:r>
              <a:rPr lang="en-US" sz="4000" b="1" dirty="0">
                <a:latin typeface="Times New Roman" pitchFamily="18" charset="0"/>
              </a:rPr>
              <a:t> </a:t>
            </a:r>
            <a:r>
              <a:rPr lang="en-US" sz="4000" b="1" dirty="0" err="1">
                <a:latin typeface="Times New Roman" pitchFamily="18" charset="0"/>
              </a:rPr>
              <a:t>phận</a:t>
            </a:r>
            <a:r>
              <a:rPr lang="en-US" sz="4000" b="1" dirty="0">
                <a:latin typeface="Times New Roman" pitchFamily="18" charset="0"/>
              </a:rPr>
              <a:t> bi </a:t>
            </a:r>
            <a:r>
              <a:rPr lang="en-US" sz="4000" b="1" dirty="0" err="1">
                <a:latin typeface="Times New Roman" pitchFamily="18" charset="0"/>
              </a:rPr>
              <a:t>kịch</a:t>
            </a:r>
            <a:r>
              <a:rPr lang="en-US" sz="4000" b="1" dirty="0">
                <a:latin typeface="Times New Roman" pitchFamily="18" charset="0"/>
              </a:rPr>
              <a:t> </a:t>
            </a:r>
            <a:r>
              <a:rPr lang="en-US" sz="4000" b="1" dirty="0" err="1">
                <a:latin typeface="Times New Roman" pitchFamily="18" charset="0"/>
              </a:rPr>
              <a:t>của</a:t>
            </a:r>
            <a:r>
              <a:rPr lang="en-US" sz="4000" b="1" dirty="0">
                <a:latin typeface="Times New Roman" pitchFamily="18" charset="0"/>
              </a:rPr>
              <a:t> con </a:t>
            </a:r>
            <a:r>
              <a:rPr lang="en-US" sz="4000" b="1" dirty="0" err="1">
                <a:latin typeface="Times New Roman" pitchFamily="18" charset="0"/>
              </a:rPr>
              <a:t>người</a:t>
            </a:r>
            <a:r>
              <a:rPr lang="en-US" sz="4000" b="1" dirty="0" smtClean="0">
                <a:latin typeface="Times New Roman" pitchFamily="18" charset="0"/>
              </a:rPr>
              <a:t>.</a:t>
            </a:r>
          </a:p>
          <a:p>
            <a:pPr marL="571500" indent="-571500">
              <a:spcBef>
                <a:spcPct val="50000"/>
              </a:spcBef>
              <a:buFontTx/>
              <a:buChar char="-"/>
            </a:pPr>
            <a:endParaRPr lang="en-US" sz="4000" b="1" dirty="0">
              <a:latin typeface="Times New Roman" pitchFamily="18" charset="0"/>
            </a:endParaRPr>
          </a:p>
        </p:txBody>
      </p:sp>
      <p:sp>
        <p:nvSpPr>
          <p:cNvPr id="3" name="Text Box 33" descr="30%"/>
          <p:cNvSpPr txBox="1">
            <a:spLocks noChangeArrowheads="1"/>
          </p:cNvSpPr>
          <p:nvPr/>
        </p:nvSpPr>
        <p:spPr bwMode="auto">
          <a:xfrm>
            <a:off x="5709920" y="1103054"/>
            <a:ext cx="6482080" cy="5570756"/>
          </a:xfrm>
          <a:prstGeom prst="rect">
            <a:avLst/>
          </a:prstGeom>
          <a:solidFill>
            <a:schemeClr val="bg1"/>
          </a:solidFill>
          <a:ln w="9525">
            <a:solidFill>
              <a:srgbClr val="0000CC"/>
            </a:solidFill>
            <a:miter lim="800000"/>
            <a:headEnd/>
            <a:tailEnd/>
          </a:ln>
          <a:effectLst/>
          <a:extLst/>
        </p:spPr>
        <p:txBody>
          <a:bodyPr wrap="square">
            <a:spAutoFit/>
          </a:bodyPr>
          <a:lstStyle/>
          <a:p>
            <a:r>
              <a:rPr lang="en-US" sz="4000" b="1" u="sng" dirty="0" err="1">
                <a:latin typeface="Times New Roman" pitchFamily="18" charset="0"/>
              </a:rPr>
              <a:t>Giá</a:t>
            </a:r>
            <a:r>
              <a:rPr lang="en-US" sz="4000" b="1" u="sng" dirty="0">
                <a:latin typeface="Times New Roman" pitchFamily="18" charset="0"/>
              </a:rPr>
              <a:t> </a:t>
            </a:r>
            <a:r>
              <a:rPr lang="en-US" sz="4000" b="1" u="sng" dirty="0" err="1">
                <a:latin typeface="Times New Roman" pitchFamily="18" charset="0"/>
              </a:rPr>
              <a:t>trị</a:t>
            </a:r>
            <a:r>
              <a:rPr lang="en-US" sz="4000" b="1" u="sng" dirty="0">
                <a:latin typeface="Times New Roman" pitchFamily="18" charset="0"/>
              </a:rPr>
              <a:t> </a:t>
            </a:r>
            <a:r>
              <a:rPr lang="en-US" sz="4000" b="1" u="sng" dirty="0" err="1">
                <a:latin typeface="Times New Roman" pitchFamily="18" charset="0"/>
              </a:rPr>
              <a:t>nhân</a:t>
            </a:r>
            <a:r>
              <a:rPr lang="en-US" sz="4000" b="1" u="sng" dirty="0">
                <a:latin typeface="Times New Roman" pitchFamily="18" charset="0"/>
              </a:rPr>
              <a:t> </a:t>
            </a:r>
            <a:r>
              <a:rPr lang="en-US" sz="4000" b="1" u="sng" dirty="0" err="1">
                <a:latin typeface="Times New Roman" pitchFamily="18" charset="0"/>
              </a:rPr>
              <a:t>đạo</a:t>
            </a:r>
            <a:r>
              <a:rPr lang="en-US" sz="4000" b="1" dirty="0">
                <a:latin typeface="Times New Roman" pitchFamily="18" charset="0"/>
              </a:rPr>
              <a:t>: </a:t>
            </a:r>
          </a:p>
          <a:p>
            <a:pPr>
              <a:spcBef>
                <a:spcPct val="50000"/>
              </a:spcBef>
            </a:pPr>
            <a:r>
              <a:rPr lang="en-US" sz="4000" b="1" dirty="0">
                <a:latin typeface="Times New Roman" pitchFamily="18" charset="0"/>
              </a:rPr>
              <a:t>- </a:t>
            </a:r>
            <a:r>
              <a:rPr lang="en-US" sz="4000" b="1" dirty="0" err="1">
                <a:latin typeface="Times New Roman" pitchFamily="18" charset="0"/>
              </a:rPr>
              <a:t>Đề</a:t>
            </a:r>
            <a:r>
              <a:rPr lang="en-US" sz="4000" b="1" dirty="0">
                <a:latin typeface="Times New Roman" pitchFamily="18" charset="0"/>
              </a:rPr>
              <a:t> </a:t>
            </a:r>
            <a:r>
              <a:rPr lang="en-US" sz="4000" b="1" dirty="0" err="1">
                <a:latin typeface="Times New Roman" pitchFamily="18" charset="0"/>
              </a:rPr>
              <a:t>cao</a:t>
            </a:r>
            <a:r>
              <a:rPr lang="en-US" sz="4000" b="1" dirty="0">
                <a:latin typeface="Times New Roman" pitchFamily="18" charset="0"/>
              </a:rPr>
              <a:t> </a:t>
            </a:r>
            <a:r>
              <a:rPr lang="en-US" sz="4000" b="1" dirty="0" err="1">
                <a:latin typeface="Times New Roman" pitchFamily="18" charset="0"/>
              </a:rPr>
              <a:t>tài</a:t>
            </a:r>
            <a:r>
              <a:rPr lang="en-US" sz="4000" b="1" dirty="0">
                <a:latin typeface="Times New Roman" pitchFamily="18" charset="0"/>
              </a:rPr>
              <a:t> </a:t>
            </a:r>
            <a:r>
              <a:rPr lang="en-US" sz="4000" b="1" dirty="0" err="1">
                <a:latin typeface="Times New Roman" pitchFamily="18" charset="0"/>
              </a:rPr>
              <a:t>năng</a:t>
            </a:r>
            <a:r>
              <a:rPr lang="en-US" sz="4000" b="1" dirty="0">
                <a:latin typeface="Times New Roman" pitchFamily="18" charset="0"/>
              </a:rPr>
              <a:t>, </a:t>
            </a:r>
            <a:r>
              <a:rPr lang="en-US" sz="4000" b="1" dirty="0" err="1">
                <a:latin typeface="Times New Roman" pitchFamily="18" charset="0"/>
              </a:rPr>
              <a:t>nhân</a:t>
            </a:r>
            <a:r>
              <a:rPr lang="en-US" sz="4000" b="1" dirty="0">
                <a:latin typeface="Times New Roman" pitchFamily="18" charset="0"/>
              </a:rPr>
              <a:t> </a:t>
            </a:r>
            <a:r>
              <a:rPr lang="en-US" sz="4000" b="1" dirty="0" err="1">
                <a:latin typeface="Times New Roman" pitchFamily="18" charset="0"/>
              </a:rPr>
              <a:t>phẩm</a:t>
            </a:r>
            <a:r>
              <a:rPr lang="en-US" sz="4000" b="1" dirty="0">
                <a:latin typeface="Times New Roman" pitchFamily="18" charset="0"/>
              </a:rPr>
              <a:t> </a:t>
            </a:r>
            <a:r>
              <a:rPr lang="en-US" sz="4000" b="1" dirty="0" err="1">
                <a:latin typeface="Times New Roman" pitchFamily="18" charset="0"/>
              </a:rPr>
              <a:t>và</a:t>
            </a:r>
            <a:r>
              <a:rPr lang="en-US" sz="4000" b="1" dirty="0">
                <a:latin typeface="Times New Roman" pitchFamily="18" charset="0"/>
              </a:rPr>
              <a:t> </a:t>
            </a:r>
            <a:r>
              <a:rPr lang="en-US" sz="4000" b="1" dirty="0" err="1">
                <a:latin typeface="Times New Roman" pitchFamily="18" charset="0"/>
              </a:rPr>
              <a:t>khát</a:t>
            </a:r>
            <a:r>
              <a:rPr lang="en-US" sz="4000" b="1" dirty="0">
                <a:latin typeface="Times New Roman" pitchFamily="18" charset="0"/>
              </a:rPr>
              <a:t> </a:t>
            </a:r>
            <a:r>
              <a:rPr lang="en-US" sz="4000" b="1" dirty="0" err="1">
                <a:latin typeface="Times New Roman" pitchFamily="18" charset="0"/>
              </a:rPr>
              <a:t>vọng</a:t>
            </a:r>
            <a:r>
              <a:rPr lang="en-US" sz="4000" b="1" dirty="0">
                <a:latin typeface="Times New Roman" pitchFamily="18" charset="0"/>
              </a:rPr>
              <a:t> </a:t>
            </a:r>
            <a:r>
              <a:rPr lang="en-US" sz="4000" b="1" dirty="0" err="1">
                <a:latin typeface="Times New Roman" pitchFamily="18" charset="0"/>
              </a:rPr>
              <a:t>chân</a:t>
            </a:r>
            <a:r>
              <a:rPr lang="en-US" sz="4000" b="1" dirty="0">
                <a:latin typeface="Times New Roman" pitchFamily="18" charset="0"/>
              </a:rPr>
              <a:t> </a:t>
            </a:r>
            <a:r>
              <a:rPr lang="en-US" sz="4000" b="1" dirty="0" err="1">
                <a:latin typeface="Times New Roman" pitchFamily="18" charset="0"/>
              </a:rPr>
              <a:t>chính</a:t>
            </a:r>
            <a:r>
              <a:rPr lang="en-US" sz="4000" b="1" dirty="0">
                <a:latin typeface="Times New Roman" pitchFamily="18" charset="0"/>
              </a:rPr>
              <a:t> …</a:t>
            </a:r>
          </a:p>
          <a:p>
            <a:pPr>
              <a:spcBef>
                <a:spcPct val="20000"/>
              </a:spcBef>
              <a:buFontTx/>
              <a:buChar char="-"/>
            </a:pPr>
            <a:r>
              <a:rPr lang="en-US" sz="4000" b="1" dirty="0" err="1">
                <a:latin typeface="Times New Roman" pitchFamily="18" charset="0"/>
              </a:rPr>
              <a:t>Niềm</a:t>
            </a:r>
            <a:r>
              <a:rPr lang="en-US" sz="4000" b="1" dirty="0">
                <a:latin typeface="Times New Roman" pitchFamily="18" charset="0"/>
              </a:rPr>
              <a:t> </a:t>
            </a:r>
            <a:r>
              <a:rPr lang="en-US" sz="4000" b="1" dirty="0" err="1">
                <a:latin typeface="Times New Roman" pitchFamily="18" charset="0"/>
              </a:rPr>
              <a:t>thương</a:t>
            </a:r>
            <a:r>
              <a:rPr lang="en-US" sz="4000" b="1" dirty="0">
                <a:latin typeface="Times New Roman" pitchFamily="18" charset="0"/>
              </a:rPr>
              <a:t> </a:t>
            </a:r>
            <a:r>
              <a:rPr lang="en-US" sz="4000" b="1" dirty="0" err="1">
                <a:latin typeface="Times New Roman" pitchFamily="18" charset="0"/>
              </a:rPr>
              <a:t>cảm</a:t>
            </a:r>
            <a:r>
              <a:rPr lang="en-US" sz="4000" b="1" dirty="0">
                <a:latin typeface="Times New Roman" pitchFamily="18" charset="0"/>
              </a:rPr>
              <a:t> </a:t>
            </a:r>
            <a:r>
              <a:rPr lang="en-US" sz="4000" b="1" dirty="0" err="1">
                <a:latin typeface="Times New Roman" pitchFamily="18" charset="0"/>
              </a:rPr>
              <a:t>trước</a:t>
            </a:r>
            <a:r>
              <a:rPr lang="en-US" sz="4000" b="1" dirty="0">
                <a:latin typeface="Times New Roman" pitchFamily="18" charset="0"/>
              </a:rPr>
              <a:t> </a:t>
            </a:r>
            <a:r>
              <a:rPr lang="en-US" sz="4000" b="1" dirty="0" err="1">
                <a:latin typeface="Times New Roman" pitchFamily="18" charset="0"/>
              </a:rPr>
              <a:t>số</a:t>
            </a:r>
            <a:r>
              <a:rPr lang="en-US" sz="4000" b="1" dirty="0">
                <a:latin typeface="Times New Roman" pitchFamily="18" charset="0"/>
              </a:rPr>
              <a:t> </a:t>
            </a:r>
            <a:r>
              <a:rPr lang="en-US" sz="4000" b="1" dirty="0" err="1">
                <a:latin typeface="Times New Roman" pitchFamily="18" charset="0"/>
              </a:rPr>
              <a:t>phận</a:t>
            </a:r>
            <a:r>
              <a:rPr lang="en-US" sz="4000" b="1" dirty="0">
                <a:latin typeface="Times New Roman" pitchFamily="18" charset="0"/>
              </a:rPr>
              <a:t> bi </a:t>
            </a:r>
            <a:r>
              <a:rPr lang="en-US" sz="4000" b="1" dirty="0" err="1">
                <a:latin typeface="Times New Roman" pitchFamily="18" charset="0"/>
              </a:rPr>
              <a:t>kịch</a:t>
            </a:r>
            <a:r>
              <a:rPr lang="en-US" sz="4000" b="1" dirty="0">
                <a:latin typeface="Times New Roman" pitchFamily="18" charset="0"/>
              </a:rPr>
              <a:t> ...</a:t>
            </a:r>
          </a:p>
          <a:p>
            <a:pPr>
              <a:spcBef>
                <a:spcPct val="20000"/>
              </a:spcBef>
            </a:pPr>
            <a:r>
              <a:rPr lang="en-US" sz="4000" b="1" dirty="0">
                <a:latin typeface="Times New Roman" pitchFamily="18" charset="0"/>
              </a:rPr>
              <a:t>- </a:t>
            </a:r>
            <a:r>
              <a:rPr lang="en-US" sz="4000" b="1" dirty="0" err="1">
                <a:latin typeface="Times New Roman" pitchFamily="18" charset="0"/>
              </a:rPr>
              <a:t>Lên</a:t>
            </a:r>
            <a:r>
              <a:rPr lang="en-US" sz="4000" b="1" dirty="0">
                <a:latin typeface="Times New Roman" pitchFamily="18" charset="0"/>
              </a:rPr>
              <a:t> </a:t>
            </a:r>
            <a:r>
              <a:rPr lang="en-US" sz="4000" b="1" dirty="0" err="1">
                <a:latin typeface="Times New Roman" pitchFamily="18" charset="0"/>
              </a:rPr>
              <a:t>án</a:t>
            </a:r>
            <a:r>
              <a:rPr lang="en-US" sz="4000" b="1" dirty="0">
                <a:latin typeface="Times New Roman" pitchFamily="18" charset="0"/>
              </a:rPr>
              <a:t>, </a:t>
            </a:r>
            <a:r>
              <a:rPr lang="en-US" sz="4000" b="1" dirty="0" err="1">
                <a:latin typeface="Times New Roman" pitchFamily="18" charset="0"/>
              </a:rPr>
              <a:t>tố</a:t>
            </a:r>
            <a:r>
              <a:rPr lang="en-US" sz="4000" b="1" dirty="0">
                <a:latin typeface="Times New Roman" pitchFamily="18" charset="0"/>
              </a:rPr>
              <a:t> </a:t>
            </a:r>
            <a:r>
              <a:rPr lang="en-US" sz="4000" b="1" dirty="0" err="1">
                <a:latin typeface="Times New Roman" pitchFamily="18" charset="0"/>
              </a:rPr>
              <a:t>cáo</a:t>
            </a:r>
            <a:r>
              <a:rPr lang="en-US" sz="4000" b="1" dirty="0">
                <a:latin typeface="Times New Roman" pitchFamily="18" charset="0"/>
              </a:rPr>
              <a:t> </a:t>
            </a:r>
            <a:r>
              <a:rPr lang="en-US" sz="4000" b="1" dirty="0" err="1">
                <a:latin typeface="Times New Roman" pitchFamily="18" charset="0"/>
              </a:rPr>
              <a:t>thế</a:t>
            </a:r>
            <a:r>
              <a:rPr lang="en-US" sz="4000" b="1" dirty="0">
                <a:latin typeface="Times New Roman" pitchFamily="18" charset="0"/>
              </a:rPr>
              <a:t> </a:t>
            </a:r>
            <a:r>
              <a:rPr lang="en-US" sz="4000" b="1" dirty="0" err="1">
                <a:latin typeface="Times New Roman" pitchFamily="18" charset="0"/>
              </a:rPr>
              <a:t>lực</a:t>
            </a:r>
            <a:r>
              <a:rPr lang="en-US" sz="4000" b="1" dirty="0">
                <a:latin typeface="Times New Roman" pitchFamily="18" charset="0"/>
              </a:rPr>
              <a:t> </a:t>
            </a:r>
            <a:r>
              <a:rPr lang="en-US" sz="4000" b="1" dirty="0" err="1">
                <a:latin typeface="Times New Roman" pitchFamily="18" charset="0"/>
              </a:rPr>
              <a:t>xấu</a:t>
            </a:r>
            <a:r>
              <a:rPr lang="en-US" sz="4000" b="1" dirty="0">
                <a:latin typeface="Times New Roman" pitchFamily="18" charset="0"/>
              </a:rPr>
              <a:t> </a:t>
            </a:r>
            <a:r>
              <a:rPr lang="en-US" sz="4000" b="1" dirty="0" err="1">
                <a:latin typeface="Times New Roman" pitchFamily="18" charset="0"/>
              </a:rPr>
              <a:t>xa</a:t>
            </a:r>
            <a:r>
              <a:rPr lang="en-US" sz="4000" b="1" dirty="0">
                <a:latin typeface="Times New Roman" pitchFamily="18" charset="0"/>
              </a:rPr>
              <a:t> ...</a:t>
            </a:r>
          </a:p>
        </p:txBody>
      </p:sp>
      <p:sp>
        <p:nvSpPr>
          <p:cNvPr id="4" name="TextBox 3"/>
          <p:cNvSpPr txBox="1"/>
          <p:nvPr/>
        </p:nvSpPr>
        <p:spPr>
          <a:xfrm>
            <a:off x="2656039" y="78720"/>
            <a:ext cx="6107762" cy="861774"/>
          </a:xfrm>
          <a:prstGeom prst="rect">
            <a:avLst/>
          </a:prstGeom>
          <a:noFill/>
        </p:spPr>
        <p:txBody>
          <a:bodyPr wrap="none" rtlCol="0">
            <a:spAutoFit/>
          </a:bodyPr>
          <a:lstStyle/>
          <a:p>
            <a:r>
              <a:rPr lang="en-US" sz="5000" b="1" dirty="0" smtClean="0">
                <a:solidFill>
                  <a:srgbClr val="FF0000"/>
                </a:solidFill>
                <a:latin typeface="Times New Roman" panose="02020603050405020304" pitchFamily="18" charset="0"/>
                <a:cs typeface="Times New Roman" panose="02020603050405020304" pitchFamily="18" charset="0"/>
              </a:rPr>
              <a:t>GIÁ TRỊ NỘI DUNG</a:t>
            </a:r>
            <a:endParaRPr lang="en-US" sz="5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21490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1"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9" descr="30%"/>
          <p:cNvSpPr txBox="1">
            <a:spLocks noChangeArrowheads="1"/>
          </p:cNvSpPr>
          <p:nvPr/>
        </p:nvSpPr>
        <p:spPr bwMode="auto">
          <a:xfrm>
            <a:off x="152400" y="355600"/>
            <a:ext cx="11531600" cy="5016758"/>
          </a:xfrm>
          <a:prstGeom prst="rect">
            <a:avLst/>
          </a:prstGeom>
          <a:noFill/>
          <a:ln w="9525">
            <a:solidFill>
              <a:srgbClr val="0000CC"/>
            </a:solidFill>
            <a:miter lim="800000"/>
            <a:headEnd/>
            <a:tailEnd/>
          </a:ln>
          <a:effectLst/>
          <a:extLst/>
        </p:spPr>
        <p:txBody>
          <a:bodyPr wrap="square">
            <a:spAutoFit/>
          </a:bodyPr>
          <a:lstStyle/>
          <a:p>
            <a:pPr algn="ctr">
              <a:spcBef>
                <a:spcPct val="50000"/>
              </a:spcBef>
            </a:pPr>
            <a:r>
              <a:rPr lang="en-US" sz="4000" b="1" dirty="0" err="1">
                <a:solidFill>
                  <a:srgbClr val="FF0000"/>
                </a:solidFill>
                <a:latin typeface="Times New Roman" panose="02020603050405020304" pitchFamily="18" charset="0"/>
                <a:cs typeface="Times New Roman" panose="02020603050405020304" pitchFamily="18" charset="0"/>
              </a:rPr>
              <a:t>Giá</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trị</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nghệ</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thuật</a:t>
            </a:r>
            <a:r>
              <a:rPr lang="en-US" sz="4000" b="1" dirty="0">
                <a:solidFill>
                  <a:srgbClr val="FF0000"/>
                </a:solidFill>
                <a:latin typeface="Times New Roman" panose="02020603050405020304" pitchFamily="18" charset="0"/>
                <a:cs typeface="Times New Roman" panose="02020603050405020304" pitchFamily="18" charset="0"/>
              </a:rPr>
              <a:t>:</a:t>
            </a:r>
          </a:p>
          <a:p>
            <a:pPr>
              <a:spcBef>
                <a:spcPct val="50000"/>
              </a:spcBef>
            </a:pP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Thành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công</a:t>
            </a:r>
            <a:r>
              <a:rPr lang="en-US" sz="4000" b="1" dirty="0">
                <a:latin typeface="Times New Roman" panose="02020603050405020304" pitchFamily="18" charset="0"/>
                <a:cs typeface="Times New Roman" panose="02020603050405020304" pitchFamily="18" charset="0"/>
              </a:rPr>
              <a:t> ở </a:t>
            </a:r>
            <a:r>
              <a:rPr lang="en-US" sz="4000" b="1" dirty="0" err="1">
                <a:latin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phương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diện</a:t>
            </a:r>
            <a:r>
              <a:rPr lang="en-US" sz="4000" b="1" dirty="0">
                <a:latin typeface="Times New Roman" panose="02020603050405020304" pitchFamily="18" charset="0"/>
                <a:cs typeface="Times New Roman" panose="02020603050405020304" pitchFamily="18" charset="0"/>
              </a:rPr>
              <a:t> : </a:t>
            </a:r>
            <a:r>
              <a:rPr lang="en-US" sz="4000" b="1" dirty="0" err="1" smtClean="0">
                <a:latin typeface="Times New Roman" panose="02020603050405020304" pitchFamily="18" charset="0"/>
                <a:cs typeface="Times New Roman" panose="02020603050405020304" pitchFamily="18" charset="0"/>
              </a:rPr>
              <a:t>thể</a:t>
            </a:r>
            <a:r>
              <a:rPr lang="en-US" sz="4000" b="1" dirty="0" smtClean="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loại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kết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cấu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nghệ</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thuật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tự</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sự</a:t>
            </a:r>
            <a:r>
              <a:rPr lang="en-US" sz="4000" b="1" dirty="0">
                <a:latin typeface="Times New Roman" panose="02020603050405020304" pitchFamily="18" charset="0"/>
                <a:cs typeface="Times New Roman" panose="02020603050405020304" pitchFamily="18" charset="0"/>
              </a:rPr>
              <a:t> …</a:t>
            </a:r>
          </a:p>
          <a:p>
            <a:pPr>
              <a:spcBef>
                <a:spcPct val="50000"/>
              </a:spcBef>
            </a:pP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Miêu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tả</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nhân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vật</a:t>
            </a:r>
            <a:r>
              <a:rPr lang="en-US" sz="4000" b="1" dirty="0">
                <a:latin typeface="Times New Roman" panose="02020603050405020304" pitchFamily="18" charset="0"/>
                <a:cs typeface="Times New Roman" panose="02020603050405020304" pitchFamily="18" charset="0"/>
              </a:rPr>
              <a:t> .</a:t>
            </a:r>
          </a:p>
          <a:p>
            <a:pPr>
              <a:spcBef>
                <a:spcPct val="50000"/>
              </a:spcBef>
              <a:buFontTx/>
              <a:buChar char="-"/>
            </a:pP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Miêu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tả</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thiên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nhiên</a:t>
            </a:r>
            <a:r>
              <a:rPr lang="en-US" sz="4000" b="1" dirty="0">
                <a:latin typeface="Times New Roman" panose="02020603050405020304" pitchFamily="18" charset="0"/>
                <a:cs typeface="Times New Roman" panose="02020603050405020304" pitchFamily="18" charset="0"/>
              </a:rPr>
              <a:t>.</a:t>
            </a:r>
          </a:p>
          <a:p>
            <a:pPr>
              <a:spcBef>
                <a:spcPct val="50000"/>
              </a:spcBef>
            </a:pP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Ngôn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ngữ</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học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dân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tộc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đạt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đến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đỉnh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cao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rực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rỡ</a:t>
            </a:r>
            <a:r>
              <a:rPr lang="en-US" sz="40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582862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9"/>
          <p:cNvSpPr txBox="1">
            <a:spLocks noChangeArrowheads="1"/>
          </p:cNvSpPr>
          <p:nvPr/>
        </p:nvSpPr>
        <p:spPr bwMode="auto">
          <a:xfrm>
            <a:off x="0" y="0"/>
            <a:ext cx="12029439" cy="6109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3400" b="1" dirty="0" smtClean="0">
                <a:solidFill>
                  <a:srgbClr val="0000FF"/>
                </a:solidFill>
                <a:latin typeface="Times New Roman" pitchFamily="18" charset="0"/>
              </a:rPr>
              <a:t>- </a:t>
            </a:r>
            <a:r>
              <a:rPr lang="en-US" sz="3400" b="1" dirty="0" err="1" smtClean="0">
                <a:solidFill>
                  <a:srgbClr val="FF0000"/>
                </a:solidFill>
                <a:latin typeface="Times New Roman" pitchFamily="18" charset="0"/>
              </a:rPr>
              <a:t>Tả</a:t>
            </a:r>
            <a:r>
              <a:rPr lang="en-US" sz="3400" b="1" dirty="0" smtClean="0">
                <a:solidFill>
                  <a:srgbClr val="FF0000"/>
                </a:solidFill>
                <a:latin typeface="Times New Roman" pitchFamily="18" charset="0"/>
              </a:rPr>
              <a:t> </a:t>
            </a:r>
            <a:r>
              <a:rPr lang="en-US" sz="3400" b="1" dirty="0" err="1" smtClean="0">
                <a:solidFill>
                  <a:srgbClr val="FF0000"/>
                </a:solidFill>
                <a:latin typeface="Times New Roman" pitchFamily="18" charset="0"/>
              </a:rPr>
              <a:t>Thúy</a:t>
            </a:r>
            <a:r>
              <a:rPr lang="en-US" sz="3400" b="1" dirty="0" smtClean="0">
                <a:solidFill>
                  <a:srgbClr val="FF0000"/>
                </a:solidFill>
                <a:latin typeface="Times New Roman" pitchFamily="18" charset="0"/>
              </a:rPr>
              <a:t> </a:t>
            </a:r>
            <a:r>
              <a:rPr lang="en-US" sz="3400" b="1" dirty="0" err="1" smtClean="0">
                <a:solidFill>
                  <a:srgbClr val="FF0000"/>
                </a:solidFill>
                <a:latin typeface="Times New Roman" pitchFamily="18" charset="0"/>
              </a:rPr>
              <a:t>Vân</a:t>
            </a:r>
            <a:r>
              <a:rPr lang="en-US" sz="3400" b="1" dirty="0" smtClean="0">
                <a:solidFill>
                  <a:srgbClr val="0000FF"/>
                </a:solidFill>
                <a:latin typeface="Times New Roman" pitchFamily="18" charset="0"/>
              </a:rPr>
              <a:t>: </a:t>
            </a:r>
            <a:r>
              <a:rPr lang="en-US" sz="3400" b="1" i="1" dirty="0" smtClean="0">
                <a:solidFill>
                  <a:srgbClr val="0000FF"/>
                </a:solidFill>
                <a:latin typeface="Times New Roman" pitchFamily="18" charset="0"/>
              </a:rPr>
              <a:t>“ </a:t>
            </a:r>
            <a:r>
              <a:rPr lang="en-US" sz="3400" b="1" i="1" dirty="0" err="1" smtClean="0">
                <a:solidFill>
                  <a:srgbClr val="0000FF"/>
                </a:solidFill>
                <a:latin typeface="Times New Roman" pitchFamily="18" charset="0"/>
              </a:rPr>
              <a:t>Hoa</a:t>
            </a:r>
            <a:r>
              <a:rPr lang="en-US" sz="3400" b="1" i="1" dirty="0" smtClean="0">
                <a:solidFill>
                  <a:srgbClr val="0000FF"/>
                </a:solidFill>
                <a:latin typeface="Times New Roman" pitchFamily="18" charset="0"/>
              </a:rPr>
              <a:t> </a:t>
            </a:r>
            <a:r>
              <a:rPr lang="en-US" sz="3400" b="1" i="1" dirty="0" err="1" smtClean="0">
                <a:solidFill>
                  <a:srgbClr val="0000FF"/>
                </a:solidFill>
                <a:latin typeface="Times New Roman" pitchFamily="18" charset="0"/>
              </a:rPr>
              <a:t>cười</a:t>
            </a:r>
            <a:r>
              <a:rPr lang="en-US" sz="3400" b="1" i="1" dirty="0" smtClean="0">
                <a:solidFill>
                  <a:srgbClr val="0000FF"/>
                </a:solidFill>
                <a:latin typeface="Times New Roman" pitchFamily="18" charset="0"/>
              </a:rPr>
              <a:t> </a:t>
            </a:r>
            <a:r>
              <a:rPr lang="en-US" sz="3400" b="1" i="1" dirty="0" err="1" smtClean="0">
                <a:solidFill>
                  <a:srgbClr val="0000FF"/>
                </a:solidFill>
                <a:latin typeface="Times New Roman" pitchFamily="18" charset="0"/>
              </a:rPr>
              <a:t>ngọc</a:t>
            </a:r>
            <a:r>
              <a:rPr lang="en-US" sz="3400" b="1" i="1" dirty="0" smtClean="0">
                <a:solidFill>
                  <a:srgbClr val="0000FF"/>
                </a:solidFill>
                <a:latin typeface="Times New Roman" pitchFamily="18" charset="0"/>
              </a:rPr>
              <a:t> </a:t>
            </a:r>
            <a:r>
              <a:rPr lang="en-US" sz="3400" b="1" i="1" dirty="0" err="1" smtClean="0">
                <a:solidFill>
                  <a:srgbClr val="0000FF"/>
                </a:solidFill>
                <a:latin typeface="Times New Roman" pitchFamily="18" charset="0"/>
              </a:rPr>
              <a:t>thốt</a:t>
            </a:r>
            <a:r>
              <a:rPr lang="en-US" sz="3400" b="1" i="1" dirty="0" smtClean="0">
                <a:solidFill>
                  <a:srgbClr val="0000FF"/>
                </a:solidFill>
                <a:latin typeface="Times New Roman" pitchFamily="18" charset="0"/>
              </a:rPr>
              <a:t> </a:t>
            </a:r>
            <a:r>
              <a:rPr lang="en-US" sz="3400" b="1" i="1" dirty="0" err="1" smtClean="0">
                <a:solidFill>
                  <a:srgbClr val="0000FF"/>
                </a:solidFill>
                <a:latin typeface="Times New Roman" pitchFamily="18" charset="0"/>
              </a:rPr>
              <a:t>đoan</a:t>
            </a:r>
            <a:r>
              <a:rPr lang="en-US" sz="3400" b="1" i="1" dirty="0" smtClean="0">
                <a:solidFill>
                  <a:srgbClr val="0000FF"/>
                </a:solidFill>
                <a:latin typeface="Times New Roman" pitchFamily="18" charset="0"/>
              </a:rPr>
              <a:t> </a:t>
            </a:r>
            <a:r>
              <a:rPr lang="en-US" sz="3400" b="1" i="1" dirty="0" err="1" smtClean="0">
                <a:solidFill>
                  <a:srgbClr val="0000FF"/>
                </a:solidFill>
                <a:latin typeface="Times New Roman" pitchFamily="18" charset="0"/>
              </a:rPr>
              <a:t>trang</a:t>
            </a:r>
            <a:endParaRPr lang="en-US" sz="3400" b="1" i="1" dirty="0" smtClean="0">
              <a:solidFill>
                <a:srgbClr val="0000FF"/>
              </a:solidFill>
              <a:latin typeface="Times New Roman" pitchFamily="18" charset="0"/>
            </a:endParaRPr>
          </a:p>
          <a:p>
            <a:pPr>
              <a:spcBef>
                <a:spcPct val="50000"/>
              </a:spcBef>
            </a:pPr>
            <a:r>
              <a:rPr lang="en-US" sz="3400" b="1" i="1" dirty="0" smtClean="0">
                <a:solidFill>
                  <a:srgbClr val="0000FF"/>
                </a:solidFill>
                <a:latin typeface="Times New Roman" pitchFamily="18" charset="0"/>
              </a:rPr>
              <a:t>		</a:t>
            </a:r>
            <a:r>
              <a:rPr lang="en-US" sz="3400" b="1" i="1" dirty="0" err="1" smtClean="0">
                <a:solidFill>
                  <a:srgbClr val="0000FF"/>
                </a:solidFill>
                <a:latin typeface="Times New Roman" pitchFamily="18" charset="0"/>
              </a:rPr>
              <a:t>Mây</a:t>
            </a:r>
            <a:r>
              <a:rPr lang="en-US" sz="3400" b="1" i="1" dirty="0" smtClean="0">
                <a:solidFill>
                  <a:srgbClr val="0000FF"/>
                </a:solidFill>
                <a:latin typeface="Times New Roman" pitchFamily="18" charset="0"/>
              </a:rPr>
              <a:t> </a:t>
            </a:r>
            <a:r>
              <a:rPr lang="en-US" sz="3400" b="1" i="1" dirty="0" err="1" smtClean="0">
                <a:solidFill>
                  <a:srgbClr val="0000FF"/>
                </a:solidFill>
                <a:latin typeface="Times New Roman" pitchFamily="18" charset="0"/>
              </a:rPr>
              <a:t>thua</a:t>
            </a:r>
            <a:r>
              <a:rPr lang="en-US" sz="3400" b="1" i="1" dirty="0" smtClean="0">
                <a:solidFill>
                  <a:srgbClr val="0000FF"/>
                </a:solidFill>
                <a:latin typeface="Times New Roman" pitchFamily="18" charset="0"/>
              </a:rPr>
              <a:t> </a:t>
            </a:r>
            <a:r>
              <a:rPr lang="en-US" sz="3400" b="1" i="1" dirty="0" err="1" smtClean="0">
                <a:solidFill>
                  <a:srgbClr val="0000FF"/>
                </a:solidFill>
                <a:latin typeface="Times New Roman" pitchFamily="18" charset="0"/>
              </a:rPr>
              <a:t>nước</a:t>
            </a:r>
            <a:r>
              <a:rPr lang="en-US" sz="3400" b="1" i="1" dirty="0" smtClean="0">
                <a:solidFill>
                  <a:srgbClr val="0000FF"/>
                </a:solidFill>
                <a:latin typeface="Times New Roman" pitchFamily="18" charset="0"/>
              </a:rPr>
              <a:t> </a:t>
            </a:r>
            <a:r>
              <a:rPr lang="en-US" sz="3400" b="1" i="1" dirty="0" err="1" smtClean="0">
                <a:solidFill>
                  <a:srgbClr val="0000FF"/>
                </a:solidFill>
                <a:latin typeface="Times New Roman" pitchFamily="18" charset="0"/>
              </a:rPr>
              <a:t>tóc</a:t>
            </a:r>
            <a:r>
              <a:rPr lang="en-US" sz="3400" b="1" i="1" dirty="0" smtClean="0">
                <a:solidFill>
                  <a:srgbClr val="0000FF"/>
                </a:solidFill>
                <a:latin typeface="Times New Roman" pitchFamily="18" charset="0"/>
              </a:rPr>
              <a:t>, </a:t>
            </a:r>
            <a:r>
              <a:rPr lang="en-US" sz="3400" b="1" i="1" dirty="0" err="1" smtClean="0">
                <a:solidFill>
                  <a:srgbClr val="0000FF"/>
                </a:solidFill>
                <a:latin typeface="Times New Roman" pitchFamily="18" charset="0"/>
              </a:rPr>
              <a:t>tuyết</a:t>
            </a:r>
            <a:r>
              <a:rPr lang="en-US" sz="3400" b="1" i="1" dirty="0" smtClean="0">
                <a:solidFill>
                  <a:srgbClr val="0000FF"/>
                </a:solidFill>
                <a:latin typeface="Times New Roman" pitchFamily="18" charset="0"/>
              </a:rPr>
              <a:t> </a:t>
            </a:r>
            <a:r>
              <a:rPr lang="en-US" sz="3400" b="1" i="1" dirty="0" err="1" smtClean="0">
                <a:solidFill>
                  <a:srgbClr val="0000FF"/>
                </a:solidFill>
                <a:latin typeface="Times New Roman" pitchFamily="18" charset="0"/>
              </a:rPr>
              <a:t>nhường</a:t>
            </a:r>
            <a:r>
              <a:rPr lang="en-US" sz="3400" b="1" i="1" dirty="0" smtClean="0">
                <a:solidFill>
                  <a:srgbClr val="0000FF"/>
                </a:solidFill>
                <a:latin typeface="Times New Roman" pitchFamily="18" charset="0"/>
              </a:rPr>
              <a:t> </a:t>
            </a:r>
            <a:r>
              <a:rPr lang="en-US" sz="3400" b="1" i="1" dirty="0" err="1" smtClean="0">
                <a:solidFill>
                  <a:srgbClr val="0000FF"/>
                </a:solidFill>
                <a:latin typeface="Times New Roman" pitchFamily="18" charset="0"/>
              </a:rPr>
              <a:t>màu</a:t>
            </a:r>
            <a:r>
              <a:rPr lang="en-US" sz="3400" b="1" i="1" dirty="0" smtClean="0">
                <a:solidFill>
                  <a:srgbClr val="0000FF"/>
                </a:solidFill>
                <a:latin typeface="Times New Roman" pitchFamily="18" charset="0"/>
              </a:rPr>
              <a:t> da…”</a:t>
            </a:r>
            <a:endParaRPr lang="en-US" sz="3400" b="1" i="1" dirty="0">
              <a:solidFill>
                <a:srgbClr val="0000FF"/>
              </a:solidFill>
              <a:latin typeface="Times New Roman" pitchFamily="18" charset="0"/>
            </a:endParaRPr>
          </a:p>
          <a:p>
            <a:pPr>
              <a:spcBef>
                <a:spcPct val="50000"/>
              </a:spcBef>
            </a:pPr>
            <a:r>
              <a:rPr lang="en-US" sz="3400" b="1" dirty="0">
                <a:solidFill>
                  <a:srgbClr val="FF0000"/>
                </a:solidFill>
                <a:latin typeface="Times New Roman" pitchFamily="18" charset="0"/>
              </a:rPr>
              <a:t>- </a:t>
            </a:r>
            <a:r>
              <a:rPr lang="en-US" sz="3400" b="1" dirty="0" err="1">
                <a:solidFill>
                  <a:srgbClr val="FF0000"/>
                </a:solidFill>
                <a:latin typeface="Times New Roman" pitchFamily="18" charset="0"/>
              </a:rPr>
              <a:t>Tả</a:t>
            </a:r>
            <a:r>
              <a:rPr lang="en-US" sz="3400" b="1" dirty="0">
                <a:solidFill>
                  <a:srgbClr val="FF0000"/>
                </a:solidFill>
                <a:latin typeface="Times New Roman" pitchFamily="18" charset="0"/>
              </a:rPr>
              <a:t> </a:t>
            </a:r>
            <a:r>
              <a:rPr lang="en-US" sz="3400" b="1" dirty="0" err="1" smtClean="0">
                <a:solidFill>
                  <a:srgbClr val="FF0000"/>
                </a:solidFill>
                <a:latin typeface="Times New Roman" pitchFamily="18" charset="0"/>
              </a:rPr>
              <a:t>Thúy</a:t>
            </a:r>
            <a:r>
              <a:rPr lang="en-US" sz="3400" b="1" dirty="0" smtClean="0">
                <a:solidFill>
                  <a:srgbClr val="FF0000"/>
                </a:solidFill>
                <a:latin typeface="Times New Roman" pitchFamily="18" charset="0"/>
              </a:rPr>
              <a:t> </a:t>
            </a:r>
            <a:r>
              <a:rPr lang="en-US" sz="3400" b="1" dirty="0" err="1" smtClean="0">
                <a:solidFill>
                  <a:srgbClr val="FF0000"/>
                </a:solidFill>
                <a:latin typeface="Times New Roman" pitchFamily="18" charset="0"/>
              </a:rPr>
              <a:t>Kiều</a:t>
            </a:r>
            <a:r>
              <a:rPr lang="en-US" sz="3400" b="1" dirty="0" smtClean="0">
                <a:solidFill>
                  <a:srgbClr val="0000FF"/>
                </a:solidFill>
                <a:latin typeface="Times New Roman" pitchFamily="18" charset="0"/>
              </a:rPr>
              <a:t>: </a:t>
            </a:r>
            <a:r>
              <a:rPr lang="en-US" sz="3400" b="1" i="1" dirty="0" smtClean="0">
                <a:solidFill>
                  <a:srgbClr val="0000FF"/>
                </a:solidFill>
                <a:latin typeface="Times New Roman" pitchFamily="18" charset="0"/>
              </a:rPr>
              <a:t>“</a:t>
            </a:r>
            <a:r>
              <a:rPr lang="en-US" sz="3400" b="1" i="1" dirty="0" err="1" smtClean="0">
                <a:solidFill>
                  <a:srgbClr val="0000FF"/>
                </a:solidFill>
                <a:latin typeface="Times New Roman" pitchFamily="18" charset="0"/>
              </a:rPr>
              <a:t>Làn</a:t>
            </a:r>
            <a:r>
              <a:rPr lang="en-US" sz="3400" b="1" i="1" dirty="0" smtClean="0">
                <a:solidFill>
                  <a:srgbClr val="0000FF"/>
                </a:solidFill>
                <a:latin typeface="Times New Roman" pitchFamily="18" charset="0"/>
              </a:rPr>
              <a:t> </a:t>
            </a:r>
            <a:r>
              <a:rPr lang="en-US" sz="3400" b="1" i="1" dirty="0" err="1" smtClean="0">
                <a:solidFill>
                  <a:srgbClr val="0000FF"/>
                </a:solidFill>
                <a:latin typeface="Times New Roman" pitchFamily="18" charset="0"/>
              </a:rPr>
              <a:t>thu</a:t>
            </a:r>
            <a:r>
              <a:rPr lang="en-US" sz="3400" b="1" i="1" dirty="0" smtClean="0">
                <a:solidFill>
                  <a:srgbClr val="0000FF"/>
                </a:solidFill>
                <a:latin typeface="Times New Roman" pitchFamily="18" charset="0"/>
              </a:rPr>
              <a:t> </a:t>
            </a:r>
            <a:r>
              <a:rPr lang="en-US" sz="3400" b="1" i="1" dirty="0" err="1" smtClean="0">
                <a:solidFill>
                  <a:srgbClr val="0000FF"/>
                </a:solidFill>
                <a:latin typeface="Times New Roman" pitchFamily="18" charset="0"/>
              </a:rPr>
              <a:t>thủy</a:t>
            </a:r>
            <a:r>
              <a:rPr lang="en-US" sz="3400" b="1" i="1" dirty="0" smtClean="0">
                <a:solidFill>
                  <a:srgbClr val="0000FF"/>
                </a:solidFill>
                <a:latin typeface="Times New Roman" pitchFamily="18" charset="0"/>
              </a:rPr>
              <a:t> </a:t>
            </a:r>
            <a:r>
              <a:rPr lang="en-US" sz="3400" b="1" i="1" dirty="0" err="1" smtClean="0">
                <a:solidFill>
                  <a:srgbClr val="0000FF"/>
                </a:solidFill>
                <a:latin typeface="Times New Roman" pitchFamily="18" charset="0"/>
              </a:rPr>
              <a:t>nét</a:t>
            </a:r>
            <a:r>
              <a:rPr lang="en-US" sz="3400" b="1" i="1" dirty="0" smtClean="0">
                <a:solidFill>
                  <a:srgbClr val="0000FF"/>
                </a:solidFill>
                <a:latin typeface="Times New Roman" pitchFamily="18" charset="0"/>
              </a:rPr>
              <a:t> </a:t>
            </a:r>
            <a:r>
              <a:rPr lang="en-US" sz="3400" b="1" i="1" dirty="0" err="1" smtClean="0">
                <a:solidFill>
                  <a:srgbClr val="0000FF"/>
                </a:solidFill>
                <a:latin typeface="Times New Roman" pitchFamily="18" charset="0"/>
              </a:rPr>
              <a:t>xuân</a:t>
            </a:r>
            <a:r>
              <a:rPr lang="en-US" sz="3400" b="1" i="1" dirty="0" smtClean="0">
                <a:solidFill>
                  <a:srgbClr val="0000FF"/>
                </a:solidFill>
                <a:latin typeface="Times New Roman" pitchFamily="18" charset="0"/>
              </a:rPr>
              <a:t> </a:t>
            </a:r>
            <a:r>
              <a:rPr lang="en-US" sz="3400" b="1" i="1" dirty="0" err="1" smtClean="0">
                <a:solidFill>
                  <a:srgbClr val="0000FF"/>
                </a:solidFill>
                <a:latin typeface="Times New Roman" pitchFamily="18" charset="0"/>
              </a:rPr>
              <a:t>sơn</a:t>
            </a:r>
            <a:endParaRPr lang="en-US" sz="3400" b="1" i="1" u="sng" dirty="0">
              <a:solidFill>
                <a:srgbClr val="FF0000"/>
              </a:solidFill>
              <a:latin typeface="Times New Roman" pitchFamily="18" charset="0"/>
            </a:endParaRPr>
          </a:p>
          <a:p>
            <a:pPr>
              <a:spcBef>
                <a:spcPct val="50000"/>
              </a:spcBef>
            </a:pPr>
            <a:r>
              <a:rPr lang="en-US" sz="3400" b="1" i="1" dirty="0">
                <a:solidFill>
                  <a:srgbClr val="0000FF"/>
                </a:solidFill>
                <a:latin typeface="Times New Roman" pitchFamily="18" charset="0"/>
              </a:rPr>
              <a:t>                 </a:t>
            </a:r>
            <a:r>
              <a:rPr lang="en-US" sz="3400" b="1" i="1" dirty="0" err="1" smtClean="0">
                <a:solidFill>
                  <a:srgbClr val="0000FF"/>
                </a:solidFill>
                <a:latin typeface="Times New Roman" pitchFamily="18" charset="0"/>
              </a:rPr>
              <a:t>Hoa</a:t>
            </a:r>
            <a:r>
              <a:rPr lang="en-US" sz="3400" b="1" i="1" dirty="0" smtClean="0">
                <a:solidFill>
                  <a:srgbClr val="0000FF"/>
                </a:solidFill>
                <a:latin typeface="Times New Roman" pitchFamily="18" charset="0"/>
              </a:rPr>
              <a:t> </a:t>
            </a:r>
            <a:r>
              <a:rPr lang="en-US" sz="3400" b="1" i="1" dirty="0" err="1" smtClean="0">
                <a:solidFill>
                  <a:srgbClr val="0000FF"/>
                </a:solidFill>
                <a:latin typeface="Times New Roman" pitchFamily="18" charset="0"/>
              </a:rPr>
              <a:t>ghen</a:t>
            </a:r>
            <a:r>
              <a:rPr lang="en-US" sz="3400" b="1" i="1" dirty="0" smtClean="0">
                <a:solidFill>
                  <a:srgbClr val="0000FF"/>
                </a:solidFill>
                <a:latin typeface="Times New Roman" pitchFamily="18" charset="0"/>
              </a:rPr>
              <a:t> </a:t>
            </a:r>
            <a:r>
              <a:rPr lang="en-US" sz="3400" b="1" i="1" dirty="0" err="1" smtClean="0">
                <a:solidFill>
                  <a:srgbClr val="0000FF"/>
                </a:solidFill>
                <a:latin typeface="Times New Roman" pitchFamily="18" charset="0"/>
              </a:rPr>
              <a:t>thua</a:t>
            </a:r>
            <a:r>
              <a:rPr lang="en-US" sz="3400" b="1" i="1" dirty="0" smtClean="0">
                <a:solidFill>
                  <a:srgbClr val="0000FF"/>
                </a:solidFill>
                <a:latin typeface="Times New Roman" pitchFamily="18" charset="0"/>
              </a:rPr>
              <a:t> </a:t>
            </a:r>
            <a:r>
              <a:rPr lang="en-US" sz="3400" b="1" i="1" dirty="0" err="1" smtClean="0">
                <a:solidFill>
                  <a:srgbClr val="0000FF"/>
                </a:solidFill>
                <a:latin typeface="Times New Roman" pitchFamily="18" charset="0"/>
              </a:rPr>
              <a:t>thắm</a:t>
            </a:r>
            <a:r>
              <a:rPr lang="en-US" sz="3400" b="1" i="1" dirty="0" smtClean="0">
                <a:solidFill>
                  <a:srgbClr val="0000FF"/>
                </a:solidFill>
                <a:latin typeface="Times New Roman" pitchFamily="18" charset="0"/>
              </a:rPr>
              <a:t>, </a:t>
            </a:r>
            <a:r>
              <a:rPr lang="en-US" sz="3400" b="1" i="1" dirty="0" err="1" smtClean="0">
                <a:solidFill>
                  <a:srgbClr val="0000FF"/>
                </a:solidFill>
                <a:latin typeface="Times New Roman" pitchFamily="18" charset="0"/>
              </a:rPr>
              <a:t>liễu</a:t>
            </a:r>
            <a:r>
              <a:rPr lang="en-US" sz="3400" b="1" i="1" dirty="0" smtClean="0">
                <a:solidFill>
                  <a:srgbClr val="0000FF"/>
                </a:solidFill>
                <a:latin typeface="Times New Roman" pitchFamily="18" charset="0"/>
              </a:rPr>
              <a:t> </a:t>
            </a:r>
            <a:r>
              <a:rPr lang="en-US" sz="3400" b="1" i="1" dirty="0" err="1" smtClean="0">
                <a:solidFill>
                  <a:srgbClr val="0000FF"/>
                </a:solidFill>
                <a:latin typeface="Times New Roman" pitchFamily="18" charset="0"/>
              </a:rPr>
              <a:t>hờn</a:t>
            </a:r>
            <a:r>
              <a:rPr lang="en-US" sz="3400" b="1" i="1" dirty="0" smtClean="0">
                <a:solidFill>
                  <a:srgbClr val="0000FF"/>
                </a:solidFill>
                <a:latin typeface="Times New Roman" pitchFamily="18" charset="0"/>
              </a:rPr>
              <a:t> </a:t>
            </a:r>
            <a:r>
              <a:rPr lang="en-US" sz="3400" b="1" i="1" dirty="0" err="1" smtClean="0">
                <a:solidFill>
                  <a:srgbClr val="0000FF"/>
                </a:solidFill>
                <a:latin typeface="Times New Roman" pitchFamily="18" charset="0"/>
              </a:rPr>
              <a:t>kém</a:t>
            </a:r>
            <a:r>
              <a:rPr lang="en-US" sz="3400" b="1" i="1" dirty="0" smtClean="0">
                <a:solidFill>
                  <a:srgbClr val="0000FF"/>
                </a:solidFill>
                <a:latin typeface="Times New Roman" pitchFamily="18" charset="0"/>
              </a:rPr>
              <a:t> </a:t>
            </a:r>
            <a:r>
              <a:rPr lang="en-US" sz="3400" b="1" i="1" dirty="0" err="1" smtClean="0">
                <a:solidFill>
                  <a:srgbClr val="0000FF"/>
                </a:solidFill>
                <a:latin typeface="Times New Roman" pitchFamily="18" charset="0"/>
              </a:rPr>
              <a:t>xanh</a:t>
            </a:r>
            <a:r>
              <a:rPr lang="en-US" sz="3400" b="1" i="1" dirty="0" smtClean="0">
                <a:solidFill>
                  <a:srgbClr val="0000FF"/>
                </a:solidFill>
                <a:latin typeface="Times New Roman" pitchFamily="18" charset="0"/>
              </a:rPr>
              <a:t>”.</a:t>
            </a:r>
            <a:endParaRPr lang="en-US" sz="3400" b="1" i="1" dirty="0">
              <a:solidFill>
                <a:srgbClr val="0000FF"/>
              </a:solidFill>
              <a:latin typeface="Times New Roman" pitchFamily="18" charset="0"/>
            </a:endParaRPr>
          </a:p>
          <a:p>
            <a:pPr>
              <a:spcBef>
                <a:spcPct val="50000"/>
              </a:spcBef>
            </a:pPr>
            <a:r>
              <a:rPr lang="en-US" sz="3400" b="1" dirty="0">
                <a:solidFill>
                  <a:srgbClr val="FF0000"/>
                </a:solidFill>
                <a:latin typeface="Times New Roman" pitchFamily="18" charset="0"/>
              </a:rPr>
              <a:t>- </a:t>
            </a:r>
            <a:r>
              <a:rPr lang="en-US" sz="3400" b="1" dirty="0" err="1">
                <a:solidFill>
                  <a:srgbClr val="FF0000"/>
                </a:solidFill>
                <a:latin typeface="Times New Roman" pitchFamily="18" charset="0"/>
              </a:rPr>
              <a:t>Tả</a:t>
            </a:r>
            <a:r>
              <a:rPr lang="en-US" sz="3400" b="1" dirty="0">
                <a:solidFill>
                  <a:srgbClr val="FF0000"/>
                </a:solidFill>
                <a:latin typeface="Times New Roman" pitchFamily="18" charset="0"/>
              </a:rPr>
              <a:t> </a:t>
            </a:r>
            <a:r>
              <a:rPr lang="en-US" sz="3400" b="1" dirty="0" smtClean="0">
                <a:solidFill>
                  <a:srgbClr val="FF0000"/>
                </a:solidFill>
                <a:latin typeface="Times New Roman" pitchFamily="18" charset="0"/>
              </a:rPr>
              <a:t>Kim </a:t>
            </a:r>
            <a:r>
              <a:rPr lang="en-US" sz="3400" b="1" dirty="0" err="1" smtClean="0">
                <a:solidFill>
                  <a:srgbClr val="FF0000"/>
                </a:solidFill>
                <a:latin typeface="Times New Roman" pitchFamily="18" charset="0"/>
              </a:rPr>
              <a:t>Trọng</a:t>
            </a:r>
            <a:r>
              <a:rPr lang="en-US" sz="3400" b="1" dirty="0" smtClean="0">
                <a:solidFill>
                  <a:srgbClr val="0000FF"/>
                </a:solidFill>
                <a:latin typeface="Times New Roman" pitchFamily="18" charset="0"/>
              </a:rPr>
              <a:t>: </a:t>
            </a:r>
            <a:r>
              <a:rPr lang="en-US" sz="3400" b="1" i="1" dirty="0" smtClean="0">
                <a:solidFill>
                  <a:srgbClr val="0000FF"/>
                </a:solidFill>
                <a:latin typeface="Times New Roman" pitchFamily="18" charset="0"/>
              </a:rPr>
              <a:t>“</a:t>
            </a:r>
            <a:r>
              <a:rPr lang="en-US" sz="3400" b="1" i="1" dirty="0" err="1" smtClean="0">
                <a:solidFill>
                  <a:srgbClr val="0000FF"/>
                </a:solidFill>
                <a:latin typeface="Times New Roman" pitchFamily="18" charset="0"/>
              </a:rPr>
              <a:t>Phong</a:t>
            </a:r>
            <a:r>
              <a:rPr lang="en-US" sz="3400" b="1" i="1" dirty="0" smtClean="0">
                <a:solidFill>
                  <a:srgbClr val="0000FF"/>
                </a:solidFill>
                <a:latin typeface="Times New Roman" pitchFamily="18" charset="0"/>
              </a:rPr>
              <a:t> </a:t>
            </a:r>
            <a:r>
              <a:rPr lang="en-US" sz="3400" b="1" i="1" dirty="0" err="1" smtClean="0">
                <a:solidFill>
                  <a:srgbClr val="0000FF"/>
                </a:solidFill>
                <a:latin typeface="Times New Roman" pitchFamily="18" charset="0"/>
              </a:rPr>
              <a:t>tư</a:t>
            </a:r>
            <a:r>
              <a:rPr lang="en-US" sz="3400" b="1" i="1" dirty="0" smtClean="0">
                <a:solidFill>
                  <a:srgbClr val="0000FF"/>
                </a:solidFill>
                <a:latin typeface="Times New Roman" pitchFamily="18" charset="0"/>
              </a:rPr>
              <a:t> </a:t>
            </a:r>
            <a:r>
              <a:rPr lang="en-US" sz="3400" b="1" i="1" dirty="0" err="1" smtClean="0">
                <a:solidFill>
                  <a:srgbClr val="0000FF"/>
                </a:solidFill>
                <a:latin typeface="Times New Roman" pitchFamily="18" charset="0"/>
              </a:rPr>
              <a:t>tài</a:t>
            </a:r>
            <a:r>
              <a:rPr lang="en-US" sz="3400" b="1" i="1" dirty="0" smtClean="0">
                <a:solidFill>
                  <a:srgbClr val="0000FF"/>
                </a:solidFill>
                <a:latin typeface="Times New Roman" pitchFamily="18" charset="0"/>
              </a:rPr>
              <a:t> </a:t>
            </a:r>
            <a:r>
              <a:rPr lang="en-US" sz="3400" b="1" i="1" dirty="0" err="1" smtClean="0">
                <a:solidFill>
                  <a:srgbClr val="0000FF"/>
                </a:solidFill>
                <a:latin typeface="Times New Roman" pitchFamily="18" charset="0"/>
              </a:rPr>
              <a:t>mạo</a:t>
            </a:r>
            <a:r>
              <a:rPr lang="en-US" sz="3400" b="1" i="1" dirty="0" smtClean="0">
                <a:solidFill>
                  <a:srgbClr val="0000FF"/>
                </a:solidFill>
                <a:latin typeface="Times New Roman" pitchFamily="18" charset="0"/>
              </a:rPr>
              <a:t> </a:t>
            </a:r>
            <a:r>
              <a:rPr lang="en-US" sz="3400" b="1" i="1" dirty="0" err="1" smtClean="0">
                <a:solidFill>
                  <a:srgbClr val="0000FF"/>
                </a:solidFill>
                <a:latin typeface="Times New Roman" pitchFamily="18" charset="0"/>
              </a:rPr>
              <a:t>tót</a:t>
            </a:r>
            <a:r>
              <a:rPr lang="en-US" sz="3400" b="1" i="1" dirty="0" smtClean="0">
                <a:solidFill>
                  <a:srgbClr val="0000FF"/>
                </a:solidFill>
                <a:latin typeface="Times New Roman" pitchFamily="18" charset="0"/>
              </a:rPr>
              <a:t> </a:t>
            </a:r>
            <a:r>
              <a:rPr lang="en-US" sz="3400" b="1" i="1" dirty="0" err="1" smtClean="0">
                <a:solidFill>
                  <a:srgbClr val="0000FF"/>
                </a:solidFill>
                <a:latin typeface="Times New Roman" pitchFamily="18" charset="0"/>
              </a:rPr>
              <a:t>vời</a:t>
            </a:r>
            <a:endParaRPr lang="en-US" sz="3400" b="1" i="1" u="sng" dirty="0">
              <a:solidFill>
                <a:srgbClr val="FF0000"/>
              </a:solidFill>
              <a:latin typeface="Times New Roman" pitchFamily="18" charset="0"/>
            </a:endParaRPr>
          </a:p>
          <a:p>
            <a:pPr lvl="2">
              <a:spcBef>
                <a:spcPct val="50000"/>
              </a:spcBef>
            </a:pPr>
            <a:r>
              <a:rPr lang="en-US" sz="3400" b="1" i="1" dirty="0" smtClean="0">
                <a:solidFill>
                  <a:srgbClr val="0000FF"/>
                </a:solidFill>
                <a:latin typeface="Times New Roman" pitchFamily="18" charset="0"/>
              </a:rPr>
              <a:t>	</a:t>
            </a:r>
            <a:r>
              <a:rPr lang="en-US" sz="3400" b="1" i="1" dirty="0" err="1" smtClean="0">
                <a:solidFill>
                  <a:srgbClr val="0000FF"/>
                </a:solidFill>
                <a:latin typeface="Times New Roman" pitchFamily="18" charset="0"/>
              </a:rPr>
              <a:t>Vào</a:t>
            </a:r>
            <a:r>
              <a:rPr lang="en-US" sz="3400" b="1" i="1" dirty="0" smtClean="0">
                <a:solidFill>
                  <a:srgbClr val="0000FF"/>
                </a:solidFill>
                <a:latin typeface="Times New Roman" pitchFamily="18" charset="0"/>
              </a:rPr>
              <a:t> </a:t>
            </a:r>
            <a:r>
              <a:rPr lang="en-US" sz="3400" b="1" i="1" dirty="0" err="1" smtClean="0">
                <a:solidFill>
                  <a:srgbClr val="0000FF"/>
                </a:solidFill>
                <a:latin typeface="Times New Roman" pitchFamily="18" charset="0"/>
              </a:rPr>
              <a:t>trong</a:t>
            </a:r>
            <a:r>
              <a:rPr lang="en-US" sz="3400" b="1" i="1" dirty="0" smtClean="0">
                <a:solidFill>
                  <a:srgbClr val="0000FF"/>
                </a:solidFill>
                <a:latin typeface="Times New Roman" pitchFamily="18" charset="0"/>
              </a:rPr>
              <a:t> </a:t>
            </a:r>
            <a:r>
              <a:rPr lang="en-US" sz="3400" b="1" i="1" dirty="0" err="1" smtClean="0">
                <a:solidFill>
                  <a:srgbClr val="0000FF"/>
                </a:solidFill>
                <a:latin typeface="Times New Roman" pitchFamily="18" charset="0"/>
              </a:rPr>
              <a:t>phong</a:t>
            </a:r>
            <a:r>
              <a:rPr lang="en-US" sz="3400" b="1" i="1" dirty="0" smtClean="0">
                <a:solidFill>
                  <a:srgbClr val="0000FF"/>
                </a:solidFill>
                <a:latin typeface="Times New Roman" pitchFamily="18" charset="0"/>
              </a:rPr>
              <a:t> </a:t>
            </a:r>
            <a:r>
              <a:rPr lang="en-US" sz="3400" b="1" i="1" dirty="0" err="1" smtClean="0">
                <a:solidFill>
                  <a:srgbClr val="0000FF"/>
                </a:solidFill>
                <a:latin typeface="Times New Roman" pitchFamily="18" charset="0"/>
              </a:rPr>
              <a:t>nha</a:t>
            </a:r>
            <a:r>
              <a:rPr lang="en-US" sz="3400" b="1" i="1" dirty="0" smtClean="0">
                <a:solidFill>
                  <a:srgbClr val="0000FF"/>
                </a:solidFill>
                <a:latin typeface="Times New Roman" pitchFamily="18" charset="0"/>
              </a:rPr>
              <a:t>̃, </a:t>
            </a:r>
            <a:r>
              <a:rPr lang="en-US" sz="3400" b="1" i="1" dirty="0" err="1" smtClean="0">
                <a:solidFill>
                  <a:srgbClr val="0000FF"/>
                </a:solidFill>
                <a:latin typeface="Times New Roman" pitchFamily="18" charset="0"/>
              </a:rPr>
              <a:t>ra</a:t>
            </a:r>
            <a:r>
              <a:rPr lang="en-US" sz="3400" b="1" i="1" dirty="0" smtClean="0">
                <a:solidFill>
                  <a:srgbClr val="0000FF"/>
                </a:solidFill>
                <a:latin typeface="Times New Roman" pitchFamily="18" charset="0"/>
              </a:rPr>
              <a:t> </a:t>
            </a:r>
            <a:r>
              <a:rPr lang="en-US" sz="3400" b="1" i="1" dirty="0" err="1" smtClean="0">
                <a:solidFill>
                  <a:srgbClr val="0000FF"/>
                </a:solidFill>
                <a:latin typeface="Times New Roman" pitchFamily="18" charset="0"/>
              </a:rPr>
              <a:t>ngoài</a:t>
            </a:r>
            <a:r>
              <a:rPr lang="en-US" sz="3400" b="1" i="1" dirty="0" smtClean="0">
                <a:solidFill>
                  <a:srgbClr val="0000FF"/>
                </a:solidFill>
                <a:latin typeface="Times New Roman" pitchFamily="18" charset="0"/>
              </a:rPr>
              <a:t> </a:t>
            </a:r>
            <a:r>
              <a:rPr lang="en-US" sz="3400" b="1" i="1" dirty="0" err="1" smtClean="0">
                <a:solidFill>
                  <a:srgbClr val="0000FF"/>
                </a:solidFill>
                <a:latin typeface="Times New Roman" pitchFamily="18" charset="0"/>
              </a:rPr>
              <a:t>hào</a:t>
            </a:r>
            <a:r>
              <a:rPr lang="en-US" sz="3400" b="1" i="1" dirty="0" smtClean="0">
                <a:solidFill>
                  <a:srgbClr val="0000FF"/>
                </a:solidFill>
                <a:latin typeface="Times New Roman" pitchFamily="18" charset="0"/>
              </a:rPr>
              <a:t> </a:t>
            </a:r>
            <a:r>
              <a:rPr lang="en-US" sz="3400" b="1" i="1" dirty="0" err="1" smtClean="0">
                <a:solidFill>
                  <a:srgbClr val="0000FF"/>
                </a:solidFill>
                <a:latin typeface="Times New Roman" pitchFamily="18" charset="0"/>
              </a:rPr>
              <a:t>hoa</a:t>
            </a:r>
            <a:r>
              <a:rPr lang="en-US" sz="3400" b="1" i="1" dirty="0" smtClean="0">
                <a:solidFill>
                  <a:srgbClr val="0000FF"/>
                </a:solidFill>
                <a:latin typeface="Times New Roman" pitchFamily="18" charset="0"/>
              </a:rPr>
              <a:t>”.</a:t>
            </a:r>
            <a:endParaRPr lang="en-US" sz="3400" b="1" i="1" dirty="0">
              <a:solidFill>
                <a:srgbClr val="0000FF"/>
              </a:solidFill>
              <a:latin typeface="Times New Roman" pitchFamily="18" charset="0"/>
            </a:endParaRPr>
          </a:p>
          <a:p>
            <a:pPr>
              <a:spcBef>
                <a:spcPct val="50000"/>
              </a:spcBef>
            </a:pPr>
            <a:r>
              <a:rPr lang="en-US" sz="3400" b="1" dirty="0">
                <a:solidFill>
                  <a:srgbClr val="FF0000"/>
                </a:solidFill>
                <a:latin typeface="Times New Roman" pitchFamily="18" charset="0"/>
              </a:rPr>
              <a:t>- </a:t>
            </a:r>
            <a:r>
              <a:rPr lang="en-US" sz="3400" b="1" dirty="0" err="1">
                <a:solidFill>
                  <a:srgbClr val="FF0000"/>
                </a:solidFill>
                <a:latin typeface="Times New Roman" pitchFamily="18" charset="0"/>
              </a:rPr>
              <a:t>Tả</a:t>
            </a:r>
            <a:r>
              <a:rPr lang="en-US" sz="3400" b="1" dirty="0">
                <a:solidFill>
                  <a:srgbClr val="FF0000"/>
                </a:solidFill>
                <a:latin typeface="Times New Roman" pitchFamily="18" charset="0"/>
              </a:rPr>
              <a:t> </a:t>
            </a:r>
            <a:r>
              <a:rPr lang="en-US" sz="3400" b="1" dirty="0" err="1" smtClean="0">
                <a:solidFill>
                  <a:srgbClr val="FF0000"/>
                </a:solidFill>
                <a:latin typeface="Times New Roman" pitchFamily="18" charset="0"/>
              </a:rPr>
              <a:t>Tư</a:t>
            </a:r>
            <a:r>
              <a:rPr lang="en-US" sz="3400" b="1" dirty="0" smtClean="0">
                <a:solidFill>
                  <a:srgbClr val="FF0000"/>
                </a:solidFill>
                <a:latin typeface="Times New Roman" pitchFamily="18" charset="0"/>
              </a:rPr>
              <a:t>̀ </a:t>
            </a:r>
            <a:r>
              <a:rPr lang="en-US" sz="3400" b="1" dirty="0" err="1" smtClean="0">
                <a:solidFill>
                  <a:srgbClr val="FF0000"/>
                </a:solidFill>
                <a:latin typeface="Times New Roman" pitchFamily="18" charset="0"/>
              </a:rPr>
              <a:t>Hải</a:t>
            </a:r>
            <a:r>
              <a:rPr lang="en-US" sz="3400" b="1" dirty="0" smtClean="0">
                <a:solidFill>
                  <a:srgbClr val="0000FF"/>
                </a:solidFill>
                <a:latin typeface="Times New Roman" pitchFamily="18" charset="0"/>
              </a:rPr>
              <a:t>: </a:t>
            </a:r>
            <a:r>
              <a:rPr lang="en-US" sz="3400" b="1" i="1" dirty="0" smtClean="0">
                <a:solidFill>
                  <a:srgbClr val="0000FF"/>
                </a:solidFill>
                <a:latin typeface="Times New Roman" pitchFamily="18" charset="0"/>
              </a:rPr>
              <a:t>“</a:t>
            </a:r>
            <a:r>
              <a:rPr lang="en-US" sz="3400" b="1" i="1" dirty="0" err="1" smtClean="0">
                <a:solidFill>
                  <a:srgbClr val="0000FF"/>
                </a:solidFill>
                <a:latin typeface="Times New Roman" pitchFamily="18" charset="0"/>
              </a:rPr>
              <a:t>Râu</a:t>
            </a:r>
            <a:r>
              <a:rPr lang="en-US" sz="3400" b="1" i="1" dirty="0" smtClean="0">
                <a:solidFill>
                  <a:srgbClr val="0000FF"/>
                </a:solidFill>
                <a:latin typeface="Times New Roman" pitchFamily="18" charset="0"/>
              </a:rPr>
              <a:t> </a:t>
            </a:r>
            <a:r>
              <a:rPr lang="en-US" sz="3400" b="1" i="1" dirty="0" err="1" smtClean="0">
                <a:solidFill>
                  <a:srgbClr val="0000FF"/>
                </a:solidFill>
                <a:latin typeface="Times New Roman" pitchFamily="18" charset="0"/>
              </a:rPr>
              <a:t>hùm</a:t>
            </a:r>
            <a:r>
              <a:rPr lang="en-US" sz="3400" b="1" i="1" dirty="0" smtClean="0">
                <a:solidFill>
                  <a:srgbClr val="0000FF"/>
                </a:solidFill>
                <a:latin typeface="Times New Roman" pitchFamily="18" charset="0"/>
              </a:rPr>
              <a:t> </a:t>
            </a:r>
            <a:r>
              <a:rPr lang="en-US" sz="3400" b="1" i="1" dirty="0" err="1" smtClean="0">
                <a:solidFill>
                  <a:srgbClr val="0000FF"/>
                </a:solidFill>
                <a:latin typeface="Times New Roman" pitchFamily="18" charset="0"/>
              </a:rPr>
              <a:t>hàm</a:t>
            </a:r>
            <a:r>
              <a:rPr lang="en-US" sz="3400" b="1" i="1" dirty="0" smtClean="0">
                <a:solidFill>
                  <a:srgbClr val="0000FF"/>
                </a:solidFill>
                <a:latin typeface="Times New Roman" pitchFamily="18" charset="0"/>
              </a:rPr>
              <a:t> </a:t>
            </a:r>
            <a:r>
              <a:rPr lang="en-US" sz="3400" b="1" i="1" dirty="0" err="1" smtClean="0">
                <a:solidFill>
                  <a:srgbClr val="0000FF"/>
                </a:solidFill>
                <a:latin typeface="Times New Roman" pitchFamily="18" charset="0"/>
              </a:rPr>
              <a:t>én</a:t>
            </a:r>
            <a:r>
              <a:rPr lang="en-US" sz="3400" b="1" i="1" dirty="0" smtClean="0">
                <a:solidFill>
                  <a:srgbClr val="0000FF"/>
                </a:solidFill>
                <a:latin typeface="Times New Roman" pitchFamily="18" charset="0"/>
              </a:rPr>
              <a:t> </a:t>
            </a:r>
            <a:r>
              <a:rPr lang="en-US" sz="3400" b="1" i="1" dirty="0" err="1" smtClean="0">
                <a:solidFill>
                  <a:srgbClr val="0000FF"/>
                </a:solidFill>
                <a:latin typeface="Times New Roman" pitchFamily="18" charset="0"/>
              </a:rPr>
              <a:t>mày</a:t>
            </a:r>
            <a:r>
              <a:rPr lang="en-US" sz="3400" b="1" i="1" dirty="0" smtClean="0">
                <a:solidFill>
                  <a:srgbClr val="0000FF"/>
                </a:solidFill>
                <a:latin typeface="Times New Roman" pitchFamily="18" charset="0"/>
              </a:rPr>
              <a:t> </a:t>
            </a:r>
            <a:r>
              <a:rPr lang="en-US" sz="3400" b="1" i="1" dirty="0" err="1" smtClean="0">
                <a:solidFill>
                  <a:srgbClr val="0000FF"/>
                </a:solidFill>
                <a:latin typeface="Times New Roman" pitchFamily="18" charset="0"/>
              </a:rPr>
              <a:t>ngài</a:t>
            </a:r>
            <a:endParaRPr lang="en-US" sz="3400" b="1" i="1" dirty="0">
              <a:solidFill>
                <a:srgbClr val="0000FF"/>
              </a:solidFill>
              <a:latin typeface="Times New Roman" pitchFamily="18" charset="0"/>
            </a:endParaRPr>
          </a:p>
          <a:p>
            <a:pPr>
              <a:spcBef>
                <a:spcPct val="50000"/>
              </a:spcBef>
            </a:pPr>
            <a:r>
              <a:rPr lang="en-US" sz="3400" b="1" i="1" dirty="0">
                <a:solidFill>
                  <a:srgbClr val="0000FF"/>
                </a:solidFill>
                <a:latin typeface="Times New Roman" pitchFamily="18" charset="0"/>
              </a:rPr>
              <a:t>                </a:t>
            </a:r>
            <a:r>
              <a:rPr lang="en-US" sz="3400" b="1" i="1" dirty="0" err="1" smtClean="0">
                <a:solidFill>
                  <a:srgbClr val="0000FF"/>
                </a:solidFill>
                <a:latin typeface="Times New Roman" pitchFamily="18" charset="0"/>
              </a:rPr>
              <a:t>Vai</a:t>
            </a:r>
            <a:r>
              <a:rPr lang="en-US" sz="3400" b="1" i="1" dirty="0" smtClean="0">
                <a:solidFill>
                  <a:srgbClr val="0000FF"/>
                </a:solidFill>
                <a:latin typeface="Times New Roman" pitchFamily="18" charset="0"/>
              </a:rPr>
              <a:t> </a:t>
            </a:r>
            <a:r>
              <a:rPr lang="en-US" sz="3400" b="1" i="1" dirty="0" err="1" smtClean="0">
                <a:solidFill>
                  <a:srgbClr val="0000FF"/>
                </a:solidFill>
                <a:latin typeface="Times New Roman" pitchFamily="18" charset="0"/>
              </a:rPr>
              <a:t>năm</a:t>
            </a:r>
            <a:r>
              <a:rPr lang="en-US" sz="3400" b="1" i="1" dirty="0" smtClean="0">
                <a:solidFill>
                  <a:srgbClr val="0000FF"/>
                </a:solidFill>
                <a:latin typeface="Times New Roman" pitchFamily="18" charset="0"/>
              </a:rPr>
              <a:t> </a:t>
            </a:r>
            <a:r>
              <a:rPr lang="en-US" sz="3400" b="1" i="1" dirty="0" err="1" smtClean="0">
                <a:solidFill>
                  <a:srgbClr val="0000FF"/>
                </a:solidFill>
                <a:latin typeface="Times New Roman" pitchFamily="18" charset="0"/>
              </a:rPr>
              <a:t>tấc</a:t>
            </a:r>
            <a:r>
              <a:rPr lang="en-US" sz="3400" b="1" i="1" dirty="0" smtClean="0">
                <a:solidFill>
                  <a:srgbClr val="0000FF"/>
                </a:solidFill>
                <a:latin typeface="Times New Roman" pitchFamily="18" charset="0"/>
              </a:rPr>
              <a:t> </a:t>
            </a:r>
            <a:r>
              <a:rPr lang="en-US" sz="3400" b="1" i="1" dirty="0" err="1" smtClean="0">
                <a:solidFill>
                  <a:srgbClr val="0000FF"/>
                </a:solidFill>
                <a:latin typeface="Times New Roman" pitchFamily="18" charset="0"/>
              </a:rPr>
              <a:t>rộng</a:t>
            </a:r>
            <a:r>
              <a:rPr lang="en-US" sz="3400" b="1" i="1" dirty="0" smtClean="0">
                <a:solidFill>
                  <a:srgbClr val="0000FF"/>
                </a:solidFill>
                <a:latin typeface="Times New Roman" pitchFamily="18" charset="0"/>
              </a:rPr>
              <a:t>, </a:t>
            </a:r>
            <a:r>
              <a:rPr lang="en-US" sz="3400" b="1" i="1" dirty="0" err="1" smtClean="0">
                <a:solidFill>
                  <a:srgbClr val="0000FF"/>
                </a:solidFill>
                <a:latin typeface="Times New Roman" pitchFamily="18" charset="0"/>
              </a:rPr>
              <a:t>thân</a:t>
            </a:r>
            <a:r>
              <a:rPr lang="en-US" sz="3400" b="1" i="1" dirty="0" smtClean="0">
                <a:solidFill>
                  <a:srgbClr val="0000FF"/>
                </a:solidFill>
                <a:latin typeface="Times New Roman" pitchFamily="18" charset="0"/>
              </a:rPr>
              <a:t> </a:t>
            </a:r>
            <a:r>
              <a:rPr lang="en-US" sz="3400" b="1" i="1" dirty="0" err="1" smtClean="0">
                <a:solidFill>
                  <a:srgbClr val="0000FF"/>
                </a:solidFill>
                <a:latin typeface="Times New Roman" pitchFamily="18" charset="0"/>
              </a:rPr>
              <a:t>thước</a:t>
            </a:r>
            <a:r>
              <a:rPr lang="en-US" sz="3400" b="1" i="1" dirty="0" smtClean="0">
                <a:solidFill>
                  <a:srgbClr val="0000FF"/>
                </a:solidFill>
                <a:latin typeface="Times New Roman" pitchFamily="18" charset="0"/>
              </a:rPr>
              <a:t> </a:t>
            </a:r>
            <a:r>
              <a:rPr lang="en-US" sz="3400" b="1" i="1" dirty="0" err="1" smtClean="0">
                <a:solidFill>
                  <a:srgbClr val="0000FF"/>
                </a:solidFill>
                <a:latin typeface="Times New Roman" pitchFamily="18" charset="0"/>
              </a:rPr>
              <a:t>tấc</a:t>
            </a:r>
            <a:r>
              <a:rPr lang="en-US" sz="3400" b="1" i="1" dirty="0" smtClean="0">
                <a:solidFill>
                  <a:srgbClr val="0000FF"/>
                </a:solidFill>
                <a:latin typeface="Times New Roman" pitchFamily="18" charset="0"/>
              </a:rPr>
              <a:t> </a:t>
            </a:r>
            <a:r>
              <a:rPr lang="en-US" sz="3400" b="1" i="1" dirty="0" err="1" smtClean="0">
                <a:solidFill>
                  <a:srgbClr val="0000FF"/>
                </a:solidFill>
                <a:latin typeface="Times New Roman" pitchFamily="18" charset="0"/>
              </a:rPr>
              <a:t>cao</a:t>
            </a:r>
            <a:r>
              <a:rPr lang="en-US" sz="3400" b="1" i="1" dirty="0" smtClean="0">
                <a:solidFill>
                  <a:srgbClr val="0000FF"/>
                </a:solidFill>
                <a:latin typeface="Times New Roman" pitchFamily="18" charset="0"/>
              </a:rPr>
              <a:t>”.</a:t>
            </a:r>
            <a:endParaRPr lang="en-US" sz="3400" b="1" i="1" dirty="0">
              <a:solidFill>
                <a:srgbClr val="0000FF"/>
              </a:solidFill>
              <a:latin typeface="Times New Roman" pitchFamily="18" charset="0"/>
            </a:endParaRPr>
          </a:p>
        </p:txBody>
      </p:sp>
    </p:spTree>
    <p:extLst>
      <p:ext uri="{BB962C8B-B14F-4D97-AF65-F5344CB8AC3E}">
        <p14:creationId xmlns:p14="http://schemas.microsoft.com/office/powerpoint/2010/main" val="34700591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barn(inVertical)">
                                      <p:cBhvr>
                                        <p:cTn id="19" dur="500"/>
                                        <p:tgtEl>
                                          <p:spTgt spid="5">
                                            <p:txEl>
                                              <p:pRg st="2" end="2"/>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barn(inVertical)">
                                      <p:cBhvr>
                                        <p:cTn id="30" dur="500"/>
                                        <p:tgtEl>
                                          <p:spTgt spid="5">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Effect transition="in" filter="barn(inVertical)">
                                      <p:cBhvr>
                                        <p:cTn id="35" dur="500"/>
                                        <p:tgtEl>
                                          <p:spTgt spid="5">
                                            <p:txEl>
                                              <p:pRg st="6" end="6"/>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5">
                                            <p:txEl>
                                              <p:pRg st="7" end="7"/>
                                            </p:txEl>
                                          </p:spTgt>
                                        </p:tgtEl>
                                        <p:attrNameLst>
                                          <p:attrName>style.visibility</p:attrName>
                                        </p:attrNameLst>
                                      </p:cBhvr>
                                      <p:to>
                                        <p:strVal val="visible"/>
                                      </p:to>
                                    </p:set>
                                    <p:animEffect transition="in" filter="barn(inVertical)">
                                      <p:cBhvr>
                                        <p:cTn id="38"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4580B2-61EA-49CC-A972-BC6D8A420B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2543" y="-870857"/>
            <a:ext cx="7713514" cy="8417871"/>
          </a:xfrm>
          <a:prstGeom prst="rect">
            <a:avLst/>
          </a:prstGeom>
        </p:spPr>
      </p:pic>
      <p:sp>
        <p:nvSpPr>
          <p:cNvPr id="5" name="TextBox 4">
            <a:extLst>
              <a:ext uri="{FF2B5EF4-FFF2-40B4-BE49-F238E27FC236}">
                <a16:creationId xmlns:a16="http://schemas.microsoft.com/office/drawing/2014/main" id="{2978E717-F273-438E-A74A-E5336C6470A7}"/>
              </a:ext>
            </a:extLst>
          </p:cNvPr>
          <p:cNvSpPr txBox="1"/>
          <p:nvPr/>
        </p:nvSpPr>
        <p:spPr>
          <a:xfrm>
            <a:off x="5678581" y="1701666"/>
            <a:ext cx="4921437" cy="2570512"/>
          </a:xfrm>
          <a:prstGeom prst="rect">
            <a:avLst/>
          </a:prstGeom>
          <a:noFill/>
        </p:spPr>
        <p:txBody>
          <a:bodyPr wrap="square" rtlCol="0">
            <a:spAutoFit/>
          </a:bodyPr>
          <a:lstStyle/>
          <a:p>
            <a:pPr algn="ctr">
              <a:lnSpc>
                <a:spcPct val="122000"/>
              </a:lnSpc>
            </a:pPr>
            <a:r>
              <a:rPr lang="en-US" altLang="en-US" sz="4400" b="1" dirty="0">
                <a:ea typeface="MS Mincho"/>
                <a:cs typeface="MS Mincho"/>
              </a:rPr>
              <a:t>NỘI </a:t>
            </a:r>
            <a:r>
              <a:rPr lang="en-US" altLang="en-US" sz="4400" b="1" dirty="0" smtClean="0">
                <a:ea typeface="MS Mincho"/>
                <a:cs typeface="MS Mincho"/>
              </a:rPr>
              <a:t>DUNG: </a:t>
            </a:r>
            <a:endParaRPr lang="en-US" altLang="en-US" sz="4400" b="1" dirty="0">
              <a:ea typeface="MS Mincho"/>
              <a:cs typeface="MS Mincho"/>
            </a:endParaRPr>
          </a:p>
          <a:p>
            <a:pPr algn="ctr">
              <a:lnSpc>
                <a:spcPct val="122000"/>
              </a:lnSpc>
            </a:pPr>
            <a:r>
              <a:rPr lang="en-US" altLang="en-US" sz="4400" b="1" dirty="0">
                <a:ea typeface="MS Mincho"/>
                <a:cs typeface="MS Mincho"/>
              </a:rPr>
              <a:t>"TRUYỆN </a:t>
            </a:r>
            <a:r>
              <a:rPr lang="en-US" altLang="en-US" sz="4400" b="1" dirty="0" smtClean="0">
                <a:ea typeface="MS Mincho"/>
                <a:cs typeface="MS Mincho"/>
              </a:rPr>
              <a:t>KIỀU" </a:t>
            </a:r>
            <a:r>
              <a:rPr lang="en-US" altLang="en-US" sz="4400" b="1" dirty="0">
                <a:ea typeface="MS Mincho"/>
                <a:cs typeface="MS Mincho"/>
              </a:rPr>
              <a:t>CỦA NGUYỄN DU</a:t>
            </a:r>
            <a:endParaRPr lang="en-US" altLang="en-US" sz="4400" dirty="0">
              <a:latin typeface=".VnTime" panose="020B7200000000000000" pitchFamily="34" charset="0"/>
              <a:ea typeface="MS Mincho"/>
              <a:cs typeface="MS Mincho"/>
            </a:endParaRPr>
          </a:p>
        </p:txBody>
      </p:sp>
      <p:sp>
        <p:nvSpPr>
          <p:cNvPr id="9" name="Oval 8"/>
          <p:cNvSpPr/>
          <p:nvPr/>
        </p:nvSpPr>
        <p:spPr>
          <a:xfrm>
            <a:off x="11996057" y="0"/>
            <a:ext cx="195943" cy="1501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Rectangle 1"/>
          <p:cNvSpPr/>
          <p:nvPr/>
        </p:nvSpPr>
        <p:spPr>
          <a:xfrm>
            <a:off x="0" y="481833"/>
            <a:ext cx="4936320" cy="4147674"/>
          </a:xfrm>
          <a:prstGeom prst="rect">
            <a:avLst/>
          </a:prstGeom>
        </p:spPr>
        <p:txBody>
          <a:bodyPr wrap="square">
            <a:spAutoFit/>
          </a:bodyPr>
          <a:lstStyle/>
          <a:p>
            <a:pPr algn="ctr">
              <a:lnSpc>
                <a:spcPct val="122000"/>
              </a:lnSpc>
            </a:pPr>
            <a:r>
              <a:rPr lang="en-US" altLang="en-US" sz="3600" b="1" dirty="0" err="1">
                <a:solidFill>
                  <a:srgbClr val="0000FF"/>
                </a:solidFill>
                <a:cs typeface="Times New Roman" panose="02020603050405020304" pitchFamily="18" charset="0"/>
              </a:rPr>
              <a:t>Tiết</a:t>
            </a:r>
            <a:r>
              <a:rPr lang="en-US" altLang="en-US" sz="3600" b="1" dirty="0">
                <a:solidFill>
                  <a:srgbClr val="0000FF"/>
                </a:solidFill>
                <a:cs typeface="Times New Roman" panose="02020603050405020304" pitchFamily="18" charset="0"/>
              </a:rPr>
              <a:t> 22, 23</a:t>
            </a:r>
            <a:r>
              <a:rPr lang="en-US" altLang="en-US" sz="3600" b="1" dirty="0" smtClean="0">
                <a:solidFill>
                  <a:srgbClr val="0000FF"/>
                </a:solidFill>
                <a:cs typeface="Times New Roman" panose="02020603050405020304" pitchFamily="18" charset="0"/>
              </a:rPr>
              <a:t>, 24, 25, 26, 27, 28</a:t>
            </a:r>
            <a:r>
              <a:rPr lang="en-US" altLang="en-US" sz="3600" b="1" dirty="0">
                <a:solidFill>
                  <a:srgbClr val="0000FF"/>
                </a:solidFill>
                <a:cs typeface="Times New Roman" panose="02020603050405020304" pitchFamily="18" charset="0"/>
              </a:rPr>
              <a:t>, 29, 30: </a:t>
            </a:r>
            <a:endParaRPr lang="en-US" altLang="en-US" sz="3600" dirty="0">
              <a:solidFill>
                <a:srgbClr val="0000FF"/>
              </a:solidFill>
              <a:latin typeface=".VnTime" panose="020B7200000000000000" pitchFamily="34" charset="0"/>
              <a:ea typeface="MS Mincho"/>
              <a:cs typeface="Times New Roman" panose="02020603050405020304" pitchFamily="18" charset="0"/>
            </a:endParaRPr>
          </a:p>
          <a:p>
            <a:pPr algn="ctr">
              <a:lnSpc>
                <a:spcPct val="122000"/>
              </a:lnSpc>
            </a:pPr>
            <a:r>
              <a:rPr lang="en-US" altLang="en-US" sz="3600" b="1" dirty="0">
                <a:solidFill>
                  <a:srgbClr val="0000FF"/>
                </a:solidFill>
                <a:cs typeface="Times New Roman" panose="02020603050405020304" pitchFamily="18" charset="0"/>
              </a:rPr>
              <a:t> </a:t>
            </a:r>
            <a:r>
              <a:rPr lang="en-US" altLang="en-US" sz="3600" b="1" u="sng" dirty="0">
                <a:solidFill>
                  <a:srgbClr val="0000FF"/>
                </a:solidFill>
                <a:cs typeface="Times New Roman" panose="02020603050405020304" pitchFamily="18" charset="0"/>
              </a:rPr>
              <a:t>CHỦ ĐỀ TÍCH HỢP  </a:t>
            </a:r>
            <a:endParaRPr lang="en-US" altLang="en-US" sz="3600" dirty="0">
              <a:solidFill>
                <a:srgbClr val="0000FF"/>
              </a:solidFill>
              <a:latin typeface=".VnTime" panose="020B7200000000000000" pitchFamily="34" charset="0"/>
              <a:ea typeface="MS Mincho"/>
              <a:cs typeface="MS Mincho"/>
            </a:endParaRPr>
          </a:p>
          <a:p>
            <a:pPr algn="ctr">
              <a:lnSpc>
                <a:spcPct val="122000"/>
              </a:lnSpc>
            </a:pPr>
            <a:r>
              <a:rPr lang="en-US" altLang="en-US" sz="3600" b="1" i="1" dirty="0" err="1">
                <a:solidFill>
                  <a:srgbClr val="0000FF"/>
                </a:solidFill>
                <a:cs typeface="Times New Roman" panose="02020603050405020304" pitchFamily="18" charset="0"/>
              </a:rPr>
              <a:t>Nghệ</a:t>
            </a:r>
            <a:r>
              <a:rPr lang="en-US" altLang="en-US" sz="3600" b="1" i="1" dirty="0">
                <a:solidFill>
                  <a:srgbClr val="0000FF"/>
                </a:solidFill>
                <a:cs typeface="Times New Roman" panose="02020603050405020304" pitchFamily="18" charset="0"/>
              </a:rPr>
              <a:t> </a:t>
            </a:r>
            <a:r>
              <a:rPr lang="en-US" altLang="en-US" sz="3600" b="1" i="1" dirty="0" err="1">
                <a:solidFill>
                  <a:srgbClr val="0000FF"/>
                </a:solidFill>
                <a:cs typeface="Times New Roman" panose="02020603050405020304" pitchFamily="18" charset="0"/>
              </a:rPr>
              <a:t>thuật</a:t>
            </a:r>
            <a:r>
              <a:rPr lang="en-US" altLang="en-US" sz="3600" b="1" i="1" dirty="0">
                <a:solidFill>
                  <a:srgbClr val="0000FF"/>
                </a:solidFill>
                <a:cs typeface="Times New Roman" panose="02020603050405020304" pitchFamily="18" charset="0"/>
              </a:rPr>
              <a:t> </a:t>
            </a:r>
            <a:r>
              <a:rPr lang="en-US" altLang="en-US" sz="3600" b="1" i="1" dirty="0" err="1">
                <a:solidFill>
                  <a:srgbClr val="0000FF"/>
                </a:solidFill>
                <a:cs typeface="Times New Roman" panose="02020603050405020304" pitchFamily="18" charset="0"/>
              </a:rPr>
              <a:t>miêu</a:t>
            </a:r>
            <a:r>
              <a:rPr lang="en-US" altLang="en-US" sz="3600" b="1" i="1" dirty="0">
                <a:solidFill>
                  <a:srgbClr val="0000FF"/>
                </a:solidFill>
                <a:cs typeface="Times New Roman" panose="02020603050405020304" pitchFamily="18" charset="0"/>
              </a:rPr>
              <a:t> </a:t>
            </a:r>
            <a:r>
              <a:rPr lang="en-US" altLang="en-US" sz="3600" b="1" i="1" dirty="0" err="1">
                <a:solidFill>
                  <a:srgbClr val="0000FF"/>
                </a:solidFill>
                <a:cs typeface="Times New Roman" panose="02020603050405020304" pitchFamily="18" charset="0"/>
              </a:rPr>
              <a:t>tả</a:t>
            </a:r>
            <a:r>
              <a:rPr lang="en-US" altLang="en-US" sz="3600" b="1" i="1" dirty="0">
                <a:solidFill>
                  <a:srgbClr val="0000FF"/>
                </a:solidFill>
                <a:cs typeface="Times New Roman" panose="02020603050405020304" pitchFamily="18" charset="0"/>
              </a:rPr>
              <a:t> </a:t>
            </a:r>
          </a:p>
          <a:p>
            <a:pPr algn="ctr">
              <a:lnSpc>
                <a:spcPct val="122000"/>
              </a:lnSpc>
            </a:pPr>
            <a:r>
              <a:rPr lang="en-US" altLang="en-US" sz="3600" b="1" i="1" dirty="0" err="1">
                <a:solidFill>
                  <a:srgbClr val="0000FF"/>
                </a:solidFill>
                <a:cs typeface="Times New Roman" panose="02020603050405020304" pitchFamily="18" charset="0"/>
              </a:rPr>
              <a:t>trong</a:t>
            </a:r>
            <a:r>
              <a:rPr lang="en-US" altLang="en-US" sz="3600" b="1" i="1" dirty="0">
                <a:solidFill>
                  <a:srgbClr val="0000FF"/>
                </a:solidFill>
                <a:cs typeface="Times New Roman" panose="02020603050405020304" pitchFamily="18" charset="0"/>
              </a:rPr>
              <a:t> </a:t>
            </a:r>
            <a:r>
              <a:rPr lang="en-US" altLang="en-US" sz="3600" b="1" i="1" dirty="0" smtClean="0">
                <a:solidFill>
                  <a:srgbClr val="0000FF"/>
                </a:solidFill>
                <a:cs typeface="Times New Roman" panose="02020603050405020304" pitchFamily="18" charset="0"/>
              </a:rPr>
              <a:t>“</a:t>
            </a:r>
            <a:r>
              <a:rPr lang="en-US" altLang="en-US" sz="3600" b="1" i="1" dirty="0" err="1" smtClean="0">
                <a:solidFill>
                  <a:srgbClr val="0000FF"/>
                </a:solidFill>
                <a:cs typeface="Times New Roman" panose="02020603050405020304" pitchFamily="18" charset="0"/>
              </a:rPr>
              <a:t>Truyện</a:t>
            </a:r>
            <a:r>
              <a:rPr lang="en-US" altLang="en-US" sz="3600" b="1" i="1" dirty="0" smtClean="0">
                <a:solidFill>
                  <a:srgbClr val="0000FF"/>
                </a:solidFill>
                <a:cs typeface="Times New Roman" panose="02020603050405020304" pitchFamily="18" charset="0"/>
              </a:rPr>
              <a:t> </a:t>
            </a:r>
            <a:r>
              <a:rPr lang="en-US" altLang="en-US" sz="3600" b="1" i="1" dirty="0" err="1" smtClean="0">
                <a:solidFill>
                  <a:srgbClr val="0000FF"/>
                </a:solidFill>
                <a:cs typeface="Times New Roman" panose="02020603050405020304" pitchFamily="18" charset="0"/>
              </a:rPr>
              <a:t>Kiều</a:t>
            </a:r>
            <a:r>
              <a:rPr lang="en-US" altLang="en-US" sz="3600" b="1" i="1" dirty="0" smtClean="0">
                <a:solidFill>
                  <a:srgbClr val="0000FF"/>
                </a:solidFill>
                <a:cs typeface="Times New Roman" panose="02020603050405020304" pitchFamily="18" charset="0"/>
              </a:rPr>
              <a:t>” </a:t>
            </a:r>
            <a:r>
              <a:rPr lang="en-US" altLang="en-US" sz="3600" b="1" i="1" dirty="0" err="1">
                <a:solidFill>
                  <a:srgbClr val="0000FF"/>
                </a:solidFill>
                <a:cs typeface="Times New Roman" panose="02020603050405020304" pitchFamily="18" charset="0"/>
              </a:rPr>
              <a:t>của</a:t>
            </a:r>
            <a:r>
              <a:rPr lang="en-US" altLang="en-US" sz="3600" b="1" i="1" dirty="0">
                <a:solidFill>
                  <a:srgbClr val="0000FF"/>
                </a:solidFill>
                <a:cs typeface="Times New Roman" panose="02020603050405020304" pitchFamily="18" charset="0"/>
              </a:rPr>
              <a:t> </a:t>
            </a:r>
            <a:r>
              <a:rPr lang="en-US" altLang="en-US" sz="3600" b="1" i="1" dirty="0" err="1">
                <a:solidFill>
                  <a:srgbClr val="0000FF"/>
                </a:solidFill>
                <a:cs typeface="Times New Roman" panose="02020603050405020304" pitchFamily="18" charset="0"/>
              </a:rPr>
              <a:t>Nguyễn</a:t>
            </a:r>
            <a:r>
              <a:rPr lang="en-US" altLang="en-US" sz="3600" b="1" i="1" dirty="0">
                <a:solidFill>
                  <a:srgbClr val="0000FF"/>
                </a:solidFill>
                <a:cs typeface="Times New Roman" panose="02020603050405020304" pitchFamily="18" charset="0"/>
              </a:rPr>
              <a:t> Du</a:t>
            </a:r>
            <a:endParaRPr lang="en-US" altLang="en-US" sz="3600" dirty="0">
              <a:solidFill>
                <a:srgbClr val="0000FF"/>
              </a:solidFill>
              <a:latin typeface=".VnTime" panose="020B7200000000000000" pitchFamily="34" charset="0"/>
              <a:ea typeface="MS Mincho"/>
              <a:cs typeface="MS Mincho"/>
            </a:endParaRPr>
          </a:p>
        </p:txBody>
      </p:sp>
    </p:spTree>
    <p:extLst>
      <p:ext uri="{BB962C8B-B14F-4D97-AF65-F5344CB8AC3E}">
        <p14:creationId xmlns:p14="http://schemas.microsoft.com/office/powerpoint/2010/main" val="32950057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9"/>
          <p:cNvSpPr txBox="1">
            <a:spLocks noChangeArrowheads="1"/>
          </p:cNvSpPr>
          <p:nvPr/>
        </p:nvSpPr>
        <p:spPr bwMode="auto">
          <a:xfrm>
            <a:off x="0" y="0"/>
            <a:ext cx="12029439" cy="532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3400" b="1" dirty="0" smtClean="0">
                <a:solidFill>
                  <a:srgbClr val="0000FF"/>
                </a:solidFill>
                <a:latin typeface="Times New Roman" pitchFamily="18" charset="0"/>
              </a:rPr>
              <a:t>- </a:t>
            </a:r>
            <a:r>
              <a:rPr lang="en-US" sz="3400" b="1" dirty="0" err="1">
                <a:solidFill>
                  <a:srgbClr val="FF0000"/>
                </a:solidFill>
                <a:latin typeface="Times New Roman" pitchFamily="18" charset="0"/>
              </a:rPr>
              <a:t>Tả</a:t>
            </a:r>
            <a:r>
              <a:rPr lang="en-US" sz="3400" b="1" dirty="0">
                <a:solidFill>
                  <a:srgbClr val="FF0000"/>
                </a:solidFill>
                <a:latin typeface="Times New Roman" pitchFamily="18" charset="0"/>
              </a:rPr>
              <a:t> </a:t>
            </a:r>
            <a:r>
              <a:rPr lang="en-US" sz="3400" b="1" dirty="0" err="1">
                <a:solidFill>
                  <a:srgbClr val="FF0000"/>
                </a:solidFill>
                <a:latin typeface="Times New Roman" pitchFamily="18" charset="0"/>
              </a:rPr>
              <a:t>Mã</a:t>
            </a:r>
            <a:r>
              <a:rPr lang="en-US" sz="3400" b="1" dirty="0">
                <a:solidFill>
                  <a:srgbClr val="FF0000"/>
                </a:solidFill>
                <a:latin typeface="Times New Roman" pitchFamily="18" charset="0"/>
              </a:rPr>
              <a:t> </a:t>
            </a:r>
            <a:r>
              <a:rPr lang="en-US" sz="3400" b="1" dirty="0" err="1">
                <a:solidFill>
                  <a:srgbClr val="FF0000"/>
                </a:solidFill>
                <a:latin typeface="Times New Roman" pitchFamily="18" charset="0"/>
              </a:rPr>
              <a:t>Giám</a:t>
            </a:r>
            <a:r>
              <a:rPr lang="en-US" sz="3400" b="1" dirty="0">
                <a:solidFill>
                  <a:srgbClr val="FF0000"/>
                </a:solidFill>
                <a:latin typeface="Times New Roman" pitchFamily="18" charset="0"/>
              </a:rPr>
              <a:t> </a:t>
            </a:r>
            <a:r>
              <a:rPr lang="en-US" sz="3400" b="1" dirty="0" err="1">
                <a:solidFill>
                  <a:srgbClr val="FF0000"/>
                </a:solidFill>
                <a:latin typeface="Times New Roman" pitchFamily="18" charset="0"/>
              </a:rPr>
              <a:t>Sinh</a:t>
            </a:r>
            <a:r>
              <a:rPr lang="en-US" sz="3400" b="1" dirty="0">
                <a:solidFill>
                  <a:srgbClr val="FF0000"/>
                </a:solidFill>
                <a:latin typeface="Times New Roman" pitchFamily="18" charset="0"/>
              </a:rPr>
              <a:t> </a:t>
            </a:r>
            <a:r>
              <a:rPr lang="en-US" sz="3400" b="1" dirty="0">
                <a:solidFill>
                  <a:srgbClr val="0000FF"/>
                </a:solidFill>
                <a:latin typeface="Times New Roman" pitchFamily="18" charset="0"/>
              </a:rPr>
              <a:t>: </a:t>
            </a:r>
            <a:r>
              <a:rPr lang="en-US" sz="3400" b="1" i="1" dirty="0" smtClean="0">
                <a:solidFill>
                  <a:srgbClr val="0000FF"/>
                </a:solidFill>
                <a:latin typeface="Times New Roman" pitchFamily="18" charset="0"/>
              </a:rPr>
              <a:t>“ </a:t>
            </a:r>
            <a:r>
              <a:rPr lang="en-US" sz="3400" b="1" i="1" dirty="0" err="1">
                <a:solidFill>
                  <a:srgbClr val="0000FF"/>
                </a:solidFill>
                <a:latin typeface="Times New Roman" pitchFamily="18" charset="0"/>
              </a:rPr>
              <a:t>Ghế</a:t>
            </a:r>
            <a:r>
              <a:rPr lang="en-US" sz="3400" b="1" i="1" dirty="0">
                <a:solidFill>
                  <a:srgbClr val="0000FF"/>
                </a:solidFill>
                <a:latin typeface="Times New Roman" pitchFamily="18" charset="0"/>
              </a:rPr>
              <a:t> </a:t>
            </a:r>
            <a:r>
              <a:rPr lang="en-US" sz="3400" b="1" i="1" dirty="0" err="1">
                <a:solidFill>
                  <a:srgbClr val="0000FF"/>
                </a:solidFill>
                <a:latin typeface="Times New Roman" pitchFamily="18" charset="0"/>
              </a:rPr>
              <a:t>trên</a:t>
            </a:r>
            <a:r>
              <a:rPr lang="en-US" sz="3400" b="1" i="1" dirty="0">
                <a:solidFill>
                  <a:srgbClr val="0000FF"/>
                </a:solidFill>
                <a:latin typeface="Times New Roman" pitchFamily="18" charset="0"/>
              </a:rPr>
              <a:t> </a:t>
            </a:r>
            <a:r>
              <a:rPr lang="en-US" sz="3400" b="1" i="1" u="sng" dirty="0" err="1">
                <a:solidFill>
                  <a:srgbClr val="FF0000"/>
                </a:solidFill>
                <a:latin typeface="Times New Roman" pitchFamily="18" charset="0"/>
              </a:rPr>
              <a:t>ngồi</a:t>
            </a:r>
            <a:r>
              <a:rPr lang="en-US" sz="3400" b="1" i="1" u="sng" dirty="0">
                <a:solidFill>
                  <a:srgbClr val="FF0000"/>
                </a:solidFill>
                <a:latin typeface="Times New Roman" pitchFamily="18" charset="0"/>
              </a:rPr>
              <a:t> </a:t>
            </a:r>
            <a:r>
              <a:rPr lang="en-US" sz="3400" b="1" i="1" u="sng" dirty="0" err="1">
                <a:solidFill>
                  <a:srgbClr val="FF0000"/>
                </a:solidFill>
                <a:latin typeface="Times New Roman" pitchFamily="18" charset="0"/>
              </a:rPr>
              <a:t>tót</a:t>
            </a:r>
            <a:r>
              <a:rPr lang="en-US" sz="3400" b="1" i="1" u="sng" dirty="0">
                <a:solidFill>
                  <a:srgbClr val="FF0000"/>
                </a:solidFill>
                <a:latin typeface="Times New Roman" pitchFamily="18" charset="0"/>
              </a:rPr>
              <a:t> </a:t>
            </a:r>
            <a:r>
              <a:rPr lang="en-US" sz="3400" b="1" i="1" dirty="0" err="1">
                <a:solidFill>
                  <a:srgbClr val="0000FF"/>
                </a:solidFill>
                <a:latin typeface="Times New Roman" pitchFamily="18" charset="0"/>
              </a:rPr>
              <a:t>sỗ</a:t>
            </a:r>
            <a:r>
              <a:rPr lang="en-US" sz="3400" b="1" i="1" dirty="0">
                <a:solidFill>
                  <a:srgbClr val="0000FF"/>
                </a:solidFill>
                <a:latin typeface="Times New Roman" pitchFamily="18" charset="0"/>
              </a:rPr>
              <a:t> </a:t>
            </a:r>
            <a:r>
              <a:rPr lang="en-US" sz="3400" b="1" i="1" dirty="0" err="1">
                <a:solidFill>
                  <a:srgbClr val="0000FF"/>
                </a:solidFill>
                <a:latin typeface="Times New Roman" pitchFamily="18" charset="0"/>
              </a:rPr>
              <a:t>sàng</a:t>
            </a:r>
            <a:r>
              <a:rPr lang="en-US" sz="3400" b="1" i="1" dirty="0">
                <a:solidFill>
                  <a:srgbClr val="0000FF"/>
                </a:solidFill>
                <a:latin typeface="Times New Roman" pitchFamily="18" charset="0"/>
              </a:rPr>
              <a:t> …”</a:t>
            </a:r>
          </a:p>
          <a:p>
            <a:pPr>
              <a:spcBef>
                <a:spcPct val="50000"/>
              </a:spcBef>
            </a:pPr>
            <a:r>
              <a:rPr lang="en-US" sz="3400" b="1" dirty="0">
                <a:solidFill>
                  <a:srgbClr val="FF0000"/>
                </a:solidFill>
                <a:latin typeface="Times New Roman" pitchFamily="18" charset="0"/>
              </a:rPr>
              <a:t>- </a:t>
            </a:r>
            <a:r>
              <a:rPr lang="en-US" sz="3400" b="1" dirty="0" err="1">
                <a:solidFill>
                  <a:srgbClr val="FF0000"/>
                </a:solidFill>
                <a:latin typeface="Times New Roman" pitchFamily="18" charset="0"/>
              </a:rPr>
              <a:t>Tả</a:t>
            </a:r>
            <a:r>
              <a:rPr lang="en-US" sz="3400" b="1" dirty="0">
                <a:solidFill>
                  <a:srgbClr val="FF0000"/>
                </a:solidFill>
                <a:latin typeface="Times New Roman" pitchFamily="18" charset="0"/>
              </a:rPr>
              <a:t> Tú </a:t>
            </a:r>
            <a:r>
              <a:rPr lang="en-US" sz="3400" b="1" dirty="0" err="1">
                <a:solidFill>
                  <a:srgbClr val="FF0000"/>
                </a:solidFill>
                <a:latin typeface="Times New Roman" pitchFamily="18" charset="0"/>
              </a:rPr>
              <a:t>bà</a:t>
            </a:r>
            <a:r>
              <a:rPr lang="en-US" sz="3400" b="1" dirty="0">
                <a:solidFill>
                  <a:srgbClr val="FF0000"/>
                </a:solidFill>
                <a:latin typeface="Times New Roman" pitchFamily="18" charset="0"/>
              </a:rPr>
              <a:t> </a:t>
            </a:r>
            <a:r>
              <a:rPr lang="en-US" sz="3400" b="1" dirty="0">
                <a:solidFill>
                  <a:srgbClr val="0000FF"/>
                </a:solidFill>
                <a:latin typeface="Times New Roman" pitchFamily="18" charset="0"/>
              </a:rPr>
              <a:t>: </a:t>
            </a:r>
            <a:r>
              <a:rPr lang="en-US" sz="3400" b="1" i="1" dirty="0">
                <a:solidFill>
                  <a:srgbClr val="0000FF"/>
                </a:solidFill>
                <a:latin typeface="Times New Roman" pitchFamily="18" charset="0"/>
              </a:rPr>
              <a:t>“</a:t>
            </a:r>
            <a:r>
              <a:rPr lang="en-US" sz="3400" b="1" i="1" dirty="0" err="1">
                <a:solidFill>
                  <a:srgbClr val="0000FF"/>
                </a:solidFill>
                <a:latin typeface="Times New Roman" pitchFamily="18" charset="0"/>
              </a:rPr>
              <a:t>Thoắt</a:t>
            </a:r>
            <a:r>
              <a:rPr lang="en-US" sz="3400" b="1" i="1" dirty="0">
                <a:solidFill>
                  <a:srgbClr val="0000FF"/>
                </a:solidFill>
                <a:latin typeface="Times New Roman" pitchFamily="18" charset="0"/>
              </a:rPr>
              <a:t> </a:t>
            </a:r>
            <a:r>
              <a:rPr lang="en-US" sz="3400" b="1" i="1" dirty="0" err="1">
                <a:solidFill>
                  <a:srgbClr val="0000FF"/>
                </a:solidFill>
                <a:latin typeface="Times New Roman" pitchFamily="18" charset="0"/>
              </a:rPr>
              <a:t>trông</a:t>
            </a:r>
            <a:r>
              <a:rPr lang="en-US" sz="3400" b="1" i="1" dirty="0">
                <a:solidFill>
                  <a:srgbClr val="0000FF"/>
                </a:solidFill>
                <a:latin typeface="Times New Roman" pitchFamily="18" charset="0"/>
              </a:rPr>
              <a:t> </a:t>
            </a:r>
            <a:r>
              <a:rPr lang="en-US" sz="3400" b="1" i="1" u="sng" dirty="0" err="1">
                <a:solidFill>
                  <a:srgbClr val="FF0000"/>
                </a:solidFill>
                <a:latin typeface="Times New Roman" pitchFamily="18" charset="0"/>
              </a:rPr>
              <a:t>nhờn</a:t>
            </a:r>
            <a:r>
              <a:rPr lang="en-US" sz="3400" b="1" i="1" u="sng" dirty="0">
                <a:solidFill>
                  <a:srgbClr val="FF0000"/>
                </a:solidFill>
                <a:latin typeface="Times New Roman" pitchFamily="18" charset="0"/>
              </a:rPr>
              <a:t> </a:t>
            </a:r>
            <a:r>
              <a:rPr lang="en-US" sz="3400" b="1" i="1" u="sng" dirty="0" err="1">
                <a:solidFill>
                  <a:srgbClr val="FF0000"/>
                </a:solidFill>
                <a:latin typeface="Times New Roman" pitchFamily="18" charset="0"/>
              </a:rPr>
              <a:t>nhợt</a:t>
            </a:r>
            <a:r>
              <a:rPr lang="en-US" sz="3400" b="1" i="1" u="sng" dirty="0">
                <a:solidFill>
                  <a:srgbClr val="FF0000"/>
                </a:solidFill>
                <a:latin typeface="Times New Roman" pitchFamily="18" charset="0"/>
              </a:rPr>
              <a:t> </a:t>
            </a:r>
            <a:r>
              <a:rPr lang="en-US" sz="3400" b="1" i="1" u="sng" dirty="0" err="1">
                <a:solidFill>
                  <a:srgbClr val="FF0000"/>
                </a:solidFill>
                <a:latin typeface="Times New Roman" pitchFamily="18" charset="0"/>
              </a:rPr>
              <a:t>màu</a:t>
            </a:r>
            <a:r>
              <a:rPr lang="en-US" sz="3400" b="1" i="1" u="sng" dirty="0">
                <a:solidFill>
                  <a:srgbClr val="FF0000"/>
                </a:solidFill>
                <a:latin typeface="Times New Roman" pitchFamily="18" charset="0"/>
              </a:rPr>
              <a:t> da</a:t>
            </a:r>
          </a:p>
          <a:p>
            <a:pPr>
              <a:spcBef>
                <a:spcPct val="50000"/>
              </a:spcBef>
            </a:pPr>
            <a:r>
              <a:rPr lang="en-US" sz="3400" b="1" i="1" dirty="0">
                <a:solidFill>
                  <a:srgbClr val="0000FF"/>
                </a:solidFill>
                <a:latin typeface="Times New Roman" pitchFamily="18" charset="0"/>
              </a:rPr>
              <a:t>                 </a:t>
            </a:r>
            <a:r>
              <a:rPr lang="en-US" sz="3400" b="1" i="1" dirty="0" err="1">
                <a:solidFill>
                  <a:srgbClr val="0000FF"/>
                </a:solidFill>
                <a:latin typeface="Times New Roman" pitchFamily="18" charset="0"/>
              </a:rPr>
              <a:t>Ăn</a:t>
            </a:r>
            <a:r>
              <a:rPr lang="en-US" sz="3400" b="1" i="1" dirty="0">
                <a:solidFill>
                  <a:srgbClr val="0000FF"/>
                </a:solidFill>
                <a:latin typeface="Times New Roman" pitchFamily="18" charset="0"/>
              </a:rPr>
              <a:t> </a:t>
            </a:r>
            <a:r>
              <a:rPr lang="en-US" sz="3400" b="1" i="1" dirty="0" err="1">
                <a:solidFill>
                  <a:srgbClr val="0000FF"/>
                </a:solidFill>
                <a:latin typeface="Times New Roman" pitchFamily="18" charset="0"/>
              </a:rPr>
              <a:t>gì</a:t>
            </a:r>
            <a:r>
              <a:rPr lang="en-US" sz="3400" b="1" i="1" dirty="0">
                <a:solidFill>
                  <a:srgbClr val="0000FF"/>
                </a:solidFill>
                <a:latin typeface="Times New Roman" pitchFamily="18" charset="0"/>
              </a:rPr>
              <a:t> </a:t>
            </a:r>
            <a:r>
              <a:rPr lang="en-US" sz="3400" b="1" i="1" dirty="0" err="1">
                <a:solidFill>
                  <a:srgbClr val="0000FF"/>
                </a:solidFill>
                <a:latin typeface="Times New Roman" pitchFamily="18" charset="0"/>
              </a:rPr>
              <a:t>cao</a:t>
            </a:r>
            <a:r>
              <a:rPr lang="en-US" sz="3400" b="1" i="1" dirty="0">
                <a:solidFill>
                  <a:srgbClr val="0000FF"/>
                </a:solidFill>
                <a:latin typeface="Times New Roman" pitchFamily="18" charset="0"/>
              </a:rPr>
              <a:t> </a:t>
            </a:r>
            <a:r>
              <a:rPr lang="en-US" sz="3400" b="1" i="1" dirty="0" err="1">
                <a:solidFill>
                  <a:srgbClr val="0000FF"/>
                </a:solidFill>
                <a:latin typeface="Times New Roman" pitchFamily="18" charset="0"/>
              </a:rPr>
              <a:t>lớn</a:t>
            </a:r>
            <a:r>
              <a:rPr lang="en-US" sz="3400" b="1" i="1" dirty="0">
                <a:solidFill>
                  <a:srgbClr val="0000FF"/>
                </a:solidFill>
                <a:latin typeface="Times New Roman" pitchFamily="18" charset="0"/>
              </a:rPr>
              <a:t> </a:t>
            </a:r>
            <a:r>
              <a:rPr lang="en-US" sz="3400" b="1" i="1" u="sng" dirty="0" err="1">
                <a:solidFill>
                  <a:srgbClr val="FF0000"/>
                </a:solidFill>
                <a:latin typeface="Times New Roman" pitchFamily="18" charset="0"/>
              </a:rPr>
              <a:t>đẫy</a:t>
            </a:r>
            <a:r>
              <a:rPr lang="en-US" sz="3400" b="1" i="1" u="sng" dirty="0">
                <a:solidFill>
                  <a:srgbClr val="FF0000"/>
                </a:solidFill>
                <a:latin typeface="Times New Roman" pitchFamily="18" charset="0"/>
              </a:rPr>
              <a:t> </a:t>
            </a:r>
            <a:r>
              <a:rPr lang="en-US" sz="3400" b="1" i="1" u="sng" dirty="0" err="1">
                <a:solidFill>
                  <a:srgbClr val="FF0000"/>
                </a:solidFill>
                <a:latin typeface="Times New Roman" pitchFamily="18" charset="0"/>
              </a:rPr>
              <a:t>đà</a:t>
            </a:r>
            <a:r>
              <a:rPr lang="en-US" sz="3400" b="1" i="1" u="sng" dirty="0">
                <a:solidFill>
                  <a:srgbClr val="FF0000"/>
                </a:solidFill>
                <a:latin typeface="Times New Roman" pitchFamily="18" charset="0"/>
              </a:rPr>
              <a:t> </a:t>
            </a:r>
            <a:r>
              <a:rPr lang="en-US" sz="3400" b="1" i="1" dirty="0" err="1">
                <a:solidFill>
                  <a:srgbClr val="0000FF"/>
                </a:solidFill>
                <a:latin typeface="Times New Roman" pitchFamily="18" charset="0"/>
              </a:rPr>
              <a:t>làm</a:t>
            </a:r>
            <a:r>
              <a:rPr lang="en-US" sz="3400" b="1" i="1" dirty="0">
                <a:solidFill>
                  <a:srgbClr val="0000FF"/>
                </a:solidFill>
                <a:latin typeface="Times New Roman" pitchFamily="18" charset="0"/>
              </a:rPr>
              <a:t> </a:t>
            </a:r>
            <a:r>
              <a:rPr lang="en-US" sz="3400" b="1" i="1" dirty="0" err="1">
                <a:solidFill>
                  <a:srgbClr val="0000FF"/>
                </a:solidFill>
                <a:latin typeface="Times New Roman" pitchFamily="18" charset="0"/>
              </a:rPr>
              <a:t>sao</a:t>
            </a:r>
            <a:r>
              <a:rPr lang="en-US" sz="3400" b="1" i="1" dirty="0">
                <a:solidFill>
                  <a:srgbClr val="0000FF"/>
                </a:solidFill>
                <a:latin typeface="Times New Roman" pitchFamily="18" charset="0"/>
              </a:rPr>
              <a:t>”.</a:t>
            </a:r>
          </a:p>
          <a:p>
            <a:pPr>
              <a:spcBef>
                <a:spcPct val="50000"/>
              </a:spcBef>
            </a:pPr>
            <a:r>
              <a:rPr lang="en-US" sz="3400" b="1" dirty="0">
                <a:solidFill>
                  <a:srgbClr val="FF0000"/>
                </a:solidFill>
                <a:latin typeface="Times New Roman" pitchFamily="18" charset="0"/>
              </a:rPr>
              <a:t>- </a:t>
            </a:r>
            <a:r>
              <a:rPr lang="en-US" sz="3400" b="1" dirty="0" err="1">
                <a:solidFill>
                  <a:srgbClr val="FF0000"/>
                </a:solidFill>
                <a:latin typeface="Times New Roman" pitchFamily="18" charset="0"/>
              </a:rPr>
              <a:t>Tả</a:t>
            </a:r>
            <a:r>
              <a:rPr lang="en-US" sz="3400" b="1" dirty="0">
                <a:solidFill>
                  <a:srgbClr val="FF0000"/>
                </a:solidFill>
                <a:latin typeface="Times New Roman" pitchFamily="18" charset="0"/>
              </a:rPr>
              <a:t> </a:t>
            </a:r>
            <a:r>
              <a:rPr lang="en-US" sz="3400" b="1" dirty="0" err="1">
                <a:solidFill>
                  <a:srgbClr val="FF0000"/>
                </a:solidFill>
                <a:latin typeface="Times New Roman" pitchFamily="18" charset="0"/>
              </a:rPr>
              <a:t>Sở</a:t>
            </a:r>
            <a:r>
              <a:rPr lang="en-US" sz="3400" b="1" dirty="0">
                <a:solidFill>
                  <a:srgbClr val="FF0000"/>
                </a:solidFill>
                <a:latin typeface="Times New Roman" pitchFamily="18" charset="0"/>
              </a:rPr>
              <a:t> </a:t>
            </a:r>
            <a:r>
              <a:rPr lang="en-US" sz="3400" b="1" dirty="0" err="1">
                <a:solidFill>
                  <a:srgbClr val="FF0000"/>
                </a:solidFill>
                <a:latin typeface="Times New Roman" pitchFamily="18" charset="0"/>
              </a:rPr>
              <a:t>Khanh</a:t>
            </a:r>
            <a:r>
              <a:rPr lang="en-US" sz="3400" b="1" dirty="0">
                <a:solidFill>
                  <a:srgbClr val="FF0000"/>
                </a:solidFill>
                <a:latin typeface="Times New Roman" pitchFamily="18" charset="0"/>
              </a:rPr>
              <a:t> </a:t>
            </a:r>
            <a:r>
              <a:rPr lang="en-US" sz="3400" b="1" dirty="0">
                <a:solidFill>
                  <a:srgbClr val="0000FF"/>
                </a:solidFill>
                <a:latin typeface="Times New Roman" pitchFamily="18" charset="0"/>
              </a:rPr>
              <a:t>: </a:t>
            </a:r>
            <a:r>
              <a:rPr lang="en-US" sz="3400" b="1" i="1" dirty="0">
                <a:solidFill>
                  <a:srgbClr val="0000FF"/>
                </a:solidFill>
                <a:latin typeface="Times New Roman" pitchFamily="18" charset="0"/>
              </a:rPr>
              <a:t>“</a:t>
            </a:r>
            <a:r>
              <a:rPr lang="en-US" sz="3400" b="1" i="1" dirty="0" err="1">
                <a:solidFill>
                  <a:srgbClr val="0000FF"/>
                </a:solidFill>
                <a:latin typeface="Times New Roman" pitchFamily="18" charset="0"/>
              </a:rPr>
              <a:t>Hình</a:t>
            </a:r>
            <a:r>
              <a:rPr lang="en-US" sz="3400" b="1" i="1" dirty="0">
                <a:solidFill>
                  <a:srgbClr val="0000FF"/>
                </a:solidFill>
                <a:latin typeface="Times New Roman" pitchFamily="18" charset="0"/>
              </a:rPr>
              <a:t> dung </a:t>
            </a:r>
            <a:r>
              <a:rPr lang="en-US" sz="3400" b="1" i="1" u="sng" dirty="0" err="1">
                <a:solidFill>
                  <a:srgbClr val="FF0000"/>
                </a:solidFill>
                <a:latin typeface="Times New Roman" pitchFamily="18" charset="0"/>
              </a:rPr>
              <a:t>chải</a:t>
            </a:r>
            <a:r>
              <a:rPr lang="en-US" sz="3400" b="1" i="1" u="sng" dirty="0">
                <a:solidFill>
                  <a:srgbClr val="FF0000"/>
                </a:solidFill>
                <a:latin typeface="Times New Roman" pitchFamily="18" charset="0"/>
              </a:rPr>
              <a:t> </a:t>
            </a:r>
            <a:r>
              <a:rPr lang="en-US" sz="3400" b="1" i="1" u="sng" dirty="0" err="1">
                <a:solidFill>
                  <a:srgbClr val="FF0000"/>
                </a:solidFill>
                <a:latin typeface="Times New Roman" pitchFamily="18" charset="0"/>
              </a:rPr>
              <a:t>chuốt</a:t>
            </a:r>
            <a:r>
              <a:rPr lang="en-US" sz="3400" b="1" i="1" dirty="0">
                <a:solidFill>
                  <a:srgbClr val="0000FF"/>
                </a:solidFill>
                <a:latin typeface="Times New Roman" pitchFamily="18" charset="0"/>
              </a:rPr>
              <a:t>, </a:t>
            </a:r>
            <a:r>
              <a:rPr lang="en-US" sz="3400" b="1" i="1" dirty="0" err="1">
                <a:solidFill>
                  <a:srgbClr val="0000FF"/>
                </a:solidFill>
                <a:latin typeface="Times New Roman" pitchFamily="18" charset="0"/>
              </a:rPr>
              <a:t>áo</a:t>
            </a:r>
            <a:r>
              <a:rPr lang="en-US" sz="3400" b="1" i="1" dirty="0">
                <a:solidFill>
                  <a:srgbClr val="0000FF"/>
                </a:solidFill>
                <a:latin typeface="Times New Roman" pitchFamily="18" charset="0"/>
              </a:rPr>
              <a:t> </a:t>
            </a:r>
            <a:r>
              <a:rPr lang="en-US" sz="3400" b="1" i="1" dirty="0" err="1">
                <a:solidFill>
                  <a:srgbClr val="0000FF"/>
                </a:solidFill>
                <a:latin typeface="Times New Roman" pitchFamily="18" charset="0"/>
              </a:rPr>
              <a:t>khăn</a:t>
            </a:r>
            <a:r>
              <a:rPr lang="en-US" sz="3400" b="1" i="1" dirty="0">
                <a:solidFill>
                  <a:srgbClr val="0000FF"/>
                </a:solidFill>
                <a:latin typeface="Times New Roman" pitchFamily="18" charset="0"/>
              </a:rPr>
              <a:t> </a:t>
            </a:r>
            <a:r>
              <a:rPr lang="en-US" sz="3400" b="1" i="1" u="sng" dirty="0" err="1">
                <a:solidFill>
                  <a:srgbClr val="FF0000"/>
                </a:solidFill>
                <a:latin typeface="Times New Roman" pitchFamily="18" charset="0"/>
              </a:rPr>
              <a:t>dịu</a:t>
            </a:r>
            <a:r>
              <a:rPr lang="en-US" sz="3400" b="1" i="1" u="sng" dirty="0">
                <a:solidFill>
                  <a:srgbClr val="FF0000"/>
                </a:solidFill>
                <a:latin typeface="Times New Roman" pitchFamily="18" charset="0"/>
              </a:rPr>
              <a:t> </a:t>
            </a:r>
            <a:r>
              <a:rPr lang="en-US" sz="3400" b="1" i="1" u="sng" dirty="0" err="1">
                <a:solidFill>
                  <a:srgbClr val="FF0000"/>
                </a:solidFill>
                <a:latin typeface="Times New Roman" pitchFamily="18" charset="0"/>
              </a:rPr>
              <a:t>dàng</a:t>
            </a:r>
            <a:endParaRPr lang="en-US" sz="3400" b="1" i="1" u="sng" dirty="0">
              <a:solidFill>
                <a:srgbClr val="FF0000"/>
              </a:solidFill>
              <a:latin typeface="Times New Roman" pitchFamily="18" charset="0"/>
            </a:endParaRPr>
          </a:p>
          <a:p>
            <a:pPr>
              <a:spcBef>
                <a:spcPct val="50000"/>
              </a:spcBef>
            </a:pPr>
            <a:r>
              <a:rPr lang="en-US" sz="3400" b="1" i="1" dirty="0">
                <a:solidFill>
                  <a:srgbClr val="0000FF"/>
                </a:solidFill>
                <a:latin typeface="Times New Roman" pitchFamily="18" charset="0"/>
              </a:rPr>
              <a:t>                    … </a:t>
            </a:r>
            <a:r>
              <a:rPr lang="en-US" sz="3400" b="1" i="1" u="sng" dirty="0" err="1">
                <a:solidFill>
                  <a:srgbClr val="FF0000"/>
                </a:solidFill>
                <a:latin typeface="Times New Roman" pitchFamily="18" charset="0"/>
              </a:rPr>
              <a:t>Mặt</a:t>
            </a:r>
            <a:r>
              <a:rPr lang="en-US" sz="3400" b="1" i="1" u="sng" dirty="0">
                <a:solidFill>
                  <a:srgbClr val="FF0000"/>
                </a:solidFill>
                <a:latin typeface="Times New Roman" pitchFamily="18" charset="0"/>
              </a:rPr>
              <a:t> </a:t>
            </a:r>
            <a:r>
              <a:rPr lang="en-US" sz="3400" b="1" i="1" u="sng" dirty="0" err="1">
                <a:solidFill>
                  <a:srgbClr val="FF0000"/>
                </a:solidFill>
                <a:latin typeface="Times New Roman" pitchFamily="18" charset="0"/>
              </a:rPr>
              <a:t>mo</a:t>
            </a:r>
            <a:r>
              <a:rPr lang="en-US" sz="3400" b="1" i="1" u="sng" dirty="0">
                <a:solidFill>
                  <a:srgbClr val="FF0000"/>
                </a:solidFill>
                <a:latin typeface="Times New Roman" pitchFamily="18" charset="0"/>
              </a:rPr>
              <a:t> </a:t>
            </a:r>
            <a:r>
              <a:rPr lang="en-US" sz="3400" b="1" i="1" dirty="0" err="1">
                <a:solidFill>
                  <a:srgbClr val="0000FF"/>
                </a:solidFill>
                <a:latin typeface="Times New Roman" pitchFamily="18" charset="0"/>
              </a:rPr>
              <a:t>đã</a:t>
            </a:r>
            <a:r>
              <a:rPr lang="en-US" sz="3400" b="1" i="1" dirty="0">
                <a:solidFill>
                  <a:srgbClr val="0000FF"/>
                </a:solidFill>
                <a:latin typeface="Times New Roman" pitchFamily="18" charset="0"/>
              </a:rPr>
              <a:t> </a:t>
            </a:r>
            <a:r>
              <a:rPr lang="en-US" sz="3400" b="1" i="1" dirty="0" err="1">
                <a:solidFill>
                  <a:srgbClr val="0000FF"/>
                </a:solidFill>
                <a:latin typeface="Times New Roman" pitchFamily="18" charset="0"/>
              </a:rPr>
              <a:t>thấy</a:t>
            </a:r>
            <a:r>
              <a:rPr lang="en-US" sz="3400" b="1" i="1" dirty="0">
                <a:solidFill>
                  <a:srgbClr val="0000FF"/>
                </a:solidFill>
                <a:latin typeface="Times New Roman" pitchFamily="18" charset="0"/>
              </a:rPr>
              <a:t> ở </a:t>
            </a:r>
            <a:r>
              <a:rPr lang="en-US" sz="3400" b="1" i="1" dirty="0" err="1">
                <a:solidFill>
                  <a:srgbClr val="0000FF"/>
                </a:solidFill>
                <a:latin typeface="Times New Roman" pitchFamily="18" charset="0"/>
              </a:rPr>
              <a:t>đâu</a:t>
            </a:r>
            <a:r>
              <a:rPr lang="en-US" sz="3400" b="1" i="1" dirty="0">
                <a:solidFill>
                  <a:srgbClr val="0000FF"/>
                </a:solidFill>
                <a:latin typeface="Times New Roman" pitchFamily="18" charset="0"/>
              </a:rPr>
              <a:t> </a:t>
            </a:r>
            <a:r>
              <a:rPr lang="en-US" sz="3400" b="1" i="1" dirty="0" err="1">
                <a:solidFill>
                  <a:srgbClr val="0000FF"/>
                </a:solidFill>
                <a:latin typeface="Times New Roman" pitchFamily="18" charset="0"/>
              </a:rPr>
              <a:t>dẫn</a:t>
            </a:r>
            <a:r>
              <a:rPr lang="en-US" sz="3400" b="1" i="1" dirty="0">
                <a:solidFill>
                  <a:srgbClr val="0000FF"/>
                </a:solidFill>
                <a:latin typeface="Times New Roman" pitchFamily="18" charset="0"/>
              </a:rPr>
              <a:t> </a:t>
            </a:r>
            <a:r>
              <a:rPr lang="en-US" sz="3400" b="1" i="1" dirty="0" err="1">
                <a:solidFill>
                  <a:srgbClr val="0000FF"/>
                </a:solidFill>
                <a:latin typeface="Times New Roman" pitchFamily="18" charset="0"/>
              </a:rPr>
              <a:t>vào</a:t>
            </a:r>
            <a:r>
              <a:rPr lang="en-US" sz="3400" b="1" i="1" dirty="0">
                <a:solidFill>
                  <a:srgbClr val="0000FF"/>
                </a:solidFill>
                <a:latin typeface="Times New Roman" pitchFamily="18" charset="0"/>
              </a:rPr>
              <a:t>”.</a:t>
            </a:r>
          </a:p>
          <a:p>
            <a:pPr>
              <a:spcBef>
                <a:spcPct val="50000"/>
              </a:spcBef>
            </a:pPr>
            <a:r>
              <a:rPr lang="en-US" sz="3400" b="1" dirty="0">
                <a:solidFill>
                  <a:srgbClr val="FF0000"/>
                </a:solidFill>
                <a:latin typeface="Times New Roman" pitchFamily="18" charset="0"/>
              </a:rPr>
              <a:t>- </a:t>
            </a:r>
            <a:r>
              <a:rPr lang="en-US" sz="3400" b="1" dirty="0" err="1">
                <a:solidFill>
                  <a:srgbClr val="FF0000"/>
                </a:solidFill>
                <a:latin typeface="Times New Roman" pitchFamily="18" charset="0"/>
              </a:rPr>
              <a:t>Tả</a:t>
            </a:r>
            <a:r>
              <a:rPr lang="en-US" sz="3400" b="1" dirty="0">
                <a:solidFill>
                  <a:srgbClr val="FF0000"/>
                </a:solidFill>
                <a:latin typeface="Times New Roman" pitchFamily="18" charset="0"/>
              </a:rPr>
              <a:t> </a:t>
            </a:r>
            <a:r>
              <a:rPr lang="en-US" sz="3400" b="1" dirty="0" err="1">
                <a:solidFill>
                  <a:srgbClr val="FF0000"/>
                </a:solidFill>
                <a:latin typeface="Times New Roman" pitchFamily="18" charset="0"/>
              </a:rPr>
              <a:t>Hồ</a:t>
            </a:r>
            <a:r>
              <a:rPr lang="en-US" sz="3400" b="1" dirty="0">
                <a:solidFill>
                  <a:srgbClr val="FF0000"/>
                </a:solidFill>
                <a:latin typeface="Times New Roman" pitchFamily="18" charset="0"/>
              </a:rPr>
              <a:t> </a:t>
            </a:r>
            <a:r>
              <a:rPr lang="en-US" sz="3400" b="1" dirty="0" err="1">
                <a:solidFill>
                  <a:srgbClr val="FF0000"/>
                </a:solidFill>
                <a:latin typeface="Times New Roman" pitchFamily="18" charset="0"/>
              </a:rPr>
              <a:t>Tôn</a:t>
            </a:r>
            <a:r>
              <a:rPr lang="en-US" sz="3400" b="1" dirty="0">
                <a:solidFill>
                  <a:srgbClr val="FF0000"/>
                </a:solidFill>
                <a:latin typeface="Times New Roman" pitchFamily="18" charset="0"/>
              </a:rPr>
              <a:t> </a:t>
            </a:r>
            <a:r>
              <a:rPr lang="en-US" sz="3400" b="1" dirty="0" err="1">
                <a:solidFill>
                  <a:srgbClr val="FF0000"/>
                </a:solidFill>
                <a:latin typeface="Times New Roman" pitchFamily="18" charset="0"/>
              </a:rPr>
              <a:t>Hiến</a:t>
            </a:r>
            <a:r>
              <a:rPr lang="en-US" sz="3400" b="1" dirty="0">
                <a:solidFill>
                  <a:srgbClr val="FF0000"/>
                </a:solidFill>
                <a:latin typeface="Times New Roman" pitchFamily="18" charset="0"/>
              </a:rPr>
              <a:t> </a:t>
            </a:r>
            <a:r>
              <a:rPr lang="en-US" sz="3400" b="1" dirty="0">
                <a:solidFill>
                  <a:srgbClr val="0000FF"/>
                </a:solidFill>
                <a:latin typeface="Times New Roman" pitchFamily="18" charset="0"/>
              </a:rPr>
              <a:t>: </a:t>
            </a:r>
            <a:r>
              <a:rPr lang="en-US" sz="3400" b="1" i="1" dirty="0">
                <a:solidFill>
                  <a:srgbClr val="0000FF"/>
                </a:solidFill>
                <a:latin typeface="Times New Roman" pitchFamily="18" charset="0"/>
              </a:rPr>
              <a:t>“Nghe </a:t>
            </a:r>
            <a:r>
              <a:rPr lang="en-US" sz="3400" b="1" i="1" dirty="0" err="1">
                <a:solidFill>
                  <a:srgbClr val="0000FF"/>
                </a:solidFill>
                <a:latin typeface="Times New Roman" pitchFamily="18" charset="0"/>
              </a:rPr>
              <a:t>càng</a:t>
            </a:r>
            <a:r>
              <a:rPr lang="en-US" sz="3400" b="1" i="1" dirty="0">
                <a:solidFill>
                  <a:srgbClr val="0000FF"/>
                </a:solidFill>
                <a:latin typeface="Times New Roman" pitchFamily="18" charset="0"/>
              </a:rPr>
              <a:t> </a:t>
            </a:r>
            <a:r>
              <a:rPr lang="en-US" sz="3400" b="1" i="1" dirty="0" err="1">
                <a:solidFill>
                  <a:srgbClr val="0000FF"/>
                </a:solidFill>
                <a:latin typeface="Times New Roman" pitchFamily="18" charset="0"/>
              </a:rPr>
              <a:t>đắm</a:t>
            </a:r>
            <a:r>
              <a:rPr lang="en-US" sz="3400" b="1" i="1" dirty="0">
                <a:solidFill>
                  <a:srgbClr val="0000FF"/>
                </a:solidFill>
                <a:latin typeface="Times New Roman" pitchFamily="18" charset="0"/>
              </a:rPr>
              <a:t> </a:t>
            </a:r>
            <a:r>
              <a:rPr lang="en-US" sz="3400" b="1" i="1" dirty="0" err="1">
                <a:solidFill>
                  <a:srgbClr val="0000FF"/>
                </a:solidFill>
                <a:latin typeface="Times New Roman" pitchFamily="18" charset="0"/>
              </a:rPr>
              <a:t>ngắm</a:t>
            </a:r>
            <a:r>
              <a:rPr lang="en-US" sz="3400" b="1" i="1" dirty="0">
                <a:solidFill>
                  <a:srgbClr val="0000FF"/>
                </a:solidFill>
                <a:latin typeface="Times New Roman" pitchFamily="18" charset="0"/>
              </a:rPr>
              <a:t> </a:t>
            </a:r>
            <a:r>
              <a:rPr lang="en-US" sz="3400" b="1" i="1" dirty="0" err="1">
                <a:solidFill>
                  <a:srgbClr val="0000FF"/>
                </a:solidFill>
                <a:latin typeface="Times New Roman" pitchFamily="18" charset="0"/>
              </a:rPr>
              <a:t>càng</a:t>
            </a:r>
            <a:r>
              <a:rPr lang="en-US" sz="3400" b="1" i="1" dirty="0">
                <a:solidFill>
                  <a:srgbClr val="0000FF"/>
                </a:solidFill>
                <a:latin typeface="Times New Roman" pitchFamily="18" charset="0"/>
              </a:rPr>
              <a:t> say</a:t>
            </a:r>
          </a:p>
          <a:p>
            <a:pPr>
              <a:spcBef>
                <a:spcPct val="50000"/>
              </a:spcBef>
            </a:pPr>
            <a:r>
              <a:rPr lang="en-US" sz="3400" b="1" i="1" dirty="0">
                <a:solidFill>
                  <a:srgbClr val="0000FF"/>
                </a:solidFill>
                <a:latin typeface="Times New Roman" pitchFamily="18" charset="0"/>
              </a:rPr>
              <a:t>                       </a:t>
            </a:r>
            <a:r>
              <a:rPr lang="en-US" sz="3400" b="1" i="1" u="sng" dirty="0" err="1">
                <a:solidFill>
                  <a:srgbClr val="FF0000"/>
                </a:solidFill>
                <a:latin typeface="Times New Roman" pitchFamily="18" charset="0"/>
              </a:rPr>
              <a:t>Lạ</a:t>
            </a:r>
            <a:r>
              <a:rPr lang="en-US" sz="3400" b="1" i="1" dirty="0">
                <a:solidFill>
                  <a:srgbClr val="0000FF"/>
                </a:solidFill>
                <a:latin typeface="Times New Roman" pitchFamily="18" charset="0"/>
              </a:rPr>
              <a:t> </a:t>
            </a:r>
            <a:r>
              <a:rPr lang="en-US" sz="3400" b="1" i="1" dirty="0" err="1">
                <a:solidFill>
                  <a:srgbClr val="0000FF"/>
                </a:solidFill>
                <a:latin typeface="Times New Roman" pitchFamily="18" charset="0"/>
              </a:rPr>
              <a:t>cho</a:t>
            </a:r>
            <a:r>
              <a:rPr lang="en-US" sz="3400" b="1" i="1" dirty="0">
                <a:solidFill>
                  <a:srgbClr val="0000FF"/>
                </a:solidFill>
                <a:latin typeface="Times New Roman" pitchFamily="18" charset="0"/>
              </a:rPr>
              <a:t> </a:t>
            </a:r>
            <a:r>
              <a:rPr lang="en-US" sz="3400" b="1" i="1" u="sng" dirty="0" err="1">
                <a:solidFill>
                  <a:srgbClr val="FF0000"/>
                </a:solidFill>
                <a:latin typeface="Times New Roman" pitchFamily="18" charset="0"/>
              </a:rPr>
              <a:t>mặt</a:t>
            </a:r>
            <a:r>
              <a:rPr lang="en-US" sz="3400" b="1" i="1" u="sng" dirty="0">
                <a:solidFill>
                  <a:srgbClr val="FF0000"/>
                </a:solidFill>
                <a:latin typeface="Times New Roman" pitchFamily="18" charset="0"/>
              </a:rPr>
              <a:t> </a:t>
            </a:r>
            <a:r>
              <a:rPr lang="en-US" sz="3400" b="1" i="1" u="sng" dirty="0" err="1">
                <a:solidFill>
                  <a:srgbClr val="FF0000"/>
                </a:solidFill>
                <a:latin typeface="Times New Roman" pitchFamily="18" charset="0"/>
              </a:rPr>
              <a:t>sắt</a:t>
            </a:r>
            <a:r>
              <a:rPr lang="en-US" sz="3400" b="1" i="1" u="sng" dirty="0">
                <a:solidFill>
                  <a:srgbClr val="FF0000"/>
                </a:solidFill>
                <a:latin typeface="Times New Roman" pitchFamily="18" charset="0"/>
              </a:rPr>
              <a:t> </a:t>
            </a:r>
            <a:r>
              <a:rPr lang="en-US" sz="3400" b="1" i="1" dirty="0" err="1">
                <a:solidFill>
                  <a:srgbClr val="0000FF"/>
                </a:solidFill>
                <a:latin typeface="Times New Roman" pitchFamily="18" charset="0"/>
              </a:rPr>
              <a:t>cũng</a:t>
            </a:r>
            <a:r>
              <a:rPr lang="en-US" sz="3400" b="1" i="1" dirty="0">
                <a:solidFill>
                  <a:srgbClr val="0000FF"/>
                </a:solidFill>
                <a:latin typeface="Times New Roman" pitchFamily="18" charset="0"/>
              </a:rPr>
              <a:t> </a:t>
            </a:r>
            <a:r>
              <a:rPr lang="en-US" sz="3400" b="1" i="1" u="sng" dirty="0" err="1">
                <a:solidFill>
                  <a:srgbClr val="FF0000"/>
                </a:solidFill>
                <a:latin typeface="Times New Roman" pitchFamily="18" charset="0"/>
              </a:rPr>
              <a:t>ngây</a:t>
            </a:r>
            <a:r>
              <a:rPr lang="en-US" sz="3400" b="1" i="1" u="sng" dirty="0">
                <a:solidFill>
                  <a:srgbClr val="FF0000"/>
                </a:solidFill>
                <a:latin typeface="Times New Roman" pitchFamily="18" charset="0"/>
              </a:rPr>
              <a:t> </a:t>
            </a:r>
            <a:r>
              <a:rPr lang="en-US" sz="3400" b="1" i="1" u="sng" dirty="0" err="1">
                <a:solidFill>
                  <a:srgbClr val="FF0000"/>
                </a:solidFill>
                <a:latin typeface="Times New Roman" pitchFamily="18" charset="0"/>
              </a:rPr>
              <a:t>vì</a:t>
            </a:r>
            <a:r>
              <a:rPr lang="en-US" sz="3400" b="1" i="1" u="sng" dirty="0">
                <a:solidFill>
                  <a:srgbClr val="FF0000"/>
                </a:solidFill>
                <a:latin typeface="Times New Roman" pitchFamily="18" charset="0"/>
              </a:rPr>
              <a:t> </a:t>
            </a:r>
            <a:r>
              <a:rPr lang="en-US" sz="3400" b="1" i="1" u="sng" dirty="0" err="1">
                <a:solidFill>
                  <a:srgbClr val="FF0000"/>
                </a:solidFill>
                <a:latin typeface="Times New Roman" pitchFamily="18" charset="0"/>
              </a:rPr>
              <a:t>tình</a:t>
            </a:r>
            <a:r>
              <a:rPr lang="en-US" sz="3400" b="1" i="1" dirty="0">
                <a:solidFill>
                  <a:srgbClr val="0000FF"/>
                </a:solidFill>
                <a:latin typeface="Times New Roman" pitchFamily="18" charset="0"/>
              </a:rPr>
              <a:t>”.</a:t>
            </a:r>
          </a:p>
        </p:txBody>
      </p:sp>
    </p:spTree>
    <p:extLst>
      <p:ext uri="{BB962C8B-B14F-4D97-AF65-F5344CB8AC3E}">
        <p14:creationId xmlns:p14="http://schemas.microsoft.com/office/powerpoint/2010/main" val="23781110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barn(inVertical)">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barn(inVertical)">
                                      <p:cBhvr>
                                        <p:cTn id="25" dur="500"/>
                                        <p:tgtEl>
                                          <p:spTgt spid="5">
                                            <p:txEl>
                                              <p:pRg st="3" end="3"/>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barn(inVertical)">
                                      <p:cBhvr>
                                        <p:cTn id="28" dur="500"/>
                                        <p:tgtEl>
                                          <p:spTgt spid="5">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animEffect transition="in" filter="barn(inVertical)">
                                      <p:cBhvr>
                                        <p:cTn id="33" dur="500"/>
                                        <p:tgtEl>
                                          <p:spTgt spid="5">
                                            <p:txEl>
                                              <p:pRg st="5" end="5"/>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animEffect transition="in" filter="barn(inVertical)">
                                      <p:cBhvr>
                                        <p:cTn id="36"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0" y="1389916"/>
            <a:ext cx="12241530" cy="1200329"/>
          </a:xfrm>
          <a:prstGeom prst="rect">
            <a:avLst/>
          </a:prstGeom>
          <a:gradFill rotWithShape="1">
            <a:gsLst>
              <a:gs pos="0">
                <a:schemeClr val="folHlink"/>
              </a:gs>
              <a:gs pos="50000">
                <a:schemeClr val="bg1"/>
              </a:gs>
              <a:gs pos="100000">
                <a:schemeClr val="folHlink"/>
              </a:gs>
            </a:gsLst>
            <a:lin ang="2700000" scaled="1"/>
          </a:gradFill>
          <a:ln w="9525">
            <a:solidFill>
              <a:srgbClr val="00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sz="3600" i="1" dirty="0">
                <a:solidFill>
                  <a:srgbClr val="0000CC"/>
                </a:solidFill>
                <a:latin typeface="Times New Roman" pitchFamily="18" charset="0"/>
              </a:rPr>
              <a:t>	</a:t>
            </a:r>
            <a:r>
              <a:rPr lang="en-US" sz="3600" i="1" dirty="0" smtClean="0">
                <a:solidFill>
                  <a:srgbClr val="0000CC"/>
                </a:solidFill>
                <a:latin typeface="Times New Roman" pitchFamily="18" charset="0"/>
              </a:rPr>
              <a:t>		 </a:t>
            </a:r>
            <a:r>
              <a:rPr lang="en-US" sz="3600" i="1" dirty="0">
                <a:solidFill>
                  <a:srgbClr val="0000CC"/>
                </a:solidFill>
                <a:latin typeface="Times New Roman" pitchFamily="18" charset="0"/>
              </a:rPr>
              <a:t>“ </a:t>
            </a:r>
            <a:r>
              <a:rPr lang="en-US" sz="3600" b="1" i="1" dirty="0" err="1">
                <a:solidFill>
                  <a:srgbClr val="0000CC"/>
                </a:solidFill>
                <a:latin typeface="Times New Roman" pitchFamily="18" charset="0"/>
              </a:rPr>
              <a:t>Dưới</a:t>
            </a:r>
            <a:r>
              <a:rPr lang="en-US" sz="3600" b="1" i="1" dirty="0">
                <a:solidFill>
                  <a:srgbClr val="0000CC"/>
                </a:solidFill>
                <a:latin typeface="Times New Roman" pitchFamily="18" charset="0"/>
              </a:rPr>
              <a:t> </a:t>
            </a:r>
            <a:r>
              <a:rPr lang="en-US" sz="3600" b="1" i="1" dirty="0" err="1">
                <a:solidFill>
                  <a:srgbClr val="0000CC"/>
                </a:solidFill>
                <a:latin typeface="Times New Roman" pitchFamily="18" charset="0"/>
              </a:rPr>
              <a:t>trăng</a:t>
            </a:r>
            <a:r>
              <a:rPr lang="en-US" sz="3600" b="1" i="1" dirty="0">
                <a:solidFill>
                  <a:srgbClr val="0000CC"/>
                </a:solidFill>
                <a:latin typeface="Times New Roman" pitchFamily="18" charset="0"/>
              </a:rPr>
              <a:t> </a:t>
            </a:r>
            <a:r>
              <a:rPr lang="en-US" sz="3600" b="1" i="1" dirty="0" err="1">
                <a:solidFill>
                  <a:srgbClr val="0000CC"/>
                </a:solidFill>
                <a:latin typeface="Times New Roman" pitchFamily="18" charset="0"/>
              </a:rPr>
              <a:t>quyên</a:t>
            </a:r>
            <a:r>
              <a:rPr lang="en-US" sz="3600" b="1" i="1" dirty="0">
                <a:solidFill>
                  <a:srgbClr val="0000CC"/>
                </a:solidFill>
                <a:latin typeface="Times New Roman" pitchFamily="18" charset="0"/>
              </a:rPr>
              <a:t> </a:t>
            </a:r>
            <a:r>
              <a:rPr lang="en-US" sz="3600" b="1" i="1" dirty="0" err="1">
                <a:solidFill>
                  <a:srgbClr val="0000CC"/>
                </a:solidFill>
                <a:latin typeface="Times New Roman" pitchFamily="18" charset="0"/>
              </a:rPr>
              <a:t>đã</a:t>
            </a:r>
            <a:r>
              <a:rPr lang="en-US" sz="3600" b="1" i="1" dirty="0">
                <a:solidFill>
                  <a:srgbClr val="0000CC"/>
                </a:solidFill>
                <a:latin typeface="Times New Roman" pitchFamily="18" charset="0"/>
              </a:rPr>
              <a:t> </a:t>
            </a:r>
            <a:r>
              <a:rPr lang="en-US" sz="3600" b="1" i="1" dirty="0" err="1">
                <a:solidFill>
                  <a:srgbClr val="0000CC"/>
                </a:solidFill>
                <a:latin typeface="Times New Roman" pitchFamily="18" charset="0"/>
              </a:rPr>
              <a:t>gọi</a:t>
            </a:r>
            <a:r>
              <a:rPr lang="en-US" sz="3600" b="1" i="1" dirty="0">
                <a:solidFill>
                  <a:srgbClr val="0000CC"/>
                </a:solidFill>
                <a:latin typeface="Times New Roman" pitchFamily="18" charset="0"/>
              </a:rPr>
              <a:t> </a:t>
            </a:r>
            <a:r>
              <a:rPr lang="en-US" sz="3600" b="1" i="1" dirty="0" err="1">
                <a:solidFill>
                  <a:srgbClr val="0000CC"/>
                </a:solidFill>
                <a:latin typeface="Times New Roman" pitchFamily="18" charset="0"/>
              </a:rPr>
              <a:t>hè</a:t>
            </a:r>
            <a:endParaRPr lang="en-US" sz="3600" b="1" i="1" dirty="0">
              <a:solidFill>
                <a:srgbClr val="0000CC"/>
              </a:solidFill>
              <a:latin typeface="Times New Roman" pitchFamily="18" charset="0"/>
            </a:endParaRPr>
          </a:p>
          <a:p>
            <a:pPr algn="ctr" eaLnBrk="0" hangingPunct="0"/>
            <a:r>
              <a:rPr lang="en-US" sz="3600" b="1" i="1" dirty="0">
                <a:solidFill>
                  <a:srgbClr val="0000CC"/>
                </a:solidFill>
                <a:latin typeface="Times New Roman" pitchFamily="18" charset="0"/>
              </a:rPr>
              <a:t>  </a:t>
            </a:r>
            <a:r>
              <a:rPr lang="en-US" sz="3600" b="1" i="1" dirty="0" err="1">
                <a:solidFill>
                  <a:srgbClr val="0000CC"/>
                </a:solidFill>
                <a:latin typeface="Times New Roman" pitchFamily="18" charset="0"/>
              </a:rPr>
              <a:t>Đầu</a:t>
            </a:r>
            <a:r>
              <a:rPr lang="en-US" sz="3600" b="1" i="1" dirty="0">
                <a:solidFill>
                  <a:srgbClr val="0000CC"/>
                </a:solidFill>
                <a:latin typeface="Times New Roman" pitchFamily="18" charset="0"/>
              </a:rPr>
              <a:t> </a:t>
            </a:r>
            <a:r>
              <a:rPr lang="en-US" sz="3600" b="1" i="1" dirty="0" err="1">
                <a:solidFill>
                  <a:srgbClr val="0000CC"/>
                </a:solidFill>
                <a:latin typeface="Times New Roman" pitchFamily="18" charset="0"/>
              </a:rPr>
              <a:t>tường</a:t>
            </a:r>
            <a:r>
              <a:rPr lang="en-US" sz="3600" b="1" i="1" dirty="0">
                <a:solidFill>
                  <a:srgbClr val="0000CC"/>
                </a:solidFill>
                <a:latin typeface="Times New Roman" pitchFamily="18" charset="0"/>
              </a:rPr>
              <a:t> </a:t>
            </a:r>
            <a:r>
              <a:rPr lang="en-US" sz="3600" b="1" i="1" dirty="0" err="1">
                <a:solidFill>
                  <a:srgbClr val="0000CC"/>
                </a:solidFill>
                <a:latin typeface="Times New Roman" pitchFamily="18" charset="0"/>
              </a:rPr>
              <a:t>lửa</a:t>
            </a:r>
            <a:r>
              <a:rPr lang="en-US" sz="3600" b="1" i="1" dirty="0">
                <a:solidFill>
                  <a:srgbClr val="0000CC"/>
                </a:solidFill>
                <a:latin typeface="Times New Roman" pitchFamily="18" charset="0"/>
              </a:rPr>
              <a:t> </a:t>
            </a:r>
            <a:r>
              <a:rPr lang="en-US" sz="3600" b="1" i="1" dirty="0" err="1">
                <a:solidFill>
                  <a:srgbClr val="0000CC"/>
                </a:solidFill>
                <a:latin typeface="Times New Roman" pitchFamily="18" charset="0"/>
              </a:rPr>
              <a:t>lựu</a:t>
            </a:r>
            <a:r>
              <a:rPr lang="en-US" sz="3600" b="1" i="1" dirty="0">
                <a:solidFill>
                  <a:srgbClr val="0000CC"/>
                </a:solidFill>
                <a:latin typeface="Times New Roman" pitchFamily="18" charset="0"/>
              </a:rPr>
              <a:t> </a:t>
            </a:r>
            <a:r>
              <a:rPr lang="en-US" sz="3600" b="1" i="1" dirty="0" err="1">
                <a:solidFill>
                  <a:srgbClr val="0000CC"/>
                </a:solidFill>
                <a:latin typeface="Times New Roman" pitchFamily="18" charset="0"/>
              </a:rPr>
              <a:t>lập</a:t>
            </a:r>
            <a:r>
              <a:rPr lang="en-US" sz="3600" b="1" i="1" dirty="0">
                <a:solidFill>
                  <a:srgbClr val="0000CC"/>
                </a:solidFill>
                <a:latin typeface="Times New Roman" pitchFamily="18" charset="0"/>
              </a:rPr>
              <a:t> </a:t>
            </a:r>
            <a:r>
              <a:rPr lang="en-US" sz="3600" b="1" i="1" dirty="0" err="1">
                <a:solidFill>
                  <a:srgbClr val="0000CC"/>
                </a:solidFill>
                <a:latin typeface="Times New Roman" pitchFamily="18" charset="0"/>
              </a:rPr>
              <a:t>lòe</a:t>
            </a:r>
            <a:r>
              <a:rPr lang="en-US" sz="3600" b="1" i="1" dirty="0">
                <a:solidFill>
                  <a:srgbClr val="0000CC"/>
                </a:solidFill>
                <a:latin typeface="Times New Roman" pitchFamily="18" charset="0"/>
              </a:rPr>
              <a:t> </a:t>
            </a:r>
            <a:r>
              <a:rPr lang="en-US" sz="3600" b="1" i="1" dirty="0" err="1">
                <a:solidFill>
                  <a:srgbClr val="0000CC"/>
                </a:solidFill>
                <a:latin typeface="Times New Roman" pitchFamily="18" charset="0"/>
              </a:rPr>
              <a:t>đơm</a:t>
            </a:r>
            <a:r>
              <a:rPr lang="en-US" sz="3600" b="1" i="1" dirty="0">
                <a:solidFill>
                  <a:srgbClr val="0000CC"/>
                </a:solidFill>
                <a:latin typeface="Times New Roman" pitchFamily="18" charset="0"/>
              </a:rPr>
              <a:t> </a:t>
            </a:r>
            <a:r>
              <a:rPr lang="en-US" sz="3600" b="1" i="1" dirty="0" err="1">
                <a:solidFill>
                  <a:srgbClr val="0000CC"/>
                </a:solidFill>
                <a:latin typeface="Times New Roman" pitchFamily="18" charset="0"/>
              </a:rPr>
              <a:t>bông</a:t>
            </a:r>
            <a:r>
              <a:rPr lang="en-US" sz="3600" b="1" i="1" dirty="0">
                <a:solidFill>
                  <a:srgbClr val="0000CC"/>
                </a:solidFill>
                <a:latin typeface="Times New Roman" pitchFamily="18" charset="0"/>
              </a:rPr>
              <a:t>”</a:t>
            </a:r>
          </a:p>
        </p:txBody>
      </p:sp>
      <p:sp>
        <p:nvSpPr>
          <p:cNvPr id="3" name="Text Box 4"/>
          <p:cNvSpPr txBox="1">
            <a:spLocks noChangeArrowheads="1"/>
          </p:cNvSpPr>
          <p:nvPr/>
        </p:nvSpPr>
        <p:spPr bwMode="auto">
          <a:xfrm>
            <a:off x="0" y="4224199"/>
            <a:ext cx="12241530" cy="1200329"/>
          </a:xfrm>
          <a:prstGeom prst="rect">
            <a:avLst/>
          </a:prstGeom>
          <a:gradFill rotWithShape="1">
            <a:gsLst>
              <a:gs pos="0">
                <a:schemeClr val="folHlink"/>
              </a:gs>
              <a:gs pos="50000">
                <a:schemeClr val="bg1"/>
              </a:gs>
              <a:gs pos="100000">
                <a:schemeClr val="folHlink"/>
              </a:gs>
            </a:gsLst>
            <a:lin ang="2700000" scaled="1"/>
          </a:gradFill>
          <a:ln w="9525">
            <a:solidFill>
              <a:srgbClr val="00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sz="3600" i="1" dirty="0">
                <a:solidFill>
                  <a:srgbClr val="0000CC"/>
                </a:solidFill>
                <a:latin typeface="Times New Roman" pitchFamily="18" charset="0"/>
              </a:rPr>
              <a:t>	 </a:t>
            </a:r>
            <a:r>
              <a:rPr lang="en-US" sz="3600" i="1" dirty="0" smtClean="0">
                <a:solidFill>
                  <a:srgbClr val="0000CC"/>
                </a:solidFill>
                <a:latin typeface="Times New Roman" pitchFamily="18" charset="0"/>
              </a:rPr>
              <a:t>		“ </a:t>
            </a:r>
            <a:r>
              <a:rPr lang="en-US" sz="3600" b="1" i="1" dirty="0" err="1">
                <a:solidFill>
                  <a:srgbClr val="0000CC"/>
                </a:solidFill>
                <a:latin typeface="Times New Roman" pitchFamily="18" charset="0"/>
              </a:rPr>
              <a:t>Cỏ</a:t>
            </a:r>
            <a:r>
              <a:rPr lang="en-US" sz="3600" b="1" i="1" dirty="0">
                <a:solidFill>
                  <a:srgbClr val="0000CC"/>
                </a:solidFill>
                <a:latin typeface="Times New Roman" pitchFamily="18" charset="0"/>
              </a:rPr>
              <a:t> non </a:t>
            </a:r>
            <a:r>
              <a:rPr lang="en-US" sz="3600" b="1" i="1" dirty="0" err="1">
                <a:solidFill>
                  <a:srgbClr val="0000CC"/>
                </a:solidFill>
                <a:latin typeface="Times New Roman" pitchFamily="18" charset="0"/>
              </a:rPr>
              <a:t>xanh</a:t>
            </a:r>
            <a:r>
              <a:rPr lang="en-US" sz="3600" b="1" i="1" dirty="0">
                <a:solidFill>
                  <a:srgbClr val="0000CC"/>
                </a:solidFill>
                <a:latin typeface="Times New Roman" pitchFamily="18" charset="0"/>
              </a:rPr>
              <a:t> </a:t>
            </a:r>
            <a:r>
              <a:rPr lang="en-US" sz="3600" b="1" i="1" dirty="0" err="1">
                <a:solidFill>
                  <a:srgbClr val="0000CC"/>
                </a:solidFill>
                <a:latin typeface="Times New Roman" pitchFamily="18" charset="0"/>
              </a:rPr>
              <a:t>tận</a:t>
            </a:r>
            <a:r>
              <a:rPr lang="en-US" sz="3600" b="1" i="1" dirty="0">
                <a:solidFill>
                  <a:srgbClr val="0000CC"/>
                </a:solidFill>
                <a:latin typeface="Times New Roman" pitchFamily="18" charset="0"/>
              </a:rPr>
              <a:t> </a:t>
            </a:r>
            <a:r>
              <a:rPr lang="en-US" sz="3600" b="1" i="1" dirty="0" err="1">
                <a:solidFill>
                  <a:srgbClr val="0000CC"/>
                </a:solidFill>
                <a:latin typeface="Times New Roman" pitchFamily="18" charset="0"/>
              </a:rPr>
              <a:t>chân</a:t>
            </a:r>
            <a:r>
              <a:rPr lang="en-US" sz="3600" b="1" i="1" dirty="0">
                <a:solidFill>
                  <a:srgbClr val="0000CC"/>
                </a:solidFill>
                <a:latin typeface="Times New Roman" pitchFamily="18" charset="0"/>
              </a:rPr>
              <a:t> </a:t>
            </a:r>
            <a:r>
              <a:rPr lang="en-US" sz="3600" b="1" i="1" dirty="0" err="1">
                <a:solidFill>
                  <a:srgbClr val="0000CC"/>
                </a:solidFill>
                <a:latin typeface="Times New Roman" pitchFamily="18" charset="0"/>
              </a:rPr>
              <a:t>trời</a:t>
            </a:r>
            <a:endParaRPr lang="en-US" sz="3600" b="1" i="1" dirty="0">
              <a:solidFill>
                <a:srgbClr val="0000CC"/>
              </a:solidFill>
              <a:latin typeface="Times New Roman" pitchFamily="18" charset="0"/>
            </a:endParaRPr>
          </a:p>
          <a:p>
            <a:pPr algn="ctr" eaLnBrk="0" hangingPunct="0"/>
            <a:r>
              <a:rPr lang="en-US" sz="3600" b="1" i="1" dirty="0">
                <a:solidFill>
                  <a:srgbClr val="0000CC"/>
                </a:solidFill>
                <a:latin typeface="Times New Roman" pitchFamily="18" charset="0"/>
              </a:rPr>
              <a:t>  </a:t>
            </a:r>
            <a:r>
              <a:rPr lang="en-US" sz="3600" b="1" i="1" dirty="0" err="1">
                <a:solidFill>
                  <a:srgbClr val="0000CC"/>
                </a:solidFill>
                <a:latin typeface="Times New Roman" pitchFamily="18" charset="0"/>
              </a:rPr>
              <a:t>Cành</a:t>
            </a:r>
            <a:r>
              <a:rPr lang="en-US" sz="3600" b="1" i="1" dirty="0">
                <a:solidFill>
                  <a:srgbClr val="0000CC"/>
                </a:solidFill>
                <a:latin typeface="Times New Roman" pitchFamily="18" charset="0"/>
              </a:rPr>
              <a:t> </a:t>
            </a:r>
            <a:r>
              <a:rPr lang="en-US" sz="3600" b="1" i="1" dirty="0" err="1">
                <a:solidFill>
                  <a:srgbClr val="0000CC"/>
                </a:solidFill>
                <a:latin typeface="Times New Roman" pitchFamily="18" charset="0"/>
              </a:rPr>
              <a:t>lê</a:t>
            </a:r>
            <a:r>
              <a:rPr lang="en-US" sz="3600" b="1" i="1" dirty="0">
                <a:solidFill>
                  <a:srgbClr val="0000CC"/>
                </a:solidFill>
                <a:latin typeface="Times New Roman" pitchFamily="18" charset="0"/>
              </a:rPr>
              <a:t> </a:t>
            </a:r>
            <a:r>
              <a:rPr lang="en-US" sz="3600" b="1" i="1" dirty="0" err="1">
                <a:solidFill>
                  <a:srgbClr val="0000CC"/>
                </a:solidFill>
                <a:latin typeface="Times New Roman" pitchFamily="18" charset="0"/>
              </a:rPr>
              <a:t>trắng</a:t>
            </a:r>
            <a:r>
              <a:rPr lang="en-US" sz="3600" b="1" i="1" dirty="0">
                <a:solidFill>
                  <a:srgbClr val="0000CC"/>
                </a:solidFill>
                <a:latin typeface="Times New Roman" pitchFamily="18" charset="0"/>
              </a:rPr>
              <a:t> </a:t>
            </a:r>
            <a:r>
              <a:rPr lang="en-US" sz="3600" b="1" i="1" dirty="0" err="1">
                <a:solidFill>
                  <a:srgbClr val="0000CC"/>
                </a:solidFill>
                <a:latin typeface="Times New Roman" pitchFamily="18" charset="0"/>
              </a:rPr>
              <a:t>điểm</a:t>
            </a:r>
            <a:r>
              <a:rPr lang="en-US" sz="3600" b="1" i="1" dirty="0">
                <a:solidFill>
                  <a:srgbClr val="0000CC"/>
                </a:solidFill>
                <a:latin typeface="Times New Roman" pitchFamily="18" charset="0"/>
              </a:rPr>
              <a:t> </a:t>
            </a:r>
            <a:r>
              <a:rPr lang="en-US" sz="3600" b="1" i="1" dirty="0" err="1">
                <a:solidFill>
                  <a:srgbClr val="0000CC"/>
                </a:solidFill>
                <a:latin typeface="Times New Roman" pitchFamily="18" charset="0"/>
              </a:rPr>
              <a:t>một</a:t>
            </a:r>
            <a:r>
              <a:rPr lang="en-US" sz="3600" b="1" i="1" dirty="0">
                <a:solidFill>
                  <a:srgbClr val="0000CC"/>
                </a:solidFill>
                <a:latin typeface="Times New Roman" pitchFamily="18" charset="0"/>
              </a:rPr>
              <a:t> </a:t>
            </a:r>
            <a:r>
              <a:rPr lang="en-US" sz="3600" b="1" i="1" dirty="0" err="1">
                <a:solidFill>
                  <a:srgbClr val="0000CC"/>
                </a:solidFill>
                <a:latin typeface="Times New Roman" pitchFamily="18" charset="0"/>
              </a:rPr>
              <a:t>vài</a:t>
            </a:r>
            <a:r>
              <a:rPr lang="en-US" sz="3600" b="1" i="1" dirty="0">
                <a:solidFill>
                  <a:srgbClr val="0000CC"/>
                </a:solidFill>
                <a:latin typeface="Times New Roman" pitchFamily="18" charset="0"/>
              </a:rPr>
              <a:t> </a:t>
            </a:r>
            <a:r>
              <a:rPr lang="en-US" sz="3600" b="1" i="1" dirty="0" err="1">
                <a:solidFill>
                  <a:srgbClr val="0000CC"/>
                </a:solidFill>
                <a:latin typeface="Times New Roman" pitchFamily="18" charset="0"/>
              </a:rPr>
              <a:t>bông</a:t>
            </a:r>
            <a:r>
              <a:rPr lang="en-US" sz="3600" b="1" i="1" dirty="0">
                <a:solidFill>
                  <a:srgbClr val="0000CC"/>
                </a:solidFill>
                <a:latin typeface="Times New Roman" pitchFamily="18" charset="0"/>
              </a:rPr>
              <a:t> </a:t>
            </a:r>
            <a:r>
              <a:rPr lang="en-US" sz="3600" b="1" i="1" dirty="0" err="1">
                <a:solidFill>
                  <a:srgbClr val="0000CC"/>
                </a:solidFill>
                <a:latin typeface="Times New Roman" pitchFamily="18" charset="0"/>
              </a:rPr>
              <a:t>hoa</a:t>
            </a:r>
            <a:r>
              <a:rPr lang="en-US" sz="3600" b="1" i="1" dirty="0">
                <a:solidFill>
                  <a:srgbClr val="0000CC"/>
                </a:solidFill>
                <a:latin typeface="Times New Roman" pitchFamily="18" charset="0"/>
              </a:rPr>
              <a:t>”</a:t>
            </a:r>
          </a:p>
        </p:txBody>
      </p:sp>
      <p:sp>
        <p:nvSpPr>
          <p:cNvPr id="4" name="Text Box 5"/>
          <p:cNvSpPr txBox="1">
            <a:spLocks noChangeArrowheads="1"/>
          </p:cNvSpPr>
          <p:nvPr/>
        </p:nvSpPr>
        <p:spPr bwMode="auto">
          <a:xfrm>
            <a:off x="0" y="-10894"/>
            <a:ext cx="12385548" cy="1200329"/>
          </a:xfrm>
          <a:prstGeom prst="rect">
            <a:avLst/>
          </a:prstGeom>
          <a:gradFill rotWithShape="1">
            <a:gsLst>
              <a:gs pos="0">
                <a:schemeClr val="hlink"/>
              </a:gs>
              <a:gs pos="50000">
                <a:srgbClr val="FFFF99"/>
              </a:gs>
              <a:gs pos="100000">
                <a:schemeClr val="hlink"/>
              </a:gs>
            </a:gsLst>
            <a:lin ang="2700000" scaled="1"/>
          </a:gradFill>
          <a:ln w="9525">
            <a:solidFill>
              <a:srgbClr val="00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sz="3600" b="1" i="1" dirty="0">
                <a:solidFill>
                  <a:srgbClr val="0000CC"/>
                </a:solidFill>
                <a:latin typeface="Times New Roman" pitchFamily="18" charset="0"/>
              </a:rPr>
              <a:t>“Long </a:t>
            </a:r>
            <a:r>
              <a:rPr lang="en-US" sz="3600" b="1" i="1" dirty="0" err="1">
                <a:solidFill>
                  <a:srgbClr val="0000CC"/>
                </a:solidFill>
                <a:latin typeface="Times New Roman" pitchFamily="18" charset="0"/>
              </a:rPr>
              <a:t>lanh</a:t>
            </a:r>
            <a:r>
              <a:rPr lang="en-US" sz="3600" b="1" i="1" dirty="0">
                <a:solidFill>
                  <a:srgbClr val="0000CC"/>
                </a:solidFill>
                <a:latin typeface="Times New Roman" pitchFamily="18" charset="0"/>
              </a:rPr>
              <a:t> </a:t>
            </a:r>
            <a:r>
              <a:rPr lang="en-US" sz="3600" b="1" i="1" dirty="0" err="1">
                <a:solidFill>
                  <a:srgbClr val="0000CC"/>
                </a:solidFill>
                <a:latin typeface="Times New Roman" pitchFamily="18" charset="0"/>
              </a:rPr>
              <a:t>đáy</a:t>
            </a:r>
            <a:r>
              <a:rPr lang="en-US" sz="3600" b="1" i="1" dirty="0">
                <a:solidFill>
                  <a:srgbClr val="0000CC"/>
                </a:solidFill>
                <a:latin typeface="Times New Roman" pitchFamily="18" charset="0"/>
              </a:rPr>
              <a:t> </a:t>
            </a:r>
            <a:r>
              <a:rPr lang="en-US" sz="3600" b="1" i="1" dirty="0" err="1">
                <a:solidFill>
                  <a:srgbClr val="0000CC"/>
                </a:solidFill>
                <a:latin typeface="Times New Roman" pitchFamily="18" charset="0"/>
              </a:rPr>
              <a:t>nước</a:t>
            </a:r>
            <a:r>
              <a:rPr lang="en-US" sz="3600" b="1" i="1" dirty="0">
                <a:solidFill>
                  <a:srgbClr val="0000CC"/>
                </a:solidFill>
                <a:latin typeface="Times New Roman" pitchFamily="18" charset="0"/>
              </a:rPr>
              <a:t> in </a:t>
            </a:r>
            <a:r>
              <a:rPr lang="en-US" sz="3600" b="1" i="1" dirty="0" err="1">
                <a:solidFill>
                  <a:srgbClr val="0000CC"/>
                </a:solidFill>
                <a:latin typeface="Times New Roman" pitchFamily="18" charset="0"/>
              </a:rPr>
              <a:t>trời</a:t>
            </a:r>
            <a:endParaRPr lang="en-US" sz="3600" b="1" i="1" dirty="0">
              <a:solidFill>
                <a:srgbClr val="0000CC"/>
              </a:solidFill>
              <a:latin typeface="Times New Roman" pitchFamily="18" charset="0"/>
            </a:endParaRPr>
          </a:p>
          <a:p>
            <a:pPr algn="ctr" eaLnBrk="0" hangingPunct="0"/>
            <a:r>
              <a:rPr lang="en-US" sz="3600" b="1" i="1" dirty="0" err="1">
                <a:solidFill>
                  <a:srgbClr val="0000CC"/>
                </a:solidFill>
                <a:latin typeface="Times New Roman" pitchFamily="18" charset="0"/>
              </a:rPr>
              <a:t>Thành</a:t>
            </a:r>
            <a:r>
              <a:rPr lang="en-US" sz="3600" b="1" i="1" dirty="0">
                <a:solidFill>
                  <a:srgbClr val="0000CC"/>
                </a:solidFill>
                <a:latin typeface="Times New Roman" pitchFamily="18" charset="0"/>
              </a:rPr>
              <a:t> </a:t>
            </a:r>
            <a:r>
              <a:rPr lang="en-US" sz="3600" b="1" i="1" dirty="0" err="1">
                <a:solidFill>
                  <a:srgbClr val="0000CC"/>
                </a:solidFill>
                <a:latin typeface="Times New Roman" pitchFamily="18" charset="0"/>
              </a:rPr>
              <a:t>xây</a:t>
            </a:r>
            <a:r>
              <a:rPr lang="en-US" sz="3600" b="1" i="1" dirty="0">
                <a:solidFill>
                  <a:srgbClr val="0000CC"/>
                </a:solidFill>
                <a:latin typeface="Times New Roman" pitchFamily="18" charset="0"/>
              </a:rPr>
              <a:t> </a:t>
            </a:r>
            <a:r>
              <a:rPr lang="en-US" sz="3600" b="1" i="1" dirty="0" err="1">
                <a:solidFill>
                  <a:srgbClr val="0000CC"/>
                </a:solidFill>
                <a:latin typeface="Times New Roman" pitchFamily="18" charset="0"/>
              </a:rPr>
              <a:t>khói</a:t>
            </a:r>
            <a:r>
              <a:rPr lang="en-US" sz="3600" b="1" i="1" dirty="0">
                <a:solidFill>
                  <a:srgbClr val="0000CC"/>
                </a:solidFill>
                <a:latin typeface="Times New Roman" pitchFamily="18" charset="0"/>
              </a:rPr>
              <a:t> </a:t>
            </a:r>
            <a:r>
              <a:rPr lang="en-US" sz="3600" b="1" i="1" dirty="0" err="1">
                <a:solidFill>
                  <a:srgbClr val="0000CC"/>
                </a:solidFill>
                <a:latin typeface="Times New Roman" pitchFamily="18" charset="0"/>
              </a:rPr>
              <a:t>biếc</a:t>
            </a:r>
            <a:r>
              <a:rPr lang="en-US" sz="3600" b="1" i="1" dirty="0">
                <a:solidFill>
                  <a:srgbClr val="0000CC"/>
                </a:solidFill>
                <a:latin typeface="Times New Roman" pitchFamily="18" charset="0"/>
              </a:rPr>
              <a:t> non </a:t>
            </a:r>
            <a:r>
              <a:rPr lang="en-US" sz="3600" b="1" i="1" dirty="0" err="1">
                <a:solidFill>
                  <a:srgbClr val="0000CC"/>
                </a:solidFill>
                <a:latin typeface="Times New Roman" pitchFamily="18" charset="0"/>
              </a:rPr>
              <a:t>phơi</a:t>
            </a:r>
            <a:r>
              <a:rPr lang="en-US" sz="3600" b="1" i="1" dirty="0">
                <a:solidFill>
                  <a:srgbClr val="0000CC"/>
                </a:solidFill>
                <a:latin typeface="Times New Roman" pitchFamily="18" charset="0"/>
              </a:rPr>
              <a:t> </a:t>
            </a:r>
            <a:r>
              <a:rPr lang="en-US" sz="3600" b="1" i="1" dirty="0" err="1">
                <a:solidFill>
                  <a:srgbClr val="0000CC"/>
                </a:solidFill>
                <a:latin typeface="Times New Roman" pitchFamily="18" charset="0"/>
              </a:rPr>
              <a:t>bóng</a:t>
            </a:r>
            <a:r>
              <a:rPr lang="en-US" sz="3600" b="1" i="1" dirty="0">
                <a:solidFill>
                  <a:srgbClr val="0000CC"/>
                </a:solidFill>
                <a:latin typeface="Times New Roman" pitchFamily="18" charset="0"/>
              </a:rPr>
              <a:t> </a:t>
            </a:r>
            <a:r>
              <a:rPr lang="en-US" sz="3600" b="1" i="1" dirty="0" err="1">
                <a:solidFill>
                  <a:srgbClr val="0000CC"/>
                </a:solidFill>
                <a:latin typeface="Times New Roman" pitchFamily="18" charset="0"/>
              </a:rPr>
              <a:t>vàng</a:t>
            </a:r>
            <a:r>
              <a:rPr lang="en-US" sz="3600" b="1" i="1" dirty="0">
                <a:solidFill>
                  <a:srgbClr val="0000CC"/>
                </a:solidFill>
                <a:latin typeface="Times New Roman" pitchFamily="18" charset="0"/>
              </a:rPr>
              <a:t>”</a:t>
            </a:r>
          </a:p>
        </p:txBody>
      </p:sp>
      <p:sp>
        <p:nvSpPr>
          <p:cNvPr id="5" name="Text Box 6"/>
          <p:cNvSpPr txBox="1">
            <a:spLocks noChangeArrowheads="1"/>
          </p:cNvSpPr>
          <p:nvPr/>
        </p:nvSpPr>
        <p:spPr bwMode="auto">
          <a:xfrm>
            <a:off x="0" y="2823388"/>
            <a:ext cx="12241530" cy="1200329"/>
          </a:xfrm>
          <a:prstGeom prst="rect">
            <a:avLst/>
          </a:prstGeom>
          <a:gradFill rotWithShape="1">
            <a:gsLst>
              <a:gs pos="0">
                <a:schemeClr val="hlink"/>
              </a:gs>
              <a:gs pos="50000">
                <a:srgbClr val="FFFF99"/>
              </a:gs>
              <a:gs pos="100000">
                <a:schemeClr val="hlink"/>
              </a:gs>
            </a:gsLst>
            <a:lin ang="2700000" scaled="1"/>
          </a:gradFill>
          <a:ln w="9525">
            <a:solidFill>
              <a:srgbClr val="00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sz="3600" b="1" i="1" dirty="0">
                <a:solidFill>
                  <a:srgbClr val="0000CC"/>
                </a:solidFill>
                <a:latin typeface="Times New Roman" pitchFamily="18" charset="0"/>
              </a:rPr>
              <a:t>“</a:t>
            </a:r>
            <a:r>
              <a:rPr lang="en-US" sz="3600" b="1" i="1" dirty="0" err="1">
                <a:solidFill>
                  <a:srgbClr val="0000CC"/>
                </a:solidFill>
                <a:latin typeface="Times New Roman" pitchFamily="18" charset="0"/>
              </a:rPr>
              <a:t>Sầu</a:t>
            </a:r>
            <a:r>
              <a:rPr lang="en-US" sz="3600" b="1" i="1" dirty="0">
                <a:solidFill>
                  <a:srgbClr val="0000CC"/>
                </a:solidFill>
                <a:latin typeface="Times New Roman" pitchFamily="18" charset="0"/>
              </a:rPr>
              <a:t> </a:t>
            </a:r>
            <a:r>
              <a:rPr lang="en-US" sz="3600" b="1" i="1" dirty="0" err="1">
                <a:solidFill>
                  <a:srgbClr val="0000CC"/>
                </a:solidFill>
                <a:latin typeface="Times New Roman" pitchFamily="18" charset="0"/>
              </a:rPr>
              <a:t>đông</a:t>
            </a:r>
            <a:r>
              <a:rPr lang="en-US" sz="3600" b="1" i="1" dirty="0">
                <a:solidFill>
                  <a:srgbClr val="0000CC"/>
                </a:solidFill>
                <a:latin typeface="Times New Roman" pitchFamily="18" charset="0"/>
              </a:rPr>
              <a:t> </a:t>
            </a:r>
            <a:r>
              <a:rPr lang="en-US" sz="3600" b="1" i="1" dirty="0" err="1">
                <a:solidFill>
                  <a:srgbClr val="0000CC"/>
                </a:solidFill>
                <a:latin typeface="Times New Roman" pitchFamily="18" charset="0"/>
              </a:rPr>
              <a:t>càng</a:t>
            </a:r>
            <a:r>
              <a:rPr lang="en-US" sz="3600" b="1" i="1" dirty="0">
                <a:solidFill>
                  <a:srgbClr val="0000CC"/>
                </a:solidFill>
                <a:latin typeface="Times New Roman" pitchFamily="18" charset="0"/>
              </a:rPr>
              <a:t> </a:t>
            </a:r>
            <a:r>
              <a:rPr lang="en-US" sz="3600" b="1" i="1" dirty="0" err="1">
                <a:solidFill>
                  <a:srgbClr val="0000CC"/>
                </a:solidFill>
                <a:latin typeface="Times New Roman" pitchFamily="18" charset="0"/>
              </a:rPr>
              <a:t>lắc</a:t>
            </a:r>
            <a:r>
              <a:rPr lang="en-US" sz="3600" b="1" i="1" dirty="0">
                <a:solidFill>
                  <a:srgbClr val="0000CC"/>
                </a:solidFill>
                <a:latin typeface="Times New Roman" pitchFamily="18" charset="0"/>
              </a:rPr>
              <a:t> </a:t>
            </a:r>
            <a:r>
              <a:rPr lang="en-US" sz="3600" b="1" i="1" dirty="0" err="1">
                <a:solidFill>
                  <a:srgbClr val="0000CC"/>
                </a:solidFill>
                <a:latin typeface="Times New Roman" pitchFamily="18" charset="0"/>
              </a:rPr>
              <a:t>càng</a:t>
            </a:r>
            <a:r>
              <a:rPr lang="en-US" sz="3600" b="1" i="1" dirty="0">
                <a:solidFill>
                  <a:srgbClr val="0000CC"/>
                </a:solidFill>
                <a:latin typeface="Times New Roman" pitchFamily="18" charset="0"/>
              </a:rPr>
              <a:t> </a:t>
            </a:r>
            <a:r>
              <a:rPr lang="en-US" sz="3600" b="1" i="1" dirty="0" err="1">
                <a:solidFill>
                  <a:srgbClr val="0000CC"/>
                </a:solidFill>
                <a:latin typeface="Times New Roman" pitchFamily="18" charset="0"/>
              </a:rPr>
              <a:t>đầy</a:t>
            </a:r>
            <a:endParaRPr lang="en-US" sz="3600" b="1" i="1" dirty="0">
              <a:solidFill>
                <a:srgbClr val="0000CC"/>
              </a:solidFill>
              <a:latin typeface="Times New Roman" pitchFamily="18" charset="0"/>
            </a:endParaRPr>
          </a:p>
          <a:p>
            <a:pPr algn="ctr" eaLnBrk="0" hangingPunct="0"/>
            <a:r>
              <a:rPr lang="en-US" sz="3600" b="1" i="1" dirty="0">
                <a:solidFill>
                  <a:srgbClr val="0000CC"/>
                </a:solidFill>
                <a:latin typeface="Times New Roman" pitchFamily="18" charset="0"/>
              </a:rPr>
              <a:t>Ba </a:t>
            </a:r>
            <a:r>
              <a:rPr lang="en-US" sz="3600" b="1" i="1" dirty="0" err="1">
                <a:solidFill>
                  <a:srgbClr val="0000CC"/>
                </a:solidFill>
                <a:latin typeface="Times New Roman" pitchFamily="18" charset="0"/>
              </a:rPr>
              <a:t>thu</a:t>
            </a:r>
            <a:r>
              <a:rPr lang="en-US" sz="3600" b="1" i="1" dirty="0">
                <a:solidFill>
                  <a:srgbClr val="0000CC"/>
                </a:solidFill>
                <a:latin typeface="Times New Roman" pitchFamily="18" charset="0"/>
              </a:rPr>
              <a:t> </a:t>
            </a:r>
            <a:r>
              <a:rPr lang="en-US" sz="3600" b="1" i="1" dirty="0" err="1">
                <a:solidFill>
                  <a:srgbClr val="0000CC"/>
                </a:solidFill>
                <a:latin typeface="Times New Roman" pitchFamily="18" charset="0"/>
              </a:rPr>
              <a:t>dọn</a:t>
            </a:r>
            <a:r>
              <a:rPr lang="en-US" sz="3600" b="1" i="1" dirty="0">
                <a:solidFill>
                  <a:srgbClr val="0000CC"/>
                </a:solidFill>
                <a:latin typeface="Times New Roman" pitchFamily="18" charset="0"/>
              </a:rPr>
              <a:t> </a:t>
            </a:r>
            <a:r>
              <a:rPr lang="en-US" sz="3600" b="1" i="1" dirty="0" err="1">
                <a:solidFill>
                  <a:srgbClr val="0000CC"/>
                </a:solidFill>
                <a:latin typeface="Times New Roman" pitchFamily="18" charset="0"/>
              </a:rPr>
              <a:t>lại</a:t>
            </a:r>
            <a:r>
              <a:rPr lang="en-US" sz="3600" b="1" i="1" dirty="0">
                <a:solidFill>
                  <a:srgbClr val="0000CC"/>
                </a:solidFill>
                <a:latin typeface="Times New Roman" pitchFamily="18" charset="0"/>
              </a:rPr>
              <a:t> </a:t>
            </a:r>
            <a:r>
              <a:rPr lang="en-US" sz="3600" b="1" i="1" dirty="0" err="1">
                <a:solidFill>
                  <a:srgbClr val="0000CC"/>
                </a:solidFill>
                <a:latin typeface="Times New Roman" pitchFamily="18" charset="0"/>
              </a:rPr>
              <a:t>một</a:t>
            </a:r>
            <a:r>
              <a:rPr lang="en-US" sz="3600" b="1" i="1" dirty="0">
                <a:solidFill>
                  <a:srgbClr val="0000CC"/>
                </a:solidFill>
                <a:latin typeface="Times New Roman" pitchFamily="18" charset="0"/>
              </a:rPr>
              <a:t> </a:t>
            </a:r>
            <a:r>
              <a:rPr lang="en-US" sz="3600" b="1" i="1" dirty="0" err="1">
                <a:solidFill>
                  <a:srgbClr val="0000CC"/>
                </a:solidFill>
                <a:latin typeface="Times New Roman" pitchFamily="18" charset="0"/>
              </a:rPr>
              <a:t>ngày</a:t>
            </a:r>
            <a:r>
              <a:rPr lang="en-US" sz="3600" b="1" i="1" dirty="0">
                <a:solidFill>
                  <a:srgbClr val="0000CC"/>
                </a:solidFill>
                <a:latin typeface="Times New Roman" pitchFamily="18" charset="0"/>
              </a:rPr>
              <a:t> </a:t>
            </a:r>
            <a:r>
              <a:rPr lang="en-US" sz="3600" b="1" i="1" dirty="0" err="1">
                <a:solidFill>
                  <a:srgbClr val="0000CC"/>
                </a:solidFill>
                <a:latin typeface="Times New Roman" pitchFamily="18" charset="0"/>
              </a:rPr>
              <a:t>dài</a:t>
            </a:r>
            <a:r>
              <a:rPr lang="en-US" sz="3600" b="1" i="1" dirty="0">
                <a:solidFill>
                  <a:srgbClr val="0000CC"/>
                </a:solidFill>
                <a:latin typeface="Times New Roman" pitchFamily="18" charset="0"/>
              </a:rPr>
              <a:t> </a:t>
            </a:r>
            <a:r>
              <a:rPr lang="en-US" sz="3600" b="1" i="1" dirty="0" err="1">
                <a:solidFill>
                  <a:srgbClr val="0000CC"/>
                </a:solidFill>
                <a:latin typeface="Times New Roman" pitchFamily="18" charset="0"/>
              </a:rPr>
              <a:t>ghê</a:t>
            </a:r>
            <a:r>
              <a:rPr lang="en-US" sz="3600" b="1" i="1" dirty="0">
                <a:solidFill>
                  <a:srgbClr val="0000CC"/>
                </a:solidFill>
                <a:latin typeface="Times New Roman" pitchFamily="18" charset="0"/>
              </a:rPr>
              <a:t>”</a:t>
            </a:r>
          </a:p>
        </p:txBody>
      </p:sp>
      <p:sp>
        <p:nvSpPr>
          <p:cNvPr id="6" name="Text Box 7"/>
          <p:cNvSpPr txBox="1">
            <a:spLocks noChangeArrowheads="1"/>
          </p:cNvSpPr>
          <p:nvPr/>
        </p:nvSpPr>
        <p:spPr bwMode="auto">
          <a:xfrm>
            <a:off x="0" y="5657671"/>
            <a:ext cx="12241530" cy="1200329"/>
          </a:xfrm>
          <a:prstGeom prst="rect">
            <a:avLst/>
          </a:prstGeom>
          <a:gradFill rotWithShape="1">
            <a:gsLst>
              <a:gs pos="0">
                <a:schemeClr val="hlink"/>
              </a:gs>
              <a:gs pos="50000">
                <a:srgbClr val="FFFF99"/>
              </a:gs>
              <a:gs pos="100000">
                <a:schemeClr val="hlink"/>
              </a:gs>
            </a:gsLst>
            <a:lin ang="2700000" scaled="1"/>
          </a:gradFill>
          <a:ln w="9525">
            <a:solidFill>
              <a:srgbClr val="00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sz="3600" b="1" i="1" dirty="0">
                <a:solidFill>
                  <a:srgbClr val="0000CC"/>
                </a:solidFill>
                <a:latin typeface="Times New Roman" pitchFamily="18" charset="0"/>
              </a:rPr>
              <a:t>      “</a:t>
            </a:r>
            <a:r>
              <a:rPr lang="en-US" sz="3600" b="1" i="1" dirty="0" err="1">
                <a:solidFill>
                  <a:srgbClr val="0000CC"/>
                </a:solidFill>
                <a:latin typeface="Times New Roman" pitchFamily="18" charset="0"/>
              </a:rPr>
              <a:t>Người</a:t>
            </a:r>
            <a:r>
              <a:rPr lang="en-US" sz="3600" b="1" i="1" dirty="0">
                <a:solidFill>
                  <a:srgbClr val="0000CC"/>
                </a:solidFill>
                <a:latin typeface="Times New Roman" pitchFamily="18" charset="0"/>
              </a:rPr>
              <a:t> </a:t>
            </a:r>
            <a:r>
              <a:rPr lang="en-US" sz="3600" b="1" i="1" dirty="0" err="1">
                <a:solidFill>
                  <a:srgbClr val="0000CC"/>
                </a:solidFill>
                <a:latin typeface="Times New Roman" pitchFamily="18" charset="0"/>
              </a:rPr>
              <a:t>xuống</a:t>
            </a:r>
            <a:r>
              <a:rPr lang="en-US" sz="3600" b="1" i="1" dirty="0">
                <a:solidFill>
                  <a:srgbClr val="0000CC"/>
                </a:solidFill>
                <a:latin typeface="Times New Roman" pitchFamily="18" charset="0"/>
              </a:rPr>
              <a:t> </a:t>
            </a:r>
            <a:r>
              <a:rPr lang="en-US" sz="3600" b="1" i="1" dirty="0" err="1">
                <a:solidFill>
                  <a:srgbClr val="0000CC"/>
                </a:solidFill>
                <a:latin typeface="Times New Roman" pitchFamily="18" charset="0"/>
              </a:rPr>
              <a:t>ngựa</a:t>
            </a:r>
            <a:r>
              <a:rPr lang="en-US" sz="3600" b="1" i="1" dirty="0">
                <a:solidFill>
                  <a:srgbClr val="0000CC"/>
                </a:solidFill>
                <a:latin typeface="Times New Roman" pitchFamily="18" charset="0"/>
              </a:rPr>
              <a:t>, </a:t>
            </a:r>
            <a:r>
              <a:rPr lang="en-US" sz="3600" b="1" i="1" dirty="0" err="1">
                <a:solidFill>
                  <a:srgbClr val="0000CC"/>
                </a:solidFill>
                <a:latin typeface="Times New Roman" pitchFamily="18" charset="0"/>
              </a:rPr>
              <a:t>kẻ</a:t>
            </a:r>
            <a:r>
              <a:rPr lang="en-US" sz="3600" b="1" i="1" dirty="0">
                <a:solidFill>
                  <a:srgbClr val="0000CC"/>
                </a:solidFill>
                <a:latin typeface="Times New Roman" pitchFamily="18" charset="0"/>
              </a:rPr>
              <a:t> chia </a:t>
            </a:r>
            <a:r>
              <a:rPr lang="en-US" sz="3600" b="1" i="1" dirty="0" err="1">
                <a:solidFill>
                  <a:srgbClr val="0000CC"/>
                </a:solidFill>
                <a:latin typeface="Times New Roman" pitchFamily="18" charset="0"/>
              </a:rPr>
              <a:t>bào</a:t>
            </a:r>
            <a:endParaRPr lang="en-US" sz="3600" b="1" i="1" dirty="0">
              <a:solidFill>
                <a:srgbClr val="0000CC"/>
              </a:solidFill>
              <a:latin typeface="Times New Roman" pitchFamily="18" charset="0"/>
            </a:endParaRPr>
          </a:p>
          <a:p>
            <a:pPr algn="ctr" eaLnBrk="0" hangingPunct="0"/>
            <a:r>
              <a:rPr lang="en-US" sz="3600" b="1" i="1" dirty="0" err="1">
                <a:solidFill>
                  <a:srgbClr val="0000CC"/>
                </a:solidFill>
                <a:latin typeface="Times New Roman" pitchFamily="18" charset="0"/>
              </a:rPr>
              <a:t>Rừng</a:t>
            </a:r>
            <a:r>
              <a:rPr lang="en-US" sz="3600" b="1" i="1" dirty="0">
                <a:solidFill>
                  <a:srgbClr val="0000CC"/>
                </a:solidFill>
                <a:latin typeface="Times New Roman" pitchFamily="18" charset="0"/>
              </a:rPr>
              <a:t> </a:t>
            </a:r>
            <a:r>
              <a:rPr lang="en-US" sz="3600" b="1" i="1" dirty="0" err="1">
                <a:solidFill>
                  <a:srgbClr val="0000CC"/>
                </a:solidFill>
                <a:latin typeface="Times New Roman" pitchFamily="18" charset="0"/>
              </a:rPr>
              <a:t>phong</a:t>
            </a:r>
            <a:r>
              <a:rPr lang="en-US" sz="3600" b="1" i="1" dirty="0">
                <a:solidFill>
                  <a:srgbClr val="0000CC"/>
                </a:solidFill>
                <a:latin typeface="Times New Roman" pitchFamily="18" charset="0"/>
              </a:rPr>
              <a:t> </a:t>
            </a:r>
            <a:r>
              <a:rPr lang="en-US" sz="3600" b="1" i="1" dirty="0" err="1">
                <a:solidFill>
                  <a:srgbClr val="0000CC"/>
                </a:solidFill>
                <a:latin typeface="Times New Roman" pitchFamily="18" charset="0"/>
              </a:rPr>
              <a:t>thu</a:t>
            </a:r>
            <a:r>
              <a:rPr lang="en-US" sz="3600" b="1" i="1" dirty="0">
                <a:solidFill>
                  <a:srgbClr val="0000CC"/>
                </a:solidFill>
                <a:latin typeface="Times New Roman" pitchFamily="18" charset="0"/>
              </a:rPr>
              <a:t> </a:t>
            </a:r>
            <a:r>
              <a:rPr lang="en-US" sz="3600" b="1" i="1" dirty="0" err="1">
                <a:solidFill>
                  <a:srgbClr val="0000CC"/>
                </a:solidFill>
                <a:latin typeface="Times New Roman" pitchFamily="18" charset="0"/>
              </a:rPr>
              <a:t>đã</a:t>
            </a:r>
            <a:r>
              <a:rPr lang="en-US" sz="3600" b="1" i="1" dirty="0">
                <a:solidFill>
                  <a:srgbClr val="0000CC"/>
                </a:solidFill>
                <a:latin typeface="Times New Roman" pitchFamily="18" charset="0"/>
              </a:rPr>
              <a:t> </a:t>
            </a:r>
            <a:r>
              <a:rPr lang="en-US" sz="3600" b="1" i="1" dirty="0" err="1">
                <a:solidFill>
                  <a:srgbClr val="0000CC"/>
                </a:solidFill>
                <a:latin typeface="Times New Roman" pitchFamily="18" charset="0"/>
              </a:rPr>
              <a:t>nhuốm</a:t>
            </a:r>
            <a:r>
              <a:rPr lang="en-US" sz="3600" b="1" i="1" dirty="0">
                <a:solidFill>
                  <a:srgbClr val="0000CC"/>
                </a:solidFill>
                <a:latin typeface="Times New Roman" pitchFamily="18" charset="0"/>
              </a:rPr>
              <a:t> </a:t>
            </a:r>
            <a:r>
              <a:rPr lang="en-US" sz="3600" b="1" i="1" dirty="0" err="1">
                <a:solidFill>
                  <a:srgbClr val="0000CC"/>
                </a:solidFill>
                <a:latin typeface="Times New Roman" pitchFamily="18" charset="0"/>
              </a:rPr>
              <a:t>màu</a:t>
            </a:r>
            <a:r>
              <a:rPr lang="en-US" sz="3600" b="1" i="1" dirty="0">
                <a:solidFill>
                  <a:srgbClr val="0000CC"/>
                </a:solidFill>
                <a:latin typeface="Times New Roman" pitchFamily="18" charset="0"/>
              </a:rPr>
              <a:t> </a:t>
            </a:r>
            <a:r>
              <a:rPr lang="en-US" sz="3600" b="1" i="1" dirty="0" err="1">
                <a:solidFill>
                  <a:srgbClr val="0000CC"/>
                </a:solidFill>
                <a:latin typeface="Times New Roman" pitchFamily="18" charset="0"/>
              </a:rPr>
              <a:t>quan</a:t>
            </a:r>
            <a:r>
              <a:rPr lang="en-US" sz="3600" b="1" i="1" dirty="0">
                <a:solidFill>
                  <a:srgbClr val="0000CC"/>
                </a:solidFill>
                <a:latin typeface="Times New Roman" pitchFamily="18" charset="0"/>
              </a:rPr>
              <a:t> san”</a:t>
            </a:r>
          </a:p>
        </p:txBody>
      </p:sp>
    </p:spTree>
    <p:extLst>
      <p:ext uri="{BB962C8B-B14F-4D97-AF65-F5344CB8AC3E}">
        <p14:creationId xmlns:p14="http://schemas.microsoft.com/office/powerpoint/2010/main" val="6706410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par>
                          <p:cTn id="12" fill="hold">
                            <p:stCondLst>
                              <p:cond delay="2000"/>
                            </p:stCondLst>
                            <p:childTnLst>
                              <p:par>
                                <p:cTn id="13" presetID="42" presetClass="entr" presetSubtype="0" fill="hold" grpId="0" nodeType="afterEffect">
                                  <p:stCondLst>
                                    <p:cond delay="1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4000"/>
                            </p:stCondLst>
                            <p:childTnLst>
                              <p:par>
                                <p:cTn id="19" presetID="42" presetClass="entr" presetSubtype="0" fill="hold" grpId="0" nodeType="afterEffect">
                                  <p:stCondLst>
                                    <p:cond delay="100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par>
                          <p:cTn id="24" fill="hold">
                            <p:stCondLst>
                              <p:cond delay="6000"/>
                            </p:stCondLst>
                            <p:childTnLst>
                              <p:par>
                                <p:cTn id="25" presetID="6" presetClass="entr" presetSubtype="16" fill="hold" grpId="0" nodeType="after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uyá»n Kiá»u - Kim VÃ¢n Kiá»u TÃ¢n Truyá»n">
            <a:extLst>
              <a:ext uri="{FF2B5EF4-FFF2-40B4-BE49-F238E27FC236}">
                <a16:creationId xmlns:a16="http://schemas.microsoft.com/office/drawing/2014/main" id="{07256C5A-F9E0-4059-B2BE-81ACFF3359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894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FF5D26B-F67A-4DFD-9A41-3DB479038D03}"/>
              </a:ext>
            </a:extLst>
          </p:cNvPr>
          <p:cNvSpPr txBox="1"/>
          <p:nvPr/>
        </p:nvSpPr>
        <p:spPr>
          <a:xfrm flipH="1">
            <a:off x="5029500" y="335845"/>
            <a:ext cx="6866710" cy="6186309"/>
          </a:xfrm>
          <a:prstGeom prst="rect">
            <a:avLst/>
          </a:prstGeom>
          <a:solidFill>
            <a:schemeClr val="bg1"/>
          </a:solidFill>
        </p:spPr>
        <p:txBody>
          <a:bodyPr wrap="square" rtlCol="0">
            <a:spAutoFit/>
          </a:bodyPr>
          <a:lstStyle/>
          <a:p>
            <a:pPr algn="just"/>
            <a:r>
              <a:rPr lang="en-SG" sz="3600" b="1" dirty="0">
                <a:solidFill>
                  <a:srgbClr val="FF0000"/>
                </a:solidFill>
                <a:latin typeface="Times New Roman" panose="02020603050405020304" pitchFamily="18" charset="0"/>
                <a:cs typeface="Times New Roman" panose="02020603050405020304" pitchFamily="18" charset="0"/>
              </a:rPr>
              <a:t>“</a:t>
            </a:r>
            <a:r>
              <a:rPr lang="en-SG" sz="3600" b="1" dirty="0" err="1">
                <a:solidFill>
                  <a:srgbClr val="FF0000"/>
                </a:solidFill>
                <a:latin typeface="Times New Roman" panose="02020603050405020304" pitchFamily="18" charset="0"/>
                <a:cs typeface="Times New Roman" panose="02020603050405020304" pitchFamily="18" charset="0"/>
              </a:rPr>
              <a:t>Truyện</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Kiều</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xứng</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đáng</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là</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đỉnh</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cao</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của</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văn</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học</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dân</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tộc</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là</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tinh</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hoa</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văn</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hóa</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ánh</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mãi</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ngàn</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đời</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Và</a:t>
            </a:r>
            <a:r>
              <a:rPr lang="en-SG" sz="3600" b="1" dirty="0">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đúng</a:t>
            </a:r>
            <a:r>
              <a:rPr lang="en-SG" sz="3600" b="1" dirty="0">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nh</a:t>
            </a:r>
            <a:r>
              <a:rPr lang="vi-VN" sz="3600" b="1" dirty="0">
                <a:latin typeface="Times New Roman" panose="02020603050405020304" pitchFamily="18" charset="0"/>
                <a:cs typeface="Times New Roman" panose="02020603050405020304" pitchFamily="18" charset="0"/>
              </a:rPr>
              <a:t>ư</a:t>
            </a:r>
            <a:r>
              <a:rPr lang="en-SG" sz="3600" b="1" dirty="0">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Giáo</a:t>
            </a:r>
            <a:r>
              <a:rPr lang="en-SG" sz="3600" b="1" dirty="0">
                <a:latin typeface="Times New Roman" panose="02020603050405020304" pitchFamily="18" charset="0"/>
                <a:cs typeface="Times New Roman" panose="02020603050405020304" pitchFamily="18" charset="0"/>
              </a:rPr>
              <a:t> s</a:t>
            </a:r>
            <a:r>
              <a:rPr lang="vi-VN" sz="3600" b="1" dirty="0">
                <a:latin typeface="Times New Roman" panose="02020603050405020304" pitchFamily="18" charset="0"/>
                <a:cs typeface="Times New Roman" panose="02020603050405020304" pitchFamily="18" charset="0"/>
              </a:rPr>
              <a:t>ư</a:t>
            </a:r>
            <a:r>
              <a:rPr lang="en-SG" sz="3600" b="1" dirty="0">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Đào</a:t>
            </a:r>
            <a:r>
              <a:rPr lang="en-SG" sz="3600" b="1" dirty="0">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Duy</a:t>
            </a:r>
            <a:r>
              <a:rPr lang="en-SG" sz="3600" b="1" dirty="0">
                <a:latin typeface="Times New Roman" panose="02020603050405020304" pitchFamily="18" charset="0"/>
                <a:cs typeface="Times New Roman" panose="02020603050405020304" pitchFamily="18" charset="0"/>
              </a:rPr>
              <a:t> Anh </a:t>
            </a:r>
            <a:r>
              <a:rPr lang="en-SG" sz="3600" b="1" dirty="0" err="1">
                <a:latin typeface="Times New Roman" panose="02020603050405020304" pitchFamily="18" charset="0"/>
                <a:cs typeface="Times New Roman" panose="02020603050405020304" pitchFamily="18" charset="0"/>
              </a:rPr>
              <a:t>viết</a:t>
            </a:r>
            <a:r>
              <a:rPr lang="en-SG" sz="3600" b="1" dirty="0">
                <a:latin typeface="Times New Roman" panose="02020603050405020304" pitchFamily="18" charset="0"/>
                <a:cs typeface="Times New Roman" panose="02020603050405020304" pitchFamily="18" charset="0"/>
              </a:rPr>
              <a:t>: </a:t>
            </a:r>
            <a:r>
              <a:rPr lang="en-SG" sz="3600" b="1" dirty="0">
                <a:solidFill>
                  <a:srgbClr val="0070C0"/>
                </a:solidFill>
                <a:latin typeface="Times New Roman" panose="02020603050405020304" pitchFamily="18" charset="0"/>
                <a:cs typeface="Times New Roman" panose="02020603050405020304" pitchFamily="18" charset="0"/>
              </a:rPr>
              <a:t>“</a:t>
            </a:r>
            <a:r>
              <a:rPr lang="en-SG" sz="3600" b="1" dirty="0" err="1">
                <a:solidFill>
                  <a:srgbClr val="0070C0"/>
                </a:solidFill>
                <a:latin typeface="Times New Roman" panose="02020603050405020304" pitchFamily="18" charset="0"/>
                <a:cs typeface="Times New Roman" panose="02020603050405020304" pitchFamily="18" charset="0"/>
              </a:rPr>
              <a:t>Nếu</a:t>
            </a:r>
            <a:r>
              <a:rPr lang="en-SG" sz="3600" b="1" dirty="0">
                <a:solidFill>
                  <a:srgbClr val="0070C0"/>
                </a:solidFill>
                <a:latin typeface="Times New Roman" panose="02020603050405020304" pitchFamily="18" charset="0"/>
                <a:cs typeface="Times New Roman" panose="02020603050405020304" pitchFamily="18" charset="0"/>
              </a:rPr>
              <a:t> </a:t>
            </a:r>
            <a:r>
              <a:rPr lang="en-SG" sz="3600" b="1" dirty="0" err="1">
                <a:solidFill>
                  <a:srgbClr val="0070C0"/>
                </a:solidFill>
                <a:latin typeface="Times New Roman" panose="02020603050405020304" pitchFamily="18" charset="0"/>
                <a:cs typeface="Times New Roman" panose="02020603050405020304" pitchFamily="18" charset="0"/>
              </a:rPr>
              <a:t>Nguyễn</a:t>
            </a:r>
            <a:r>
              <a:rPr lang="en-SG" sz="3600" b="1" dirty="0">
                <a:solidFill>
                  <a:srgbClr val="0070C0"/>
                </a:solidFill>
                <a:latin typeface="Times New Roman" panose="02020603050405020304" pitchFamily="18" charset="0"/>
                <a:cs typeface="Times New Roman" panose="02020603050405020304" pitchFamily="18" charset="0"/>
              </a:rPr>
              <a:t> </a:t>
            </a:r>
            <a:r>
              <a:rPr lang="en-SG" sz="3600" b="1" dirty="0" err="1">
                <a:solidFill>
                  <a:srgbClr val="0070C0"/>
                </a:solidFill>
                <a:latin typeface="Times New Roman" panose="02020603050405020304" pitchFamily="18" charset="0"/>
                <a:cs typeface="Times New Roman" panose="02020603050405020304" pitchFamily="18" charset="0"/>
              </a:rPr>
              <a:t>Trãi</a:t>
            </a:r>
            <a:r>
              <a:rPr lang="en-SG" sz="3600" b="1" dirty="0">
                <a:solidFill>
                  <a:srgbClr val="0070C0"/>
                </a:solidFill>
                <a:latin typeface="Times New Roman" panose="02020603050405020304" pitchFamily="18" charset="0"/>
                <a:cs typeface="Times New Roman" panose="02020603050405020304" pitchFamily="18" charset="0"/>
              </a:rPr>
              <a:t> </a:t>
            </a:r>
            <a:r>
              <a:rPr lang="en-SG" sz="3600" b="1" dirty="0" err="1">
                <a:solidFill>
                  <a:srgbClr val="0070C0"/>
                </a:solidFill>
                <a:latin typeface="Times New Roman" panose="02020603050405020304" pitchFamily="18" charset="0"/>
                <a:cs typeface="Times New Roman" panose="02020603050405020304" pitchFamily="18" charset="0"/>
              </a:rPr>
              <a:t>với</a:t>
            </a:r>
            <a:r>
              <a:rPr lang="en-SG" sz="3600" b="1" dirty="0">
                <a:solidFill>
                  <a:srgbClr val="0070C0"/>
                </a:solidFill>
                <a:latin typeface="Times New Roman" panose="02020603050405020304" pitchFamily="18" charset="0"/>
                <a:cs typeface="Times New Roman" panose="02020603050405020304" pitchFamily="18" charset="0"/>
              </a:rPr>
              <a:t> </a:t>
            </a:r>
            <a:r>
              <a:rPr lang="en-SG" sz="3600" b="1" i="1" dirty="0">
                <a:solidFill>
                  <a:srgbClr val="0070C0"/>
                </a:solidFill>
                <a:latin typeface="Times New Roman" panose="02020603050405020304" pitchFamily="18" charset="0"/>
                <a:cs typeface="Times New Roman" panose="02020603050405020304" pitchFamily="18" charset="0"/>
              </a:rPr>
              <a:t>“</a:t>
            </a:r>
            <a:r>
              <a:rPr lang="en-SG" sz="3600" b="1" i="1" dirty="0" err="1">
                <a:solidFill>
                  <a:srgbClr val="0070C0"/>
                </a:solidFill>
                <a:latin typeface="Times New Roman" panose="02020603050405020304" pitchFamily="18" charset="0"/>
                <a:cs typeface="Times New Roman" panose="02020603050405020304" pitchFamily="18" charset="0"/>
              </a:rPr>
              <a:t>Quốc</a:t>
            </a:r>
            <a:r>
              <a:rPr lang="en-SG" sz="3600" b="1" i="1" dirty="0">
                <a:solidFill>
                  <a:srgbClr val="0070C0"/>
                </a:solidFill>
                <a:latin typeface="Times New Roman" panose="02020603050405020304" pitchFamily="18" charset="0"/>
                <a:cs typeface="Times New Roman" panose="02020603050405020304" pitchFamily="18" charset="0"/>
              </a:rPr>
              <a:t> </a:t>
            </a:r>
            <a:r>
              <a:rPr lang="en-SG" sz="3600" b="1" i="1" dirty="0" err="1">
                <a:solidFill>
                  <a:srgbClr val="0070C0"/>
                </a:solidFill>
                <a:latin typeface="Times New Roman" panose="02020603050405020304" pitchFamily="18" charset="0"/>
                <a:cs typeface="Times New Roman" panose="02020603050405020304" pitchFamily="18" charset="0"/>
              </a:rPr>
              <a:t>âm</a:t>
            </a:r>
            <a:r>
              <a:rPr lang="en-SG" sz="3600" b="1" i="1" dirty="0">
                <a:solidFill>
                  <a:srgbClr val="0070C0"/>
                </a:solidFill>
                <a:latin typeface="Times New Roman" panose="02020603050405020304" pitchFamily="18" charset="0"/>
                <a:cs typeface="Times New Roman" panose="02020603050405020304" pitchFamily="18" charset="0"/>
              </a:rPr>
              <a:t> </a:t>
            </a:r>
            <a:r>
              <a:rPr lang="en-SG" sz="3600" b="1" i="1" dirty="0" err="1">
                <a:solidFill>
                  <a:srgbClr val="0070C0"/>
                </a:solidFill>
                <a:latin typeface="Times New Roman" panose="02020603050405020304" pitchFamily="18" charset="0"/>
                <a:cs typeface="Times New Roman" panose="02020603050405020304" pitchFamily="18" charset="0"/>
              </a:rPr>
              <a:t>thi</a:t>
            </a:r>
            <a:r>
              <a:rPr lang="en-SG" sz="3600" b="1" i="1" dirty="0">
                <a:solidFill>
                  <a:srgbClr val="0070C0"/>
                </a:solidFill>
                <a:latin typeface="Times New Roman" panose="02020603050405020304" pitchFamily="18" charset="0"/>
                <a:cs typeface="Times New Roman" panose="02020603050405020304" pitchFamily="18" charset="0"/>
              </a:rPr>
              <a:t> </a:t>
            </a:r>
            <a:r>
              <a:rPr lang="en-SG" sz="3600" b="1" i="1" dirty="0" err="1">
                <a:solidFill>
                  <a:srgbClr val="0070C0"/>
                </a:solidFill>
                <a:latin typeface="Times New Roman" panose="02020603050405020304" pitchFamily="18" charset="0"/>
                <a:cs typeface="Times New Roman" panose="02020603050405020304" pitchFamily="18" charset="0"/>
              </a:rPr>
              <a:t>tập</a:t>
            </a:r>
            <a:r>
              <a:rPr lang="en-SG" sz="3600" b="1" i="1" dirty="0">
                <a:solidFill>
                  <a:srgbClr val="0070C0"/>
                </a:solidFill>
                <a:latin typeface="Times New Roman" panose="02020603050405020304" pitchFamily="18" charset="0"/>
                <a:cs typeface="Times New Roman" panose="02020603050405020304" pitchFamily="18" charset="0"/>
              </a:rPr>
              <a:t>”</a:t>
            </a:r>
            <a:r>
              <a:rPr lang="en-SG" sz="3600" b="1" dirty="0">
                <a:solidFill>
                  <a:srgbClr val="0070C0"/>
                </a:solidFill>
                <a:latin typeface="Times New Roman" panose="02020603050405020304" pitchFamily="18" charset="0"/>
                <a:cs typeface="Times New Roman" panose="02020603050405020304" pitchFamily="18" charset="0"/>
              </a:rPr>
              <a:t> </a:t>
            </a:r>
            <a:r>
              <a:rPr lang="en-SG" sz="3600" b="1" dirty="0" err="1">
                <a:solidFill>
                  <a:srgbClr val="0070C0"/>
                </a:solidFill>
                <a:latin typeface="Times New Roman" panose="02020603050405020304" pitchFamily="18" charset="0"/>
                <a:cs typeface="Times New Roman" panose="02020603050405020304" pitchFamily="18" charset="0"/>
              </a:rPr>
              <a:t>là</a:t>
            </a:r>
            <a:r>
              <a:rPr lang="en-SG" sz="3600" b="1" dirty="0">
                <a:solidFill>
                  <a:srgbClr val="0070C0"/>
                </a:solidFill>
                <a:latin typeface="Times New Roman" panose="02020603050405020304" pitchFamily="18" charset="0"/>
                <a:cs typeface="Times New Roman" panose="02020603050405020304" pitchFamily="18" charset="0"/>
              </a:rPr>
              <a:t> ng</a:t>
            </a:r>
            <a:r>
              <a:rPr lang="vi-VN" sz="3600" b="1" dirty="0">
                <a:solidFill>
                  <a:srgbClr val="0070C0"/>
                </a:solidFill>
                <a:latin typeface="Times New Roman" panose="02020603050405020304" pitchFamily="18" charset="0"/>
                <a:cs typeface="Times New Roman" panose="02020603050405020304" pitchFamily="18" charset="0"/>
              </a:rPr>
              <a:t>ư</a:t>
            </a:r>
            <a:r>
              <a:rPr lang="en-SG" sz="3600" b="1" dirty="0" err="1">
                <a:solidFill>
                  <a:srgbClr val="0070C0"/>
                </a:solidFill>
                <a:latin typeface="Times New Roman" panose="02020603050405020304" pitchFamily="18" charset="0"/>
                <a:cs typeface="Times New Roman" panose="02020603050405020304" pitchFamily="18" charset="0"/>
              </a:rPr>
              <a:t>ời</a:t>
            </a:r>
            <a:r>
              <a:rPr lang="en-SG" sz="3600" b="1" dirty="0">
                <a:solidFill>
                  <a:srgbClr val="0070C0"/>
                </a:solidFill>
                <a:latin typeface="Times New Roman" panose="02020603050405020304" pitchFamily="18" charset="0"/>
                <a:cs typeface="Times New Roman" panose="02020603050405020304" pitchFamily="18" charset="0"/>
              </a:rPr>
              <a:t> </a:t>
            </a:r>
            <a:r>
              <a:rPr lang="en-SG" sz="3600" b="1" dirty="0" err="1">
                <a:solidFill>
                  <a:srgbClr val="0070C0"/>
                </a:solidFill>
                <a:latin typeface="Times New Roman" panose="02020603050405020304" pitchFamily="18" charset="0"/>
                <a:cs typeface="Times New Roman" panose="02020603050405020304" pitchFamily="18" charset="0"/>
              </a:rPr>
              <a:t>đặt</a:t>
            </a:r>
            <a:r>
              <a:rPr lang="en-SG" sz="3600" b="1" dirty="0">
                <a:solidFill>
                  <a:srgbClr val="0070C0"/>
                </a:solidFill>
                <a:latin typeface="Times New Roman" panose="02020603050405020304" pitchFamily="18" charset="0"/>
                <a:cs typeface="Times New Roman" panose="02020603050405020304" pitchFamily="18" charset="0"/>
              </a:rPr>
              <a:t> </a:t>
            </a:r>
            <a:r>
              <a:rPr lang="en-SG" sz="3600" b="1" dirty="0" err="1">
                <a:solidFill>
                  <a:srgbClr val="0070C0"/>
                </a:solidFill>
                <a:latin typeface="Times New Roman" panose="02020603050405020304" pitchFamily="18" charset="0"/>
                <a:cs typeface="Times New Roman" panose="02020603050405020304" pitchFamily="18" charset="0"/>
              </a:rPr>
              <a:t>nền</a:t>
            </a:r>
            <a:r>
              <a:rPr lang="en-SG" sz="3600" b="1" dirty="0">
                <a:solidFill>
                  <a:srgbClr val="0070C0"/>
                </a:solidFill>
                <a:latin typeface="Times New Roman" panose="02020603050405020304" pitchFamily="18" charset="0"/>
                <a:cs typeface="Times New Roman" panose="02020603050405020304" pitchFamily="18" charset="0"/>
              </a:rPr>
              <a:t> </a:t>
            </a:r>
            <a:r>
              <a:rPr lang="en-SG" sz="3600" b="1" dirty="0" err="1">
                <a:solidFill>
                  <a:srgbClr val="0070C0"/>
                </a:solidFill>
                <a:latin typeface="Times New Roman" panose="02020603050405020304" pitchFamily="18" charset="0"/>
                <a:cs typeface="Times New Roman" panose="02020603050405020304" pitchFamily="18" charset="0"/>
              </a:rPr>
              <a:t>móng</a:t>
            </a:r>
            <a:r>
              <a:rPr lang="en-SG" sz="3600" b="1" dirty="0">
                <a:solidFill>
                  <a:srgbClr val="0070C0"/>
                </a:solidFill>
                <a:latin typeface="Times New Roman" panose="02020603050405020304" pitchFamily="18" charset="0"/>
                <a:cs typeface="Times New Roman" panose="02020603050405020304" pitchFamily="18" charset="0"/>
              </a:rPr>
              <a:t> </a:t>
            </a:r>
            <a:r>
              <a:rPr lang="en-SG" sz="3600" b="1" dirty="0" err="1">
                <a:solidFill>
                  <a:srgbClr val="0070C0"/>
                </a:solidFill>
                <a:latin typeface="Times New Roman" panose="02020603050405020304" pitchFamily="18" charset="0"/>
                <a:cs typeface="Times New Roman" panose="02020603050405020304" pitchFamily="18" charset="0"/>
              </a:rPr>
              <a:t>cho</a:t>
            </a:r>
            <a:r>
              <a:rPr lang="en-SG" sz="3600" b="1" dirty="0">
                <a:solidFill>
                  <a:srgbClr val="0070C0"/>
                </a:solidFill>
                <a:latin typeface="Times New Roman" panose="02020603050405020304" pitchFamily="18" charset="0"/>
                <a:cs typeface="Times New Roman" panose="02020603050405020304" pitchFamily="18" charset="0"/>
              </a:rPr>
              <a:t> </a:t>
            </a:r>
            <a:r>
              <a:rPr lang="en-SG" sz="3600" b="1" dirty="0" err="1">
                <a:solidFill>
                  <a:srgbClr val="0070C0"/>
                </a:solidFill>
                <a:latin typeface="Times New Roman" panose="02020603050405020304" pitchFamily="18" charset="0"/>
                <a:cs typeface="Times New Roman" panose="02020603050405020304" pitchFamily="18" charset="0"/>
              </a:rPr>
              <a:t>ngôn</a:t>
            </a:r>
            <a:r>
              <a:rPr lang="en-SG" sz="3600" b="1" dirty="0">
                <a:solidFill>
                  <a:srgbClr val="0070C0"/>
                </a:solidFill>
                <a:latin typeface="Times New Roman" panose="02020603050405020304" pitchFamily="18" charset="0"/>
                <a:cs typeface="Times New Roman" panose="02020603050405020304" pitchFamily="18" charset="0"/>
              </a:rPr>
              <a:t> </a:t>
            </a:r>
            <a:r>
              <a:rPr lang="en-SG" sz="3600" b="1" dirty="0" err="1">
                <a:solidFill>
                  <a:srgbClr val="0070C0"/>
                </a:solidFill>
                <a:latin typeface="Times New Roman" panose="02020603050405020304" pitchFamily="18" charset="0"/>
                <a:cs typeface="Times New Roman" panose="02020603050405020304" pitchFamily="18" charset="0"/>
              </a:rPr>
              <a:t>ngữ</a:t>
            </a:r>
            <a:r>
              <a:rPr lang="en-SG" sz="3600" b="1" dirty="0">
                <a:solidFill>
                  <a:srgbClr val="0070C0"/>
                </a:solidFill>
                <a:latin typeface="Times New Roman" panose="02020603050405020304" pitchFamily="18" charset="0"/>
                <a:cs typeface="Times New Roman" panose="02020603050405020304" pitchFamily="18" charset="0"/>
              </a:rPr>
              <a:t> </a:t>
            </a:r>
            <a:r>
              <a:rPr lang="en-SG" sz="3600" b="1" dirty="0" err="1">
                <a:solidFill>
                  <a:srgbClr val="0070C0"/>
                </a:solidFill>
                <a:latin typeface="Times New Roman" panose="02020603050405020304" pitchFamily="18" charset="0"/>
                <a:cs typeface="Times New Roman" panose="02020603050405020304" pitchFamily="18" charset="0"/>
              </a:rPr>
              <a:t>văn</a:t>
            </a:r>
            <a:r>
              <a:rPr lang="en-SG" sz="3600" b="1" dirty="0">
                <a:solidFill>
                  <a:srgbClr val="0070C0"/>
                </a:solidFill>
                <a:latin typeface="Times New Roman" panose="02020603050405020304" pitchFamily="18" charset="0"/>
                <a:cs typeface="Times New Roman" panose="02020603050405020304" pitchFamily="18" charset="0"/>
              </a:rPr>
              <a:t> </a:t>
            </a:r>
            <a:r>
              <a:rPr lang="en-SG" sz="3600" b="1" dirty="0" err="1">
                <a:solidFill>
                  <a:srgbClr val="0070C0"/>
                </a:solidFill>
                <a:latin typeface="Times New Roman" panose="02020603050405020304" pitchFamily="18" charset="0"/>
                <a:cs typeface="Times New Roman" panose="02020603050405020304" pitchFamily="18" charset="0"/>
              </a:rPr>
              <a:t>học</a:t>
            </a:r>
            <a:r>
              <a:rPr lang="en-SG" sz="3600" b="1" dirty="0">
                <a:solidFill>
                  <a:srgbClr val="0070C0"/>
                </a:solidFill>
                <a:latin typeface="Times New Roman" panose="02020603050405020304" pitchFamily="18" charset="0"/>
                <a:cs typeface="Times New Roman" panose="02020603050405020304" pitchFamily="18" charset="0"/>
              </a:rPr>
              <a:t> </a:t>
            </a:r>
            <a:r>
              <a:rPr lang="en-SG" sz="3600" b="1" dirty="0" err="1">
                <a:solidFill>
                  <a:srgbClr val="0070C0"/>
                </a:solidFill>
                <a:latin typeface="Times New Roman" panose="02020603050405020304" pitchFamily="18" charset="0"/>
                <a:cs typeface="Times New Roman" panose="02020603050405020304" pitchFamily="18" charset="0"/>
              </a:rPr>
              <a:t>dân</a:t>
            </a:r>
            <a:r>
              <a:rPr lang="en-SG" sz="3600" b="1" dirty="0">
                <a:solidFill>
                  <a:srgbClr val="0070C0"/>
                </a:solidFill>
                <a:latin typeface="Times New Roman" panose="02020603050405020304" pitchFamily="18" charset="0"/>
                <a:cs typeface="Times New Roman" panose="02020603050405020304" pitchFamily="18" charset="0"/>
              </a:rPr>
              <a:t> </a:t>
            </a:r>
            <a:r>
              <a:rPr lang="en-SG" sz="3600" b="1" dirty="0" err="1">
                <a:solidFill>
                  <a:srgbClr val="0070C0"/>
                </a:solidFill>
                <a:latin typeface="Times New Roman" panose="02020603050405020304" pitchFamily="18" charset="0"/>
                <a:cs typeface="Times New Roman" panose="02020603050405020304" pitchFamily="18" charset="0"/>
              </a:rPr>
              <a:t>tộc</a:t>
            </a:r>
            <a:r>
              <a:rPr lang="en-SG" sz="3600" b="1" dirty="0">
                <a:solidFill>
                  <a:srgbClr val="0070C0"/>
                </a:solidFill>
                <a:latin typeface="Times New Roman" panose="02020603050405020304" pitchFamily="18" charset="0"/>
                <a:cs typeface="Times New Roman" panose="02020603050405020304" pitchFamily="18" charset="0"/>
              </a:rPr>
              <a:t> </a:t>
            </a:r>
            <a:r>
              <a:rPr lang="en-SG" sz="3600" b="1" dirty="0" err="1">
                <a:solidFill>
                  <a:srgbClr val="0070C0"/>
                </a:solidFill>
                <a:latin typeface="Times New Roman" panose="02020603050405020304" pitchFamily="18" charset="0"/>
                <a:cs typeface="Times New Roman" panose="02020603050405020304" pitchFamily="18" charset="0"/>
              </a:rPr>
              <a:t>thì</a:t>
            </a:r>
            <a:r>
              <a:rPr lang="en-SG" sz="3600" b="1" dirty="0">
                <a:solidFill>
                  <a:srgbClr val="0070C0"/>
                </a:solidFill>
                <a:latin typeface="Times New Roman" panose="02020603050405020304" pitchFamily="18" charset="0"/>
                <a:cs typeface="Times New Roman" panose="02020603050405020304" pitchFamily="18" charset="0"/>
              </a:rPr>
              <a:t> </a:t>
            </a:r>
            <a:r>
              <a:rPr lang="en-SG" sz="3600" b="1" dirty="0" err="1">
                <a:solidFill>
                  <a:srgbClr val="0070C0"/>
                </a:solidFill>
                <a:latin typeface="Times New Roman" panose="02020603050405020304" pitchFamily="18" charset="0"/>
                <a:cs typeface="Times New Roman" panose="02020603050405020304" pitchFamily="18" charset="0"/>
              </a:rPr>
              <a:t>Nguyễn</a:t>
            </a:r>
            <a:r>
              <a:rPr lang="en-SG" sz="3600" b="1" dirty="0">
                <a:solidFill>
                  <a:srgbClr val="0070C0"/>
                </a:solidFill>
                <a:latin typeface="Times New Roman" panose="02020603050405020304" pitchFamily="18" charset="0"/>
                <a:cs typeface="Times New Roman" panose="02020603050405020304" pitchFamily="18" charset="0"/>
              </a:rPr>
              <a:t> Du </a:t>
            </a:r>
            <a:r>
              <a:rPr lang="en-SG" sz="3600" b="1" dirty="0" err="1">
                <a:solidFill>
                  <a:srgbClr val="0070C0"/>
                </a:solidFill>
                <a:latin typeface="Times New Roman" panose="02020603050405020304" pitchFamily="18" charset="0"/>
                <a:cs typeface="Times New Roman" panose="02020603050405020304" pitchFamily="18" charset="0"/>
              </a:rPr>
              <a:t>với</a:t>
            </a:r>
            <a:r>
              <a:rPr lang="en-SG" sz="3600" b="1" dirty="0">
                <a:solidFill>
                  <a:srgbClr val="0070C0"/>
                </a:solidFill>
                <a:latin typeface="Times New Roman" panose="02020603050405020304" pitchFamily="18" charset="0"/>
                <a:cs typeface="Times New Roman" panose="02020603050405020304" pitchFamily="18" charset="0"/>
              </a:rPr>
              <a:t> </a:t>
            </a:r>
            <a:r>
              <a:rPr lang="en-SG" sz="3600" b="1" i="1" dirty="0">
                <a:solidFill>
                  <a:srgbClr val="0070C0"/>
                </a:solidFill>
                <a:latin typeface="Times New Roman" panose="02020603050405020304" pitchFamily="18" charset="0"/>
                <a:cs typeface="Times New Roman" panose="02020603050405020304" pitchFamily="18" charset="0"/>
              </a:rPr>
              <a:t>“</a:t>
            </a:r>
            <a:r>
              <a:rPr lang="en-SG" sz="3600" b="1" i="1" dirty="0" err="1">
                <a:solidFill>
                  <a:srgbClr val="0070C0"/>
                </a:solidFill>
                <a:latin typeface="Times New Roman" panose="02020603050405020304" pitchFamily="18" charset="0"/>
                <a:cs typeface="Times New Roman" panose="02020603050405020304" pitchFamily="18" charset="0"/>
              </a:rPr>
              <a:t>Truyện</a:t>
            </a:r>
            <a:r>
              <a:rPr lang="en-SG" sz="3600" b="1" i="1" dirty="0">
                <a:solidFill>
                  <a:srgbClr val="0070C0"/>
                </a:solidFill>
                <a:latin typeface="Times New Roman" panose="02020603050405020304" pitchFamily="18" charset="0"/>
                <a:cs typeface="Times New Roman" panose="02020603050405020304" pitchFamily="18" charset="0"/>
              </a:rPr>
              <a:t> </a:t>
            </a:r>
            <a:r>
              <a:rPr lang="en-SG" sz="3600" b="1" i="1" dirty="0" err="1">
                <a:solidFill>
                  <a:srgbClr val="0070C0"/>
                </a:solidFill>
                <a:latin typeface="Times New Roman" panose="02020603050405020304" pitchFamily="18" charset="0"/>
                <a:cs typeface="Times New Roman" panose="02020603050405020304" pitchFamily="18" charset="0"/>
              </a:rPr>
              <a:t>Kiều</a:t>
            </a:r>
            <a:r>
              <a:rPr lang="en-SG" sz="3600" b="1" i="1" dirty="0">
                <a:solidFill>
                  <a:srgbClr val="0070C0"/>
                </a:solidFill>
                <a:latin typeface="Times New Roman" panose="02020603050405020304" pitchFamily="18" charset="0"/>
                <a:cs typeface="Times New Roman" panose="02020603050405020304" pitchFamily="18" charset="0"/>
              </a:rPr>
              <a:t>” </a:t>
            </a:r>
            <a:r>
              <a:rPr lang="en-SG" sz="3600" b="1" dirty="0" err="1">
                <a:solidFill>
                  <a:srgbClr val="0070C0"/>
                </a:solidFill>
                <a:latin typeface="Times New Roman" panose="02020603050405020304" pitchFamily="18" charset="0"/>
                <a:cs typeface="Times New Roman" panose="02020603050405020304" pitchFamily="18" charset="0"/>
              </a:rPr>
              <a:t>lại</a:t>
            </a:r>
            <a:r>
              <a:rPr lang="en-SG" sz="3600" b="1" dirty="0">
                <a:solidFill>
                  <a:srgbClr val="0070C0"/>
                </a:solidFill>
                <a:latin typeface="Times New Roman" panose="02020603050405020304" pitchFamily="18" charset="0"/>
                <a:cs typeface="Times New Roman" panose="02020603050405020304" pitchFamily="18" charset="0"/>
              </a:rPr>
              <a:t> </a:t>
            </a:r>
            <a:r>
              <a:rPr lang="en-SG" sz="3600" b="1" dirty="0" err="1">
                <a:solidFill>
                  <a:srgbClr val="0070C0"/>
                </a:solidFill>
                <a:latin typeface="Times New Roman" panose="02020603050405020304" pitchFamily="18" charset="0"/>
                <a:cs typeface="Times New Roman" panose="02020603050405020304" pitchFamily="18" charset="0"/>
              </a:rPr>
              <a:t>là</a:t>
            </a:r>
            <a:r>
              <a:rPr lang="en-SG" sz="3600" b="1" dirty="0">
                <a:solidFill>
                  <a:srgbClr val="0070C0"/>
                </a:solidFill>
                <a:latin typeface="Times New Roman" panose="02020603050405020304" pitchFamily="18" charset="0"/>
                <a:cs typeface="Times New Roman" panose="02020603050405020304" pitchFamily="18" charset="0"/>
              </a:rPr>
              <a:t> ng</a:t>
            </a:r>
            <a:r>
              <a:rPr lang="vi-VN" sz="3600" b="1" dirty="0">
                <a:solidFill>
                  <a:srgbClr val="0070C0"/>
                </a:solidFill>
                <a:latin typeface="Times New Roman" panose="02020603050405020304" pitchFamily="18" charset="0"/>
                <a:cs typeface="Times New Roman" panose="02020603050405020304" pitchFamily="18" charset="0"/>
              </a:rPr>
              <a:t>ư</a:t>
            </a:r>
            <a:r>
              <a:rPr lang="en-SG" sz="3600" b="1" dirty="0" err="1">
                <a:solidFill>
                  <a:srgbClr val="0070C0"/>
                </a:solidFill>
                <a:latin typeface="Times New Roman" panose="02020603050405020304" pitchFamily="18" charset="0"/>
                <a:cs typeface="Times New Roman" panose="02020603050405020304" pitchFamily="18" charset="0"/>
              </a:rPr>
              <a:t>ời</a:t>
            </a:r>
            <a:r>
              <a:rPr lang="en-SG" sz="3600" b="1" dirty="0">
                <a:solidFill>
                  <a:srgbClr val="0070C0"/>
                </a:solidFill>
                <a:latin typeface="Times New Roman" panose="02020603050405020304" pitchFamily="18" charset="0"/>
                <a:cs typeface="Times New Roman" panose="02020603050405020304" pitchFamily="18" charset="0"/>
              </a:rPr>
              <a:t> </a:t>
            </a:r>
            <a:r>
              <a:rPr lang="en-SG" sz="3600" b="1" dirty="0" err="1">
                <a:solidFill>
                  <a:srgbClr val="0070C0"/>
                </a:solidFill>
                <a:latin typeface="Times New Roman" panose="02020603050405020304" pitchFamily="18" charset="0"/>
                <a:cs typeface="Times New Roman" panose="02020603050405020304" pitchFamily="18" charset="0"/>
              </a:rPr>
              <a:t>đặt</a:t>
            </a:r>
            <a:r>
              <a:rPr lang="en-SG" sz="3600" b="1" dirty="0">
                <a:solidFill>
                  <a:srgbClr val="0070C0"/>
                </a:solidFill>
                <a:latin typeface="Times New Roman" panose="02020603050405020304" pitchFamily="18" charset="0"/>
                <a:cs typeface="Times New Roman" panose="02020603050405020304" pitchFamily="18" charset="0"/>
              </a:rPr>
              <a:t> </a:t>
            </a:r>
            <a:r>
              <a:rPr lang="en-SG" sz="3600" b="1" dirty="0" err="1">
                <a:solidFill>
                  <a:srgbClr val="0070C0"/>
                </a:solidFill>
                <a:latin typeface="Times New Roman" panose="02020603050405020304" pitchFamily="18" charset="0"/>
                <a:cs typeface="Times New Roman" panose="02020603050405020304" pitchFamily="18" charset="0"/>
              </a:rPr>
              <a:t>nền</a:t>
            </a:r>
            <a:r>
              <a:rPr lang="en-SG" sz="3600" b="1" dirty="0">
                <a:solidFill>
                  <a:srgbClr val="0070C0"/>
                </a:solidFill>
                <a:latin typeface="Times New Roman" panose="02020603050405020304" pitchFamily="18" charset="0"/>
                <a:cs typeface="Times New Roman" panose="02020603050405020304" pitchFamily="18" charset="0"/>
              </a:rPr>
              <a:t> </a:t>
            </a:r>
            <a:r>
              <a:rPr lang="en-SG" sz="3600" b="1" dirty="0" err="1">
                <a:solidFill>
                  <a:srgbClr val="0070C0"/>
                </a:solidFill>
                <a:latin typeface="Times New Roman" panose="02020603050405020304" pitchFamily="18" charset="0"/>
                <a:cs typeface="Times New Roman" panose="02020603050405020304" pitchFamily="18" charset="0"/>
              </a:rPr>
              <a:t>móng</a:t>
            </a:r>
            <a:r>
              <a:rPr lang="en-SG" sz="3600" b="1" dirty="0">
                <a:solidFill>
                  <a:srgbClr val="0070C0"/>
                </a:solidFill>
                <a:latin typeface="Times New Roman" panose="02020603050405020304" pitchFamily="18" charset="0"/>
                <a:cs typeface="Times New Roman" panose="02020603050405020304" pitchFamily="18" charset="0"/>
              </a:rPr>
              <a:t> </a:t>
            </a:r>
            <a:r>
              <a:rPr lang="en-SG" sz="3600" b="1" dirty="0" err="1">
                <a:solidFill>
                  <a:srgbClr val="0070C0"/>
                </a:solidFill>
                <a:latin typeface="Times New Roman" panose="02020603050405020304" pitchFamily="18" charset="0"/>
                <a:cs typeface="Times New Roman" panose="02020603050405020304" pitchFamily="18" charset="0"/>
              </a:rPr>
              <a:t>cho</a:t>
            </a:r>
            <a:r>
              <a:rPr lang="en-SG" sz="3600" b="1" dirty="0">
                <a:solidFill>
                  <a:srgbClr val="0070C0"/>
                </a:solidFill>
                <a:latin typeface="Times New Roman" panose="02020603050405020304" pitchFamily="18" charset="0"/>
                <a:cs typeface="Times New Roman" panose="02020603050405020304" pitchFamily="18" charset="0"/>
              </a:rPr>
              <a:t> </a:t>
            </a:r>
            <a:r>
              <a:rPr lang="en-SG" sz="3600" b="1" dirty="0" err="1">
                <a:solidFill>
                  <a:srgbClr val="0070C0"/>
                </a:solidFill>
                <a:latin typeface="Times New Roman" panose="02020603050405020304" pitchFamily="18" charset="0"/>
                <a:cs typeface="Times New Roman" panose="02020603050405020304" pitchFamily="18" charset="0"/>
              </a:rPr>
              <a:t>ngôn</a:t>
            </a:r>
            <a:r>
              <a:rPr lang="en-SG" sz="3600" b="1" dirty="0">
                <a:solidFill>
                  <a:srgbClr val="0070C0"/>
                </a:solidFill>
                <a:latin typeface="Times New Roman" panose="02020603050405020304" pitchFamily="18" charset="0"/>
                <a:cs typeface="Times New Roman" panose="02020603050405020304" pitchFamily="18" charset="0"/>
              </a:rPr>
              <a:t> </a:t>
            </a:r>
            <a:r>
              <a:rPr lang="en-SG" sz="3600" b="1" dirty="0" err="1">
                <a:solidFill>
                  <a:srgbClr val="0070C0"/>
                </a:solidFill>
                <a:latin typeface="Times New Roman" panose="02020603050405020304" pitchFamily="18" charset="0"/>
                <a:cs typeface="Times New Roman" panose="02020603050405020304" pitchFamily="18" charset="0"/>
              </a:rPr>
              <a:t>ngữ</a:t>
            </a:r>
            <a:r>
              <a:rPr lang="en-SG" sz="3600" b="1" dirty="0">
                <a:solidFill>
                  <a:srgbClr val="0070C0"/>
                </a:solidFill>
                <a:latin typeface="Times New Roman" panose="02020603050405020304" pitchFamily="18" charset="0"/>
                <a:cs typeface="Times New Roman" panose="02020603050405020304" pitchFamily="18" charset="0"/>
              </a:rPr>
              <a:t> </a:t>
            </a:r>
            <a:r>
              <a:rPr lang="en-SG" sz="3600" b="1" dirty="0" err="1">
                <a:solidFill>
                  <a:srgbClr val="0070C0"/>
                </a:solidFill>
                <a:latin typeface="Times New Roman" panose="02020603050405020304" pitchFamily="18" charset="0"/>
                <a:cs typeface="Times New Roman" panose="02020603050405020304" pitchFamily="18" charset="0"/>
              </a:rPr>
              <a:t>văn</a:t>
            </a:r>
            <a:r>
              <a:rPr lang="en-SG" sz="3600" b="1" dirty="0">
                <a:solidFill>
                  <a:srgbClr val="0070C0"/>
                </a:solidFill>
                <a:latin typeface="Times New Roman" panose="02020603050405020304" pitchFamily="18" charset="0"/>
                <a:cs typeface="Times New Roman" panose="02020603050405020304" pitchFamily="18" charset="0"/>
              </a:rPr>
              <a:t> </a:t>
            </a:r>
            <a:r>
              <a:rPr lang="en-SG" sz="3600" b="1" dirty="0" err="1">
                <a:solidFill>
                  <a:srgbClr val="0070C0"/>
                </a:solidFill>
                <a:latin typeface="Times New Roman" panose="02020603050405020304" pitchFamily="18" charset="0"/>
                <a:cs typeface="Times New Roman" panose="02020603050405020304" pitchFamily="18" charset="0"/>
              </a:rPr>
              <a:t>học</a:t>
            </a:r>
            <a:r>
              <a:rPr lang="en-SG" sz="3600" b="1" dirty="0">
                <a:solidFill>
                  <a:srgbClr val="0070C0"/>
                </a:solidFill>
                <a:latin typeface="Times New Roman" panose="02020603050405020304" pitchFamily="18" charset="0"/>
                <a:cs typeface="Times New Roman" panose="02020603050405020304" pitchFamily="18" charset="0"/>
              </a:rPr>
              <a:t> </a:t>
            </a:r>
            <a:r>
              <a:rPr lang="en-SG" sz="3600" b="1" dirty="0" err="1">
                <a:solidFill>
                  <a:srgbClr val="0070C0"/>
                </a:solidFill>
                <a:latin typeface="Times New Roman" panose="02020603050405020304" pitchFamily="18" charset="0"/>
                <a:cs typeface="Times New Roman" panose="02020603050405020304" pitchFamily="18" charset="0"/>
              </a:rPr>
              <a:t>hiện</a:t>
            </a:r>
            <a:r>
              <a:rPr lang="en-SG" sz="3600" b="1" dirty="0">
                <a:solidFill>
                  <a:srgbClr val="0070C0"/>
                </a:solidFill>
                <a:latin typeface="Times New Roman" panose="02020603050405020304" pitchFamily="18" charset="0"/>
                <a:cs typeface="Times New Roman" panose="02020603050405020304" pitchFamily="18" charset="0"/>
              </a:rPr>
              <a:t> </a:t>
            </a:r>
            <a:r>
              <a:rPr lang="en-SG" sz="3600" b="1" dirty="0" err="1">
                <a:solidFill>
                  <a:srgbClr val="0070C0"/>
                </a:solidFill>
                <a:latin typeface="Times New Roman" panose="02020603050405020304" pitchFamily="18" charset="0"/>
                <a:cs typeface="Times New Roman" panose="02020603050405020304" pitchFamily="18" charset="0"/>
              </a:rPr>
              <a:t>đại</a:t>
            </a:r>
            <a:r>
              <a:rPr lang="en-SG" sz="3600" b="1" dirty="0">
                <a:solidFill>
                  <a:srgbClr val="0070C0"/>
                </a:solidFill>
                <a:latin typeface="Times New Roman" panose="02020603050405020304" pitchFamily="18" charset="0"/>
                <a:cs typeface="Times New Roman" panose="02020603050405020304" pitchFamily="18" charset="0"/>
              </a:rPr>
              <a:t> </a:t>
            </a:r>
            <a:r>
              <a:rPr lang="en-SG" sz="3600" b="1" dirty="0" err="1">
                <a:solidFill>
                  <a:srgbClr val="0070C0"/>
                </a:solidFill>
                <a:latin typeface="Times New Roman" panose="02020603050405020304" pitchFamily="18" charset="0"/>
                <a:cs typeface="Times New Roman" panose="02020603050405020304" pitchFamily="18" charset="0"/>
              </a:rPr>
              <a:t>của</a:t>
            </a:r>
            <a:r>
              <a:rPr lang="en-SG" sz="3600" b="1" dirty="0">
                <a:solidFill>
                  <a:srgbClr val="0070C0"/>
                </a:solidFill>
                <a:latin typeface="Times New Roman" panose="02020603050405020304" pitchFamily="18" charset="0"/>
                <a:cs typeface="Times New Roman" panose="02020603050405020304" pitchFamily="18" charset="0"/>
              </a:rPr>
              <a:t> </a:t>
            </a:r>
            <a:r>
              <a:rPr lang="en-SG" sz="3600" b="1" dirty="0" smtClean="0">
                <a:solidFill>
                  <a:srgbClr val="0070C0"/>
                </a:solidFill>
                <a:latin typeface="Times New Roman" panose="02020603050405020304" pitchFamily="18" charset="0"/>
                <a:cs typeface="Times New Roman" panose="02020603050405020304" pitchFamily="18" charset="0"/>
              </a:rPr>
              <a:t>n</a:t>
            </a:r>
            <a:r>
              <a:rPr lang="vi-VN" sz="3600" b="1" dirty="0" smtClean="0">
                <a:solidFill>
                  <a:srgbClr val="0070C0"/>
                </a:solidFill>
                <a:latin typeface="Times New Roman" panose="02020603050405020304" pitchFamily="18" charset="0"/>
                <a:cs typeface="Times New Roman" panose="02020603050405020304" pitchFamily="18" charset="0"/>
              </a:rPr>
              <a:t>ư</a:t>
            </a:r>
            <a:r>
              <a:rPr lang="en-SG" sz="3600" b="1" dirty="0" err="1">
                <a:solidFill>
                  <a:srgbClr val="0070C0"/>
                </a:solidFill>
                <a:latin typeface="Times New Roman" panose="02020603050405020304" pitchFamily="18" charset="0"/>
                <a:cs typeface="Times New Roman" panose="02020603050405020304" pitchFamily="18" charset="0"/>
              </a:rPr>
              <a:t>ớc</a:t>
            </a:r>
            <a:r>
              <a:rPr lang="en-SG" sz="3600" b="1" dirty="0">
                <a:solidFill>
                  <a:srgbClr val="0070C0"/>
                </a:solidFill>
                <a:latin typeface="Times New Roman" panose="02020603050405020304" pitchFamily="18" charset="0"/>
                <a:cs typeface="Times New Roman" panose="02020603050405020304" pitchFamily="18" charset="0"/>
              </a:rPr>
              <a:t> ta.”</a:t>
            </a:r>
          </a:p>
        </p:txBody>
      </p:sp>
      <p:sp>
        <p:nvSpPr>
          <p:cNvPr id="4" name="Oval 3"/>
          <p:cNvSpPr/>
          <p:nvPr/>
        </p:nvSpPr>
        <p:spPr>
          <a:xfrm>
            <a:off x="11996057" y="0"/>
            <a:ext cx="195943" cy="1501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33430613"/>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Hình hiệu Rung chuông vàng (2007 - 2010)">
            <a:hlinkClick r:id="" action="ppaction://media"/>
          </p:cNvPr>
          <p:cNvPicPr>
            <a:picLocks noGrp="1" noChangeAspect="1"/>
          </p:cNvPicPr>
          <p:nvPr>
            <p:ph idx="1"/>
            <a:audioFile r:link="rId1"/>
            <p:extLst>
              <p:ext uri="{DAA4B4D4-6D71-4841-9C94-3DE7FCFB9230}">
                <p14:media xmlns:p14="http://schemas.microsoft.com/office/powerpoint/2010/main" r:embed="rId2">
                  <p14:trim st="3080"/>
                </p14:media>
              </p:ext>
            </p:extLst>
          </p:nvPr>
        </p:nvPicPr>
        <p:blipFill>
          <a:blip r:embed="rId4"/>
          <a:stretch>
            <a:fillRect/>
          </a:stretch>
        </p:blipFill>
        <p:spPr>
          <a:xfrm>
            <a:off x="13411200" y="3276600"/>
            <a:ext cx="609600" cy="609600"/>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4089" cy="6858000"/>
          </a:xfrm>
          <a:prstGeom prst="rect">
            <a:avLst/>
          </a:prstGeom>
        </p:spPr>
      </p:pic>
      <p:sp>
        <p:nvSpPr>
          <p:cNvPr id="6" name="Rectangle 5"/>
          <p:cNvSpPr/>
          <p:nvPr/>
        </p:nvSpPr>
        <p:spPr>
          <a:xfrm>
            <a:off x="3450021" y="0"/>
            <a:ext cx="7992894" cy="2554545"/>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a:r>
              <a:rPr lang="en-US" sz="8000" b="1" dirty="0" smtClean="0">
                <a:ln w="0"/>
                <a:solidFill>
                  <a:srgbClr val="FF0000"/>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rPr>
              <a:t>RUNG</a:t>
            </a:r>
          </a:p>
          <a:p>
            <a:pPr algn="ctr"/>
            <a:r>
              <a:rPr lang="en-US" sz="8000" b="1" dirty="0" smtClean="0">
                <a:ln w="0"/>
                <a:solidFill>
                  <a:srgbClr val="FF0000"/>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rPr>
              <a:t>CHUÔNG VÀNG</a:t>
            </a:r>
          </a:p>
        </p:txBody>
      </p:sp>
      <p:sp>
        <p:nvSpPr>
          <p:cNvPr id="3" name="TextBox 2"/>
          <p:cNvSpPr txBox="1"/>
          <p:nvPr/>
        </p:nvSpPr>
        <p:spPr>
          <a:xfrm>
            <a:off x="3773213" y="2627114"/>
            <a:ext cx="8292663" cy="3108543"/>
          </a:xfrm>
          <a:prstGeom prst="rect">
            <a:avLst/>
          </a:prstGeom>
          <a:noFill/>
        </p:spPr>
        <p:txBody>
          <a:bodyPr wrap="square" rtlCol="0">
            <a:spAutoFit/>
          </a:bodyPr>
          <a:lstStyle/>
          <a:p>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Mỗi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bạn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được</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phát</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một</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phiếu</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ghi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tên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mình</a:t>
            </a:r>
            <a:endParaRPr lang="en-US" sz="2800" b="1" i="1" dirty="0" smtClean="0">
              <a:latin typeface="Times New Roman" panose="02020603050405020304" pitchFamily="18" charset="0"/>
              <a:cs typeface="Times New Roman" panose="02020603050405020304" pitchFamily="18" charset="0"/>
            </a:endParaRPr>
          </a:p>
          <a:p>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Sau</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khi</a:t>
            </a:r>
            <a:r>
              <a:rPr lang="en-US" sz="2800" b="1" i="1" dirty="0" smtClean="0">
                <a:latin typeface="Times New Roman" panose="02020603050405020304" pitchFamily="18" charset="0"/>
                <a:cs typeface="Times New Roman" panose="02020603050405020304" pitchFamily="18" charset="0"/>
              </a:rPr>
              <a:t> MC </a:t>
            </a:r>
            <a:r>
              <a:rPr lang="en-US" sz="2800" b="1" i="1" dirty="0" err="1" smtClean="0">
                <a:latin typeface="Times New Roman" panose="02020603050405020304" pitchFamily="18" charset="0"/>
                <a:cs typeface="Times New Roman" panose="02020603050405020304" pitchFamily="18" charset="0"/>
              </a:rPr>
              <a:t>đọc</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câu</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hỏi</a:t>
            </a:r>
            <a:r>
              <a:rPr lang="en-US" sz="2800" b="1" i="1" dirty="0" smtClean="0">
                <a:latin typeface="Times New Roman" panose="02020603050405020304" pitchFamily="18" charset="0"/>
                <a:cs typeface="Times New Roman" panose="02020603050405020304" pitchFamily="18" charset="0"/>
              </a:rPr>
              <a:t>, có 10 </a:t>
            </a:r>
            <a:r>
              <a:rPr lang="en-US" sz="2800" b="1" i="1" dirty="0" err="1" smtClean="0">
                <a:latin typeface="Times New Roman" panose="02020603050405020304" pitchFamily="18" charset="0"/>
                <a:cs typeface="Times New Roman" panose="02020603050405020304" pitchFamily="18" charset="0"/>
              </a:rPr>
              <a:t>giây</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đê</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ghi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đáp</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án</a:t>
            </a:r>
            <a:endParaRPr lang="en-US" sz="2800" b="1" i="1" dirty="0" smtClean="0">
              <a:latin typeface="Times New Roman" panose="02020603050405020304" pitchFamily="18" charset="0"/>
              <a:cs typeface="Times New Roman" panose="02020603050405020304" pitchFamily="18" charset="0"/>
            </a:endParaRPr>
          </a:p>
          <a:p>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Hết</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thời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gian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dừng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bút</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ngay</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giơ</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đáp</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án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của</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mình</a:t>
            </a:r>
            <a:endParaRPr lang="en-US" sz="2800" b="1" i="1" dirty="0" smtClean="0">
              <a:latin typeface="Times New Roman" panose="02020603050405020304" pitchFamily="18" charset="0"/>
              <a:cs typeface="Times New Roman" panose="02020603050405020304" pitchFamily="18" charset="0"/>
            </a:endParaRPr>
          </a:p>
          <a:p>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Đối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chiếu</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với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đáp</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án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chính</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thức</a:t>
            </a:r>
            <a:r>
              <a:rPr lang="en-US" sz="2800" b="1" i="1" dirty="0" smtClean="0">
                <a:latin typeface="Times New Roman" panose="02020603050405020304" pitchFamily="18" charset="0"/>
                <a:cs typeface="Times New Roman" panose="02020603050405020304" pitchFamily="18" charset="0"/>
              </a:rPr>
              <a:t>:</a:t>
            </a:r>
          </a:p>
          <a:p>
            <a:r>
              <a:rPr lang="en-US" sz="2800" b="1" i="1" dirty="0" smtClean="0">
                <a:solidFill>
                  <a:srgbClr val="0000FF"/>
                </a:solidFill>
                <a:latin typeface="Times New Roman" panose="02020603050405020304" pitchFamily="18" charset="0"/>
                <a:cs typeface="Times New Roman" panose="02020603050405020304" pitchFamily="18" charset="0"/>
              </a:rPr>
              <a:t>+ </a:t>
            </a:r>
            <a:r>
              <a:rPr lang="en-US" sz="2800" b="1" i="1" dirty="0" err="1" smtClean="0">
                <a:solidFill>
                  <a:srgbClr val="0000FF"/>
                </a:solidFill>
                <a:latin typeface="Times New Roman" panose="02020603050405020304" pitchFamily="18" charset="0"/>
                <a:cs typeface="Times New Roman" panose="02020603050405020304" pitchFamily="18" charset="0"/>
              </a:rPr>
              <a:t>Nếu</a:t>
            </a:r>
            <a:r>
              <a:rPr lang="en-US" sz="2800" b="1" i="1" dirty="0" smtClean="0">
                <a:solidFill>
                  <a:srgbClr val="0000FF"/>
                </a:solidFill>
                <a:latin typeface="Times New Roman" panose="02020603050405020304" pitchFamily="18" charset="0"/>
                <a:cs typeface="Times New Roman" panose="02020603050405020304" pitchFamily="18" charset="0"/>
              </a:rPr>
              <a:t> </a:t>
            </a:r>
            <a:r>
              <a:rPr lang="en-US" sz="2800" b="1" i="1" dirty="0" err="1" smtClean="0">
                <a:solidFill>
                  <a:srgbClr val="0000FF"/>
                </a:solidFill>
                <a:latin typeface="Times New Roman" panose="02020603050405020304" pitchFamily="18" charset="0"/>
                <a:cs typeface="Times New Roman" panose="02020603050405020304" pitchFamily="18" charset="0"/>
              </a:rPr>
              <a:t>đúng</a:t>
            </a:r>
            <a:r>
              <a:rPr lang="en-US" sz="2800" b="1" i="1" dirty="0" smtClean="0">
                <a:solidFill>
                  <a:srgbClr val="0000FF"/>
                </a:solidFill>
                <a:latin typeface="Times New Roman" panose="02020603050405020304" pitchFamily="18" charset="0"/>
                <a:cs typeface="Times New Roman" panose="02020603050405020304" pitchFamily="18" charset="0"/>
              </a:rPr>
              <a:t> </a:t>
            </a:r>
            <a:r>
              <a:rPr lang="en-US" sz="2800" b="1" i="1" dirty="0" err="1" smtClean="0">
                <a:solidFill>
                  <a:srgbClr val="0000FF"/>
                </a:solidFill>
                <a:latin typeface="Times New Roman" panose="02020603050405020304" pitchFamily="18" charset="0"/>
                <a:cs typeface="Times New Roman" panose="02020603050405020304" pitchFamily="18" charset="0"/>
              </a:rPr>
              <a:t>được</a:t>
            </a:r>
            <a:r>
              <a:rPr lang="en-US" sz="2800" b="1" i="1" dirty="0" smtClean="0">
                <a:solidFill>
                  <a:srgbClr val="0000FF"/>
                </a:solidFill>
                <a:latin typeface="Times New Roman" panose="02020603050405020304" pitchFamily="18" charset="0"/>
                <a:cs typeface="Times New Roman" panose="02020603050405020304" pitchFamily="18" charset="0"/>
              </a:rPr>
              <a:t> </a:t>
            </a:r>
            <a:r>
              <a:rPr lang="en-US" sz="2800" b="1" i="1" dirty="0" err="1" smtClean="0">
                <a:solidFill>
                  <a:srgbClr val="0000FF"/>
                </a:solidFill>
                <a:latin typeface="Times New Roman" panose="02020603050405020304" pitchFamily="18" charset="0"/>
                <a:cs typeface="Times New Roman" panose="02020603050405020304" pitchFamily="18" charset="0"/>
              </a:rPr>
              <a:t>ngồi</a:t>
            </a:r>
            <a:r>
              <a:rPr lang="en-US" sz="2800" b="1" i="1" dirty="0" smtClean="0">
                <a:solidFill>
                  <a:srgbClr val="0000FF"/>
                </a:solidFill>
                <a:latin typeface="Times New Roman" panose="02020603050405020304" pitchFamily="18" charset="0"/>
                <a:cs typeface="Times New Roman" panose="02020603050405020304" pitchFamily="18" charset="0"/>
              </a:rPr>
              <a:t> </a:t>
            </a:r>
            <a:r>
              <a:rPr lang="en-US" sz="2800" b="1" i="1" dirty="0" err="1" smtClean="0">
                <a:solidFill>
                  <a:srgbClr val="0000FF"/>
                </a:solidFill>
                <a:latin typeface="Times New Roman" panose="02020603050405020304" pitchFamily="18" charset="0"/>
                <a:cs typeface="Times New Roman" panose="02020603050405020304" pitchFamily="18" charset="0"/>
              </a:rPr>
              <a:t>tại</a:t>
            </a:r>
            <a:r>
              <a:rPr lang="en-US" sz="2800" b="1" i="1" dirty="0" smtClean="0">
                <a:solidFill>
                  <a:srgbClr val="0000FF"/>
                </a:solidFill>
                <a:latin typeface="Times New Roman" panose="02020603050405020304" pitchFamily="18" charset="0"/>
                <a:cs typeface="Times New Roman" panose="02020603050405020304" pitchFamily="18" charset="0"/>
              </a:rPr>
              <a:t> </a:t>
            </a:r>
            <a:r>
              <a:rPr lang="en-US" sz="2800" b="1" i="1" dirty="0" err="1" smtClean="0">
                <a:solidFill>
                  <a:srgbClr val="0000FF"/>
                </a:solidFill>
                <a:latin typeface="Times New Roman" panose="02020603050405020304" pitchFamily="18" charset="0"/>
                <a:cs typeface="Times New Roman" panose="02020603050405020304" pitchFamily="18" charset="0"/>
              </a:rPr>
              <a:t>chô</a:t>
            </a:r>
            <a:r>
              <a:rPr lang="en-US" sz="2800" b="1" i="1" dirty="0" smtClean="0">
                <a:solidFill>
                  <a:srgbClr val="0000FF"/>
                </a:solidFill>
                <a:latin typeface="Times New Roman" panose="02020603050405020304" pitchFamily="18" charset="0"/>
                <a:cs typeface="Times New Roman" panose="02020603050405020304" pitchFamily="18" charset="0"/>
              </a:rPr>
              <a:t>̃ </a:t>
            </a:r>
            <a:r>
              <a:rPr lang="en-US" sz="2800" b="1" i="1" dirty="0" err="1" smtClean="0">
                <a:solidFill>
                  <a:srgbClr val="0000FF"/>
                </a:solidFill>
                <a:latin typeface="Times New Roman" panose="02020603050405020304" pitchFamily="18" charset="0"/>
                <a:cs typeface="Times New Roman" panose="02020603050405020304" pitchFamily="18" charset="0"/>
              </a:rPr>
              <a:t>làm</a:t>
            </a:r>
            <a:r>
              <a:rPr lang="en-US" sz="2800" b="1" i="1" dirty="0" smtClean="0">
                <a:solidFill>
                  <a:srgbClr val="0000FF"/>
                </a:solidFill>
                <a:latin typeface="Times New Roman" panose="02020603050405020304" pitchFamily="18" charset="0"/>
                <a:cs typeface="Times New Roman" panose="02020603050405020304" pitchFamily="18" charset="0"/>
              </a:rPr>
              <a:t> </a:t>
            </a:r>
            <a:r>
              <a:rPr lang="en-US" sz="2800" b="1" i="1" dirty="0" err="1" smtClean="0">
                <a:solidFill>
                  <a:srgbClr val="0000FF"/>
                </a:solidFill>
                <a:latin typeface="Times New Roman" panose="02020603050405020304" pitchFamily="18" charset="0"/>
                <a:cs typeface="Times New Roman" panose="02020603050405020304" pitchFamily="18" charset="0"/>
              </a:rPr>
              <a:t>câu</a:t>
            </a:r>
            <a:r>
              <a:rPr lang="en-US" sz="2800" b="1" i="1" dirty="0" smtClean="0">
                <a:solidFill>
                  <a:srgbClr val="0000FF"/>
                </a:solidFill>
                <a:latin typeface="Times New Roman" panose="02020603050405020304" pitchFamily="18" charset="0"/>
                <a:cs typeface="Times New Roman" panose="02020603050405020304" pitchFamily="18" charset="0"/>
              </a:rPr>
              <a:t> </a:t>
            </a:r>
            <a:r>
              <a:rPr lang="en-US" sz="2800" b="1" i="1" dirty="0" err="1" smtClean="0">
                <a:solidFill>
                  <a:srgbClr val="0000FF"/>
                </a:solidFill>
                <a:latin typeface="Times New Roman" panose="02020603050405020304" pitchFamily="18" charset="0"/>
                <a:cs typeface="Times New Roman" panose="02020603050405020304" pitchFamily="18" charset="0"/>
              </a:rPr>
              <a:t>tiếp</a:t>
            </a:r>
            <a:r>
              <a:rPr lang="en-US" sz="2800" b="1" i="1" dirty="0" smtClean="0">
                <a:solidFill>
                  <a:srgbClr val="0000FF"/>
                </a:solidFill>
                <a:latin typeface="Times New Roman" panose="02020603050405020304" pitchFamily="18" charset="0"/>
                <a:cs typeface="Times New Roman" panose="02020603050405020304" pitchFamily="18" charset="0"/>
              </a:rPr>
              <a:t> </a:t>
            </a:r>
            <a:r>
              <a:rPr lang="en-US" sz="2800" b="1" i="1" dirty="0" err="1" smtClean="0">
                <a:solidFill>
                  <a:srgbClr val="0000FF"/>
                </a:solidFill>
                <a:latin typeface="Times New Roman" panose="02020603050405020304" pitchFamily="18" charset="0"/>
                <a:cs typeface="Times New Roman" panose="02020603050405020304" pitchFamily="18" charset="0"/>
              </a:rPr>
              <a:t>theo</a:t>
            </a:r>
            <a:endParaRPr lang="en-US" sz="2800" b="1" i="1" dirty="0" smtClean="0">
              <a:solidFill>
                <a:srgbClr val="0000FF"/>
              </a:solidFill>
              <a:latin typeface="Times New Roman" panose="02020603050405020304" pitchFamily="18" charset="0"/>
              <a:cs typeface="Times New Roman" panose="02020603050405020304" pitchFamily="18" charset="0"/>
            </a:endParaRPr>
          </a:p>
          <a:p>
            <a:r>
              <a:rPr lang="en-US" sz="2800" b="1" i="1" dirty="0" smtClean="0">
                <a:solidFill>
                  <a:srgbClr val="0000FF"/>
                </a:solidFill>
                <a:latin typeface="Times New Roman" panose="02020603050405020304" pitchFamily="18" charset="0"/>
                <a:cs typeface="Times New Roman" panose="02020603050405020304" pitchFamily="18" charset="0"/>
              </a:rPr>
              <a:t>+ </a:t>
            </a:r>
            <a:r>
              <a:rPr lang="en-US" sz="2800" b="1" i="1" dirty="0" err="1" smtClean="0">
                <a:solidFill>
                  <a:srgbClr val="0000FF"/>
                </a:solidFill>
                <a:latin typeface="Times New Roman" panose="02020603050405020304" pitchFamily="18" charset="0"/>
                <a:cs typeface="Times New Roman" panose="02020603050405020304" pitchFamily="18" charset="0"/>
              </a:rPr>
              <a:t>Nếu</a:t>
            </a:r>
            <a:r>
              <a:rPr lang="en-US" sz="2800" b="1" i="1" dirty="0" smtClean="0">
                <a:solidFill>
                  <a:srgbClr val="0000FF"/>
                </a:solidFill>
                <a:latin typeface="Times New Roman" panose="02020603050405020304" pitchFamily="18" charset="0"/>
                <a:cs typeface="Times New Roman" panose="02020603050405020304" pitchFamily="18" charset="0"/>
              </a:rPr>
              <a:t> </a:t>
            </a:r>
            <a:r>
              <a:rPr lang="en-US" sz="2800" b="1" i="1" dirty="0" err="1" smtClean="0">
                <a:solidFill>
                  <a:srgbClr val="0000FF"/>
                </a:solidFill>
                <a:latin typeface="Times New Roman" panose="02020603050405020304" pitchFamily="18" charset="0"/>
                <a:cs typeface="Times New Roman" panose="02020603050405020304" pitchFamily="18" charset="0"/>
              </a:rPr>
              <a:t>sai</a:t>
            </a:r>
            <a:r>
              <a:rPr lang="en-US" sz="2800" b="1" i="1" dirty="0" smtClean="0">
                <a:solidFill>
                  <a:srgbClr val="0000FF"/>
                </a:solidFill>
                <a:latin typeface="Times New Roman" panose="02020603050405020304" pitchFamily="18" charset="0"/>
                <a:cs typeface="Times New Roman" panose="02020603050405020304" pitchFamily="18" charset="0"/>
              </a:rPr>
              <a:t>, </a:t>
            </a:r>
            <a:r>
              <a:rPr lang="en-US" sz="2800" b="1" i="1" dirty="0" err="1" smtClean="0">
                <a:solidFill>
                  <a:srgbClr val="0000FF"/>
                </a:solidFill>
                <a:latin typeface="Times New Roman" panose="02020603050405020304" pitchFamily="18" charset="0"/>
                <a:cs typeface="Times New Roman" panose="02020603050405020304" pitchFamily="18" charset="0"/>
              </a:rPr>
              <a:t>lập</a:t>
            </a:r>
            <a:r>
              <a:rPr lang="en-US" sz="2800" b="1" i="1" dirty="0" smtClean="0">
                <a:solidFill>
                  <a:srgbClr val="0000FF"/>
                </a:solidFill>
                <a:latin typeface="Times New Roman" panose="02020603050405020304" pitchFamily="18" charset="0"/>
                <a:cs typeface="Times New Roman" panose="02020603050405020304" pitchFamily="18" charset="0"/>
              </a:rPr>
              <a:t> </a:t>
            </a:r>
            <a:r>
              <a:rPr lang="en-US" sz="2800" b="1" i="1" dirty="0" err="1" smtClean="0">
                <a:solidFill>
                  <a:srgbClr val="0000FF"/>
                </a:solidFill>
                <a:latin typeface="Times New Roman" panose="02020603050405020304" pitchFamily="18" charset="0"/>
                <a:cs typeface="Times New Roman" panose="02020603050405020304" pitchFamily="18" charset="0"/>
              </a:rPr>
              <a:t>tức</a:t>
            </a:r>
            <a:r>
              <a:rPr lang="en-US" sz="2800" b="1" i="1" dirty="0" smtClean="0">
                <a:solidFill>
                  <a:srgbClr val="0000FF"/>
                </a:solidFill>
                <a:latin typeface="Times New Roman" panose="02020603050405020304" pitchFamily="18" charset="0"/>
                <a:cs typeface="Times New Roman" panose="02020603050405020304" pitchFamily="18" charset="0"/>
              </a:rPr>
              <a:t> </a:t>
            </a:r>
            <a:r>
              <a:rPr lang="en-US" sz="2800" b="1" i="1" dirty="0" err="1" smtClean="0">
                <a:solidFill>
                  <a:srgbClr val="0000FF"/>
                </a:solidFill>
                <a:latin typeface="Times New Roman" panose="02020603050405020304" pitchFamily="18" charset="0"/>
                <a:cs typeface="Times New Roman" panose="02020603050405020304" pitchFamily="18" charset="0"/>
              </a:rPr>
              <a:t>đi</a:t>
            </a:r>
            <a:r>
              <a:rPr lang="en-US" sz="2800" b="1" i="1" dirty="0" smtClean="0">
                <a:solidFill>
                  <a:srgbClr val="0000FF"/>
                </a:solidFill>
                <a:latin typeface="Times New Roman" panose="02020603050405020304" pitchFamily="18" charset="0"/>
                <a:cs typeface="Times New Roman" panose="02020603050405020304" pitchFamily="18" charset="0"/>
              </a:rPr>
              <a:t> </a:t>
            </a:r>
            <a:r>
              <a:rPr lang="en-US" sz="2800" b="1" i="1" dirty="0" err="1" smtClean="0">
                <a:solidFill>
                  <a:srgbClr val="0000FF"/>
                </a:solidFill>
                <a:latin typeface="Times New Roman" panose="02020603050405020304" pitchFamily="18" charset="0"/>
                <a:cs typeface="Times New Roman" panose="02020603050405020304" pitchFamily="18" charset="0"/>
              </a:rPr>
              <a:t>ra</a:t>
            </a:r>
            <a:r>
              <a:rPr lang="en-US" sz="2800" b="1" i="1" dirty="0" smtClean="0">
                <a:solidFill>
                  <a:srgbClr val="0000FF"/>
                </a:solidFill>
                <a:latin typeface="Times New Roman" panose="02020603050405020304" pitchFamily="18" charset="0"/>
                <a:cs typeface="Times New Roman" panose="02020603050405020304" pitchFamily="18" charset="0"/>
              </a:rPr>
              <a:t> </a:t>
            </a:r>
            <a:r>
              <a:rPr lang="en-US" sz="2800" b="1" i="1" dirty="0" err="1" smtClean="0">
                <a:solidFill>
                  <a:srgbClr val="0000FF"/>
                </a:solidFill>
                <a:latin typeface="Times New Roman" panose="02020603050405020304" pitchFamily="18" charset="0"/>
                <a:cs typeface="Times New Roman" panose="02020603050405020304" pitchFamily="18" charset="0"/>
              </a:rPr>
              <a:t>khỏi</a:t>
            </a:r>
            <a:r>
              <a:rPr lang="en-US" sz="2800" b="1" i="1" dirty="0" smtClean="0">
                <a:solidFill>
                  <a:srgbClr val="0000FF"/>
                </a:solidFill>
                <a:latin typeface="Times New Roman" panose="02020603050405020304" pitchFamily="18" charset="0"/>
                <a:cs typeface="Times New Roman" panose="02020603050405020304" pitchFamily="18" charset="0"/>
              </a:rPr>
              <a:t> </a:t>
            </a:r>
            <a:r>
              <a:rPr lang="en-US" sz="2800" b="1" i="1" dirty="0" err="1" smtClean="0">
                <a:solidFill>
                  <a:srgbClr val="0000FF"/>
                </a:solidFill>
                <a:latin typeface="Times New Roman" panose="02020603050405020304" pitchFamily="18" charset="0"/>
                <a:cs typeface="Times New Roman" panose="02020603050405020304" pitchFamily="18" charset="0"/>
              </a:rPr>
              <a:t>chô</a:t>
            </a:r>
            <a:r>
              <a:rPr lang="en-US" sz="2800" b="1" i="1" dirty="0" smtClean="0">
                <a:solidFill>
                  <a:srgbClr val="0000FF"/>
                </a:solidFill>
                <a:latin typeface="Times New Roman" panose="02020603050405020304" pitchFamily="18" charset="0"/>
                <a:cs typeface="Times New Roman" panose="02020603050405020304" pitchFamily="18" charset="0"/>
              </a:rPr>
              <a:t>̃, </a:t>
            </a:r>
            <a:r>
              <a:rPr lang="en-US" sz="2800" b="1" i="1" dirty="0" err="1" smtClean="0">
                <a:solidFill>
                  <a:srgbClr val="0000FF"/>
                </a:solidFill>
                <a:latin typeface="Times New Roman" panose="02020603050405020304" pitchFamily="18" charset="0"/>
                <a:cs typeface="Times New Roman" panose="02020603050405020304" pitchFamily="18" charset="0"/>
              </a:rPr>
              <a:t>nộp</a:t>
            </a:r>
            <a:r>
              <a:rPr lang="en-US" sz="2800" b="1" i="1" dirty="0" smtClean="0">
                <a:solidFill>
                  <a:srgbClr val="0000FF"/>
                </a:solidFill>
                <a:latin typeface="Times New Roman" panose="02020603050405020304" pitchFamily="18" charset="0"/>
                <a:cs typeface="Times New Roman" panose="02020603050405020304" pitchFamily="18" charset="0"/>
              </a:rPr>
              <a:t> </a:t>
            </a:r>
            <a:r>
              <a:rPr lang="en-US" sz="2800" b="1" i="1" dirty="0" err="1" smtClean="0">
                <a:solidFill>
                  <a:srgbClr val="0000FF"/>
                </a:solidFill>
                <a:latin typeface="Times New Roman" panose="02020603050405020304" pitchFamily="18" charset="0"/>
                <a:cs typeface="Times New Roman" panose="02020603050405020304" pitchFamily="18" charset="0"/>
              </a:rPr>
              <a:t>lại</a:t>
            </a:r>
            <a:r>
              <a:rPr lang="en-US" sz="2800" b="1" i="1" dirty="0" smtClean="0">
                <a:solidFill>
                  <a:srgbClr val="0000FF"/>
                </a:solidFill>
                <a:latin typeface="Times New Roman" panose="02020603050405020304" pitchFamily="18" charset="0"/>
                <a:cs typeface="Times New Roman" panose="02020603050405020304" pitchFamily="18" charset="0"/>
              </a:rPr>
              <a:t> </a:t>
            </a:r>
            <a:r>
              <a:rPr lang="en-US" sz="2800" b="1" i="1" dirty="0" err="1" smtClean="0">
                <a:solidFill>
                  <a:srgbClr val="0000FF"/>
                </a:solidFill>
                <a:latin typeface="Times New Roman" panose="02020603050405020304" pitchFamily="18" charset="0"/>
                <a:cs typeface="Times New Roman" panose="02020603050405020304" pitchFamily="18" charset="0"/>
              </a:rPr>
              <a:t>phiếu</a:t>
            </a:r>
            <a:endParaRPr lang="en-US" sz="2800" b="1" i="1" dirty="0" smtClean="0">
              <a:solidFill>
                <a:srgbClr val="0000FF"/>
              </a:solidFill>
              <a:latin typeface="Times New Roman" panose="02020603050405020304" pitchFamily="18" charset="0"/>
              <a:cs typeface="Times New Roman" panose="02020603050405020304" pitchFamily="18" charset="0"/>
            </a:endParaRPr>
          </a:p>
          <a:p>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Bạn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nào</a:t>
            </a:r>
            <a:r>
              <a:rPr lang="en-US" sz="2800" b="1" i="1" dirty="0" smtClean="0">
                <a:latin typeface="Times New Roman" panose="02020603050405020304" pitchFamily="18" charset="0"/>
                <a:cs typeface="Times New Roman" panose="02020603050405020304" pitchFamily="18" charset="0"/>
              </a:rPr>
              <a:t> ở </a:t>
            </a:r>
            <a:r>
              <a:rPr lang="en-US" sz="2800" b="1" i="1" dirty="0" err="1" smtClean="0">
                <a:latin typeface="Times New Roman" panose="02020603050405020304" pitchFamily="18" charset="0"/>
                <a:cs typeface="Times New Roman" panose="02020603050405020304" pitchFamily="18" charset="0"/>
              </a:rPr>
              <a:t>lại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cuối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cùng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bạn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đo</a:t>
            </a:r>
            <a:r>
              <a:rPr lang="en-US" sz="2800" b="1" i="1" dirty="0" smtClean="0">
                <a:latin typeface="Times New Roman" panose="02020603050405020304" pitchFamily="18" charset="0"/>
                <a:cs typeface="Times New Roman" panose="02020603050405020304" pitchFamily="18" charset="0"/>
              </a:rPr>
              <a:t>́ là </a:t>
            </a:r>
            <a:r>
              <a:rPr lang="en-US" sz="2800" b="1" i="1" dirty="0" err="1" smtClean="0">
                <a:latin typeface="Times New Roman" panose="02020603050405020304" pitchFamily="18" charset="0"/>
                <a:cs typeface="Times New Roman" panose="02020603050405020304" pitchFamily="18" charset="0"/>
              </a:rPr>
              <a:t>người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chiến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thắng</a:t>
            </a:r>
            <a:endParaRPr lang="en-US" sz="2800" b="1" i="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0" y="-71438"/>
            <a:ext cx="5808000" cy="1292662"/>
          </a:xfrm>
          <a:prstGeom prst="rect">
            <a:avLst/>
          </a:prstGeom>
          <a:solidFill>
            <a:schemeClr val="bg1"/>
          </a:solidFill>
        </p:spPr>
        <p:txBody>
          <a:bodyPr wrap="none" rtlCol="0">
            <a:spAutoFit/>
          </a:bodyPr>
          <a:lstStyle/>
          <a:p>
            <a:r>
              <a:rPr lang="en-US" sz="2600" b="1" dirty="0" smtClean="0">
                <a:latin typeface="Times New Roman" panose="02020603050405020304" pitchFamily="18" charset="0"/>
                <a:cs typeface="Times New Roman" panose="02020603050405020304" pitchFamily="18" charset="0"/>
              </a:rPr>
              <a:t>MC: </a:t>
            </a:r>
            <a:r>
              <a:rPr lang="en-US" sz="2600" b="1" dirty="0" err="1" smtClean="0">
                <a:solidFill>
                  <a:srgbClr val="0000FF"/>
                </a:solidFill>
                <a:latin typeface="Times New Roman" panose="02020603050405020304" pitchFamily="18" charset="0"/>
                <a:cs typeface="Times New Roman" panose="02020603050405020304" pitchFamily="18" charset="0"/>
              </a:rPr>
              <a:t>Bảo</a:t>
            </a:r>
            <a:r>
              <a:rPr lang="en-US" sz="2600" b="1" dirty="0" smtClean="0">
                <a:solidFill>
                  <a:srgbClr val="0000FF"/>
                </a:solidFill>
                <a:latin typeface="Times New Roman" panose="02020603050405020304" pitchFamily="18" charset="0"/>
                <a:cs typeface="Times New Roman" panose="02020603050405020304" pitchFamily="18" charset="0"/>
              </a:rPr>
              <a:t> </a:t>
            </a:r>
            <a:r>
              <a:rPr lang="en-US" sz="2600" b="1" dirty="0" err="1" smtClean="0">
                <a:solidFill>
                  <a:srgbClr val="0000FF"/>
                </a:solidFill>
                <a:latin typeface="Times New Roman" panose="02020603050405020304" pitchFamily="18" charset="0"/>
                <a:cs typeface="Times New Roman" panose="02020603050405020304" pitchFamily="18" charset="0"/>
              </a:rPr>
              <a:t>Ngọc</a:t>
            </a:r>
            <a:endParaRPr lang="en-US" sz="2600" b="1" dirty="0" smtClean="0">
              <a:solidFill>
                <a:srgbClr val="0000FF"/>
              </a:solidFill>
              <a:latin typeface="Times New Roman" panose="02020603050405020304" pitchFamily="18" charset="0"/>
              <a:cs typeface="Times New Roman" panose="02020603050405020304" pitchFamily="18" charset="0"/>
            </a:endParaRPr>
          </a:p>
          <a:p>
            <a:r>
              <a:rPr lang="en-US" sz="2600" b="1" dirty="0" err="1" smtClean="0">
                <a:latin typeface="Times New Roman" panose="02020603050405020304" pitchFamily="18" charset="0"/>
                <a:cs typeface="Times New Roman" panose="02020603050405020304" pitchFamily="18" charset="0"/>
              </a:rPr>
              <a:t>Máy</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tính</a:t>
            </a:r>
            <a:r>
              <a:rPr lang="en-US" sz="2600" b="1" dirty="0" smtClean="0">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Thiên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Lộc</a:t>
            </a:r>
            <a:endParaRPr lang="en-US" sz="2600" b="1" dirty="0">
              <a:solidFill>
                <a:srgbClr val="0000FF"/>
              </a:solidFill>
              <a:latin typeface="Times New Roman" panose="02020603050405020304" pitchFamily="18" charset="0"/>
              <a:cs typeface="Times New Roman" panose="02020603050405020304" pitchFamily="18" charset="0"/>
            </a:endParaRPr>
          </a:p>
          <a:p>
            <a:r>
              <a:rPr lang="en-US" sz="2600" b="1" dirty="0" smtClean="0">
                <a:latin typeface="Times New Roman" panose="02020603050405020304" pitchFamily="18" charset="0"/>
                <a:cs typeface="Times New Roman" panose="02020603050405020304" pitchFamily="18" charset="0"/>
              </a:rPr>
              <a:t>Theo </a:t>
            </a:r>
            <a:r>
              <a:rPr lang="en-US" sz="2600" b="1" dirty="0" err="1" smtClean="0">
                <a:latin typeface="Times New Roman" panose="02020603050405020304" pitchFamily="18" charset="0"/>
                <a:cs typeface="Times New Roman" panose="02020603050405020304" pitchFamily="18" charset="0"/>
              </a:rPr>
              <a:t>dõi</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giám</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sát</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kiểm</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tra</a:t>
            </a:r>
            <a:r>
              <a:rPr lang="en-US" sz="2600" b="1" dirty="0" smtClean="0">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Diệu</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Linh</a:t>
            </a:r>
            <a:endParaRPr lang="en-US" sz="26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3963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202" y="0"/>
            <a:ext cx="7257115" cy="523220"/>
          </a:xfrm>
          <a:prstGeom prst="rect">
            <a:avLst/>
          </a:prstGeom>
          <a:solidFill>
            <a:schemeClr val="bg1"/>
          </a:solidFill>
        </p:spPr>
        <p:txBody>
          <a:bodyPr wrap="none" rtlCol="0">
            <a:spAutoFit/>
          </a:bodyPr>
          <a:lstStyle/>
          <a:p>
            <a:r>
              <a:rPr lang="en-US" sz="2800" b="1" dirty="0" smtClean="0">
                <a:latin typeface="Times New Roman" panose="02020603050405020304" pitchFamily="18" charset="0"/>
                <a:cs typeface="Times New Roman" panose="02020603050405020304" pitchFamily="18" charset="0"/>
              </a:rPr>
              <a:t>Họ </a:t>
            </a:r>
            <a:r>
              <a:rPr lang="en-US" sz="2800" b="1" dirty="0" err="1" smtClean="0">
                <a:latin typeface="Times New Roman" panose="02020603050405020304" pitchFamily="18" charset="0"/>
                <a:cs typeface="Times New Roman" panose="02020603050405020304" pitchFamily="18" charset="0"/>
              </a:rPr>
              <a:t>va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tên</a:t>
            </a:r>
            <a:r>
              <a:rPr lang="en-US" sz="2800" b="1" dirty="0" smtClean="0">
                <a:latin typeface="Times New Roman" panose="02020603050405020304" pitchFamily="18" charset="0"/>
                <a:cs typeface="Times New Roman" panose="02020603050405020304" pitchFamily="18" charset="0"/>
              </a:rPr>
              <a:t>: …………………………… </a:t>
            </a:r>
            <a:r>
              <a:rPr lang="en-US" sz="2800" b="1" dirty="0" err="1" smtClean="0">
                <a:latin typeface="Times New Roman" panose="02020603050405020304" pitchFamily="18" charset="0"/>
                <a:cs typeface="Times New Roman" panose="02020603050405020304" pitchFamily="18" charset="0"/>
              </a:rPr>
              <a:t>Lớp</a:t>
            </a:r>
            <a:r>
              <a:rPr lang="en-US" sz="2800" b="1" dirty="0" smtClean="0">
                <a:latin typeface="Times New Roman" panose="02020603050405020304" pitchFamily="18" charset="0"/>
                <a:cs typeface="Times New Roman" panose="02020603050405020304" pitchFamily="18" charset="0"/>
              </a:rPr>
              <a:t> 9A7</a:t>
            </a:r>
            <a:endParaRPr lang="en-US" sz="28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011680" y="782320"/>
            <a:ext cx="9190336" cy="523220"/>
          </a:xfrm>
          <a:prstGeom prst="rect">
            <a:avLst/>
          </a:prstGeom>
          <a:noFill/>
        </p:spPr>
        <p:txBody>
          <a:bodyPr wrap="none" rtlCol="0">
            <a:spAutoFit/>
          </a:bodyPr>
          <a:lstStyle/>
          <a:p>
            <a:r>
              <a:rPr lang="en-US" sz="2800" b="1" dirty="0" smtClean="0">
                <a:latin typeface="Times New Roman" panose="02020603050405020304" pitchFamily="18" charset="0"/>
                <a:cs typeface="Times New Roman" panose="02020603050405020304" pitchFamily="18" charset="0"/>
              </a:rPr>
              <a:t>PHIẾU TRẢ LỜI TRÒ CHƠI “RUNG CHUÔNG VÀNG”</a:t>
            </a:r>
            <a:endParaRPr lang="en-US" sz="2800" b="1" dirty="0">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530379713"/>
              </p:ext>
            </p:extLst>
          </p:nvPr>
        </p:nvGraphicFramePr>
        <p:xfrm>
          <a:off x="39202" y="1564640"/>
          <a:ext cx="12152798" cy="5608320"/>
        </p:xfrm>
        <a:graphic>
          <a:graphicData uri="http://schemas.openxmlformats.org/drawingml/2006/table">
            <a:tbl>
              <a:tblPr firstRow="1" bandRow="1">
                <a:tableStyleId>{5C22544A-7EE6-4342-B048-85BDC9FD1C3A}</a:tableStyleId>
              </a:tblPr>
              <a:tblGrid>
                <a:gridCol w="6076399">
                  <a:extLst>
                    <a:ext uri="{9D8B030D-6E8A-4147-A177-3AD203B41FA5}">
                      <a16:colId xmlns:a16="http://schemas.microsoft.com/office/drawing/2014/main" val="618408518"/>
                    </a:ext>
                  </a:extLst>
                </a:gridCol>
                <a:gridCol w="6076399">
                  <a:extLst>
                    <a:ext uri="{9D8B030D-6E8A-4147-A177-3AD203B41FA5}">
                      <a16:colId xmlns:a16="http://schemas.microsoft.com/office/drawing/2014/main" val="895784595"/>
                    </a:ext>
                  </a:extLst>
                </a:gridCol>
              </a:tblGrid>
              <a:tr h="447040">
                <a:tc>
                  <a:txBody>
                    <a:bodyPr/>
                    <a:lstStyle/>
                    <a:p>
                      <a:r>
                        <a:rPr lang="en-US" sz="2000" b="1" dirty="0" err="1" smtClean="0">
                          <a:latin typeface="Times New Roman" panose="02020603050405020304" pitchFamily="18" charset="0"/>
                          <a:cs typeface="Times New Roman" panose="02020603050405020304" pitchFamily="18" charset="0"/>
                        </a:rPr>
                        <a:t>Câu</a:t>
                      </a:r>
                      <a:r>
                        <a:rPr lang="en-US" sz="2000" b="1" baseline="0" dirty="0" smtClean="0">
                          <a:latin typeface="Times New Roman" panose="02020603050405020304" pitchFamily="18" charset="0"/>
                          <a:cs typeface="Times New Roman" panose="02020603050405020304" pitchFamily="18" charset="0"/>
                        </a:rPr>
                        <a:t> 1:</a:t>
                      </a:r>
                    </a:p>
                    <a:p>
                      <a:endParaRPr lang="en-US" sz="2000" b="1" dirty="0">
                        <a:latin typeface="Times New Roman" panose="02020603050405020304" pitchFamily="18" charset="0"/>
                        <a:cs typeface="Times New Roman" panose="02020603050405020304" pitchFamily="18" charset="0"/>
                      </a:endParaRPr>
                    </a:p>
                  </a:txBody>
                  <a:tcPr/>
                </a:tc>
                <a:tc>
                  <a:txBody>
                    <a:bodyPr/>
                    <a:lstStyle/>
                    <a:p>
                      <a:r>
                        <a:rPr lang="en-US" sz="2000" b="1" dirty="0" err="1" smtClean="0">
                          <a:latin typeface="Times New Roman" panose="02020603050405020304" pitchFamily="18" charset="0"/>
                          <a:cs typeface="Times New Roman" panose="02020603050405020304" pitchFamily="18" charset="0"/>
                        </a:rPr>
                        <a:t>Câu</a:t>
                      </a:r>
                      <a:r>
                        <a:rPr lang="en-US" sz="2000" b="1" baseline="0" dirty="0" smtClean="0">
                          <a:latin typeface="Times New Roman" panose="02020603050405020304" pitchFamily="18" charset="0"/>
                          <a:cs typeface="Times New Roman" panose="02020603050405020304" pitchFamily="18" charset="0"/>
                        </a:rPr>
                        <a:t> 2:</a:t>
                      </a:r>
                      <a:endParaRPr lang="en-US" sz="20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21028608"/>
                  </a:ext>
                </a:extLst>
              </a:tr>
              <a:tr h="447040">
                <a:tc>
                  <a:txBody>
                    <a:bodyPr/>
                    <a:lstStyle/>
                    <a:p>
                      <a:r>
                        <a:rPr lang="en-US" sz="2000" b="1" dirty="0" err="1" smtClean="0">
                          <a:latin typeface="Times New Roman" panose="02020603050405020304" pitchFamily="18" charset="0"/>
                          <a:cs typeface="Times New Roman" panose="02020603050405020304" pitchFamily="18" charset="0"/>
                        </a:rPr>
                        <a:t>Câu</a:t>
                      </a:r>
                      <a:r>
                        <a:rPr lang="en-US" sz="2000" b="1" baseline="0" dirty="0" smtClean="0">
                          <a:latin typeface="Times New Roman" panose="02020603050405020304" pitchFamily="18" charset="0"/>
                          <a:cs typeface="Times New Roman" panose="02020603050405020304" pitchFamily="18" charset="0"/>
                        </a:rPr>
                        <a:t> 3:</a:t>
                      </a:r>
                    </a:p>
                    <a:p>
                      <a:endParaRPr lang="en-US" sz="2000" b="1" dirty="0">
                        <a:latin typeface="Times New Roman" panose="02020603050405020304" pitchFamily="18" charset="0"/>
                        <a:cs typeface="Times New Roman" panose="02020603050405020304" pitchFamily="18" charset="0"/>
                      </a:endParaRPr>
                    </a:p>
                  </a:txBody>
                  <a:tcPr/>
                </a:tc>
                <a:tc>
                  <a:txBody>
                    <a:bodyPr/>
                    <a:lstStyle/>
                    <a:p>
                      <a:r>
                        <a:rPr lang="en-US" sz="2000" b="1" dirty="0" err="1" smtClean="0">
                          <a:latin typeface="Times New Roman" panose="02020603050405020304" pitchFamily="18" charset="0"/>
                          <a:cs typeface="Times New Roman" panose="02020603050405020304" pitchFamily="18" charset="0"/>
                        </a:rPr>
                        <a:t>Câu</a:t>
                      </a:r>
                      <a:r>
                        <a:rPr lang="en-US" sz="2000" b="1" baseline="0" dirty="0" smtClean="0">
                          <a:latin typeface="Times New Roman" panose="02020603050405020304" pitchFamily="18" charset="0"/>
                          <a:cs typeface="Times New Roman" panose="02020603050405020304" pitchFamily="18" charset="0"/>
                        </a:rPr>
                        <a:t> 4: </a:t>
                      </a:r>
                      <a:endParaRPr lang="en-US" sz="20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0677981"/>
                  </a:ext>
                </a:extLst>
              </a:tr>
              <a:tr h="447040">
                <a:tc>
                  <a:txBody>
                    <a:bodyPr/>
                    <a:lstStyle/>
                    <a:p>
                      <a:r>
                        <a:rPr lang="en-US" sz="2000" b="1" dirty="0" err="1" smtClean="0">
                          <a:latin typeface="Times New Roman" panose="02020603050405020304" pitchFamily="18" charset="0"/>
                          <a:cs typeface="Times New Roman" panose="02020603050405020304" pitchFamily="18" charset="0"/>
                        </a:rPr>
                        <a:t>Câu</a:t>
                      </a:r>
                      <a:r>
                        <a:rPr lang="en-US" sz="2000" b="1" baseline="0" dirty="0" smtClean="0">
                          <a:latin typeface="Times New Roman" panose="02020603050405020304" pitchFamily="18" charset="0"/>
                          <a:cs typeface="Times New Roman" panose="02020603050405020304" pitchFamily="18" charset="0"/>
                        </a:rPr>
                        <a:t> 5:</a:t>
                      </a:r>
                    </a:p>
                    <a:p>
                      <a:endParaRPr lang="en-US" sz="2000" b="1" dirty="0">
                        <a:latin typeface="Times New Roman" panose="02020603050405020304" pitchFamily="18" charset="0"/>
                        <a:cs typeface="Times New Roman" panose="02020603050405020304" pitchFamily="18" charset="0"/>
                      </a:endParaRPr>
                    </a:p>
                  </a:txBody>
                  <a:tcPr/>
                </a:tc>
                <a:tc>
                  <a:txBody>
                    <a:bodyPr/>
                    <a:lstStyle/>
                    <a:p>
                      <a:r>
                        <a:rPr lang="en-US" sz="2000" b="1" dirty="0" err="1" smtClean="0">
                          <a:latin typeface="Times New Roman" panose="02020603050405020304" pitchFamily="18" charset="0"/>
                          <a:cs typeface="Times New Roman" panose="02020603050405020304" pitchFamily="18" charset="0"/>
                        </a:rPr>
                        <a:t>Câu</a:t>
                      </a:r>
                      <a:r>
                        <a:rPr lang="en-US" sz="2000" b="1" baseline="0" dirty="0" smtClean="0">
                          <a:latin typeface="Times New Roman" panose="02020603050405020304" pitchFamily="18" charset="0"/>
                          <a:cs typeface="Times New Roman" panose="02020603050405020304" pitchFamily="18" charset="0"/>
                        </a:rPr>
                        <a:t> 6:</a:t>
                      </a:r>
                      <a:endParaRPr lang="en-US" sz="20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16792843"/>
                  </a:ext>
                </a:extLst>
              </a:tr>
              <a:tr h="447040">
                <a:tc>
                  <a:txBody>
                    <a:bodyPr/>
                    <a:lstStyle/>
                    <a:p>
                      <a:r>
                        <a:rPr lang="en-US" sz="2000" b="1" dirty="0" err="1" smtClean="0">
                          <a:latin typeface="Times New Roman" panose="02020603050405020304" pitchFamily="18" charset="0"/>
                          <a:cs typeface="Times New Roman" panose="02020603050405020304" pitchFamily="18" charset="0"/>
                        </a:rPr>
                        <a:t>Câu</a:t>
                      </a:r>
                      <a:r>
                        <a:rPr lang="en-US" sz="2000" b="1" baseline="0" dirty="0" smtClean="0">
                          <a:latin typeface="Times New Roman" panose="02020603050405020304" pitchFamily="18" charset="0"/>
                          <a:cs typeface="Times New Roman" panose="02020603050405020304" pitchFamily="18" charset="0"/>
                        </a:rPr>
                        <a:t> 7: </a:t>
                      </a:r>
                      <a:endParaRPr lang="en-US" sz="2000" b="1" dirty="0">
                        <a:latin typeface="Times New Roman" panose="02020603050405020304" pitchFamily="18" charset="0"/>
                        <a:cs typeface="Times New Roman" panose="02020603050405020304" pitchFamily="18" charset="0"/>
                      </a:endParaRPr>
                    </a:p>
                  </a:txBody>
                  <a:tcPr/>
                </a:tc>
                <a:tc>
                  <a:txBody>
                    <a:bodyPr/>
                    <a:lstStyle/>
                    <a:p>
                      <a:r>
                        <a:rPr lang="en-US" sz="2000" b="1" dirty="0" err="1" smtClean="0">
                          <a:latin typeface="Times New Roman" panose="02020603050405020304" pitchFamily="18" charset="0"/>
                          <a:cs typeface="Times New Roman" panose="02020603050405020304" pitchFamily="18" charset="0"/>
                        </a:rPr>
                        <a:t>Câu</a:t>
                      </a:r>
                      <a:r>
                        <a:rPr lang="en-US" sz="2000" b="1" baseline="0" dirty="0" smtClean="0">
                          <a:latin typeface="Times New Roman" panose="02020603050405020304" pitchFamily="18" charset="0"/>
                          <a:cs typeface="Times New Roman" panose="02020603050405020304" pitchFamily="18" charset="0"/>
                        </a:rPr>
                        <a:t> 8: </a:t>
                      </a:r>
                    </a:p>
                    <a:p>
                      <a:endParaRPr lang="en-US" sz="20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29440920"/>
                  </a:ext>
                </a:extLst>
              </a:tr>
              <a:tr h="447040">
                <a:tc>
                  <a:txBody>
                    <a:bodyPr/>
                    <a:lstStyle/>
                    <a:p>
                      <a:r>
                        <a:rPr lang="en-US" sz="2000" b="1" dirty="0" err="1" smtClean="0">
                          <a:latin typeface="Times New Roman" panose="02020603050405020304" pitchFamily="18" charset="0"/>
                          <a:cs typeface="Times New Roman" panose="02020603050405020304" pitchFamily="18" charset="0"/>
                        </a:rPr>
                        <a:t>Câu</a:t>
                      </a:r>
                      <a:r>
                        <a:rPr lang="en-US" sz="2000" b="1" baseline="0" dirty="0" smtClean="0">
                          <a:latin typeface="Times New Roman" panose="02020603050405020304" pitchFamily="18" charset="0"/>
                          <a:cs typeface="Times New Roman" panose="02020603050405020304" pitchFamily="18" charset="0"/>
                        </a:rPr>
                        <a:t> 9: </a:t>
                      </a:r>
                    </a:p>
                    <a:p>
                      <a:endParaRPr lang="en-US" sz="2000" b="1" dirty="0">
                        <a:latin typeface="Times New Roman" panose="02020603050405020304" pitchFamily="18" charset="0"/>
                        <a:cs typeface="Times New Roman" panose="02020603050405020304" pitchFamily="18" charset="0"/>
                      </a:endParaRPr>
                    </a:p>
                  </a:txBody>
                  <a:tcPr/>
                </a:tc>
                <a:tc>
                  <a:txBody>
                    <a:bodyPr/>
                    <a:lstStyle/>
                    <a:p>
                      <a:r>
                        <a:rPr lang="en-US" sz="2000" b="1" dirty="0" err="1" smtClean="0">
                          <a:latin typeface="Times New Roman" panose="02020603050405020304" pitchFamily="18" charset="0"/>
                          <a:cs typeface="Times New Roman" panose="02020603050405020304" pitchFamily="18" charset="0"/>
                        </a:rPr>
                        <a:t>Câu</a:t>
                      </a:r>
                      <a:r>
                        <a:rPr lang="en-US" sz="2000" b="1" baseline="0" dirty="0" smtClean="0">
                          <a:latin typeface="Times New Roman" panose="02020603050405020304" pitchFamily="18" charset="0"/>
                          <a:cs typeface="Times New Roman" panose="02020603050405020304" pitchFamily="18" charset="0"/>
                        </a:rPr>
                        <a:t> 10</a:t>
                      </a:r>
                      <a:endParaRPr lang="en-US" sz="20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82926488"/>
                  </a:ext>
                </a:extLst>
              </a:tr>
              <a:tr h="447040">
                <a:tc>
                  <a:txBody>
                    <a:bodyPr/>
                    <a:lstStyle/>
                    <a:p>
                      <a:r>
                        <a:rPr lang="en-US" sz="2000" b="1" dirty="0" err="1" smtClean="0">
                          <a:latin typeface="Times New Roman" panose="02020603050405020304" pitchFamily="18" charset="0"/>
                          <a:cs typeface="Times New Roman" panose="02020603050405020304" pitchFamily="18" charset="0"/>
                        </a:rPr>
                        <a:t>Câu</a:t>
                      </a:r>
                      <a:r>
                        <a:rPr lang="en-US" sz="2000" b="1" baseline="0" dirty="0" smtClean="0">
                          <a:latin typeface="Times New Roman" panose="02020603050405020304" pitchFamily="18" charset="0"/>
                          <a:cs typeface="Times New Roman" panose="02020603050405020304" pitchFamily="18" charset="0"/>
                        </a:rPr>
                        <a:t> 11:</a:t>
                      </a:r>
                    </a:p>
                    <a:p>
                      <a:endParaRPr lang="en-US" sz="2000" b="1" dirty="0">
                        <a:latin typeface="Times New Roman" panose="02020603050405020304" pitchFamily="18" charset="0"/>
                        <a:cs typeface="Times New Roman" panose="02020603050405020304" pitchFamily="18" charset="0"/>
                      </a:endParaRPr>
                    </a:p>
                  </a:txBody>
                  <a:tcPr/>
                </a:tc>
                <a:tc>
                  <a:txBody>
                    <a:bodyPr/>
                    <a:lstStyle/>
                    <a:p>
                      <a:r>
                        <a:rPr lang="en-US" sz="2000" b="1" dirty="0" err="1" smtClean="0">
                          <a:latin typeface="Times New Roman" panose="02020603050405020304" pitchFamily="18" charset="0"/>
                          <a:cs typeface="Times New Roman" panose="02020603050405020304" pitchFamily="18" charset="0"/>
                        </a:rPr>
                        <a:t>Câu</a:t>
                      </a:r>
                      <a:r>
                        <a:rPr lang="en-US" sz="2000" b="1" baseline="0" dirty="0" smtClean="0">
                          <a:latin typeface="Times New Roman" panose="02020603050405020304" pitchFamily="18" charset="0"/>
                          <a:cs typeface="Times New Roman" panose="02020603050405020304" pitchFamily="18" charset="0"/>
                        </a:rPr>
                        <a:t> 12</a:t>
                      </a:r>
                      <a:endParaRPr lang="en-US" sz="20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55731882"/>
                  </a:ext>
                </a:extLst>
              </a:tr>
              <a:tr h="447040">
                <a:tc>
                  <a:txBody>
                    <a:bodyPr/>
                    <a:lstStyle/>
                    <a:p>
                      <a:r>
                        <a:rPr lang="en-US" sz="2000" b="1" dirty="0" err="1" smtClean="0">
                          <a:latin typeface="Times New Roman" panose="02020603050405020304" pitchFamily="18" charset="0"/>
                          <a:cs typeface="Times New Roman" panose="02020603050405020304" pitchFamily="18" charset="0"/>
                        </a:rPr>
                        <a:t>Câu</a:t>
                      </a:r>
                      <a:r>
                        <a:rPr lang="en-US" sz="2000" b="1" baseline="0" dirty="0" smtClean="0">
                          <a:latin typeface="Times New Roman" panose="02020603050405020304" pitchFamily="18" charset="0"/>
                          <a:cs typeface="Times New Roman" panose="02020603050405020304" pitchFamily="18" charset="0"/>
                        </a:rPr>
                        <a:t> 13:</a:t>
                      </a:r>
                    </a:p>
                    <a:p>
                      <a:endParaRPr lang="en-US" sz="2000" b="1" dirty="0">
                        <a:latin typeface="Times New Roman" panose="02020603050405020304" pitchFamily="18" charset="0"/>
                        <a:cs typeface="Times New Roman" panose="02020603050405020304" pitchFamily="18" charset="0"/>
                      </a:endParaRPr>
                    </a:p>
                  </a:txBody>
                  <a:tcPr/>
                </a:tc>
                <a:tc>
                  <a:txBody>
                    <a:bodyPr/>
                    <a:lstStyle/>
                    <a:p>
                      <a:r>
                        <a:rPr lang="en-US" sz="2000" b="1" dirty="0" err="1" smtClean="0">
                          <a:latin typeface="Times New Roman" panose="02020603050405020304" pitchFamily="18" charset="0"/>
                          <a:cs typeface="Times New Roman" panose="02020603050405020304" pitchFamily="18" charset="0"/>
                        </a:rPr>
                        <a:t>Câu</a:t>
                      </a:r>
                      <a:r>
                        <a:rPr lang="en-US" sz="2000" b="1" baseline="0" dirty="0" smtClean="0">
                          <a:latin typeface="Times New Roman" panose="02020603050405020304" pitchFamily="18" charset="0"/>
                          <a:cs typeface="Times New Roman" panose="02020603050405020304" pitchFamily="18" charset="0"/>
                        </a:rPr>
                        <a:t> 14</a:t>
                      </a:r>
                      <a:endParaRPr lang="en-US" sz="20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88801119"/>
                  </a:ext>
                </a:extLst>
              </a:tr>
              <a:tr h="447040">
                <a:tc gridSpan="2">
                  <a:txBody>
                    <a:bodyPr/>
                    <a:lstStyle/>
                    <a:p>
                      <a:r>
                        <a:rPr lang="en-US" sz="2000" b="1" dirty="0" err="1" smtClean="0">
                          <a:latin typeface="Times New Roman" panose="02020603050405020304" pitchFamily="18" charset="0"/>
                          <a:cs typeface="Times New Roman" panose="02020603050405020304" pitchFamily="18" charset="0"/>
                        </a:rPr>
                        <a:t>Câu</a:t>
                      </a:r>
                      <a:r>
                        <a:rPr lang="en-US" sz="2000" b="1" baseline="0" dirty="0" smtClean="0">
                          <a:latin typeface="Times New Roman" panose="02020603050405020304" pitchFamily="18" charset="0"/>
                          <a:cs typeface="Times New Roman" panose="02020603050405020304" pitchFamily="18" charset="0"/>
                        </a:rPr>
                        <a:t> 15:</a:t>
                      </a:r>
                    </a:p>
                    <a:p>
                      <a:endParaRPr lang="en-US" sz="2000" b="1" dirty="0">
                        <a:latin typeface="Times New Roman" panose="02020603050405020304" pitchFamily="18" charset="0"/>
                        <a:cs typeface="Times New Roman" panose="02020603050405020304" pitchFamily="18" charset="0"/>
                      </a:endParaRPr>
                    </a:p>
                  </a:txBody>
                  <a:tcPr/>
                </a:tc>
                <a:tc hMerge="1">
                  <a:txBody>
                    <a:bodyPr/>
                    <a:lstStyle/>
                    <a:p>
                      <a:endParaRPr lang="en-US" dirty="0"/>
                    </a:p>
                  </a:txBody>
                  <a:tcPr/>
                </a:tc>
                <a:extLst>
                  <a:ext uri="{0D108BD9-81ED-4DB2-BD59-A6C34878D82A}">
                    <a16:rowId xmlns:a16="http://schemas.microsoft.com/office/drawing/2014/main" val="1151971911"/>
                  </a:ext>
                </a:extLst>
              </a:tr>
            </a:tbl>
          </a:graphicData>
        </a:graphic>
      </p:graphicFrame>
    </p:spTree>
    <p:extLst>
      <p:ext uri="{BB962C8B-B14F-4D97-AF65-F5344CB8AC3E}">
        <p14:creationId xmlns:p14="http://schemas.microsoft.com/office/powerpoint/2010/main" val="1355891038"/>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r>
              <a:rPr lang="en-US" sz="5400" dirty="0">
                <a:solidFill>
                  <a:srgbClr val="0000FF"/>
                </a:solidFill>
                <a:latin typeface="Algerian" pitchFamily="82" charset="0"/>
              </a:rPr>
              <a:t>CÂU </a:t>
            </a:r>
            <a:r>
              <a:rPr lang="en-US" sz="5400" dirty="0" smtClean="0">
                <a:solidFill>
                  <a:srgbClr val="0000FF"/>
                </a:solidFill>
                <a:latin typeface="Algerian" pitchFamily="82" charset="0"/>
              </a:rPr>
              <a:t>HỎI 1 </a:t>
            </a:r>
            <a:endParaRPr lang="en-US" sz="5400" dirty="0">
              <a:solidFill>
                <a:srgbClr val="0000FF"/>
              </a:solidFill>
              <a:latin typeface="Algerian" pitchFamily="82" charset="0"/>
            </a:endParaRPr>
          </a:p>
        </p:txBody>
      </p:sp>
      <p:graphicFrame>
        <p:nvGraphicFramePr>
          <p:cNvPr id="34" name="Object 33"/>
          <p:cNvGraphicFramePr>
            <a:graphicFrameLocks noChangeAspect="1"/>
          </p:cNvGraphicFramePr>
          <p:nvPr>
            <p:extLst/>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1107" name="Equation" r:id="rId11" imgW="114120" imgH="177480" progId="Equation.DSMT4">
                  <p:embed/>
                </p:oleObj>
              </mc:Choice>
              <mc:Fallback>
                <p:oleObj name="Equation" r:id="rId11" imgW="114120" imgH="17748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32459" y="5569803"/>
            <a:ext cx="5835969" cy="830997"/>
          </a:xfrm>
          <a:prstGeom prst="rect">
            <a:avLst/>
          </a:prstGeom>
          <a:solidFill>
            <a:schemeClr val="tx1">
              <a:alpha val="47000"/>
            </a:schemeClr>
          </a:solidFill>
        </p:spPr>
        <p:txBody>
          <a:bodyPr wrap="square" rtlCol="0">
            <a:spAutoFit/>
          </a:bodyPr>
          <a:lstStyle/>
          <a:p>
            <a:r>
              <a:rPr lang="en-US" sz="4800" dirty="0" smtClean="0">
                <a:solidFill>
                  <a:schemeClr val="bg1"/>
                </a:solidFill>
                <a:latin typeface="UVN Ai Cap" panose="02040603050506020204" pitchFamily="18" charset="0"/>
              </a:rPr>
              <a:t>Hà </a:t>
            </a:r>
            <a:r>
              <a:rPr lang="en-US" sz="4800" dirty="0" err="1" smtClean="0">
                <a:solidFill>
                  <a:schemeClr val="bg1"/>
                </a:solidFill>
                <a:latin typeface="UVN Ai Cap" panose="02040603050506020204" pitchFamily="18" charset="0"/>
              </a:rPr>
              <a:t>Tĩnh</a:t>
            </a:r>
            <a:endParaRPr lang="en-US" sz="4800" dirty="0">
              <a:solidFill>
                <a:schemeClr val="bg1"/>
              </a:solidFill>
              <a:latin typeface="UVN Ai Cap" panose="02040603050506020204" pitchFamily="18" charset="0"/>
            </a:endParaRPr>
          </a:p>
        </p:txBody>
      </p:sp>
      <p:sp>
        <p:nvSpPr>
          <p:cNvPr id="36" name="TextBox 35"/>
          <p:cNvSpPr txBox="1"/>
          <p:nvPr/>
        </p:nvSpPr>
        <p:spPr>
          <a:xfrm>
            <a:off x="666663" y="2211209"/>
            <a:ext cx="10636996" cy="830997"/>
          </a:xfrm>
          <a:prstGeom prst="rect">
            <a:avLst/>
          </a:prstGeom>
          <a:solidFill>
            <a:schemeClr val="tx1">
              <a:alpha val="47000"/>
            </a:schemeClr>
          </a:solidFill>
        </p:spPr>
        <p:txBody>
          <a:bodyPr wrap="square" rtlCol="0">
            <a:spAutoFit/>
          </a:bodyPr>
          <a:lstStyle/>
          <a:p>
            <a:r>
              <a:rPr lang="en-US" sz="4800" dirty="0" err="1" smtClean="0">
                <a:solidFill>
                  <a:schemeClr val="bg1"/>
                </a:solidFill>
                <a:latin typeface="UVN Ai Cap" panose="02040603050506020204" pitchFamily="18" charset="0"/>
              </a:rPr>
              <a:t>Quê</a:t>
            </a:r>
            <a:r>
              <a:rPr lang="en-US" sz="4800" dirty="0" smtClean="0">
                <a:solidFill>
                  <a:schemeClr val="bg1"/>
                </a:solidFill>
                <a:latin typeface="UVN Ai Cap" panose="02040603050506020204" pitchFamily="18" charset="0"/>
              </a:rPr>
              <a:t> cha </a:t>
            </a:r>
            <a:r>
              <a:rPr lang="en-US" sz="4800" dirty="0" err="1" smtClean="0">
                <a:solidFill>
                  <a:schemeClr val="bg1"/>
                </a:solidFill>
                <a:latin typeface="UVN Ai Cap" panose="02040603050506020204" pitchFamily="18" charset="0"/>
              </a:rPr>
              <a:t>của</a:t>
            </a:r>
            <a:r>
              <a:rPr lang="en-US" sz="4800" dirty="0" smtClean="0">
                <a:solidFill>
                  <a:schemeClr val="bg1"/>
                </a:solidFill>
                <a:latin typeface="UVN Ai Cap" panose="02040603050506020204" pitchFamily="18" charset="0"/>
              </a:rPr>
              <a:t> </a:t>
            </a:r>
            <a:r>
              <a:rPr lang="en-US" sz="4800" dirty="0" err="1" smtClean="0">
                <a:solidFill>
                  <a:schemeClr val="bg1"/>
                </a:solidFill>
                <a:latin typeface="UVN Ai Cap" panose="02040603050506020204" pitchFamily="18" charset="0"/>
              </a:rPr>
              <a:t>Nguyễn</a:t>
            </a:r>
            <a:r>
              <a:rPr lang="en-US" sz="4800" dirty="0" smtClean="0">
                <a:solidFill>
                  <a:schemeClr val="bg1"/>
                </a:solidFill>
                <a:latin typeface="UVN Ai Cap" panose="02040603050506020204" pitchFamily="18" charset="0"/>
              </a:rPr>
              <a:t> Du là ở </a:t>
            </a:r>
            <a:r>
              <a:rPr lang="en-US" sz="4800" dirty="0" err="1" smtClean="0">
                <a:solidFill>
                  <a:schemeClr val="bg1"/>
                </a:solidFill>
                <a:latin typeface="UVN Ai Cap" panose="02040603050506020204" pitchFamily="18" charset="0"/>
              </a:rPr>
              <a:t>đâu</a:t>
            </a:r>
            <a:r>
              <a:rPr lang="en-US" sz="4800" dirty="0" smtClean="0">
                <a:solidFill>
                  <a:schemeClr val="bg1"/>
                </a:solidFill>
                <a:latin typeface="UVN Ai Cap" panose="02040603050506020204" pitchFamily="18" charset="0"/>
              </a:rPr>
              <a:t>?</a:t>
            </a:r>
            <a:endParaRPr lang="en-US" sz="4800" dirty="0">
              <a:solidFill>
                <a:schemeClr val="bg1"/>
              </a:solidFill>
              <a:latin typeface="UVN Ai Cap" panose="02040603050506020204" pitchFamily="18" charset="0"/>
            </a:endParaRPr>
          </a:p>
        </p:txBody>
      </p:sp>
      <p:sp>
        <p:nvSpPr>
          <p:cNvPr id="2" name="TextBox 1"/>
          <p:cNvSpPr txBox="1"/>
          <p:nvPr/>
        </p:nvSpPr>
        <p:spPr>
          <a:xfrm>
            <a:off x="457200" y="4563070"/>
            <a:ext cx="3536950" cy="923330"/>
          </a:xfrm>
          <a:prstGeom prst="rect">
            <a:avLst/>
          </a:prstGeom>
          <a:noFill/>
        </p:spPr>
        <p:txBody>
          <a:bodyPr wrap="square" rtlCol="0">
            <a:spAutoFit/>
          </a:bodyPr>
          <a:lstStyle/>
          <a:p>
            <a:r>
              <a:rPr lang="en-US" sz="5400" i="1" u="sng" dirty="0" err="1">
                <a:solidFill>
                  <a:srgbClr val="0000FF"/>
                </a:solidFill>
                <a:latin typeface="UVN Ai Cap" panose="02040603050506020204" pitchFamily="18" charset="0"/>
              </a:rPr>
              <a:t>Đáp</a:t>
            </a:r>
            <a:r>
              <a:rPr lang="en-US" sz="5400" i="1" u="sng" dirty="0">
                <a:solidFill>
                  <a:srgbClr val="0000FF"/>
                </a:solidFill>
                <a:latin typeface="UVN Ai Cap" panose="02040603050506020204" pitchFamily="18" charset="0"/>
              </a:rPr>
              <a:t> </a:t>
            </a:r>
            <a:r>
              <a:rPr lang="en-US" sz="5400" i="1" u="sng" dirty="0" err="1">
                <a:solidFill>
                  <a:srgbClr val="0000FF"/>
                </a:solidFill>
                <a:latin typeface="UVN Ai Cap" panose="02040603050506020204" pitchFamily="18" charset="0"/>
              </a:rPr>
              <a:t>án</a:t>
            </a:r>
            <a:r>
              <a:rPr lang="en-US" sz="5400" i="1" u="sng" dirty="0">
                <a:solidFill>
                  <a:srgbClr val="0000FF"/>
                </a:solidFill>
                <a:latin typeface="UVN Ai Cap" panose="02040603050506020204" pitchFamily="18" charset="0"/>
              </a:rPr>
              <a:t>: </a:t>
            </a: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0722167" y="503559"/>
            <a:ext cx="1114507" cy="986803"/>
          </a:xfrm>
          <a:prstGeom prst="ellipse">
            <a:avLst/>
          </a:prstGeom>
          <a:ln>
            <a:noFill/>
          </a:ln>
          <a:effectLst>
            <a:softEdge rad="112500"/>
          </a:effectLst>
          <a:extLst/>
        </p:spPr>
      </p:pic>
      <p:sp>
        <p:nvSpPr>
          <p:cNvPr id="38" name="Hình chữ nhật 85"/>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0597731" y="170281"/>
            <a:ext cx="1363378"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0737854" y="5995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eaLnBrk="1" fontAlgn="auto" hangingPunct="1">
              <a:spcBef>
                <a:spcPts val="0"/>
              </a:spcBef>
              <a:spcAft>
                <a:spcPts val="0"/>
              </a:spcAft>
              <a:defRPr/>
            </a:pPr>
            <a:r>
              <a:rPr lang="en-US"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1460744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r>
              <a:rPr lang="en-US" sz="5400" dirty="0">
                <a:solidFill>
                  <a:srgbClr val="0000FF"/>
                </a:solidFill>
                <a:latin typeface="Algerian" pitchFamily="82" charset="0"/>
              </a:rPr>
              <a:t>CÂU HỎI 2</a:t>
            </a:r>
          </a:p>
        </p:txBody>
      </p:sp>
      <p:graphicFrame>
        <p:nvGraphicFramePr>
          <p:cNvPr id="34" name="Object 33"/>
          <p:cNvGraphicFramePr>
            <a:graphicFrameLocks noChangeAspect="1"/>
          </p:cNvGraphicFramePr>
          <p:nvPr>
            <p:extLst/>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2130" name="Equation" r:id="rId11" imgW="114120" imgH="177480" progId="Equation.DSMT4">
                  <p:embed/>
                </p:oleObj>
              </mc:Choice>
              <mc:Fallback>
                <p:oleObj name="Equation" r:id="rId11" imgW="114120" imgH="17748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32459" y="5188803"/>
            <a:ext cx="9578341" cy="830997"/>
          </a:xfrm>
          <a:prstGeom prst="rect">
            <a:avLst/>
          </a:prstGeom>
          <a:solidFill>
            <a:schemeClr val="tx1">
              <a:alpha val="47000"/>
            </a:schemeClr>
          </a:solidFill>
        </p:spPr>
        <p:txBody>
          <a:bodyPr wrap="square" rtlCol="0">
            <a:spAutoFit/>
          </a:bodyPr>
          <a:lstStyle/>
          <a:p>
            <a:r>
              <a:rPr lang="en-US" sz="4800" dirty="0" err="1" smtClean="0">
                <a:solidFill>
                  <a:schemeClr val="bg1"/>
                </a:solidFill>
                <a:latin typeface="UVN Ai Cap" panose="02040603050506020204" pitchFamily="18" charset="0"/>
              </a:rPr>
              <a:t>Cuối</a:t>
            </a:r>
            <a:r>
              <a:rPr lang="en-US" sz="4800" dirty="0" smtClean="0">
                <a:solidFill>
                  <a:schemeClr val="bg1"/>
                </a:solidFill>
                <a:latin typeface="UVN Ai Cap" panose="02040603050506020204" pitchFamily="18" charset="0"/>
              </a:rPr>
              <a:t> </a:t>
            </a:r>
            <a:r>
              <a:rPr lang="en-US" sz="4800" dirty="0" err="1" smtClean="0">
                <a:solidFill>
                  <a:schemeClr val="bg1"/>
                </a:solidFill>
                <a:latin typeface="UVN Ai Cap" panose="02040603050506020204" pitchFamily="18" charset="0"/>
              </a:rPr>
              <a:t>thê</a:t>
            </a:r>
            <a:r>
              <a:rPr lang="en-US" sz="4800" dirty="0" smtClean="0">
                <a:solidFill>
                  <a:schemeClr val="bg1"/>
                </a:solidFill>
                <a:latin typeface="UVN Ai Cap" panose="02040603050506020204" pitchFamily="18" charset="0"/>
              </a:rPr>
              <a:t>́ </a:t>
            </a:r>
            <a:r>
              <a:rPr lang="en-US" sz="4800" dirty="0" err="1" smtClean="0">
                <a:solidFill>
                  <a:schemeClr val="bg1"/>
                </a:solidFill>
                <a:latin typeface="UVN Ai Cap" panose="02040603050506020204" pitchFamily="18" charset="0"/>
              </a:rPr>
              <a:t>ki</a:t>
            </a:r>
            <a:r>
              <a:rPr lang="en-US" sz="4800" dirty="0" smtClean="0">
                <a:solidFill>
                  <a:schemeClr val="bg1"/>
                </a:solidFill>
                <a:latin typeface="UVN Ai Cap" panose="02040603050506020204" pitchFamily="18" charset="0"/>
              </a:rPr>
              <a:t>̉ 18 </a:t>
            </a:r>
            <a:r>
              <a:rPr lang="en-US" sz="4800" dirty="0" err="1" smtClean="0">
                <a:solidFill>
                  <a:schemeClr val="bg1"/>
                </a:solidFill>
                <a:latin typeface="UVN Ai Cap" panose="02040603050506020204" pitchFamily="18" charset="0"/>
              </a:rPr>
              <a:t>đầu</a:t>
            </a:r>
            <a:r>
              <a:rPr lang="en-US" sz="4800" dirty="0" smtClean="0">
                <a:solidFill>
                  <a:schemeClr val="bg1"/>
                </a:solidFill>
                <a:latin typeface="UVN Ai Cap" panose="02040603050506020204" pitchFamily="18" charset="0"/>
              </a:rPr>
              <a:t> </a:t>
            </a:r>
            <a:r>
              <a:rPr lang="en-US" sz="4800" dirty="0" err="1" smtClean="0">
                <a:solidFill>
                  <a:schemeClr val="bg1"/>
                </a:solidFill>
                <a:latin typeface="UVN Ai Cap" panose="02040603050506020204" pitchFamily="18" charset="0"/>
              </a:rPr>
              <a:t>thê</a:t>
            </a:r>
            <a:r>
              <a:rPr lang="en-US" sz="4800" dirty="0" smtClean="0">
                <a:solidFill>
                  <a:schemeClr val="bg1"/>
                </a:solidFill>
                <a:latin typeface="UVN Ai Cap" panose="02040603050506020204" pitchFamily="18" charset="0"/>
              </a:rPr>
              <a:t>́ </a:t>
            </a:r>
            <a:r>
              <a:rPr lang="en-US" sz="4800" dirty="0" err="1" smtClean="0">
                <a:solidFill>
                  <a:schemeClr val="bg1"/>
                </a:solidFill>
                <a:latin typeface="UVN Ai Cap" panose="02040603050506020204" pitchFamily="18" charset="0"/>
              </a:rPr>
              <a:t>ki</a:t>
            </a:r>
            <a:r>
              <a:rPr lang="en-US" sz="4800" dirty="0" smtClean="0">
                <a:solidFill>
                  <a:schemeClr val="bg1"/>
                </a:solidFill>
                <a:latin typeface="UVN Ai Cap" panose="02040603050506020204" pitchFamily="18" charset="0"/>
              </a:rPr>
              <a:t>̉ 19</a:t>
            </a:r>
            <a:endParaRPr lang="en-US" sz="4800" dirty="0">
              <a:solidFill>
                <a:schemeClr val="bg1"/>
              </a:solidFill>
              <a:latin typeface="UVN Ai Cap" panose="02040603050506020204" pitchFamily="18" charset="0"/>
            </a:endParaRPr>
          </a:p>
        </p:txBody>
      </p:sp>
      <p:sp>
        <p:nvSpPr>
          <p:cNvPr id="36" name="TextBox 35"/>
          <p:cNvSpPr txBox="1"/>
          <p:nvPr/>
        </p:nvSpPr>
        <p:spPr>
          <a:xfrm>
            <a:off x="666663" y="2211209"/>
            <a:ext cx="10636996" cy="1569660"/>
          </a:xfrm>
          <a:prstGeom prst="rect">
            <a:avLst/>
          </a:prstGeom>
          <a:solidFill>
            <a:schemeClr val="tx1">
              <a:alpha val="47000"/>
            </a:schemeClr>
          </a:solidFill>
        </p:spPr>
        <p:txBody>
          <a:bodyPr wrap="square" rtlCol="0">
            <a:spAutoFit/>
          </a:bodyPr>
          <a:lstStyle/>
          <a:p>
            <a:r>
              <a:rPr lang="en-US" sz="4800" dirty="0" err="1" smtClean="0">
                <a:solidFill>
                  <a:schemeClr val="bg1"/>
                </a:solidFill>
                <a:latin typeface="UVN Ai Cap" panose="02040603050506020204" pitchFamily="18" charset="0"/>
              </a:rPr>
              <a:t>Nguyễn</a:t>
            </a:r>
            <a:r>
              <a:rPr lang="en-US" sz="4800" dirty="0" smtClean="0">
                <a:solidFill>
                  <a:schemeClr val="bg1"/>
                </a:solidFill>
                <a:latin typeface="UVN Ai Cap" panose="02040603050506020204" pitchFamily="18" charset="0"/>
              </a:rPr>
              <a:t> Du </a:t>
            </a:r>
            <a:r>
              <a:rPr lang="en-US" sz="4800" dirty="0" err="1" smtClean="0">
                <a:solidFill>
                  <a:schemeClr val="bg1"/>
                </a:solidFill>
                <a:latin typeface="UVN Ai Cap" panose="02040603050506020204" pitchFamily="18" charset="0"/>
              </a:rPr>
              <a:t>sống</a:t>
            </a:r>
            <a:r>
              <a:rPr lang="en-US" sz="4800" dirty="0" smtClean="0">
                <a:solidFill>
                  <a:schemeClr val="bg1"/>
                </a:solidFill>
                <a:latin typeface="UVN Ai Cap" panose="02040603050506020204" pitchFamily="18" charset="0"/>
              </a:rPr>
              <a:t> </a:t>
            </a:r>
            <a:r>
              <a:rPr lang="en-US" sz="4800" dirty="0" err="1" smtClean="0">
                <a:solidFill>
                  <a:schemeClr val="bg1"/>
                </a:solidFill>
                <a:latin typeface="UVN Ai Cap" panose="02040603050506020204" pitchFamily="18" charset="0"/>
              </a:rPr>
              <a:t>vào</a:t>
            </a:r>
            <a:r>
              <a:rPr lang="en-US" sz="4800" dirty="0" smtClean="0">
                <a:solidFill>
                  <a:schemeClr val="bg1"/>
                </a:solidFill>
                <a:latin typeface="UVN Ai Cap" panose="02040603050506020204" pitchFamily="18" charset="0"/>
              </a:rPr>
              <a:t> </a:t>
            </a:r>
            <a:r>
              <a:rPr lang="en-US" sz="4800" dirty="0" err="1" smtClean="0">
                <a:solidFill>
                  <a:schemeClr val="bg1"/>
                </a:solidFill>
                <a:latin typeface="UVN Ai Cap" panose="02040603050506020204" pitchFamily="18" charset="0"/>
              </a:rPr>
              <a:t>thê</a:t>
            </a:r>
            <a:r>
              <a:rPr lang="en-US" sz="4800" dirty="0" smtClean="0">
                <a:solidFill>
                  <a:schemeClr val="bg1"/>
                </a:solidFill>
                <a:latin typeface="UVN Ai Cap" panose="02040603050506020204" pitchFamily="18" charset="0"/>
              </a:rPr>
              <a:t>́ </a:t>
            </a:r>
            <a:r>
              <a:rPr lang="en-US" sz="4800" dirty="0" err="1" smtClean="0">
                <a:solidFill>
                  <a:schemeClr val="bg1"/>
                </a:solidFill>
                <a:latin typeface="UVN Ai Cap" panose="02040603050506020204" pitchFamily="18" charset="0"/>
              </a:rPr>
              <a:t>ki</a:t>
            </a:r>
            <a:r>
              <a:rPr lang="en-US" sz="4800" dirty="0" smtClean="0">
                <a:solidFill>
                  <a:schemeClr val="bg1"/>
                </a:solidFill>
                <a:latin typeface="UVN Ai Cap" panose="02040603050506020204" pitchFamily="18" charset="0"/>
              </a:rPr>
              <a:t>̉ </a:t>
            </a:r>
            <a:r>
              <a:rPr lang="en-US" sz="4800" dirty="0" err="1" smtClean="0">
                <a:solidFill>
                  <a:schemeClr val="bg1"/>
                </a:solidFill>
                <a:latin typeface="UVN Ai Cap" panose="02040603050506020204" pitchFamily="18" charset="0"/>
              </a:rPr>
              <a:t>thư</a:t>
            </a:r>
            <a:r>
              <a:rPr lang="en-US" sz="4800" dirty="0" smtClean="0">
                <a:solidFill>
                  <a:schemeClr val="bg1"/>
                </a:solidFill>
                <a:latin typeface="UVN Ai Cap" panose="02040603050506020204" pitchFamily="18" charset="0"/>
              </a:rPr>
              <a:t>́ </a:t>
            </a:r>
            <a:r>
              <a:rPr lang="en-US" sz="4800" dirty="0" err="1" smtClean="0">
                <a:solidFill>
                  <a:schemeClr val="bg1"/>
                </a:solidFill>
                <a:latin typeface="UVN Ai Cap" panose="02040603050506020204" pitchFamily="18" charset="0"/>
              </a:rPr>
              <a:t>bao</a:t>
            </a:r>
            <a:r>
              <a:rPr lang="en-US" sz="4800" dirty="0" smtClean="0">
                <a:solidFill>
                  <a:schemeClr val="bg1"/>
                </a:solidFill>
                <a:latin typeface="UVN Ai Cap" panose="02040603050506020204" pitchFamily="18" charset="0"/>
              </a:rPr>
              <a:t> </a:t>
            </a:r>
            <a:r>
              <a:rPr lang="en-US" sz="4800" dirty="0" err="1" smtClean="0">
                <a:solidFill>
                  <a:schemeClr val="bg1"/>
                </a:solidFill>
                <a:latin typeface="UVN Ai Cap" panose="02040603050506020204" pitchFamily="18" charset="0"/>
              </a:rPr>
              <a:t>nhiêu</a:t>
            </a:r>
            <a:r>
              <a:rPr lang="en-US" sz="4800" dirty="0" smtClean="0">
                <a:solidFill>
                  <a:schemeClr val="bg1"/>
                </a:solidFill>
                <a:latin typeface="UVN Ai Cap" panose="02040603050506020204" pitchFamily="18" charset="0"/>
              </a:rPr>
              <a:t>?</a:t>
            </a:r>
            <a:endParaRPr lang="en-US" sz="4800" dirty="0">
              <a:solidFill>
                <a:schemeClr val="bg1"/>
              </a:solidFill>
              <a:latin typeface="UVN Ai Cap" panose="02040603050506020204" pitchFamily="18" charset="0"/>
            </a:endParaRPr>
          </a:p>
        </p:txBody>
      </p:sp>
      <p:sp>
        <p:nvSpPr>
          <p:cNvPr id="2" name="TextBox 1"/>
          <p:cNvSpPr txBox="1"/>
          <p:nvPr/>
        </p:nvSpPr>
        <p:spPr>
          <a:xfrm>
            <a:off x="457200" y="4143969"/>
            <a:ext cx="3536950" cy="923330"/>
          </a:xfrm>
          <a:prstGeom prst="rect">
            <a:avLst/>
          </a:prstGeom>
          <a:noFill/>
        </p:spPr>
        <p:txBody>
          <a:bodyPr wrap="square" rtlCol="0">
            <a:spAutoFit/>
          </a:bodyPr>
          <a:lstStyle/>
          <a:p>
            <a:r>
              <a:rPr lang="en-US" sz="5400" i="1" u="sng" dirty="0" err="1">
                <a:solidFill>
                  <a:srgbClr val="0000FF"/>
                </a:solidFill>
                <a:latin typeface="UVN Ai Cap" panose="02040603050506020204" pitchFamily="18" charset="0"/>
              </a:rPr>
              <a:t>Đáp</a:t>
            </a:r>
            <a:r>
              <a:rPr lang="en-US" sz="5400" i="1" u="sng" dirty="0">
                <a:solidFill>
                  <a:srgbClr val="0000FF"/>
                </a:solidFill>
                <a:latin typeface="UVN Ai Cap" panose="02040603050506020204" pitchFamily="18" charset="0"/>
              </a:rPr>
              <a:t> </a:t>
            </a:r>
            <a:r>
              <a:rPr lang="en-US" sz="5400" i="1" u="sng" dirty="0" err="1">
                <a:solidFill>
                  <a:srgbClr val="0000FF"/>
                </a:solidFill>
                <a:latin typeface="UVN Ai Cap" panose="02040603050506020204" pitchFamily="18" charset="0"/>
              </a:rPr>
              <a:t>án</a:t>
            </a:r>
            <a:r>
              <a:rPr lang="en-US" sz="5400" i="1" u="sng" dirty="0">
                <a:solidFill>
                  <a:srgbClr val="0000FF"/>
                </a:solidFill>
                <a:latin typeface="UVN Ai Cap" panose="02040603050506020204" pitchFamily="18" charset="0"/>
              </a:rPr>
              <a:t>: </a:t>
            </a: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0722167" y="503559"/>
            <a:ext cx="1114507" cy="986803"/>
          </a:xfrm>
          <a:prstGeom prst="ellipse">
            <a:avLst/>
          </a:prstGeom>
          <a:ln>
            <a:noFill/>
          </a:ln>
          <a:effectLst>
            <a:softEdge rad="112500"/>
          </a:effectLst>
          <a:extLst/>
        </p:spPr>
      </p:pic>
      <p:sp>
        <p:nvSpPr>
          <p:cNvPr id="38" name="Hình chữ nhật 85"/>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0597731" y="170281"/>
            <a:ext cx="1363378"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0753542" y="651018"/>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eaLnBrk="1" fontAlgn="auto" hangingPunct="1">
              <a:spcBef>
                <a:spcPts val="0"/>
              </a:spcBef>
              <a:spcAft>
                <a:spcPts val="0"/>
              </a:spcAft>
              <a:defRPr/>
            </a:pPr>
            <a:r>
              <a:rPr lang="en-US"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1246595" y="6019800"/>
            <a:ext cx="609600" cy="609600"/>
          </a:xfrm>
          <a:prstGeom prst="rect">
            <a:avLst/>
          </a:prstGeom>
        </p:spPr>
      </p:pic>
      <p:pic>
        <p:nvPicPr>
          <p:cNvPr id="6" name="Picture 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spTree>
    <p:extLst>
      <p:ext uri="{BB962C8B-B14F-4D97-AF65-F5344CB8AC3E}">
        <p14:creationId xmlns:p14="http://schemas.microsoft.com/office/powerpoint/2010/main" val="440464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3"/>
                </p:tgtEl>
              </p:cMediaNode>
            </p:audio>
          </p:childTnLst>
        </p:cTn>
      </p:par>
    </p:tnLst>
    <p:bldLst>
      <p:bldP spid="32" grpId="0"/>
      <p:bldP spid="35" grpId="0" animBg="1"/>
      <p:bldP spid="36" grpId="0" animBg="1"/>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r>
              <a:rPr lang="en-US" sz="5400" dirty="0">
                <a:solidFill>
                  <a:srgbClr val="0000FF"/>
                </a:solidFill>
                <a:latin typeface="Algerian" pitchFamily="82" charset="0"/>
              </a:rPr>
              <a:t>CÂU </a:t>
            </a:r>
            <a:r>
              <a:rPr lang="en-US" sz="5400" dirty="0" smtClean="0">
                <a:solidFill>
                  <a:srgbClr val="0000FF"/>
                </a:solidFill>
                <a:latin typeface="Algerian" pitchFamily="82" charset="0"/>
              </a:rPr>
              <a:t>HỎI 3 </a:t>
            </a:r>
            <a:endParaRPr lang="en-US" sz="5400" dirty="0">
              <a:solidFill>
                <a:srgbClr val="0000FF"/>
              </a:solidFill>
              <a:latin typeface="Algerian" pitchFamily="82" charset="0"/>
            </a:endParaRPr>
          </a:p>
        </p:txBody>
      </p:sp>
      <p:graphicFrame>
        <p:nvGraphicFramePr>
          <p:cNvPr id="34" name="Object 33"/>
          <p:cNvGraphicFramePr>
            <a:graphicFrameLocks noChangeAspect="1"/>
          </p:cNvGraphicFramePr>
          <p:nvPr>
            <p:extLst/>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3155" name="Equation" r:id="rId11" imgW="114120" imgH="177480" progId="Equation.DSMT4">
                  <p:embed/>
                </p:oleObj>
              </mc:Choice>
              <mc:Fallback>
                <p:oleObj name="Equation" r:id="rId11" imgW="114120" imgH="17748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32459" y="5188803"/>
            <a:ext cx="9965272" cy="707886"/>
          </a:xfrm>
          <a:prstGeom prst="rect">
            <a:avLst/>
          </a:prstGeom>
          <a:solidFill>
            <a:schemeClr val="tx1">
              <a:alpha val="47000"/>
            </a:schemeClr>
          </a:solidFill>
        </p:spPr>
        <p:txBody>
          <a:bodyPr wrap="square" rtlCol="0">
            <a:spAutoFit/>
          </a:bodyPr>
          <a:lstStyle/>
          <a:p>
            <a:r>
              <a:rPr lang="en-US" sz="4000" dirty="0" err="1" smtClean="0">
                <a:solidFill>
                  <a:schemeClr val="bg1"/>
                </a:solidFill>
                <a:latin typeface="+mj-lt"/>
              </a:rPr>
              <a:t>Thơ</a:t>
            </a:r>
            <a:r>
              <a:rPr lang="en-US" sz="4000" dirty="0" smtClean="0">
                <a:solidFill>
                  <a:schemeClr val="bg1"/>
                </a:solidFill>
                <a:latin typeface="+mj-lt"/>
              </a:rPr>
              <a:t> </a:t>
            </a:r>
            <a:r>
              <a:rPr lang="en-US" sz="4000" dirty="0" err="1" smtClean="0">
                <a:solidFill>
                  <a:schemeClr val="bg1"/>
                </a:solidFill>
                <a:latin typeface="+mj-lt"/>
              </a:rPr>
              <a:t>lục</a:t>
            </a:r>
            <a:r>
              <a:rPr lang="en-US" sz="4000" dirty="0" smtClean="0">
                <a:solidFill>
                  <a:schemeClr val="bg1"/>
                </a:solidFill>
                <a:latin typeface="+mj-lt"/>
              </a:rPr>
              <a:t> </a:t>
            </a:r>
            <a:r>
              <a:rPr lang="en-US" sz="4000" dirty="0" err="1" smtClean="0">
                <a:solidFill>
                  <a:schemeClr val="bg1"/>
                </a:solidFill>
                <a:latin typeface="+mj-lt"/>
              </a:rPr>
              <a:t>bát</a:t>
            </a:r>
            <a:endParaRPr lang="en-US" sz="4000" dirty="0">
              <a:solidFill>
                <a:schemeClr val="bg1"/>
              </a:solidFill>
              <a:latin typeface="+mj-lt"/>
            </a:endParaRPr>
          </a:p>
        </p:txBody>
      </p:sp>
      <p:sp>
        <p:nvSpPr>
          <p:cNvPr id="36" name="TextBox 35"/>
          <p:cNvSpPr txBox="1"/>
          <p:nvPr/>
        </p:nvSpPr>
        <p:spPr>
          <a:xfrm>
            <a:off x="666663" y="2211209"/>
            <a:ext cx="11294446" cy="769441"/>
          </a:xfrm>
          <a:prstGeom prst="rect">
            <a:avLst/>
          </a:prstGeom>
          <a:solidFill>
            <a:schemeClr val="tx1">
              <a:alpha val="47000"/>
            </a:schemeClr>
          </a:solidFill>
        </p:spPr>
        <p:txBody>
          <a:bodyPr wrap="square" rtlCol="0">
            <a:spAutoFit/>
          </a:bodyPr>
          <a:lstStyle/>
          <a:p>
            <a:r>
              <a:rPr lang="en-US" sz="4400" dirty="0" err="1" smtClean="0">
                <a:solidFill>
                  <a:schemeClr val="bg1"/>
                </a:solidFill>
                <a:latin typeface="UVN Ai Cap" panose="02040603050506020204" pitchFamily="18" charset="0"/>
              </a:rPr>
              <a:t>Truyện</a:t>
            </a:r>
            <a:r>
              <a:rPr lang="en-US" sz="4400" dirty="0" smtClean="0">
                <a:solidFill>
                  <a:schemeClr val="bg1"/>
                </a:solidFill>
                <a:latin typeface="UVN Ai Cap" panose="02040603050506020204" pitchFamily="18" charset="0"/>
              </a:rPr>
              <a:t> </a:t>
            </a:r>
            <a:r>
              <a:rPr lang="en-US" sz="4400" dirty="0" err="1" smtClean="0">
                <a:solidFill>
                  <a:schemeClr val="bg1"/>
                </a:solidFill>
                <a:latin typeface="UVN Ai Cap" panose="02040603050506020204" pitchFamily="18" charset="0"/>
              </a:rPr>
              <a:t>Kiều</a:t>
            </a:r>
            <a:r>
              <a:rPr lang="en-US" sz="4400" dirty="0" smtClean="0">
                <a:solidFill>
                  <a:schemeClr val="bg1"/>
                </a:solidFill>
                <a:latin typeface="UVN Ai Cap" panose="02040603050506020204" pitchFamily="18" charset="0"/>
              </a:rPr>
              <a:t> </a:t>
            </a:r>
            <a:r>
              <a:rPr lang="en-US" sz="4400" dirty="0" err="1" smtClean="0">
                <a:solidFill>
                  <a:schemeClr val="bg1"/>
                </a:solidFill>
                <a:latin typeface="UVN Ai Cap" panose="02040603050506020204" pitchFamily="18" charset="0"/>
              </a:rPr>
              <a:t>được</a:t>
            </a:r>
            <a:r>
              <a:rPr lang="en-US" sz="4400" dirty="0" smtClean="0">
                <a:solidFill>
                  <a:schemeClr val="bg1"/>
                </a:solidFill>
                <a:latin typeface="UVN Ai Cap" panose="02040603050506020204" pitchFamily="18" charset="0"/>
              </a:rPr>
              <a:t> </a:t>
            </a:r>
            <a:r>
              <a:rPr lang="en-US" sz="4400" dirty="0" err="1" smtClean="0">
                <a:solidFill>
                  <a:schemeClr val="bg1"/>
                </a:solidFill>
                <a:latin typeface="UVN Ai Cap" panose="02040603050506020204" pitchFamily="18" charset="0"/>
              </a:rPr>
              <a:t>sáng</a:t>
            </a:r>
            <a:r>
              <a:rPr lang="en-US" sz="4400" dirty="0" smtClean="0">
                <a:solidFill>
                  <a:schemeClr val="bg1"/>
                </a:solidFill>
                <a:latin typeface="UVN Ai Cap" panose="02040603050506020204" pitchFamily="18" charset="0"/>
              </a:rPr>
              <a:t> </a:t>
            </a:r>
            <a:r>
              <a:rPr lang="en-US" sz="4400" dirty="0" err="1" smtClean="0">
                <a:solidFill>
                  <a:schemeClr val="bg1"/>
                </a:solidFill>
                <a:latin typeface="UVN Ai Cap" panose="02040603050506020204" pitchFamily="18" charset="0"/>
              </a:rPr>
              <a:t>tác</a:t>
            </a:r>
            <a:r>
              <a:rPr lang="en-US" sz="4400" dirty="0" smtClean="0">
                <a:solidFill>
                  <a:schemeClr val="bg1"/>
                </a:solidFill>
                <a:latin typeface="UVN Ai Cap" panose="02040603050506020204" pitchFamily="18" charset="0"/>
              </a:rPr>
              <a:t> </a:t>
            </a:r>
            <a:r>
              <a:rPr lang="en-US" sz="4400" dirty="0" err="1" smtClean="0">
                <a:solidFill>
                  <a:schemeClr val="bg1"/>
                </a:solidFill>
                <a:latin typeface="UVN Ai Cap" panose="02040603050506020204" pitchFamily="18" charset="0"/>
              </a:rPr>
              <a:t>theo</a:t>
            </a:r>
            <a:r>
              <a:rPr lang="en-US" sz="4400" dirty="0" smtClean="0">
                <a:solidFill>
                  <a:schemeClr val="bg1"/>
                </a:solidFill>
                <a:latin typeface="UVN Ai Cap" panose="02040603050506020204" pitchFamily="18" charset="0"/>
              </a:rPr>
              <a:t> </a:t>
            </a:r>
            <a:r>
              <a:rPr lang="en-US" sz="4400" dirty="0" err="1" smtClean="0">
                <a:solidFill>
                  <a:schemeClr val="bg1"/>
                </a:solidFill>
                <a:latin typeface="UVN Ai Cap" panose="02040603050506020204" pitchFamily="18" charset="0"/>
              </a:rPr>
              <a:t>thê</a:t>
            </a:r>
            <a:r>
              <a:rPr lang="en-US" sz="4400" dirty="0" smtClean="0">
                <a:solidFill>
                  <a:schemeClr val="bg1"/>
                </a:solidFill>
                <a:latin typeface="UVN Ai Cap" panose="02040603050506020204" pitchFamily="18" charset="0"/>
              </a:rPr>
              <a:t>̉ </a:t>
            </a:r>
            <a:r>
              <a:rPr lang="en-US" sz="4400" dirty="0" err="1" smtClean="0">
                <a:solidFill>
                  <a:schemeClr val="bg1"/>
                </a:solidFill>
                <a:latin typeface="UVN Ai Cap" panose="02040603050506020204" pitchFamily="18" charset="0"/>
              </a:rPr>
              <a:t>thơ</a:t>
            </a:r>
            <a:r>
              <a:rPr lang="en-US" sz="4400" dirty="0" smtClean="0">
                <a:solidFill>
                  <a:schemeClr val="bg1"/>
                </a:solidFill>
                <a:latin typeface="UVN Ai Cap" panose="02040603050506020204" pitchFamily="18" charset="0"/>
              </a:rPr>
              <a:t> </a:t>
            </a:r>
            <a:r>
              <a:rPr lang="en-US" sz="4400" dirty="0" err="1" smtClean="0">
                <a:solidFill>
                  <a:schemeClr val="bg1"/>
                </a:solidFill>
                <a:latin typeface="UVN Ai Cap" panose="02040603050506020204" pitchFamily="18" charset="0"/>
              </a:rPr>
              <a:t>nào</a:t>
            </a:r>
            <a:r>
              <a:rPr lang="en-US" sz="4400" dirty="0" smtClean="0">
                <a:solidFill>
                  <a:schemeClr val="bg1"/>
                </a:solidFill>
                <a:latin typeface="UVN Ai Cap" panose="02040603050506020204" pitchFamily="18" charset="0"/>
              </a:rPr>
              <a:t>?</a:t>
            </a:r>
            <a:endParaRPr lang="en-US" sz="4400" dirty="0">
              <a:solidFill>
                <a:schemeClr val="bg1"/>
              </a:solidFill>
              <a:latin typeface="UVN Ai Cap" panose="02040603050506020204" pitchFamily="18" charset="0"/>
            </a:endParaRPr>
          </a:p>
        </p:txBody>
      </p:sp>
      <p:sp>
        <p:nvSpPr>
          <p:cNvPr id="2" name="TextBox 1"/>
          <p:cNvSpPr txBox="1"/>
          <p:nvPr/>
        </p:nvSpPr>
        <p:spPr>
          <a:xfrm>
            <a:off x="457200" y="4143969"/>
            <a:ext cx="3536950" cy="923330"/>
          </a:xfrm>
          <a:prstGeom prst="rect">
            <a:avLst/>
          </a:prstGeom>
          <a:noFill/>
        </p:spPr>
        <p:txBody>
          <a:bodyPr wrap="square" rtlCol="0">
            <a:spAutoFit/>
          </a:bodyPr>
          <a:lstStyle/>
          <a:p>
            <a:r>
              <a:rPr lang="en-US" sz="5400" i="1" u="sng" dirty="0" err="1">
                <a:solidFill>
                  <a:srgbClr val="0000FF"/>
                </a:solidFill>
                <a:latin typeface="UVN Ai Cap" panose="02040603050506020204" pitchFamily="18" charset="0"/>
              </a:rPr>
              <a:t>Đáp</a:t>
            </a:r>
            <a:r>
              <a:rPr lang="en-US" sz="5400" i="1" u="sng" dirty="0">
                <a:solidFill>
                  <a:srgbClr val="0000FF"/>
                </a:solidFill>
                <a:latin typeface="UVN Ai Cap" panose="02040603050506020204" pitchFamily="18" charset="0"/>
              </a:rPr>
              <a:t> </a:t>
            </a:r>
            <a:r>
              <a:rPr lang="en-US" sz="5400" i="1" u="sng" dirty="0" err="1">
                <a:solidFill>
                  <a:srgbClr val="0000FF"/>
                </a:solidFill>
                <a:latin typeface="UVN Ai Cap" panose="02040603050506020204" pitchFamily="18" charset="0"/>
              </a:rPr>
              <a:t>án</a:t>
            </a:r>
            <a:r>
              <a:rPr lang="en-US" sz="5400" i="1" u="sng" dirty="0">
                <a:solidFill>
                  <a:srgbClr val="0000FF"/>
                </a:solidFill>
                <a:latin typeface="UVN Ai Cap" panose="02040603050506020204" pitchFamily="18" charset="0"/>
              </a:rPr>
              <a:t>: </a:t>
            </a: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0722167" y="503559"/>
            <a:ext cx="1114507" cy="986803"/>
          </a:xfrm>
          <a:prstGeom prst="ellipse">
            <a:avLst/>
          </a:prstGeom>
          <a:ln>
            <a:noFill/>
          </a:ln>
          <a:effectLst>
            <a:softEdge rad="112500"/>
          </a:effectLst>
          <a:extLst/>
        </p:spPr>
      </p:pic>
      <p:sp>
        <p:nvSpPr>
          <p:cNvPr id="38" name="Hình chữ nhật 85"/>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0597731" y="170281"/>
            <a:ext cx="1363378"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0737854" y="609600"/>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eaLnBrk="1" fontAlgn="auto" hangingPunct="1">
              <a:spcBef>
                <a:spcPts val="0"/>
              </a:spcBef>
              <a:spcAft>
                <a:spcPts val="0"/>
              </a:spcAft>
              <a:defRPr/>
            </a:pPr>
            <a:r>
              <a:rPr lang="en-US"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1163926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r>
              <a:rPr lang="en-US" sz="5400" dirty="0">
                <a:solidFill>
                  <a:srgbClr val="0000FF"/>
                </a:solidFill>
                <a:latin typeface="Algerian" pitchFamily="82" charset="0"/>
              </a:rPr>
              <a:t>CÂU </a:t>
            </a:r>
            <a:r>
              <a:rPr lang="en-US" sz="5400" dirty="0" smtClean="0">
                <a:solidFill>
                  <a:srgbClr val="0000FF"/>
                </a:solidFill>
                <a:latin typeface="Algerian" pitchFamily="82" charset="0"/>
              </a:rPr>
              <a:t>HỎI 4 </a:t>
            </a:r>
            <a:endParaRPr lang="en-US" sz="5400" dirty="0">
              <a:solidFill>
                <a:srgbClr val="0000FF"/>
              </a:solidFill>
              <a:latin typeface="Algerian" pitchFamily="82" charset="0"/>
            </a:endParaRPr>
          </a:p>
        </p:txBody>
      </p:sp>
      <p:graphicFrame>
        <p:nvGraphicFramePr>
          <p:cNvPr id="34" name="Object 33"/>
          <p:cNvGraphicFramePr>
            <a:graphicFrameLocks noChangeAspect="1"/>
          </p:cNvGraphicFramePr>
          <p:nvPr>
            <p:extLst/>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4179" name="Equation" r:id="rId11" imgW="114120" imgH="177480" progId="Equation.DSMT4">
                  <p:embed/>
                </p:oleObj>
              </mc:Choice>
              <mc:Fallback>
                <p:oleObj name="Equation" r:id="rId11" imgW="114120" imgH="17748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32457" y="5170438"/>
            <a:ext cx="11328651" cy="830997"/>
          </a:xfrm>
          <a:prstGeom prst="rect">
            <a:avLst/>
          </a:prstGeom>
          <a:solidFill>
            <a:schemeClr val="tx1">
              <a:alpha val="47000"/>
            </a:schemeClr>
          </a:solidFill>
        </p:spPr>
        <p:txBody>
          <a:bodyPr wrap="square" rtlCol="0">
            <a:spAutoFit/>
          </a:bodyPr>
          <a:lstStyle/>
          <a:p>
            <a:r>
              <a:rPr lang="en-US" sz="4800" dirty="0" err="1" smtClean="0">
                <a:solidFill>
                  <a:schemeClr val="bg1"/>
                </a:solidFill>
                <a:latin typeface="+mj-lt"/>
              </a:rPr>
              <a:t>Đạt</a:t>
            </a:r>
            <a:r>
              <a:rPr lang="en-US" sz="4800" dirty="0" smtClean="0">
                <a:solidFill>
                  <a:schemeClr val="bg1"/>
                </a:solidFill>
                <a:latin typeface="+mj-lt"/>
              </a:rPr>
              <a:t> 05 </a:t>
            </a:r>
            <a:r>
              <a:rPr lang="en-US" sz="4800" dirty="0" err="1" smtClean="0">
                <a:solidFill>
                  <a:schemeClr val="bg1"/>
                </a:solidFill>
                <a:latin typeface="+mj-lt"/>
              </a:rPr>
              <a:t>ki</a:t>
            </a:r>
            <a:r>
              <a:rPr lang="en-US" sz="4800" dirty="0" smtClean="0">
                <a:solidFill>
                  <a:schemeClr val="bg1"/>
                </a:solidFill>
                <a:latin typeface="+mj-lt"/>
              </a:rPr>
              <a:t>̉ </a:t>
            </a:r>
            <a:r>
              <a:rPr lang="en-US" sz="4800" dirty="0" err="1" smtClean="0">
                <a:solidFill>
                  <a:schemeClr val="bg1"/>
                </a:solidFill>
                <a:latin typeface="+mj-lt"/>
              </a:rPr>
              <a:t>lục</a:t>
            </a:r>
            <a:r>
              <a:rPr lang="en-US" sz="4800" dirty="0" smtClean="0">
                <a:solidFill>
                  <a:schemeClr val="bg1"/>
                </a:solidFill>
                <a:latin typeface="+mj-lt"/>
              </a:rPr>
              <a:t> </a:t>
            </a:r>
            <a:r>
              <a:rPr lang="en-US" sz="4800" dirty="0" err="1" smtClean="0">
                <a:solidFill>
                  <a:schemeClr val="bg1"/>
                </a:solidFill>
                <a:latin typeface="+mj-lt"/>
              </a:rPr>
              <a:t>thê</a:t>
            </a:r>
            <a:r>
              <a:rPr lang="en-US" sz="4800" dirty="0" smtClean="0">
                <a:solidFill>
                  <a:schemeClr val="bg1"/>
                </a:solidFill>
                <a:latin typeface="+mj-lt"/>
              </a:rPr>
              <a:t>́ </a:t>
            </a:r>
            <a:r>
              <a:rPr lang="en-US" sz="4800" dirty="0" err="1" smtClean="0">
                <a:solidFill>
                  <a:schemeClr val="bg1"/>
                </a:solidFill>
                <a:latin typeface="+mj-lt"/>
              </a:rPr>
              <a:t>giới</a:t>
            </a:r>
            <a:r>
              <a:rPr lang="en-US" sz="4800" dirty="0" smtClean="0">
                <a:solidFill>
                  <a:schemeClr val="bg1"/>
                </a:solidFill>
                <a:latin typeface="+mj-lt"/>
              </a:rPr>
              <a:t>, 07 </a:t>
            </a:r>
            <a:r>
              <a:rPr lang="en-US" sz="4800" dirty="0" err="1" smtClean="0">
                <a:solidFill>
                  <a:schemeClr val="bg1"/>
                </a:solidFill>
                <a:latin typeface="+mj-lt"/>
              </a:rPr>
              <a:t>ki</a:t>
            </a:r>
            <a:r>
              <a:rPr lang="en-US" sz="4800" dirty="0" smtClean="0">
                <a:solidFill>
                  <a:schemeClr val="bg1"/>
                </a:solidFill>
                <a:latin typeface="+mj-lt"/>
              </a:rPr>
              <a:t>̉ </a:t>
            </a:r>
            <a:r>
              <a:rPr lang="en-US" sz="4800" dirty="0" err="1" smtClean="0">
                <a:solidFill>
                  <a:schemeClr val="bg1"/>
                </a:solidFill>
                <a:latin typeface="+mj-lt"/>
              </a:rPr>
              <a:t>lục</a:t>
            </a:r>
            <a:r>
              <a:rPr lang="en-US" sz="4800" dirty="0" smtClean="0">
                <a:solidFill>
                  <a:schemeClr val="bg1"/>
                </a:solidFill>
                <a:latin typeface="+mj-lt"/>
              </a:rPr>
              <a:t> </a:t>
            </a:r>
            <a:r>
              <a:rPr lang="en-US" sz="4800" dirty="0" err="1" smtClean="0">
                <a:solidFill>
                  <a:schemeClr val="bg1"/>
                </a:solidFill>
                <a:latin typeface="+mj-lt"/>
              </a:rPr>
              <a:t>Việt</a:t>
            </a:r>
            <a:r>
              <a:rPr lang="en-US" sz="4800" dirty="0" smtClean="0">
                <a:solidFill>
                  <a:schemeClr val="bg1"/>
                </a:solidFill>
                <a:latin typeface="+mj-lt"/>
              </a:rPr>
              <a:t> Nam</a:t>
            </a:r>
            <a:endParaRPr lang="en-US" sz="4800" dirty="0">
              <a:solidFill>
                <a:schemeClr val="bg1"/>
              </a:solidFill>
              <a:latin typeface="+mj-lt"/>
            </a:endParaRPr>
          </a:p>
        </p:txBody>
      </p:sp>
      <p:sp>
        <p:nvSpPr>
          <p:cNvPr id="36" name="TextBox 35"/>
          <p:cNvSpPr txBox="1"/>
          <p:nvPr/>
        </p:nvSpPr>
        <p:spPr>
          <a:xfrm>
            <a:off x="666662" y="2211209"/>
            <a:ext cx="11393257" cy="1508105"/>
          </a:xfrm>
          <a:prstGeom prst="rect">
            <a:avLst/>
          </a:prstGeom>
          <a:solidFill>
            <a:schemeClr val="tx1">
              <a:alpha val="47000"/>
            </a:schemeClr>
          </a:solidFill>
        </p:spPr>
        <p:txBody>
          <a:bodyPr wrap="square" rtlCol="0">
            <a:spAutoFit/>
          </a:bodyPr>
          <a:lstStyle/>
          <a:p>
            <a:pPr algn="ctr"/>
            <a:r>
              <a:rPr lang="en-US" sz="4600" dirty="0" err="1" smtClean="0">
                <a:solidFill>
                  <a:schemeClr val="bg1"/>
                </a:solidFill>
                <a:latin typeface="+mj-lt"/>
              </a:rPr>
              <a:t>Truyện</a:t>
            </a:r>
            <a:r>
              <a:rPr lang="en-US" sz="4600" dirty="0" smtClean="0">
                <a:solidFill>
                  <a:schemeClr val="bg1"/>
                </a:solidFill>
                <a:latin typeface="+mj-lt"/>
              </a:rPr>
              <a:t> </a:t>
            </a:r>
            <a:r>
              <a:rPr lang="en-US" sz="4600" dirty="0" err="1" smtClean="0">
                <a:solidFill>
                  <a:schemeClr val="bg1"/>
                </a:solidFill>
                <a:latin typeface="+mj-lt"/>
              </a:rPr>
              <a:t>Kiều</a:t>
            </a:r>
            <a:r>
              <a:rPr lang="en-US" sz="4600" dirty="0" smtClean="0">
                <a:solidFill>
                  <a:schemeClr val="bg1"/>
                </a:solidFill>
                <a:latin typeface="+mj-lt"/>
              </a:rPr>
              <a:t> </a:t>
            </a:r>
            <a:r>
              <a:rPr lang="en-US" sz="4600" dirty="0" err="1" smtClean="0">
                <a:solidFill>
                  <a:schemeClr val="bg1"/>
                </a:solidFill>
                <a:latin typeface="+mj-lt"/>
              </a:rPr>
              <a:t>đạt</a:t>
            </a:r>
            <a:r>
              <a:rPr lang="en-US" sz="4600" dirty="0" smtClean="0">
                <a:solidFill>
                  <a:schemeClr val="bg1"/>
                </a:solidFill>
                <a:latin typeface="+mj-lt"/>
              </a:rPr>
              <a:t> </a:t>
            </a:r>
            <a:r>
              <a:rPr lang="en-US" sz="4600" dirty="0" err="1" smtClean="0">
                <a:solidFill>
                  <a:schemeClr val="bg1"/>
                </a:solidFill>
                <a:latin typeface="+mj-lt"/>
              </a:rPr>
              <a:t>bao</a:t>
            </a:r>
            <a:r>
              <a:rPr lang="en-US" sz="4600" dirty="0" smtClean="0">
                <a:solidFill>
                  <a:schemeClr val="bg1"/>
                </a:solidFill>
                <a:latin typeface="+mj-lt"/>
              </a:rPr>
              <a:t> </a:t>
            </a:r>
            <a:r>
              <a:rPr lang="en-US" sz="4600" dirty="0" err="1" smtClean="0">
                <a:solidFill>
                  <a:schemeClr val="bg1"/>
                </a:solidFill>
                <a:latin typeface="+mj-lt"/>
              </a:rPr>
              <a:t>nhiêu</a:t>
            </a:r>
            <a:r>
              <a:rPr lang="en-US" sz="4600" dirty="0" smtClean="0">
                <a:solidFill>
                  <a:schemeClr val="bg1"/>
                </a:solidFill>
                <a:latin typeface="+mj-lt"/>
              </a:rPr>
              <a:t> </a:t>
            </a:r>
            <a:r>
              <a:rPr lang="en-US" sz="4600" dirty="0" err="1" smtClean="0">
                <a:solidFill>
                  <a:schemeClr val="bg1"/>
                </a:solidFill>
                <a:latin typeface="+mj-lt"/>
              </a:rPr>
              <a:t>ki</a:t>
            </a:r>
            <a:r>
              <a:rPr lang="en-US" sz="4600" dirty="0" smtClean="0">
                <a:solidFill>
                  <a:schemeClr val="bg1"/>
                </a:solidFill>
                <a:latin typeface="+mj-lt"/>
              </a:rPr>
              <a:t>̉ </a:t>
            </a:r>
            <a:r>
              <a:rPr lang="en-US" sz="4600" dirty="0" err="1" smtClean="0">
                <a:solidFill>
                  <a:schemeClr val="bg1"/>
                </a:solidFill>
                <a:latin typeface="+mj-lt"/>
              </a:rPr>
              <a:t>lục</a:t>
            </a:r>
            <a:r>
              <a:rPr lang="en-US" sz="4600" dirty="0" smtClean="0">
                <a:solidFill>
                  <a:schemeClr val="bg1"/>
                </a:solidFill>
                <a:latin typeface="+mj-lt"/>
              </a:rPr>
              <a:t> </a:t>
            </a:r>
            <a:r>
              <a:rPr lang="en-US" sz="4600" dirty="0" err="1" smtClean="0">
                <a:solidFill>
                  <a:schemeClr val="bg1"/>
                </a:solidFill>
                <a:latin typeface="+mj-lt"/>
              </a:rPr>
              <a:t>của</a:t>
            </a:r>
            <a:r>
              <a:rPr lang="en-US" sz="4600" dirty="0" smtClean="0">
                <a:solidFill>
                  <a:schemeClr val="bg1"/>
                </a:solidFill>
                <a:latin typeface="+mj-lt"/>
              </a:rPr>
              <a:t> </a:t>
            </a:r>
            <a:r>
              <a:rPr lang="en-US" sz="4600" dirty="0" err="1" smtClean="0">
                <a:solidFill>
                  <a:schemeClr val="bg1"/>
                </a:solidFill>
                <a:latin typeface="+mj-lt"/>
              </a:rPr>
              <a:t>Việt</a:t>
            </a:r>
            <a:r>
              <a:rPr lang="en-US" sz="4600" dirty="0" smtClean="0">
                <a:solidFill>
                  <a:schemeClr val="bg1"/>
                </a:solidFill>
                <a:latin typeface="+mj-lt"/>
              </a:rPr>
              <a:t> Nam </a:t>
            </a:r>
            <a:r>
              <a:rPr lang="en-US" sz="4600" dirty="0" err="1" smtClean="0">
                <a:solidFill>
                  <a:schemeClr val="bg1"/>
                </a:solidFill>
                <a:latin typeface="+mj-lt"/>
              </a:rPr>
              <a:t>va</a:t>
            </a:r>
            <a:r>
              <a:rPr lang="en-US" sz="4600" dirty="0" smtClean="0">
                <a:solidFill>
                  <a:schemeClr val="bg1"/>
                </a:solidFill>
                <a:latin typeface="+mj-lt"/>
              </a:rPr>
              <a:t>̀ </a:t>
            </a:r>
            <a:r>
              <a:rPr lang="en-US" sz="4600" dirty="0" err="1" smtClean="0">
                <a:solidFill>
                  <a:schemeClr val="bg1"/>
                </a:solidFill>
                <a:latin typeface="+mj-lt"/>
              </a:rPr>
              <a:t>Thê</a:t>
            </a:r>
            <a:r>
              <a:rPr lang="en-US" sz="4600" dirty="0" smtClean="0">
                <a:solidFill>
                  <a:schemeClr val="bg1"/>
                </a:solidFill>
                <a:latin typeface="+mj-lt"/>
              </a:rPr>
              <a:t>́ </a:t>
            </a:r>
            <a:r>
              <a:rPr lang="en-US" sz="4600" dirty="0" err="1" smtClean="0">
                <a:solidFill>
                  <a:schemeClr val="bg1"/>
                </a:solidFill>
                <a:latin typeface="+mj-lt"/>
              </a:rPr>
              <a:t>giới</a:t>
            </a:r>
            <a:r>
              <a:rPr lang="en-US" sz="4600" dirty="0" smtClean="0">
                <a:solidFill>
                  <a:schemeClr val="bg1"/>
                </a:solidFill>
                <a:latin typeface="+mj-lt"/>
              </a:rPr>
              <a:t>?</a:t>
            </a:r>
            <a:endParaRPr lang="en-US" sz="4600" dirty="0">
              <a:solidFill>
                <a:schemeClr val="bg1"/>
              </a:solidFill>
              <a:latin typeface="+mj-lt"/>
            </a:endParaRPr>
          </a:p>
        </p:txBody>
      </p:sp>
      <p:sp>
        <p:nvSpPr>
          <p:cNvPr id="2" name="TextBox 1"/>
          <p:cNvSpPr txBox="1"/>
          <p:nvPr/>
        </p:nvSpPr>
        <p:spPr>
          <a:xfrm>
            <a:off x="457200" y="4143969"/>
            <a:ext cx="3536950" cy="923330"/>
          </a:xfrm>
          <a:prstGeom prst="rect">
            <a:avLst/>
          </a:prstGeom>
          <a:noFill/>
        </p:spPr>
        <p:txBody>
          <a:bodyPr wrap="square" rtlCol="0">
            <a:spAutoFit/>
          </a:bodyPr>
          <a:lstStyle/>
          <a:p>
            <a:r>
              <a:rPr lang="en-US" sz="5400" i="1" u="sng" dirty="0" err="1">
                <a:solidFill>
                  <a:srgbClr val="0000FF"/>
                </a:solidFill>
                <a:latin typeface="UVN Ai Cap" panose="02040603050506020204" pitchFamily="18" charset="0"/>
              </a:rPr>
              <a:t>Đáp</a:t>
            </a:r>
            <a:r>
              <a:rPr lang="en-US" sz="5400" i="1" u="sng" dirty="0">
                <a:solidFill>
                  <a:srgbClr val="0000FF"/>
                </a:solidFill>
                <a:latin typeface="UVN Ai Cap" panose="02040603050506020204" pitchFamily="18" charset="0"/>
              </a:rPr>
              <a:t> </a:t>
            </a:r>
            <a:r>
              <a:rPr lang="en-US" sz="5400" i="1" u="sng" dirty="0" err="1">
                <a:solidFill>
                  <a:srgbClr val="0000FF"/>
                </a:solidFill>
                <a:latin typeface="UVN Ai Cap" panose="02040603050506020204" pitchFamily="18" charset="0"/>
              </a:rPr>
              <a:t>án</a:t>
            </a:r>
            <a:r>
              <a:rPr lang="en-US" sz="5400" i="1" u="sng" dirty="0">
                <a:solidFill>
                  <a:srgbClr val="0000FF"/>
                </a:solidFill>
                <a:latin typeface="UVN Ai Cap" panose="02040603050506020204" pitchFamily="18" charset="0"/>
              </a:rPr>
              <a:t>: </a:t>
            </a: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0722167" y="503559"/>
            <a:ext cx="1114507" cy="986803"/>
          </a:xfrm>
          <a:prstGeom prst="ellipse">
            <a:avLst/>
          </a:prstGeom>
          <a:ln>
            <a:noFill/>
          </a:ln>
          <a:effectLst>
            <a:softEdge rad="112500"/>
          </a:effectLst>
          <a:extLst/>
        </p:spPr>
      </p:pic>
      <p:sp>
        <p:nvSpPr>
          <p:cNvPr id="38" name="Hình chữ nhật 85"/>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0597731" y="170281"/>
            <a:ext cx="1363378"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0737854" y="609600"/>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eaLnBrk="1" fontAlgn="auto" hangingPunct="1">
              <a:spcBef>
                <a:spcPts val="0"/>
              </a:spcBef>
              <a:spcAft>
                <a:spcPts val="0"/>
              </a:spcAft>
              <a:defRPr/>
            </a:pPr>
            <a:r>
              <a:rPr lang="en-US"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1101926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r>
              <a:rPr lang="en-US" sz="5400" dirty="0">
                <a:solidFill>
                  <a:srgbClr val="0000FF"/>
                </a:solidFill>
                <a:latin typeface="Algerian" pitchFamily="82" charset="0"/>
              </a:rPr>
              <a:t>CÂU </a:t>
            </a:r>
            <a:r>
              <a:rPr lang="en-US" sz="5400" dirty="0" smtClean="0">
                <a:solidFill>
                  <a:srgbClr val="0000FF"/>
                </a:solidFill>
                <a:latin typeface="Algerian" pitchFamily="82" charset="0"/>
              </a:rPr>
              <a:t>HỎI  </a:t>
            </a:r>
            <a:r>
              <a:rPr lang="en-US" sz="5400" dirty="0">
                <a:solidFill>
                  <a:srgbClr val="0000FF"/>
                </a:solidFill>
                <a:latin typeface="Algerian" pitchFamily="82" charset="0"/>
              </a:rPr>
              <a:t>5</a:t>
            </a:r>
          </a:p>
        </p:txBody>
      </p:sp>
      <p:graphicFrame>
        <p:nvGraphicFramePr>
          <p:cNvPr id="34" name="Object 33"/>
          <p:cNvGraphicFramePr>
            <a:graphicFrameLocks noChangeAspect="1"/>
          </p:cNvGraphicFramePr>
          <p:nvPr>
            <p:extLst/>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5202" name="Equation" r:id="rId11" imgW="114120" imgH="177480" progId="Equation.DSMT4">
                  <p:embed/>
                </p:oleObj>
              </mc:Choice>
              <mc:Fallback>
                <p:oleObj name="Equation" r:id="rId11" imgW="114120" imgH="17748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32459" y="5188803"/>
            <a:ext cx="8816341" cy="707886"/>
          </a:xfrm>
          <a:prstGeom prst="rect">
            <a:avLst/>
          </a:prstGeom>
          <a:solidFill>
            <a:schemeClr val="tx1">
              <a:alpha val="47000"/>
            </a:schemeClr>
          </a:solidFill>
        </p:spPr>
        <p:txBody>
          <a:bodyPr wrap="square" rtlCol="0">
            <a:spAutoFit/>
          </a:bodyPr>
          <a:lstStyle/>
          <a:p>
            <a:r>
              <a:rPr lang="en-US" sz="4000" dirty="0" err="1" smtClean="0">
                <a:solidFill>
                  <a:schemeClr val="bg1"/>
                </a:solidFill>
                <a:latin typeface="Times New Roman" pitchFamily="18" charset="0"/>
                <a:cs typeface="Times New Roman" pitchFamily="18" charset="0"/>
              </a:rPr>
              <a:t>Vương</a:t>
            </a:r>
            <a:r>
              <a:rPr lang="en-US" sz="4000" dirty="0" smtClean="0">
                <a:solidFill>
                  <a:schemeClr val="bg1"/>
                </a:solidFill>
                <a:latin typeface="Times New Roman" pitchFamily="18" charset="0"/>
                <a:cs typeface="Times New Roman" pitchFamily="18" charset="0"/>
              </a:rPr>
              <a:t> </a:t>
            </a:r>
            <a:r>
              <a:rPr lang="en-US" sz="4000" dirty="0" err="1" smtClean="0">
                <a:solidFill>
                  <a:schemeClr val="bg1"/>
                </a:solidFill>
                <a:latin typeface="Times New Roman" pitchFamily="18" charset="0"/>
                <a:cs typeface="Times New Roman" pitchFamily="18" charset="0"/>
              </a:rPr>
              <a:t>Thúy</a:t>
            </a:r>
            <a:r>
              <a:rPr lang="en-US" sz="4000" dirty="0" smtClean="0">
                <a:solidFill>
                  <a:schemeClr val="bg1"/>
                </a:solidFill>
                <a:latin typeface="Times New Roman" pitchFamily="18" charset="0"/>
                <a:cs typeface="Times New Roman" pitchFamily="18" charset="0"/>
              </a:rPr>
              <a:t> </a:t>
            </a:r>
            <a:r>
              <a:rPr lang="en-US" sz="4000" dirty="0" err="1" smtClean="0">
                <a:solidFill>
                  <a:schemeClr val="bg1"/>
                </a:solidFill>
                <a:latin typeface="Times New Roman" pitchFamily="18" charset="0"/>
                <a:cs typeface="Times New Roman" pitchFamily="18" charset="0"/>
              </a:rPr>
              <a:t>Kiều</a:t>
            </a:r>
            <a:endParaRPr lang="en-US" sz="4000" dirty="0">
              <a:solidFill>
                <a:schemeClr val="bg1"/>
              </a:solidFill>
              <a:latin typeface="Times New Roman" pitchFamily="18" charset="0"/>
              <a:cs typeface="Times New Roman" pitchFamily="18" charset="0"/>
            </a:endParaRPr>
          </a:p>
        </p:txBody>
      </p:sp>
      <p:sp>
        <p:nvSpPr>
          <p:cNvPr id="36" name="TextBox 35"/>
          <p:cNvSpPr txBox="1"/>
          <p:nvPr/>
        </p:nvSpPr>
        <p:spPr>
          <a:xfrm>
            <a:off x="666663" y="2211209"/>
            <a:ext cx="10636996" cy="707886"/>
          </a:xfrm>
          <a:prstGeom prst="rect">
            <a:avLst/>
          </a:prstGeom>
          <a:solidFill>
            <a:schemeClr val="tx1">
              <a:alpha val="47000"/>
            </a:schemeClr>
          </a:solidFill>
        </p:spPr>
        <p:txBody>
          <a:bodyPr wrap="square" rtlCol="0">
            <a:spAutoFit/>
          </a:bodyPr>
          <a:lstStyle/>
          <a:p>
            <a:r>
              <a:rPr lang="en-US" sz="4000" dirty="0" err="1" smtClean="0">
                <a:solidFill>
                  <a:schemeClr val="bg1"/>
                </a:solidFill>
                <a:latin typeface="+mj-lt"/>
              </a:rPr>
              <a:t>Nhân</a:t>
            </a:r>
            <a:r>
              <a:rPr lang="en-US" sz="4000" dirty="0" smtClean="0">
                <a:solidFill>
                  <a:schemeClr val="bg1"/>
                </a:solidFill>
                <a:latin typeface="+mj-lt"/>
              </a:rPr>
              <a:t> </a:t>
            </a:r>
            <a:r>
              <a:rPr lang="en-US" sz="4000" dirty="0" err="1" smtClean="0">
                <a:solidFill>
                  <a:schemeClr val="bg1"/>
                </a:solidFill>
                <a:latin typeface="+mj-lt"/>
              </a:rPr>
              <a:t>vật</a:t>
            </a:r>
            <a:r>
              <a:rPr lang="en-US" sz="4000" dirty="0" smtClean="0">
                <a:solidFill>
                  <a:schemeClr val="bg1"/>
                </a:solidFill>
                <a:latin typeface="+mj-lt"/>
              </a:rPr>
              <a:t> </a:t>
            </a:r>
            <a:r>
              <a:rPr lang="en-US" sz="4000" dirty="0" err="1" smtClean="0">
                <a:solidFill>
                  <a:schemeClr val="bg1"/>
                </a:solidFill>
                <a:latin typeface="+mj-lt"/>
              </a:rPr>
              <a:t>Thúy</a:t>
            </a:r>
            <a:r>
              <a:rPr lang="en-US" sz="4000" dirty="0" smtClean="0">
                <a:solidFill>
                  <a:schemeClr val="bg1"/>
                </a:solidFill>
                <a:latin typeface="+mj-lt"/>
              </a:rPr>
              <a:t> </a:t>
            </a:r>
            <a:r>
              <a:rPr lang="en-US" sz="4000" dirty="0" err="1" smtClean="0">
                <a:solidFill>
                  <a:schemeClr val="bg1"/>
                </a:solidFill>
                <a:latin typeface="+mj-lt"/>
              </a:rPr>
              <a:t>Kiều</a:t>
            </a:r>
            <a:r>
              <a:rPr lang="en-US" sz="4000" dirty="0" smtClean="0">
                <a:solidFill>
                  <a:schemeClr val="bg1"/>
                </a:solidFill>
                <a:latin typeface="+mj-lt"/>
              </a:rPr>
              <a:t> có họ </a:t>
            </a:r>
            <a:r>
              <a:rPr lang="en-US" sz="4000" dirty="0" err="1" smtClean="0">
                <a:solidFill>
                  <a:schemeClr val="bg1"/>
                </a:solidFill>
                <a:latin typeface="+mj-lt"/>
              </a:rPr>
              <a:t>tên</a:t>
            </a:r>
            <a:r>
              <a:rPr lang="en-US" sz="4000" dirty="0" smtClean="0">
                <a:solidFill>
                  <a:schemeClr val="bg1"/>
                </a:solidFill>
                <a:latin typeface="+mj-lt"/>
              </a:rPr>
              <a:t> </a:t>
            </a:r>
            <a:r>
              <a:rPr lang="en-US" sz="4000" dirty="0" err="1" smtClean="0">
                <a:solidFill>
                  <a:schemeClr val="bg1"/>
                </a:solidFill>
                <a:latin typeface="+mj-lt"/>
              </a:rPr>
              <a:t>đầy</a:t>
            </a:r>
            <a:r>
              <a:rPr lang="en-US" sz="4000" dirty="0" smtClean="0">
                <a:solidFill>
                  <a:schemeClr val="bg1"/>
                </a:solidFill>
                <a:latin typeface="+mj-lt"/>
              </a:rPr>
              <a:t> </a:t>
            </a:r>
            <a:r>
              <a:rPr lang="en-US" sz="4000" dirty="0" err="1" smtClean="0">
                <a:solidFill>
                  <a:schemeClr val="bg1"/>
                </a:solidFill>
                <a:latin typeface="+mj-lt"/>
              </a:rPr>
              <a:t>đu</a:t>
            </a:r>
            <a:r>
              <a:rPr lang="en-US" sz="4000" dirty="0" smtClean="0">
                <a:solidFill>
                  <a:schemeClr val="bg1"/>
                </a:solidFill>
                <a:latin typeface="+mj-lt"/>
              </a:rPr>
              <a:t>̉ là </a:t>
            </a:r>
            <a:r>
              <a:rPr lang="en-US" sz="4000" dirty="0" err="1" smtClean="0">
                <a:solidFill>
                  <a:schemeClr val="bg1"/>
                </a:solidFill>
                <a:latin typeface="+mj-lt"/>
              </a:rPr>
              <a:t>gi</a:t>
            </a:r>
            <a:r>
              <a:rPr lang="en-US" sz="4000" dirty="0" smtClean="0">
                <a:solidFill>
                  <a:schemeClr val="bg1"/>
                </a:solidFill>
                <a:latin typeface="+mj-lt"/>
              </a:rPr>
              <a:t>̀?</a:t>
            </a:r>
            <a:endParaRPr lang="en-US" sz="4000" dirty="0">
              <a:solidFill>
                <a:schemeClr val="bg1"/>
              </a:solidFill>
              <a:latin typeface="+mj-lt"/>
            </a:endParaRPr>
          </a:p>
        </p:txBody>
      </p:sp>
      <p:sp>
        <p:nvSpPr>
          <p:cNvPr id="2" name="TextBox 1"/>
          <p:cNvSpPr txBox="1"/>
          <p:nvPr/>
        </p:nvSpPr>
        <p:spPr>
          <a:xfrm>
            <a:off x="457200" y="4143969"/>
            <a:ext cx="3536950" cy="923330"/>
          </a:xfrm>
          <a:prstGeom prst="rect">
            <a:avLst/>
          </a:prstGeom>
          <a:noFill/>
        </p:spPr>
        <p:txBody>
          <a:bodyPr wrap="square" rtlCol="0">
            <a:spAutoFit/>
          </a:bodyPr>
          <a:lstStyle/>
          <a:p>
            <a:r>
              <a:rPr lang="en-US" sz="5400" i="1" u="sng" dirty="0" err="1">
                <a:solidFill>
                  <a:srgbClr val="0000FF"/>
                </a:solidFill>
                <a:latin typeface="UVN Ai Cap" panose="02040603050506020204" pitchFamily="18" charset="0"/>
              </a:rPr>
              <a:t>Đáp</a:t>
            </a:r>
            <a:r>
              <a:rPr lang="en-US" sz="5400" i="1" u="sng" dirty="0">
                <a:solidFill>
                  <a:srgbClr val="0000FF"/>
                </a:solidFill>
                <a:latin typeface="UVN Ai Cap" panose="02040603050506020204" pitchFamily="18" charset="0"/>
              </a:rPr>
              <a:t> </a:t>
            </a:r>
            <a:r>
              <a:rPr lang="en-US" sz="5400" i="1" u="sng" dirty="0" err="1">
                <a:solidFill>
                  <a:srgbClr val="0000FF"/>
                </a:solidFill>
                <a:latin typeface="UVN Ai Cap" panose="02040603050506020204" pitchFamily="18" charset="0"/>
              </a:rPr>
              <a:t>án</a:t>
            </a:r>
            <a:r>
              <a:rPr lang="en-US" sz="5400" i="1" u="sng" dirty="0">
                <a:solidFill>
                  <a:srgbClr val="0000FF"/>
                </a:solidFill>
                <a:latin typeface="UVN Ai Cap" panose="02040603050506020204" pitchFamily="18" charset="0"/>
              </a:rPr>
              <a:t>: </a:t>
            </a: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0722167" y="503559"/>
            <a:ext cx="1114507" cy="986803"/>
          </a:xfrm>
          <a:prstGeom prst="ellipse">
            <a:avLst/>
          </a:prstGeom>
          <a:ln>
            <a:noFill/>
          </a:ln>
          <a:effectLst>
            <a:softEdge rad="112500"/>
          </a:effectLst>
          <a:extLst/>
        </p:spPr>
      </p:pic>
      <p:sp>
        <p:nvSpPr>
          <p:cNvPr id="38" name="Hình chữ nhật 85"/>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0597731" y="170281"/>
            <a:ext cx="1363378"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0737854" y="5995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eaLnBrk="1" fontAlgn="auto" hangingPunct="1">
              <a:spcBef>
                <a:spcPts val="0"/>
              </a:spcBef>
              <a:spcAft>
                <a:spcPts val="0"/>
              </a:spcAft>
              <a:defRPr/>
            </a:pPr>
            <a:r>
              <a:rPr lang="en-US"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448523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7500" r="7500" b="50174"/>
          <a:stretch>
            <a:fillRect/>
          </a:stretch>
        </p:blipFill>
        <p:spPr>
          <a:xfrm>
            <a:off x="0" y="4800600"/>
            <a:ext cx="12222480" cy="2057400"/>
          </a:xfrm>
          <a:prstGeom prst="rect">
            <a:avLst/>
          </a:prstGeom>
        </p:spPr>
      </p:pic>
      <p:grpSp>
        <p:nvGrpSpPr>
          <p:cNvPr id="23" name="组合 22"/>
          <p:cNvGrpSpPr/>
          <p:nvPr/>
        </p:nvGrpSpPr>
        <p:grpSpPr>
          <a:xfrm>
            <a:off x="5241029" y="1380679"/>
            <a:ext cx="5334180" cy="2196772"/>
            <a:chOff x="4468355" y="2674828"/>
            <a:chExt cx="2795758" cy="1073201"/>
          </a:xfrm>
        </p:grpSpPr>
        <p:pic>
          <p:nvPicPr>
            <p:cNvPr id="19" name="Picture 2" descr="E:\水墨图表素材\图片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8355" y="2674828"/>
              <a:ext cx="2532431" cy="942007"/>
            </a:xfrm>
            <a:prstGeom prst="rect">
              <a:avLst/>
            </a:prstGeom>
            <a:noFill/>
            <a:extLst>
              <a:ext uri="{909E8E84-426E-40DD-AFC4-6F175D3DCCD1}">
                <a14:hiddenFill xmlns:a14="http://schemas.microsoft.com/office/drawing/2010/main">
                  <a:solidFill>
                    <a:srgbClr val="FFFFFF"/>
                  </a:solidFill>
                </a14:hiddenFill>
              </a:ext>
            </a:extLst>
          </p:spPr>
        </p:pic>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7696" y="2765935"/>
              <a:ext cx="1166417" cy="982094"/>
            </a:xfrm>
            <a:prstGeom prst="rect">
              <a:avLst/>
            </a:prstGeom>
          </p:spPr>
        </p:pic>
        <p:sp>
          <p:nvSpPr>
            <p:cNvPr id="22" name="矩形 21"/>
            <p:cNvSpPr/>
            <p:nvPr/>
          </p:nvSpPr>
          <p:spPr>
            <a:xfrm>
              <a:off x="4829611" y="2903303"/>
              <a:ext cx="1535155" cy="315756"/>
            </a:xfrm>
            <a:prstGeom prst="rect">
              <a:avLst/>
            </a:prstGeom>
          </p:spPr>
          <p:txBody>
            <a:bodyPr wrap="none">
              <a:spAutoFit/>
            </a:bodyPr>
            <a:lstStyle/>
            <a:p>
              <a:pPr algn="ctr"/>
              <a:r>
                <a:rPr lang="en-SG" altLang="zh-CN" sz="3600" b="1" dirty="0">
                  <a:solidFill>
                    <a:srgbClr val="FF0000"/>
                  </a:solidFill>
                  <a:latin typeface="Times New Roman" panose="02020603050405020304" pitchFamily="18" charset="0"/>
                  <a:cs typeface="Times New Roman" panose="02020603050405020304" pitchFamily="18" charset="0"/>
                  <a:sym typeface="+mn-lt"/>
                </a:rPr>
                <a:t>I. </a:t>
              </a:r>
              <a:r>
                <a:rPr lang="en-SG" altLang="zh-CN" sz="3600" b="1" dirty="0" err="1">
                  <a:solidFill>
                    <a:srgbClr val="FF0000"/>
                  </a:solidFill>
                  <a:latin typeface="Times New Roman" panose="02020603050405020304" pitchFamily="18" charset="0"/>
                  <a:cs typeface="Times New Roman" panose="02020603050405020304" pitchFamily="18" charset="0"/>
                  <a:sym typeface="+mn-lt"/>
                </a:rPr>
                <a:t>Nguyễn</a:t>
              </a:r>
              <a:r>
                <a:rPr lang="en-SG" altLang="zh-CN" sz="3600" b="1" dirty="0">
                  <a:solidFill>
                    <a:srgbClr val="FF0000"/>
                  </a:solidFill>
                  <a:latin typeface="Times New Roman" panose="02020603050405020304" pitchFamily="18" charset="0"/>
                  <a:cs typeface="Times New Roman" panose="02020603050405020304" pitchFamily="18" charset="0"/>
                  <a:sym typeface="+mn-lt"/>
                </a:rPr>
                <a:t> Du </a:t>
              </a:r>
              <a:endParaRPr lang="zh-CN" altLang="en-US" sz="3600" b="1" dirty="0">
                <a:solidFill>
                  <a:srgbClr val="FF0000"/>
                </a:solidFill>
                <a:latin typeface="Times New Roman" panose="02020603050405020304" pitchFamily="18" charset="0"/>
                <a:cs typeface="Times New Roman" panose="02020603050405020304" pitchFamily="18" charset="0"/>
                <a:sym typeface="+mn-lt"/>
              </a:endParaRPr>
            </a:p>
          </p:txBody>
        </p:sp>
      </p:grpSp>
      <p:grpSp>
        <p:nvGrpSpPr>
          <p:cNvPr id="30" name="组合 29"/>
          <p:cNvGrpSpPr/>
          <p:nvPr/>
        </p:nvGrpSpPr>
        <p:grpSpPr>
          <a:xfrm>
            <a:off x="5241029" y="3628166"/>
            <a:ext cx="5334180" cy="2196772"/>
            <a:chOff x="4468355" y="2674828"/>
            <a:chExt cx="2795758" cy="1073201"/>
          </a:xfrm>
        </p:grpSpPr>
        <p:pic>
          <p:nvPicPr>
            <p:cNvPr id="31" name="Picture 2" descr="E:\水墨图表素材\图片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8355" y="2674828"/>
              <a:ext cx="2532431" cy="942007"/>
            </a:xfrm>
            <a:prstGeom prst="rect">
              <a:avLst/>
            </a:prstGeom>
            <a:noFill/>
            <a:extLst>
              <a:ext uri="{909E8E84-426E-40DD-AFC4-6F175D3DCCD1}">
                <a14:hiddenFill xmlns:a14="http://schemas.microsoft.com/office/drawing/2010/main">
                  <a:solidFill>
                    <a:srgbClr val="FFFFFF"/>
                  </a:solidFill>
                </a14:hiddenFill>
              </a:ext>
            </a:extLst>
          </p:spPr>
        </p:pic>
        <p:pic>
          <p:nvPicPr>
            <p:cNvPr id="33" name="图片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7696" y="2765935"/>
              <a:ext cx="1166417" cy="982094"/>
            </a:xfrm>
            <a:prstGeom prst="rect">
              <a:avLst/>
            </a:prstGeom>
          </p:spPr>
        </p:pic>
        <p:sp>
          <p:nvSpPr>
            <p:cNvPr id="34" name="矩形 33"/>
            <p:cNvSpPr/>
            <p:nvPr/>
          </p:nvSpPr>
          <p:spPr>
            <a:xfrm>
              <a:off x="4829611" y="2918458"/>
              <a:ext cx="1707760" cy="315756"/>
            </a:xfrm>
            <a:prstGeom prst="rect">
              <a:avLst/>
            </a:prstGeom>
          </p:spPr>
          <p:txBody>
            <a:bodyPr wrap="none">
              <a:spAutoFit/>
            </a:bodyPr>
            <a:lstStyle/>
            <a:p>
              <a:pPr algn="ctr"/>
              <a:r>
                <a:rPr lang="en-SG" altLang="zh-CN" sz="3600" b="1" dirty="0">
                  <a:solidFill>
                    <a:srgbClr val="FF0000"/>
                  </a:solidFill>
                  <a:latin typeface="Times New Roman" panose="02020603050405020304" pitchFamily="18" charset="0"/>
                  <a:cs typeface="Times New Roman" panose="02020603050405020304" pitchFamily="18" charset="0"/>
                  <a:sym typeface="+mn-lt"/>
                </a:rPr>
                <a:t>II. </a:t>
              </a:r>
              <a:r>
                <a:rPr lang="en-SG" altLang="zh-CN" sz="3600" b="1" dirty="0" err="1">
                  <a:solidFill>
                    <a:srgbClr val="FF0000"/>
                  </a:solidFill>
                  <a:latin typeface="Times New Roman" panose="02020603050405020304" pitchFamily="18" charset="0"/>
                  <a:cs typeface="Times New Roman" panose="02020603050405020304" pitchFamily="18" charset="0"/>
                  <a:sym typeface="+mn-lt"/>
                </a:rPr>
                <a:t>Truyện</a:t>
              </a:r>
              <a:r>
                <a:rPr lang="en-SG" altLang="zh-CN" sz="3600" b="1" dirty="0">
                  <a:solidFill>
                    <a:srgbClr val="FF0000"/>
                  </a:solidFill>
                  <a:latin typeface="Times New Roman" panose="02020603050405020304" pitchFamily="18" charset="0"/>
                  <a:cs typeface="Times New Roman" panose="02020603050405020304" pitchFamily="18" charset="0"/>
                  <a:sym typeface="+mn-lt"/>
                </a:rPr>
                <a:t> </a:t>
              </a:r>
              <a:r>
                <a:rPr lang="en-SG" altLang="zh-CN" sz="3600" b="1" dirty="0" err="1">
                  <a:solidFill>
                    <a:srgbClr val="FF0000"/>
                  </a:solidFill>
                  <a:latin typeface="Times New Roman" panose="02020603050405020304" pitchFamily="18" charset="0"/>
                  <a:cs typeface="Times New Roman" panose="02020603050405020304" pitchFamily="18" charset="0"/>
                  <a:sym typeface="+mn-lt"/>
                </a:rPr>
                <a:t>Kiều</a:t>
              </a:r>
              <a:endParaRPr lang="zh-CN" altLang="en-US" sz="3600" b="1" dirty="0">
                <a:solidFill>
                  <a:srgbClr val="FF0000"/>
                </a:solidFill>
                <a:latin typeface="Times New Roman" panose="02020603050405020304" pitchFamily="18" charset="0"/>
                <a:cs typeface="Times New Roman" panose="02020603050405020304" pitchFamily="18" charset="0"/>
                <a:sym typeface="+mn-lt"/>
              </a:endParaRPr>
            </a:p>
          </p:txBody>
        </p:sp>
      </p:grpSp>
      <p:pic>
        <p:nvPicPr>
          <p:cNvPr id="43" name="Picture 2" descr="https://timgsa.baidu.com/timg?image&amp;quality=80&amp;size=b9999_10000&amp;sec=1497865415681&amp;di=f047c8d25a417fa970f71a5671416a43&amp;imgtype=0&amp;src=http%3A%2F%2Fs4.sinaimg.cn%2Fmw690%2F005UL6Wvgy6PqTBg2bxc3%26690"/>
          <p:cNvPicPr>
            <a:picLocks noChangeAspect="1" noChangeArrowheads="1" noCrop="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9811" y="1594"/>
            <a:ext cx="5715000" cy="3810000"/>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组合 39"/>
          <p:cNvGrpSpPr/>
          <p:nvPr/>
        </p:nvGrpSpPr>
        <p:grpSpPr>
          <a:xfrm>
            <a:off x="1971722" y="1622479"/>
            <a:ext cx="2147320" cy="3276871"/>
            <a:chOff x="9651181" y="3090947"/>
            <a:chExt cx="1601038" cy="2196773"/>
          </a:xfrm>
        </p:grpSpPr>
        <p:pic>
          <p:nvPicPr>
            <p:cNvPr id="41" name="图片 4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51181" y="3090947"/>
              <a:ext cx="1601038" cy="2196773"/>
            </a:xfrm>
            <a:prstGeom prst="rect">
              <a:avLst/>
            </a:prstGeom>
            <a:effectLst>
              <a:softEdge rad="31750"/>
            </a:effectLst>
          </p:spPr>
        </p:pic>
        <p:sp>
          <p:nvSpPr>
            <p:cNvPr id="42" name="文本框 41"/>
            <p:cNvSpPr txBox="1"/>
            <p:nvPr/>
          </p:nvSpPr>
          <p:spPr>
            <a:xfrm>
              <a:off x="10120439" y="3548662"/>
              <a:ext cx="677108" cy="1176078"/>
            </a:xfrm>
            <a:prstGeom prst="rect">
              <a:avLst/>
            </a:prstGeom>
            <a:noFill/>
            <a:ln>
              <a:noFill/>
            </a:ln>
          </p:spPr>
          <p:txBody>
            <a:bodyPr wrap="square" rtlCol="0">
              <a:spAutoFit/>
            </a:bodyPr>
            <a:lstStyle>
              <a:defPPr>
                <a:defRPr lang="zh-CN"/>
              </a:defPPr>
              <a:lvl1pPr algn="dist">
                <a:defRPr sz="3200">
                  <a:latin typeface="方正清刻本悦宋简体" pitchFamily="2" charset="-122"/>
                  <a:ea typeface="方正清刻本悦宋简体" pitchFamily="2" charset="-122"/>
                </a:defRPr>
              </a:lvl1pPr>
            </a:lstStyle>
            <a:p>
              <a:r>
                <a:rPr lang="zh-CN" altLang="en-US" sz="5400" b="1" dirty="0">
                  <a:solidFill>
                    <a:schemeClr val="bg1"/>
                  </a:solidFill>
                  <a:latin typeface="+mn-lt"/>
                  <a:ea typeface="+mn-ea"/>
                  <a:cs typeface="+mn-ea"/>
                  <a:sym typeface="+mn-lt"/>
                </a:rPr>
                <a:t>目录</a:t>
              </a:r>
            </a:p>
          </p:txBody>
        </p:sp>
      </p:grpSp>
      <p:sp>
        <p:nvSpPr>
          <p:cNvPr id="15" name="Oval 14"/>
          <p:cNvSpPr/>
          <p:nvPr/>
        </p:nvSpPr>
        <p:spPr>
          <a:xfrm>
            <a:off x="11996057" y="13648"/>
            <a:ext cx="195943" cy="1501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699851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1000"/>
                                        <p:tgtEl>
                                          <p:spTgt spid="40"/>
                                        </p:tgtEl>
                                      </p:cBhvr>
                                    </p:animEffect>
                                    <p:anim calcmode="lin" valueType="num">
                                      <p:cBhvr>
                                        <p:cTn id="14" dur="1000" fill="hold"/>
                                        <p:tgtEl>
                                          <p:spTgt spid="40"/>
                                        </p:tgtEl>
                                        <p:attrNameLst>
                                          <p:attrName>ppt_x</p:attrName>
                                        </p:attrNameLst>
                                      </p:cBhvr>
                                      <p:tavLst>
                                        <p:tav tm="0">
                                          <p:val>
                                            <p:strVal val="#ppt_x"/>
                                          </p:val>
                                        </p:tav>
                                        <p:tav tm="100000">
                                          <p:val>
                                            <p:strVal val="#ppt_x"/>
                                          </p:val>
                                        </p:tav>
                                      </p:tavLst>
                                    </p:anim>
                                    <p:anim calcmode="lin" valueType="num">
                                      <p:cBhvr>
                                        <p:cTn id="15" dur="1000" fill="hold"/>
                                        <p:tgtEl>
                                          <p:spTgt spid="4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r>
              <a:rPr lang="en-US" sz="5400" dirty="0">
                <a:solidFill>
                  <a:srgbClr val="0000FF"/>
                </a:solidFill>
                <a:latin typeface="Algerian" pitchFamily="82" charset="0"/>
              </a:rPr>
              <a:t>CÂU </a:t>
            </a:r>
            <a:r>
              <a:rPr lang="en-US" sz="5400" dirty="0" smtClean="0">
                <a:solidFill>
                  <a:srgbClr val="0000FF"/>
                </a:solidFill>
                <a:latin typeface="Algerian" pitchFamily="82" charset="0"/>
              </a:rPr>
              <a:t>HỎI  </a:t>
            </a:r>
            <a:r>
              <a:rPr lang="en-US" sz="5400" dirty="0">
                <a:solidFill>
                  <a:srgbClr val="0000FF"/>
                </a:solidFill>
                <a:latin typeface="Algerian" pitchFamily="82" charset="0"/>
              </a:rPr>
              <a:t>6</a:t>
            </a:r>
          </a:p>
        </p:txBody>
      </p:sp>
      <p:graphicFrame>
        <p:nvGraphicFramePr>
          <p:cNvPr id="34" name="Object 33"/>
          <p:cNvGraphicFramePr>
            <a:graphicFrameLocks noChangeAspect="1"/>
          </p:cNvGraphicFramePr>
          <p:nvPr>
            <p:extLst/>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6227" name="Equation" r:id="rId11" imgW="114120" imgH="177480" progId="Equation.DSMT4">
                  <p:embed/>
                </p:oleObj>
              </mc:Choice>
              <mc:Fallback>
                <p:oleObj name="Equation" r:id="rId11" imgW="114120" imgH="17748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32459" y="5188803"/>
            <a:ext cx="7978141" cy="707886"/>
          </a:xfrm>
          <a:prstGeom prst="rect">
            <a:avLst/>
          </a:prstGeom>
          <a:solidFill>
            <a:schemeClr val="tx1">
              <a:alpha val="47000"/>
            </a:schemeClr>
          </a:solidFill>
        </p:spPr>
        <p:txBody>
          <a:bodyPr wrap="square" rtlCol="0">
            <a:spAutoFit/>
          </a:bodyPr>
          <a:lstStyle/>
          <a:p>
            <a:r>
              <a:rPr lang="vi-VN" sz="4000" dirty="0">
                <a:solidFill>
                  <a:schemeClr val="bg1"/>
                </a:solidFill>
                <a:latin typeface="+mj-lt"/>
              </a:rPr>
              <a:t> </a:t>
            </a:r>
            <a:r>
              <a:rPr lang="en-US" sz="4000" dirty="0" smtClean="0">
                <a:solidFill>
                  <a:schemeClr val="bg1"/>
                </a:solidFill>
                <a:latin typeface="+mj-lt"/>
              </a:rPr>
              <a:t>Chị </a:t>
            </a:r>
            <a:r>
              <a:rPr lang="en-US" sz="4000" dirty="0" err="1" smtClean="0">
                <a:solidFill>
                  <a:schemeClr val="bg1"/>
                </a:solidFill>
                <a:latin typeface="+mj-lt"/>
              </a:rPr>
              <a:t>em</a:t>
            </a:r>
            <a:r>
              <a:rPr lang="en-US" sz="4000" dirty="0" smtClean="0">
                <a:solidFill>
                  <a:schemeClr val="bg1"/>
                </a:solidFill>
                <a:latin typeface="+mj-lt"/>
              </a:rPr>
              <a:t> </a:t>
            </a:r>
            <a:r>
              <a:rPr lang="en-US" sz="4000" dirty="0" err="1" smtClean="0">
                <a:solidFill>
                  <a:schemeClr val="bg1"/>
                </a:solidFill>
                <a:latin typeface="+mj-lt"/>
              </a:rPr>
              <a:t>Thúy</a:t>
            </a:r>
            <a:r>
              <a:rPr lang="en-US" sz="4000" dirty="0" smtClean="0">
                <a:solidFill>
                  <a:schemeClr val="bg1"/>
                </a:solidFill>
                <a:latin typeface="+mj-lt"/>
              </a:rPr>
              <a:t> </a:t>
            </a:r>
            <a:r>
              <a:rPr lang="en-US" sz="4000" dirty="0" err="1" smtClean="0">
                <a:solidFill>
                  <a:schemeClr val="bg1"/>
                </a:solidFill>
                <a:latin typeface="+mj-lt"/>
              </a:rPr>
              <a:t>Kiều</a:t>
            </a:r>
            <a:r>
              <a:rPr lang="en-US" sz="4000" dirty="0" smtClean="0">
                <a:solidFill>
                  <a:schemeClr val="bg1"/>
                </a:solidFill>
                <a:latin typeface="+mj-lt"/>
              </a:rPr>
              <a:t> du </a:t>
            </a:r>
            <a:r>
              <a:rPr lang="en-US" sz="4000" dirty="0" err="1" smtClean="0">
                <a:solidFill>
                  <a:schemeClr val="bg1"/>
                </a:solidFill>
                <a:latin typeface="+mj-lt"/>
              </a:rPr>
              <a:t>xuân</a:t>
            </a:r>
            <a:endParaRPr lang="en-US" sz="4000" dirty="0">
              <a:solidFill>
                <a:schemeClr val="bg1"/>
              </a:solidFill>
              <a:latin typeface="+mj-lt"/>
            </a:endParaRPr>
          </a:p>
        </p:txBody>
      </p:sp>
      <p:sp>
        <p:nvSpPr>
          <p:cNvPr id="36" name="TextBox 35"/>
          <p:cNvSpPr txBox="1"/>
          <p:nvPr/>
        </p:nvSpPr>
        <p:spPr>
          <a:xfrm>
            <a:off x="766045" y="1334253"/>
            <a:ext cx="4658769" cy="2554545"/>
          </a:xfrm>
          <a:prstGeom prst="rect">
            <a:avLst/>
          </a:prstGeom>
          <a:solidFill>
            <a:schemeClr val="tx1">
              <a:alpha val="47000"/>
            </a:schemeClr>
          </a:solidFill>
        </p:spPr>
        <p:txBody>
          <a:bodyPr wrap="square" rtlCol="0">
            <a:spAutoFit/>
          </a:bodyPr>
          <a:lstStyle/>
          <a:p>
            <a:r>
              <a:rPr lang="en-US" sz="4000" dirty="0" err="1" smtClean="0">
                <a:solidFill>
                  <a:schemeClr val="bg1"/>
                </a:solidFill>
                <a:latin typeface="+mj-lt"/>
              </a:rPr>
              <a:t>Hãy</a:t>
            </a:r>
            <a:r>
              <a:rPr lang="en-US" sz="4000" dirty="0" smtClean="0">
                <a:solidFill>
                  <a:schemeClr val="bg1"/>
                </a:solidFill>
                <a:latin typeface="+mj-lt"/>
              </a:rPr>
              <a:t> </a:t>
            </a:r>
            <a:r>
              <a:rPr lang="en-US" sz="4000" dirty="0" err="1" smtClean="0">
                <a:solidFill>
                  <a:schemeClr val="bg1"/>
                </a:solidFill>
                <a:latin typeface="+mj-lt"/>
              </a:rPr>
              <a:t>cho</a:t>
            </a:r>
            <a:r>
              <a:rPr lang="en-US" sz="4000" dirty="0" smtClean="0">
                <a:solidFill>
                  <a:schemeClr val="bg1"/>
                </a:solidFill>
                <a:latin typeface="+mj-lt"/>
              </a:rPr>
              <a:t> </a:t>
            </a:r>
            <a:r>
              <a:rPr lang="en-US" sz="4000" dirty="0" err="1" smtClean="0">
                <a:solidFill>
                  <a:schemeClr val="bg1"/>
                </a:solidFill>
                <a:latin typeface="+mj-lt"/>
              </a:rPr>
              <a:t>biết</a:t>
            </a:r>
            <a:r>
              <a:rPr lang="en-US" sz="4000" dirty="0" smtClean="0">
                <a:solidFill>
                  <a:schemeClr val="bg1"/>
                </a:solidFill>
                <a:latin typeface="+mj-lt"/>
              </a:rPr>
              <a:t> </a:t>
            </a:r>
            <a:r>
              <a:rPr lang="en-US" sz="4000" dirty="0" err="1" smtClean="0">
                <a:solidFill>
                  <a:schemeClr val="bg1"/>
                </a:solidFill>
                <a:latin typeface="+mj-lt"/>
              </a:rPr>
              <a:t>bức</a:t>
            </a:r>
            <a:r>
              <a:rPr lang="en-US" sz="4000" dirty="0" smtClean="0">
                <a:solidFill>
                  <a:schemeClr val="bg1"/>
                </a:solidFill>
                <a:latin typeface="+mj-lt"/>
              </a:rPr>
              <a:t> </a:t>
            </a:r>
            <a:r>
              <a:rPr lang="en-US" sz="4000" dirty="0" err="1" smtClean="0">
                <a:solidFill>
                  <a:schemeClr val="bg1"/>
                </a:solidFill>
                <a:latin typeface="+mj-lt"/>
              </a:rPr>
              <a:t>tranh</a:t>
            </a:r>
            <a:r>
              <a:rPr lang="en-US" sz="4000" dirty="0" smtClean="0">
                <a:solidFill>
                  <a:schemeClr val="bg1"/>
                </a:solidFill>
                <a:latin typeface="+mj-lt"/>
              </a:rPr>
              <a:t> </a:t>
            </a:r>
            <a:r>
              <a:rPr lang="en-US" sz="4000" dirty="0" err="1" smtClean="0">
                <a:solidFill>
                  <a:schemeClr val="bg1"/>
                </a:solidFill>
                <a:latin typeface="+mj-lt"/>
              </a:rPr>
              <a:t>sau</a:t>
            </a:r>
            <a:r>
              <a:rPr lang="en-US" sz="4000" dirty="0" smtClean="0">
                <a:solidFill>
                  <a:schemeClr val="bg1"/>
                </a:solidFill>
                <a:latin typeface="+mj-lt"/>
              </a:rPr>
              <a:t> </a:t>
            </a:r>
            <a:r>
              <a:rPr lang="en-US" sz="4000" dirty="0" err="1" smtClean="0">
                <a:solidFill>
                  <a:schemeClr val="bg1"/>
                </a:solidFill>
                <a:latin typeface="+mj-lt"/>
              </a:rPr>
              <a:t>phác</a:t>
            </a:r>
            <a:r>
              <a:rPr lang="en-US" sz="4000" dirty="0" smtClean="0">
                <a:solidFill>
                  <a:schemeClr val="bg1"/>
                </a:solidFill>
                <a:latin typeface="+mj-lt"/>
              </a:rPr>
              <a:t> </a:t>
            </a:r>
            <a:r>
              <a:rPr lang="en-US" sz="4000" dirty="0" err="1" smtClean="0">
                <a:solidFill>
                  <a:schemeClr val="bg1"/>
                </a:solidFill>
                <a:latin typeface="+mj-lt"/>
              </a:rPr>
              <a:t>họa</a:t>
            </a:r>
            <a:r>
              <a:rPr lang="en-US" sz="4000" dirty="0" smtClean="0">
                <a:solidFill>
                  <a:schemeClr val="bg1"/>
                </a:solidFill>
                <a:latin typeface="+mj-lt"/>
              </a:rPr>
              <a:t> </a:t>
            </a:r>
            <a:r>
              <a:rPr lang="en-US" sz="4000" dirty="0" err="1" smtClean="0">
                <a:solidFill>
                  <a:schemeClr val="bg1"/>
                </a:solidFill>
                <a:latin typeface="+mj-lt"/>
              </a:rPr>
              <a:t>sư</a:t>
            </a:r>
            <a:r>
              <a:rPr lang="en-US" sz="4000" dirty="0" smtClean="0">
                <a:solidFill>
                  <a:schemeClr val="bg1"/>
                </a:solidFill>
                <a:latin typeface="+mj-lt"/>
              </a:rPr>
              <a:t>̣ </a:t>
            </a:r>
            <a:r>
              <a:rPr lang="en-US" sz="4000" dirty="0" err="1" smtClean="0">
                <a:solidFill>
                  <a:schemeClr val="bg1"/>
                </a:solidFill>
                <a:latin typeface="+mj-lt"/>
              </a:rPr>
              <a:t>việc</a:t>
            </a:r>
            <a:r>
              <a:rPr lang="en-US" sz="4000" dirty="0" smtClean="0">
                <a:solidFill>
                  <a:schemeClr val="bg1"/>
                </a:solidFill>
                <a:latin typeface="+mj-lt"/>
              </a:rPr>
              <a:t> </a:t>
            </a:r>
            <a:r>
              <a:rPr lang="en-US" sz="4000" dirty="0" err="1" smtClean="0">
                <a:solidFill>
                  <a:schemeClr val="bg1"/>
                </a:solidFill>
                <a:latin typeface="+mj-lt"/>
              </a:rPr>
              <a:t>nào</a:t>
            </a:r>
            <a:r>
              <a:rPr lang="en-US" sz="4000" dirty="0" smtClean="0">
                <a:solidFill>
                  <a:schemeClr val="bg1"/>
                </a:solidFill>
                <a:latin typeface="+mj-lt"/>
              </a:rPr>
              <a:t> </a:t>
            </a:r>
            <a:r>
              <a:rPr lang="en-US" sz="4000" dirty="0" err="1" smtClean="0">
                <a:solidFill>
                  <a:schemeClr val="bg1"/>
                </a:solidFill>
                <a:latin typeface="+mj-lt"/>
              </a:rPr>
              <a:t>trong</a:t>
            </a:r>
            <a:r>
              <a:rPr lang="en-US" sz="4000" dirty="0" smtClean="0">
                <a:solidFill>
                  <a:schemeClr val="bg1"/>
                </a:solidFill>
                <a:latin typeface="+mj-lt"/>
              </a:rPr>
              <a:t> “</a:t>
            </a:r>
            <a:r>
              <a:rPr lang="en-US" sz="4000" dirty="0" err="1" smtClean="0">
                <a:solidFill>
                  <a:schemeClr val="bg1"/>
                </a:solidFill>
                <a:latin typeface="+mj-lt"/>
              </a:rPr>
              <a:t>Truyện</a:t>
            </a:r>
            <a:r>
              <a:rPr lang="en-US" sz="4000" dirty="0" smtClean="0">
                <a:solidFill>
                  <a:schemeClr val="bg1"/>
                </a:solidFill>
                <a:latin typeface="+mj-lt"/>
              </a:rPr>
              <a:t> </a:t>
            </a:r>
            <a:r>
              <a:rPr lang="en-US" sz="4000" dirty="0" err="1" smtClean="0">
                <a:solidFill>
                  <a:schemeClr val="bg1"/>
                </a:solidFill>
                <a:latin typeface="+mj-lt"/>
              </a:rPr>
              <a:t>Kiều</a:t>
            </a:r>
            <a:r>
              <a:rPr lang="en-US" sz="4000" dirty="0" smtClean="0">
                <a:solidFill>
                  <a:schemeClr val="bg1"/>
                </a:solidFill>
                <a:latin typeface="+mj-lt"/>
              </a:rPr>
              <a:t>”</a:t>
            </a:r>
            <a:endParaRPr lang="en-US" sz="4000" dirty="0">
              <a:solidFill>
                <a:schemeClr val="bg1"/>
              </a:solidFill>
              <a:latin typeface="+mj-lt"/>
            </a:endParaRPr>
          </a:p>
        </p:txBody>
      </p:sp>
      <p:sp>
        <p:nvSpPr>
          <p:cNvPr id="2" name="TextBox 1"/>
          <p:cNvSpPr txBox="1"/>
          <p:nvPr/>
        </p:nvSpPr>
        <p:spPr>
          <a:xfrm>
            <a:off x="457200" y="4143969"/>
            <a:ext cx="3536950" cy="923330"/>
          </a:xfrm>
          <a:prstGeom prst="rect">
            <a:avLst/>
          </a:prstGeom>
          <a:noFill/>
        </p:spPr>
        <p:txBody>
          <a:bodyPr wrap="square" rtlCol="0">
            <a:spAutoFit/>
          </a:bodyPr>
          <a:lstStyle/>
          <a:p>
            <a:r>
              <a:rPr lang="en-US" sz="5400" i="1" u="sng" dirty="0" err="1">
                <a:solidFill>
                  <a:srgbClr val="0000FF"/>
                </a:solidFill>
                <a:latin typeface="UVN Ai Cap" panose="02040603050506020204" pitchFamily="18" charset="0"/>
              </a:rPr>
              <a:t>Đáp</a:t>
            </a:r>
            <a:r>
              <a:rPr lang="en-US" sz="5400" i="1" u="sng" dirty="0">
                <a:solidFill>
                  <a:srgbClr val="0000FF"/>
                </a:solidFill>
                <a:latin typeface="UVN Ai Cap" panose="02040603050506020204" pitchFamily="18" charset="0"/>
              </a:rPr>
              <a:t> </a:t>
            </a:r>
            <a:r>
              <a:rPr lang="en-US" sz="5400" i="1" u="sng" dirty="0" err="1">
                <a:solidFill>
                  <a:srgbClr val="0000FF"/>
                </a:solidFill>
                <a:latin typeface="UVN Ai Cap" panose="02040603050506020204" pitchFamily="18" charset="0"/>
              </a:rPr>
              <a:t>án</a:t>
            </a:r>
            <a:r>
              <a:rPr lang="en-US" sz="5400" i="1" u="sng" dirty="0">
                <a:solidFill>
                  <a:srgbClr val="0000FF"/>
                </a:solidFill>
                <a:latin typeface="UVN Ai Cap" panose="02040603050506020204" pitchFamily="18" charset="0"/>
              </a:rPr>
              <a:t>: </a:t>
            </a: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0722167" y="503559"/>
            <a:ext cx="1114507" cy="986803"/>
          </a:xfrm>
          <a:prstGeom prst="ellipse">
            <a:avLst/>
          </a:prstGeom>
          <a:ln>
            <a:noFill/>
          </a:ln>
          <a:effectLst>
            <a:softEdge rad="112500"/>
          </a:effectLst>
          <a:extLst/>
        </p:spPr>
      </p:pic>
      <p:sp>
        <p:nvSpPr>
          <p:cNvPr id="38" name="Hình chữ nhật 85"/>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0597731" y="170281"/>
            <a:ext cx="1363378"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0737854" y="5995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eaLnBrk="1" fontAlgn="auto" hangingPunct="1">
              <a:spcBef>
                <a:spcPts val="0"/>
              </a:spcBef>
              <a:spcAft>
                <a:spcPts val="0"/>
              </a:spcAft>
              <a:defRPr/>
            </a:pPr>
            <a:r>
              <a:rPr lang="en-US"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46595" y="6019800"/>
            <a:ext cx="609600" cy="609600"/>
          </a:xfrm>
          <a:prstGeom prst="rect">
            <a:avLst/>
          </a:prstGeom>
        </p:spPr>
      </p:pic>
      <p:pic>
        <p:nvPicPr>
          <p:cNvPr id="22" name="Picture 4" descr="https://tiengsonghuong.files.wordpress.com/2011/10/tranh-kieu-02.jpg?w=60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720080" y="17768"/>
            <a:ext cx="4986399" cy="4625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186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2079169" y="240353"/>
            <a:ext cx="4724400" cy="923330"/>
          </a:xfrm>
          <a:prstGeom prst="rect">
            <a:avLst/>
          </a:prstGeom>
          <a:noFill/>
        </p:spPr>
        <p:txBody>
          <a:bodyPr wrap="square" rtlCol="0">
            <a:spAutoFit/>
          </a:bodyPr>
          <a:lstStyle/>
          <a:p>
            <a:r>
              <a:rPr lang="en-US" sz="5400" dirty="0">
                <a:solidFill>
                  <a:srgbClr val="0000FF"/>
                </a:solidFill>
                <a:latin typeface="Algerian" pitchFamily="82" charset="0"/>
              </a:rPr>
              <a:t>CÂU </a:t>
            </a:r>
            <a:r>
              <a:rPr lang="en-US" sz="5400" dirty="0" smtClean="0">
                <a:solidFill>
                  <a:srgbClr val="0000FF"/>
                </a:solidFill>
                <a:latin typeface="Algerian" pitchFamily="82" charset="0"/>
              </a:rPr>
              <a:t>HỎI  7</a:t>
            </a:r>
            <a:endParaRPr lang="en-US" sz="5400" dirty="0">
              <a:solidFill>
                <a:srgbClr val="0000FF"/>
              </a:solidFill>
              <a:latin typeface="Algerian" pitchFamily="82" charset="0"/>
            </a:endParaRPr>
          </a:p>
        </p:txBody>
      </p:sp>
      <p:graphicFrame>
        <p:nvGraphicFramePr>
          <p:cNvPr id="34" name="Object 33"/>
          <p:cNvGraphicFramePr>
            <a:graphicFrameLocks noChangeAspect="1"/>
          </p:cNvGraphicFramePr>
          <p:nvPr>
            <p:extLst/>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7251" name="Equation" r:id="rId11" imgW="114120" imgH="177480" progId="Equation.DSMT4">
                  <p:embed/>
                </p:oleObj>
              </mc:Choice>
              <mc:Fallback>
                <p:oleObj name="Equation" r:id="rId11" imgW="114120" imgH="17748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32459" y="5188803"/>
            <a:ext cx="9197341" cy="707886"/>
          </a:xfrm>
          <a:prstGeom prst="rect">
            <a:avLst/>
          </a:prstGeom>
          <a:solidFill>
            <a:schemeClr val="tx1">
              <a:alpha val="47000"/>
            </a:schemeClr>
          </a:solidFill>
        </p:spPr>
        <p:txBody>
          <a:bodyPr wrap="square" rtlCol="0">
            <a:spAutoFit/>
          </a:bodyPr>
          <a:lstStyle/>
          <a:p>
            <a:r>
              <a:rPr lang="en-US" sz="4000" dirty="0" smtClean="0">
                <a:solidFill>
                  <a:schemeClr val="bg1"/>
                </a:solidFill>
                <a:latin typeface="+mj-lt"/>
              </a:rPr>
              <a:t>Kim </a:t>
            </a:r>
            <a:r>
              <a:rPr lang="en-US" sz="4000" dirty="0" err="1" smtClean="0">
                <a:solidFill>
                  <a:schemeClr val="bg1"/>
                </a:solidFill>
                <a:latin typeface="+mj-lt"/>
              </a:rPr>
              <a:t>Trọng</a:t>
            </a:r>
            <a:endParaRPr lang="en-US" sz="4000" dirty="0">
              <a:solidFill>
                <a:schemeClr val="bg1"/>
              </a:solidFill>
              <a:latin typeface="+mj-lt"/>
            </a:endParaRPr>
          </a:p>
        </p:txBody>
      </p:sp>
      <p:sp>
        <p:nvSpPr>
          <p:cNvPr id="36" name="TextBox 35"/>
          <p:cNvSpPr txBox="1"/>
          <p:nvPr/>
        </p:nvSpPr>
        <p:spPr>
          <a:xfrm>
            <a:off x="609599" y="1903438"/>
            <a:ext cx="10636996" cy="2308324"/>
          </a:xfrm>
          <a:prstGeom prst="rect">
            <a:avLst/>
          </a:prstGeom>
          <a:solidFill>
            <a:schemeClr val="tx1">
              <a:alpha val="47000"/>
            </a:schemeClr>
          </a:solidFill>
        </p:spPr>
        <p:txBody>
          <a:bodyPr wrap="square" rtlCol="0">
            <a:spAutoFit/>
          </a:bodyPr>
          <a:lstStyle/>
          <a:p>
            <a:r>
              <a:rPr lang="en-US" sz="3600" dirty="0" err="1" smtClean="0">
                <a:solidFill>
                  <a:schemeClr val="bg1"/>
                </a:solidFill>
                <a:latin typeface="+mj-lt"/>
              </a:rPr>
              <a:t>Đây</a:t>
            </a:r>
            <a:r>
              <a:rPr lang="en-US" sz="3600" dirty="0" smtClean="0">
                <a:solidFill>
                  <a:schemeClr val="bg1"/>
                </a:solidFill>
                <a:latin typeface="+mj-lt"/>
              </a:rPr>
              <a:t> là </a:t>
            </a:r>
            <a:r>
              <a:rPr lang="en-US" sz="3600" dirty="0" err="1" smtClean="0">
                <a:solidFill>
                  <a:schemeClr val="bg1"/>
                </a:solidFill>
                <a:latin typeface="+mj-lt"/>
              </a:rPr>
              <a:t>câu</a:t>
            </a:r>
            <a:r>
              <a:rPr lang="en-US" sz="3600" dirty="0" smtClean="0">
                <a:solidFill>
                  <a:schemeClr val="bg1"/>
                </a:solidFill>
                <a:latin typeface="+mj-lt"/>
              </a:rPr>
              <a:t> </a:t>
            </a:r>
            <a:r>
              <a:rPr lang="en-US" sz="3600" dirty="0" err="1" smtClean="0">
                <a:solidFill>
                  <a:schemeClr val="bg1"/>
                </a:solidFill>
                <a:latin typeface="+mj-lt"/>
              </a:rPr>
              <a:t>thơ</a:t>
            </a:r>
            <a:r>
              <a:rPr lang="en-US" sz="3600" dirty="0" smtClean="0">
                <a:solidFill>
                  <a:schemeClr val="bg1"/>
                </a:solidFill>
                <a:latin typeface="+mj-lt"/>
              </a:rPr>
              <a:t> </a:t>
            </a:r>
            <a:r>
              <a:rPr lang="en-US" sz="3600" dirty="0" err="1" smtClean="0">
                <a:solidFill>
                  <a:schemeClr val="bg1"/>
                </a:solidFill>
                <a:latin typeface="+mj-lt"/>
              </a:rPr>
              <a:t>phác</a:t>
            </a:r>
            <a:r>
              <a:rPr lang="en-US" sz="3600" dirty="0" smtClean="0">
                <a:solidFill>
                  <a:schemeClr val="bg1"/>
                </a:solidFill>
                <a:latin typeface="+mj-lt"/>
              </a:rPr>
              <a:t> </a:t>
            </a:r>
            <a:r>
              <a:rPr lang="en-US" sz="3600" dirty="0" err="1" smtClean="0">
                <a:solidFill>
                  <a:schemeClr val="bg1"/>
                </a:solidFill>
                <a:latin typeface="+mj-lt"/>
              </a:rPr>
              <a:t>họa</a:t>
            </a:r>
            <a:r>
              <a:rPr lang="en-US" sz="3600" dirty="0" smtClean="0">
                <a:solidFill>
                  <a:schemeClr val="bg1"/>
                </a:solidFill>
                <a:latin typeface="+mj-lt"/>
              </a:rPr>
              <a:t> </a:t>
            </a:r>
            <a:r>
              <a:rPr lang="en-US" sz="3600" dirty="0" err="1" smtClean="0">
                <a:solidFill>
                  <a:schemeClr val="bg1"/>
                </a:solidFill>
                <a:latin typeface="+mj-lt"/>
              </a:rPr>
              <a:t>bức</a:t>
            </a:r>
            <a:r>
              <a:rPr lang="en-US" sz="3600" dirty="0" smtClean="0">
                <a:solidFill>
                  <a:schemeClr val="bg1"/>
                </a:solidFill>
                <a:latin typeface="+mj-lt"/>
              </a:rPr>
              <a:t> </a:t>
            </a:r>
            <a:r>
              <a:rPr lang="en-US" sz="3600" dirty="0" err="1" smtClean="0">
                <a:solidFill>
                  <a:schemeClr val="bg1"/>
                </a:solidFill>
                <a:latin typeface="+mj-lt"/>
              </a:rPr>
              <a:t>chân</a:t>
            </a:r>
            <a:r>
              <a:rPr lang="en-US" sz="3600" dirty="0" smtClean="0">
                <a:solidFill>
                  <a:schemeClr val="bg1"/>
                </a:solidFill>
                <a:latin typeface="+mj-lt"/>
              </a:rPr>
              <a:t> dung </a:t>
            </a:r>
            <a:r>
              <a:rPr lang="en-US" sz="3600" dirty="0" err="1" smtClean="0">
                <a:solidFill>
                  <a:schemeClr val="bg1"/>
                </a:solidFill>
                <a:latin typeface="+mj-lt"/>
              </a:rPr>
              <a:t>của</a:t>
            </a:r>
            <a:r>
              <a:rPr lang="en-US" sz="3600" dirty="0" smtClean="0">
                <a:solidFill>
                  <a:schemeClr val="bg1"/>
                </a:solidFill>
                <a:latin typeface="+mj-lt"/>
              </a:rPr>
              <a:t> </a:t>
            </a:r>
            <a:r>
              <a:rPr lang="en-US" sz="3600" dirty="0" err="1" smtClean="0">
                <a:solidFill>
                  <a:schemeClr val="bg1"/>
                </a:solidFill>
                <a:latin typeface="+mj-lt"/>
              </a:rPr>
              <a:t>nhân</a:t>
            </a:r>
            <a:r>
              <a:rPr lang="en-US" sz="3600" dirty="0" smtClean="0">
                <a:solidFill>
                  <a:schemeClr val="bg1"/>
                </a:solidFill>
                <a:latin typeface="+mj-lt"/>
              </a:rPr>
              <a:t> </a:t>
            </a:r>
            <a:r>
              <a:rPr lang="en-US" sz="3600" dirty="0" err="1" smtClean="0">
                <a:solidFill>
                  <a:schemeClr val="bg1"/>
                </a:solidFill>
                <a:latin typeface="+mj-lt"/>
              </a:rPr>
              <a:t>vật</a:t>
            </a:r>
            <a:r>
              <a:rPr lang="en-US" sz="3600" dirty="0" smtClean="0">
                <a:solidFill>
                  <a:schemeClr val="bg1"/>
                </a:solidFill>
                <a:latin typeface="+mj-lt"/>
              </a:rPr>
              <a:t> </a:t>
            </a:r>
            <a:r>
              <a:rPr lang="en-US" sz="3600" dirty="0" err="1" smtClean="0">
                <a:solidFill>
                  <a:schemeClr val="bg1"/>
                </a:solidFill>
                <a:latin typeface="+mj-lt"/>
              </a:rPr>
              <a:t>nào</a:t>
            </a:r>
            <a:r>
              <a:rPr lang="en-US" sz="3600" dirty="0" smtClean="0">
                <a:solidFill>
                  <a:schemeClr val="bg1"/>
                </a:solidFill>
                <a:latin typeface="+mj-lt"/>
              </a:rPr>
              <a:t>:</a:t>
            </a:r>
          </a:p>
          <a:p>
            <a:r>
              <a:rPr lang="en-US" sz="3600" i="1" dirty="0" smtClean="0">
                <a:solidFill>
                  <a:schemeClr val="bg1"/>
                </a:solidFill>
                <a:latin typeface="Times New Roman" panose="02020603050405020304" pitchFamily="18" charset="0"/>
                <a:cs typeface="Times New Roman" panose="02020603050405020304" pitchFamily="18" charset="0"/>
              </a:rPr>
              <a:t>	“</a:t>
            </a:r>
            <a:r>
              <a:rPr lang="en-US" sz="3600" i="1" dirty="0" err="1" smtClean="0">
                <a:solidFill>
                  <a:schemeClr val="bg1"/>
                </a:solidFill>
                <a:latin typeface="Times New Roman" panose="02020603050405020304" pitchFamily="18" charset="0"/>
                <a:cs typeface="Times New Roman" panose="02020603050405020304" pitchFamily="18" charset="0"/>
              </a:rPr>
              <a:t>Phong</a:t>
            </a:r>
            <a:r>
              <a:rPr lang="en-US" sz="3600" i="1" dirty="0" smtClean="0">
                <a:solidFill>
                  <a:schemeClr val="bg1"/>
                </a:solidFill>
                <a:latin typeface="Times New Roman" panose="02020603050405020304" pitchFamily="18" charset="0"/>
                <a:cs typeface="Times New Roman" panose="02020603050405020304" pitchFamily="18" charset="0"/>
              </a:rPr>
              <a:t> </a:t>
            </a:r>
            <a:r>
              <a:rPr lang="en-US" sz="3600" i="1" dirty="0" err="1" smtClean="0">
                <a:solidFill>
                  <a:schemeClr val="bg1"/>
                </a:solidFill>
                <a:latin typeface="Times New Roman" panose="02020603050405020304" pitchFamily="18" charset="0"/>
                <a:cs typeface="Times New Roman" panose="02020603050405020304" pitchFamily="18" charset="0"/>
              </a:rPr>
              <a:t>tư</a:t>
            </a:r>
            <a:r>
              <a:rPr lang="en-US" sz="3600" i="1" dirty="0" smtClean="0">
                <a:solidFill>
                  <a:schemeClr val="bg1"/>
                </a:solidFill>
                <a:latin typeface="Times New Roman" panose="02020603050405020304" pitchFamily="18" charset="0"/>
                <a:cs typeface="Times New Roman" panose="02020603050405020304" pitchFamily="18" charset="0"/>
              </a:rPr>
              <a:t> </a:t>
            </a:r>
            <a:r>
              <a:rPr lang="en-US" sz="3600" i="1" dirty="0" err="1" smtClean="0">
                <a:solidFill>
                  <a:schemeClr val="bg1"/>
                </a:solidFill>
                <a:latin typeface="Times New Roman" panose="02020603050405020304" pitchFamily="18" charset="0"/>
                <a:cs typeface="Times New Roman" panose="02020603050405020304" pitchFamily="18" charset="0"/>
              </a:rPr>
              <a:t>tài</a:t>
            </a:r>
            <a:r>
              <a:rPr lang="en-US" sz="3600" i="1" dirty="0" smtClean="0">
                <a:solidFill>
                  <a:schemeClr val="bg1"/>
                </a:solidFill>
                <a:latin typeface="Times New Roman" panose="02020603050405020304" pitchFamily="18" charset="0"/>
                <a:cs typeface="Times New Roman" panose="02020603050405020304" pitchFamily="18" charset="0"/>
              </a:rPr>
              <a:t> </a:t>
            </a:r>
            <a:r>
              <a:rPr lang="en-US" sz="3600" i="1" dirty="0" err="1" smtClean="0">
                <a:solidFill>
                  <a:schemeClr val="bg1"/>
                </a:solidFill>
                <a:latin typeface="Times New Roman" panose="02020603050405020304" pitchFamily="18" charset="0"/>
                <a:cs typeface="Times New Roman" panose="02020603050405020304" pitchFamily="18" charset="0"/>
              </a:rPr>
              <a:t>mạo</a:t>
            </a:r>
            <a:r>
              <a:rPr lang="en-US" sz="3600" i="1" dirty="0" smtClean="0">
                <a:solidFill>
                  <a:schemeClr val="bg1"/>
                </a:solidFill>
                <a:latin typeface="Times New Roman" panose="02020603050405020304" pitchFamily="18" charset="0"/>
                <a:cs typeface="Times New Roman" panose="02020603050405020304" pitchFamily="18" charset="0"/>
              </a:rPr>
              <a:t> </a:t>
            </a:r>
            <a:r>
              <a:rPr lang="en-US" sz="3600" i="1" dirty="0" err="1" smtClean="0">
                <a:solidFill>
                  <a:schemeClr val="bg1"/>
                </a:solidFill>
                <a:latin typeface="Times New Roman" panose="02020603050405020304" pitchFamily="18" charset="0"/>
                <a:cs typeface="Times New Roman" panose="02020603050405020304" pitchFamily="18" charset="0"/>
              </a:rPr>
              <a:t>tót</a:t>
            </a:r>
            <a:r>
              <a:rPr lang="en-US" sz="3600" i="1" dirty="0" smtClean="0">
                <a:solidFill>
                  <a:schemeClr val="bg1"/>
                </a:solidFill>
                <a:latin typeface="Times New Roman" panose="02020603050405020304" pitchFamily="18" charset="0"/>
                <a:cs typeface="Times New Roman" panose="02020603050405020304" pitchFamily="18" charset="0"/>
              </a:rPr>
              <a:t> </a:t>
            </a:r>
            <a:r>
              <a:rPr lang="en-US" sz="3600" i="1" dirty="0" err="1" smtClean="0">
                <a:solidFill>
                  <a:schemeClr val="bg1"/>
                </a:solidFill>
                <a:latin typeface="Times New Roman" panose="02020603050405020304" pitchFamily="18" charset="0"/>
                <a:cs typeface="Times New Roman" panose="02020603050405020304" pitchFamily="18" charset="0"/>
              </a:rPr>
              <a:t>vời</a:t>
            </a:r>
            <a:endParaRPr lang="en-US" sz="3600" i="1" dirty="0" smtClean="0">
              <a:solidFill>
                <a:schemeClr val="bg1"/>
              </a:solidFill>
              <a:latin typeface="Times New Roman" panose="02020603050405020304" pitchFamily="18" charset="0"/>
              <a:cs typeface="Times New Roman" panose="02020603050405020304" pitchFamily="18" charset="0"/>
            </a:endParaRPr>
          </a:p>
          <a:p>
            <a:r>
              <a:rPr lang="en-US" sz="3600" i="1" dirty="0" err="1" smtClean="0">
                <a:solidFill>
                  <a:schemeClr val="bg1"/>
                </a:solidFill>
                <a:latin typeface="Times New Roman" panose="02020603050405020304" pitchFamily="18" charset="0"/>
                <a:cs typeface="Times New Roman" panose="02020603050405020304" pitchFamily="18" charset="0"/>
              </a:rPr>
              <a:t>Vào</a:t>
            </a:r>
            <a:r>
              <a:rPr lang="en-US" sz="3600" i="1" dirty="0" smtClean="0">
                <a:solidFill>
                  <a:schemeClr val="bg1"/>
                </a:solidFill>
                <a:latin typeface="Times New Roman" panose="02020603050405020304" pitchFamily="18" charset="0"/>
                <a:cs typeface="Times New Roman" panose="02020603050405020304" pitchFamily="18" charset="0"/>
              </a:rPr>
              <a:t> </a:t>
            </a:r>
            <a:r>
              <a:rPr lang="en-US" sz="3600" i="1" dirty="0" err="1" smtClean="0">
                <a:solidFill>
                  <a:schemeClr val="bg1"/>
                </a:solidFill>
                <a:latin typeface="Times New Roman" panose="02020603050405020304" pitchFamily="18" charset="0"/>
                <a:cs typeface="Times New Roman" panose="02020603050405020304" pitchFamily="18" charset="0"/>
              </a:rPr>
              <a:t>trong</a:t>
            </a:r>
            <a:r>
              <a:rPr lang="en-US" sz="3600" i="1" dirty="0" smtClean="0">
                <a:solidFill>
                  <a:schemeClr val="bg1"/>
                </a:solidFill>
                <a:latin typeface="Times New Roman" panose="02020603050405020304" pitchFamily="18" charset="0"/>
                <a:cs typeface="Times New Roman" panose="02020603050405020304" pitchFamily="18" charset="0"/>
              </a:rPr>
              <a:t> </a:t>
            </a:r>
            <a:r>
              <a:rPr lang="en-US" sz="3600" i="1" dirty="0" err="1" smtClean="0">
                <a:solidFill>
                  <a:schemeClr val="bg1"/>
                </a:solidFill>
                <a:latin typeface="Times New Roman" panose="02020603050405020304" pitchFamily="18" charset="0"/>
                <a:cs typeface="Times New Roman" panose="02020603050405020304" pitchFamily="18" charset="0"/>
              </a:rPr>
              <a:t>phong</a:t>
            </a:r>
            <a:r>
              <a:rPr lang="en-US" sz="3600" i="1" dirty="0" smtClean="0">
                <a:solidFill>
                  <a:schemeClr val="bg1"/>
                </a:solidFill>
                <a:latin typeface="Times New Roman" panose="02020603050405020304" pitchFamily="18" charset="0"/>
                <a:cs typeface="Times New Roman" panose="02020603050405020304" pitchFamily="18" charset="0"/>
              </a:rPr>
              <a:t> </a:t>
            </a:r>
            <a:r>
              <a:rPr lang="en-US" sz="3600" i="1" dirty="0" err="1" smtClean="0">
                <a:solidFill>
                  <a:schemeClr val="bg1"/>
                </a:solidFill>
                <a:latin typeface="Times New Roman" panose="02020603050405020304" pitchFamily="18" charset="0"/>
                <a:cs typeface="Times New Roman" panose="02020603050405020304" pitchFamily="18" charset="0"/>
              </a:rPr>
              <a:t>nha</a:t>
            </a:r>
            <a:r>
              <a:rPr lang="en-US" sz="3600" i="1" dirty="0" smtClean="0">
                <a:solidFill>
                  <a:schemeClr val="bg1"/>
                </a:solidFill>
                <a:latin typeface="Times New Roman" panose="02020603050405020304" pitchFamily="18" charset="0"/>
                <a:cs typeface="Times New Roman" panose="02020603050405020304" pitchFamily="18" charset="0"/>
              </a:rPr>
              <a:t>̃, </a:t>
            </a:r>
            <a:r>
              <a:rPr lang="en-US" sz="3600" i="1" dirty="0" err="1" smtClean="0">
                <a:solidFill>
                  <a:schemeClr val="bg1"/>
                </a:solidFill>
                <a:latin typeface="Times New Roman" panose="02020603050405020304" pitchFamily="18" charset="0"/>
                <a:cs typeface="Times New Roman" panose="02020603050405020304" pitchFamily="18" charset="0"/>
              </a:rPr>
              <a:t>ra</a:t>
            </a:r>
            <a:r>
              <a:rPr lang="en-US" sz="3600" i="1" dirty="0" smtClean="0">
                <a:solidFill>
                  <a:schemeClr val="bg1"/>
                </a:solidFill>
                <a:latin typeface="Times New Roman" panose="02020603050405020304" pitchFamily="18" charset="0"/>
                <a:cs typeface="Times New Roman" panose="02020603050405020304" pitchFamily="18" charset="0"/>
              </a:rPr>
              <a:t> </a:t>
            </a:r>
            <a:r>
              <a:rPr lang="en-US" sz="3600" i="1" dirty="0" err="1" smtClean="0">
                <a:solidFill>
                  <a:schemeClr val="bg1"/>
                </a:solidFill>
                <a:latin typeface="Times New Roman" panose="02020603050405020304" pitchFamily="18" charset="0"/>
                <a:cs typeface="Times New Roman" panose="02020603050405020304" pitchFamily="18" charset="0"/>
              </a:rPr>
              <a:t>ngoài</a:t>
            </a:r>
            <a:r>
              <a:rPr lang="en-US" sz="3600" i="1" dirty="0" smtClean="0">
                <a:solidFill>
                  <a:schemeClr val="bg1"/>
                </a:solidFill>
                <a:latin typeface="Times New Roman" panose="02020603050405020304" pitchFamily="18" charset="0"/>
                <a:cs typeface="Times New Roman" panose="02020603050405020304" pitchFamily="18" charset="0"/>
              </a:rPr>
              <a:t> </a:t>
            </a:r>
            <a:r>
              <a:rPr lang="en-US" sz="3600" i="1" dirty="0" err="1" smtClean="0">
                <a:solidFill>
                  <a:schemeClr val="bg1"/>
                </a:solidFill>
                <a:latin typeface="Times New Roman" panose="02020603050405020304" pitchFamily="18" charset="0"/>
                <a:cs typeface="Times New Roman" panose="02020603050405020304" pitchFamily="18" charset="0"/>
              </a:rPr>
              <a:t>hào</a:t>
            </a:r>
            <a:r>
              <a:rPr lang="en-US" sz="3600" i="1" dirty="0" smtClean="0">
                <a:solidFill>
                  <a:schemeClr val="bg1"/>
                </a:solidFill>
                <a:latin typeface="Times New Roman" panose="02020603050405020304" pitchFamily="18" charset="0"/>
                <a:cs typeface="Times New Roman" panose="02020603050405020304" pitchFamily="18" charset="0"/>
              </a:rPr>
              <a:t> </a:t>
            </a:r>
            <a:r>
              <a:rPr lang="en-US" sz="3600" i="1" dirty="0" err="1" smtClean="0">
                <a:solidFill>
                  <a:schemeClr val="bg1"/>
                </a:solidFill>
                <a:latin typeface="Times New Roman" panose="02020603050405020304" pitchFamily="18" charset="0"/>
                <a:cs typeface="Times New Roman" panose="02020603050405020304" pitchFamily="18" charset="0"/>
              </a:rPr>
              <a:t>hoa</a:t>
            </a:r>
            <a:r>
              <a:rPr lang="en-US" sz="3600" i="1" dirty="0" smtClean="0">
                <a:solidFill>
                  <a:schemeClr val="bg1"/>
                </a:solidFill>
                <a:latin typeface="Times New Roman" panose="02020603050405020304" pitchFamily="18" charset="0"/>
                <a:cs typeface="Times New Roman" panose="02020603050405020304" pitchFamily="18" charset="0"/>
              </a:rPr>
              <a:t>”</a:t>
            </a:r>
            <a:endParaRPr lang="en-US" sz="3600" i="1" dirty="0">
              <a:solidFill>
                <a:schemeClr val="bg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457200" y="4143969"/>
            <a:ext cx="3536950" cy="923330"/>
          </a:xfrm>
          <a:prstGeom prst="rect">
            <a:avLst/>
          </a:prstGeom>
          <a:noFill/>
        </p:spPr>
        <p:txBody>
          <a:bodyPr wrap="square" rtlCol="0">
            <a:spAutoFit/>
          </a:bodyPr>
          <a:lstStyle/>
          <a:p>
            <a:r>
              <a:rPr lang="en-US" sz="5400" i="1" u="sng" dirty="0" err="1">
                <a:solidFill>
                  <a:srgbClr val="0000FF"/>
                </a:solidFill>
                <a:latin typeface="UVN Ai Cap" panose="02040603050506020204" pitchFamily="18" charset="0"/>
              </a:rPr>
              <a:t>Đáp</a:t>
            </a:r>
            <a:r>
              <a:rPr lang="en-US" sz="5400" i="1" u="sng" dirty="0">
                <a:solidFill>
                  <a:srgbClr val="0000FF"/>
                </a:solidFill>
                <a:latin typeface="UVN Ai Cap" panose="02040603050506020204" pitchFamily="18" charset="0"/>
              </a:rPr>
              <a:t> </a:t>
            </a:r>
            <a:r>
              <a:rPr lang="en-US" sz="5400" i="1" u="sng" dirty="0" err="1">
                <a:solidFill>
                  <a:srgbClr val="0000FF"/>
                </a:solidFill>
                <a:latin typeface="UVN Ai Cap" panose="02040603050506020204" pitchFamily="18" charset="0"/>
              </a:rPr>
              <a:t>án</a:t>
            </a:r>
            <a:r>
              <a:rPr lang="en-US" sz="5400" i="1" u="sng" dirty="0">
                <a:solidFill>
                  <a:srgbClr val="0000FF"/>
                </a:solidFill>
                <a:latin typeface="UVN Ai Cap" panose="02040603050506020204" pitchFamily="18" charset="0"/>
              </a:rPr>
              <a:t>: </a:t>
            </a: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0722167" y="503559"/>
            <a:ext cx="1114507" cy="986803"/>
          </a:xfrm>
          <a:prstGeom prst="ellipse">
            <a:avLst/>
          </a:prstGeom>
          <a:ln>
            <a:noFill/>
          </a:ln>
          <a:effectLst>
            <a:softEdge rad="112500"/>
          </a:effectLst>
          <a:extLst/>
        </p:spPr>
      </p:pic>
      <p:sp>
        <p:nvSpPr>
          <p:cNvPr id="38" name="Hình chữ nhật 85"/>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0597731" y="170281"/>
            <a:ext cx="1363378"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0737854" y="5995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eaLnBrk="1" fontAlgn="auto" hangingPunct="1">
              <a:spcBef>
                <a:spcPts val="0"/>
              </a:spcBef>
              <a:spcAft>
                <a:spcPts val="0"/>
              </a:spcAft>
              <a:defRPr/>
            </a:pPr>
            <a:r>
              <a:rPr lang="en-US"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253010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2079169" y="240353"/>
            <a:ext cx="4724400" cy="923330"/>
          </a:xfrm>
          <a:prstGeom prst="rect">
            <a:avLst/>
          </a:prstGeom>
          <a:noFill/>
        </p:spPr>
        <p:txBody>
          <a:bodyPr wrap="square" rtlCol="0">
            <a:spAutoFit/>
          </a:bodyPr>
          <a:lstStyle/>
          <a:p>
            <a:r>
              <a:rPr lang="en-US" sz="5400" dirty="0">
                <a:solidFill>
                  <a:srgbClr val="0000FF"/>
                </a:solidFill>
                <a:latin typeface="Algerian" pitchFamily="82" charset="0"/>
              </a:rPr>
              <a:t>CÂU </a:t>
            </a:r>
            <a:r>
              <a:rPr lang="en-US" sz="5400" dirty="0" smtClean="0">
                <a:solidFill>
                  <a:srgbClr val="0000FF"/>
                </a:solidFill>
                <a:latin typeface="Algerian" pitchFamily="82" charset="0"/>
              </a:rPr>
              <a:t>HỎI  8</a:t>
            </a:r>
            <a:endParaRPr lang="en-US" sz="5400" dirty="0">
              <a:solidFill>
                <a:srgbClr val="0000FF"/>
              </a:solidFill>
              <a:latin typeface="Algerian" pitchFamily="82" charset="0"/>
            </a:endParaRPr>
          </a:p>
        </p:txBody>
      </p:sp>
      <p:graphicFrame>
        <p:nvGraphicFramePr>
          <p:cNvPr id="34" name="Object 33"/>
          <p:cNvGraphicFramePr>
            <a:graphicFrameLocks noChangeAspect="1"/>
          </p:cNvGraphicFramePr>
          <p:nvPr>
            <p:extLst/>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9294" name="Equation" r:id="rId11" imgW="114120" imgH="177480" progId="Equation.DSMT4">
                  <p:embed/>
                </p:oleObj>
              </mc:Choice>
              <mc:Fallback>
                <p:oleObj name="Equation" r:id="rId11" imgW="114120" imgH="17748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32459" y="5188803"/>
            <a:ext cx="9197341" cy="707886"/>
          </a:xfrm>
          <a:prstGeom prst="rect">
            <a:avLst/>
          </a:prstGeom>
          <a:solidFill>
            <a:schemeClr val="tx1">
              <a:alpha val="47000"/>
            </a:schemeClr>
          </a:solidFill>
        </p:spPr>
        <p:txBody>
          <a:bodyPr wrap="square" rtlCol="0">
            <a:spAutoFit/>
          </a:bodyPr>
          <a:lstStyle/>
          <a:p>
            <a:r>
              <a:rPr lang="en-US" sz="4000" i="1" dirty="0" smtClean="0">
                <a:solidFill>
                  <a:schemeClr val="bg1"/>
                </a:solidFill>
                <a:latin typeface="+mj-lt"/>
              </a:rPr>
              <a:t>	</a:t>
            </a:r>
            <a:r>
              <a:rPr lang="en-US" sz="4000" i="1" dirty="0" err="1" smtClean="0">
                <a:solidFill>
                  <a:schemeClr val="bg1"/>
                </a:solidFill>
                <a:latin typeface="+mj-lt"/>
              </a:rPr>
              <a:t>Gia</a:t>
            </a:r>
            <a:r>
              <a:rPr lang="en-US" sz="4000" i="1" dirty="0" smtClean="0">
                <a:solidFill>
                  <a:schemeClr val="bg1"/>
                </a:solidFill>
                <a:latin typeface="+mj-lt"/>
              </a:rPr>
              <a:t>́ trị </a:t>
            </a:r>
            <a:r>
              <a:rPr lang="en-US" sz="4000" i="1" dirty="0" err="1" smtClean="0">
                <a:solidFill>
                  <a:schemeClr val="bg1"/>
                </a:solidFill>
                <a:latin typeface="+mj-lt"/>
              </a:rPr>
              <a:t>hiện</a:t>
            </a:r>
            <a:r>
              <a:rPr lang="en-US" sz="4000" i="1" dirty="0" smtClean="0">
                <a:solidFill>
                  <a:schemeClr val="bg1"/>
                </a:solidFill>
                <a:latin typeface="+mj-lt"/>
              </a:rPr>
              <a:t> </a:t>
            </a:r>
            <a:r>
              <a:rPr lang="en-US" sz="4000" i="1" dirty="0" err="1" smtClean="0">
                <a:solidFill>
                  <a:schemeClr val="bg1"/>
                </a:solidFill>
                <a:latin typeface="+mj-lt"/>
              </a:rPr>
              <a:t>thực</a:t>
            </a:r>
            <a:r>
              <a:rPr lang="en-US" sz="4000" i="1" dirty="0" smtClean="0">
                <a:solidFill>
                  <a:schemeClr val="bg1"/>
                </a:solidFill>
                <a:latin typeface="+mj-lt"/>
              </a:rPr>
              <a:t> </a:t>
            </a:r>
            <a:r>
              <a:rPr lang="en-US" sz="4000" i="1" dirty="0" err="1" smtClean="0">
                <a:solidFill>
                  <a:schemeClr val="bg1"/>
                </a:solidFill>
                <a:latin typeface="+mj-lt"/>
              </a:rPr>
              <a:t>va</a:t>
            </a:r>
            <a:r>
              <a:rPr lang="en-US" sz="4000" i="1" dirty="0" smtClean="0">
                <a:solidFill>
                  <a:schemeClr val="bg1"/>
                </a:solidFill>
                <a:latin typeface="+mj-lt"/>
              </a:rPr>
              <a:t>̀ </a:t>
            </a:r>
            <a:r>
              <a:rPr lang="en-US" sz="4000" i="1" dirty="0" err="1" smtClean="0">
                <a:solidFill>
                  <a:schemeClr val="bg1"/>
                </a:solidFill>
                <a:latin typeface="+mj-lt"/>
              </a:rPr>
              <a:t>gia</a:t>
            </a:r>
            <a:r>
              <a:rPr lang="en-US" sz="4000" i="1" dirty="0" smtClean="0">
                <a:solidFill>
                  <a:schemeClr val="bg1"/>
                </a:solidFill>
                <a:latin typeface="+mj-lt"/>
              </a:rPr>
              <a:t>́ trị </a:t>
            </a:r>
            <a:r>
              <a:rPr lang="en-US" sz="4000" i="1" dirty="0" err="1" smtClean="0">
                <a:solidFill>
                  <a:schemeClr val="bg1"/>
                </a:solidFill>
                <a:latin typeface="+mj-lt"/>
              </a:rPr>
              <a:t>nhân</a:t>
            </a:r>
            <a:r>
              <a:rPr lang="en-US" sz="4000" i="1" dirty="0" smtClean="0">
                <a:solidFill>
                  <a:schemeClr val="bg1"/>
                </a:solidFill>
                <a:latin typeface="+mj-lt"/>
              </a:rPr>
              <a:t> </a:t>
            </a:r>
            <a:r>
              <a:rPr lang="en-US" sz="4000" i="1" dirty="0" err="1" smtClean="0">
                <a:solidFill>
                  <a:schemeClr val="bg1"/>
                </a:solidFill>
                <a:latin typeface="+mj-lt"/>
              </a:rPr>
              <a:t>đạo</a:t>
            </a:r>
            <a:endParaRPr lang="en-US" sz="4000" i="1" dirty="0">
              <a:solidFill>
                <a:schemeClr val="bg1"/>
              </a:solidFill>
              <a:latin typeface="+mj-lt"/>
            </a:endParaRPr>
          </a:p>
        </p:txBody>
      </p:sp>
      <p:sp>
        <p:nvSpPr>
          <p:cNvPr id="36" name="TextBox 35"/>
          <p:cNvSpPr txBox="1"/>
          <p:nvPr/>
        </p:nvSpPr>
        <p:spPr>
          <a:xfrm>
            <a:off x="609599" y="1903438"/>
            <a:ext cx="10636996" cy="646331"/>
          </a:xfrm>
          <a:prstGeom prst="rect">
            <a:avLst/>
          </a:prstGeom>
          <a:solidFill>
            <a:schemeClr val="tx1">
              <a:alpha val="47000"/>
            </a:schemeClr>
          </a:solidFill>
        </p:spPr>
        <p:txBody>
          <a:bodyPr wrap="square" rtlCol="0">
            <a:spAutoFit/>
          </a:bodyPr>
          <a:lstStyle/>
          <a:p>
            <a:r>
              <a:rPr lang="en-US" sz="3600" dirty="0" err="1" smtClean="0">
                <a:solidFill>
                  <a:schemeClr val="bg1"/>
                </a:solidFill>
                <a:latin typeface="+mj-lt"/>
              </a:rPr>
              <a:t>Truyện</a:t>
            </a:r>
            <a:r>
              <a:rPr lang="en-US" sz="3600" dirty="0" smtClean="0">
                <a:solidFill>
                  <a:schemeClr val="bg1"/>
                </a:solidFill>
                <a:latin typeface="+mj-lt"/>
              </a:rPr>
              <a:t> </a:t>
            </a:r>
            <a:r>
              <a:rPr lang="en-US" sz="3600" dirty="0" err="1" smtClean="0">
                <a:solidFill>
                  <a:schemeClr val="bg1"/>
                </a:solidFill>
                <a:latin typeface="+mj-lt"/>
              </a:rPr>
              <a:t>Kiều</a:t>
            </a:r>
            <a:r>
              <a:rPr lang="en-US" sz="3600" dirty="0" smtClean="0">
                <a:solidFill>
                  <a:schemeClr val="bg1"/>
                </a:solidFill>
                <a:latin typeface="+mj-lt"/>
              </a:rPr>
              <a:t> có </a:t>
            </a:r>
            <a:r>
              <a:rPr lang="en-US" sz="3600" dirty="0" err="1" smtClean="0">
                <a:solidFill>
                  <a:schemeClr val="bg1"/>
                </a:solidFill>
                <a:latin typeface="+mj-lt"/>
              </a:rPr>
              <a:t>gia</a:t>
            </a:r>
            <a:r>
              <a:rPr lang="en-US" sz="3600" dirty="0" smtClean="0">
                <a:solidFill>
                  <a:schemeClr val="bg1"/>
                </a:solidFill>
                <a:latin typeface="+mj-lt"/>
              </a:rPr>
              <a:t>́ trị </a:t>
            </a:r>
            <a:r>
              <a:rPr lang="en-US" sz="3600" dirty="0" err="1" smtClean="0">
                <a:solidFill>
                  <a:schemeClr val="bg1"/>
                </a:solidFill>
                <a:latin typeface="+mj-lt"/>
              </a:rPr>
              <a:t>nội</a:t>
            </a:r>
            <a:r>
              <a:rPr lang="en-US" sz="3600" dirty="0" smtClean="0">
                <a:solidFill>
                  <a:schemeClr val="bg1"/>
                </a:solidFill>
                <a:latin typeface="+mj-lt"/>
              </a:rPr>
              <a:t> dung </a:t>
            </a:r>
            <a:r>
              <a:rPr lang="en-US" sz="3600" dirty="0" err="1" smtClean="0">
                <a:solidFill>
                  <a:schemeClr val="bg1"/>
                </a:solidFill>
                <a:latin typeface="+mj-lt"/>
              </a:rPr>
              <a:t>nào</a:t>
            </a:r>
            <a:r>
              <a:rPr lang="en-US" sz="3600" dirty="0" smtClean="0">
                <a:solidFill>
                  <a:schemeClr val="bg1"/>
                </a:solidFill>
                <a:latin typeface="+mj-lt"/>
              </a:rPr>
              <a:t>?</a:t>
            </a:r>
            <a:endParaRPr lang="en-US" sz="3600" i="1" dirty="0">
              <a:solidFill>
                <a:schemeClr val="bg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457200" y="4143969"/>
            <a:ext cx="3536950" cy="923330"/>
          </a:xfrm>
          <a:prstGeom prst="rect">
            <a:avLst/>
          </a:prstGeom>
          <a:noFill/>
        </p:spPr>
        <p:txBody>
          <a:bodyPr wrap="square" rtlCol="0">
            <a:spAutoFit/>
          </a:bodyPr>
          <a:lstStyle/>
          <a:p>
            <a:r>
              <a:rPr lang="en-US" sz="5400" i="1" u="sng" dirty="0" err="1">
                <a:solidFill>
                  <a:srgbClr val="0000FF"/>
                </a:solidFill>
                <a:latin typeface="UVN Ai Cap" panose="02040603050506020204" pitchFamily="18" charset="0"/>
              </a:rPr>
              <a:t>Đáp</a:t>
            </a:r>
            <a:r>
              <a:rPr lang="en-US" sz="5400" i="1" u="sng" dirty="0">
                <a:solidFill>
                  <a:srgbClr val="0000FF"/>
                </a:solidFill>
                <a:latin typeface="UVN Ai Cap" panose="02040603050506020204" pitchFamily="18" charset="0"/>
              </a:rPr>
              <a:t> </a:t>
            </a:r>
            <a:r>
              <a:rPr lang="en-US" sz="5400" i="1" u="sng" dirty="0" err="1">
                <a:solidFill>
                  <a:srgbClr val="0000FF"/>
                </a:solidFill>
                <a:latin typeface="UVN Ai Cap" panose="02040603050506020204" pitchFamily="18" charset="0"/>
              </a:rPr>
              <a:t>án</a:t>
            </a:r>
            <a:r>
              <a:rPr lang="en-US" sz="5400" i="1" u="sng" dirty="0">
                <a:solidFill>
                  <a:srgbClr val="0000FF"/>
                </a:solidFill>
                <a:latin typeface="UVN Ai Cap" panose="02040603050506020204" pitchFamily="18" charset="0"/>
              </a:rPr>
              <a:t>: </a:t>
            </a: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0722167" y="503559"/>
            <a:ext cx="1114507" cy="986803"/>
          </a:xfrm>
          <a:prstGeom prst="ellipse">
            <a:avLst/>
          </a:prstGeom>
          <a:ln>
            <a:noFill/>
          </a:ln>
          <a:effectLst>
            <a:softEdge rad="112500"/>
          </a:effectLst>
          <a:extLst/>
        </p:spPr>
      </p:pic>
      <p:sp>
        <p:nvSpPr>
          <p:cNvPr id="38" name="Hình chữ nhật 85"/>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0597731" y="170281"/>
            <a:ext cx="1363378"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0737854" y="5995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eaLnBrk="1" fontAlgn="auto" hangingPunct="1">
              <a:spcBef>
                <a:spcPts val="0"/>
              </a:spcBef>
              <a:spcAft>
                <a:spcPts val="0"/>
              </a:spcAft>
              <a:defRPr/>
            </a:pPr>
            <a:r>
              <a:rPr lang="en-US"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32038375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2079169" y="240353"/>
            <a:ext cx="4724400" cy="923330"/>
          </a:xfrm>
          <a:prstGeom prst="rect">
            <a:avLst/>
          </a:prstGeom>
          <a:noFill/>
        </p:spPr>
        <p:txBody>
          <a:bodyPr wrap="square" rtlCol="0">
            <a:spAutoFit/>
          </a:bodyPr>
          <a:lstStyle/>
          <a:p>
            <a:r>
              <a:rPr lang="en-US" sz="5400" dirty="0">
                <a:solidFill>
                  <a:srgbClr val="0000FF"/>
                </a:solidFill>
                <a:latin typeface="Algerian" pitchFamily="82" charset="0"/>
              </a:rPr>
              <a:t>CÂU </a:t>
            </a:r>
            <a:r>
              <a:rPr lang="en-US" sz="5400" dirty="0" smtClean="0">
                <a:solidFill>
                  <a:srgbClr val="0000FF"/>
                </a:solidFill>
                <a:latin typeface="Algerian" pitchFamily="82" charset="0"/>
              </a:rPr>
              <a:t>HỎI  9</a:t>
            </a:r>
            <a:endParaRPr lang="en-US" sz="5400" dirty="0">
              <a:solidFill>
                <a:srgbClr val="0000FF"/>
              </a:solidFill>
              <a:latin typeface="Algerian" pitchFamily="82" charset="0"/>
            </a:endParaRPr>
          </a:p>
        </p:txBody>
      </p:sp>
      <p:graphicFrame>
        <p:nvGraphicFramePr>
          <p:cNvPr id="34" name="Object 33"/>
          <p:cNvGraphicFramePr>
            <a:graphicFrameLocks noChangeAspect="1"/>
          </p:cNvGraphicFramePr>
          <p:nvPr>
            <p:extLst/>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11340" name="Equation" r:id="rId11" imgW="114120" imgH="177480" progId="Equation.DSMT4">
                  <p:embed/>
                </p:oleObj>
              </mc:Choice>
              <mc:Fallback>
                <p:oleObj name="Equation" r:id="rId11" imgW="114120" imgH="17748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32459" y="5188803"/>
            <a:ext cx="9197341" cy="707886"/>
          </a:xfrm>
          <a:prstGeom prst="rect">
            <a:avLst/>
          </a:prstGeom>
          <a:solidFill>
            <a:schemeClr val="tx1">
              <a:alpha val="47000"/>
            </a:schemeClr>
          </a:solidFill>
        </p:spPr>
        <p:txBody>
          <a:bodyPr wrap="square" rtlCol="0">
            <a:spAutoFit/>
          </a:bodyPr>
          <a:lstStyle/>
          <a:p>
            <a:r>
              <a:rPr lang="en-US" sz="4000" i="1" dirty="0" smtClean="0">
                <a:solidFill>
                  <a:schemeClr val="bg1"/>
                </a:solidFill>
                <a:latin typeface="+mj-lt"/>
              </a:rPr>
              <a:t>	</a:t>
            </a:r>
            <a:r>
              <a:rPr lang="en-US" sz="4000" i="1" dirty="0" err="1" smtClean="0">
                <a:solidFill>
                  <a:schemeClr val="bg1"/>
                </a:solidFill>
                <a:latin typeface="+mj-lt"/>
              </a:rPr>
              <a:t>Sơ</a:t>
            </a:r>
            <a:r>
              <a:rPr lang="en-US" sz="4000" i="1" dirty="0" smtClean="0">
                <a:solidFill>
                  <a:schemeClr val="bg1"/>
                </a:solidFill>
                <a:latin typeface="+mj-lt"/>
              </a:rPr>
              <a:t>̉ </a:t>
            </a:r>
            <a:r>
              <a:rPr lang="en-US" sz="4000" i="1" dirty="0" err="1" smtClean="0">
                <a:solidFill>
                  <a:schemeClr val="bg1"/>
                </a:solidFill>
                <a:latin typeface="+mj-lt"/>
              </a:rPr>
              <a:t>Khanh</a:t>
            </a:r>
            <a:endParaRPr lang="en-US" sz="4000" i="1" dirty="0">
              <a:solidFill>
                <a:schemeClr val="bg1"/>
              </a:solidFill>
              <a:latin typeface="+mj-lt"/>
            </a:endParaRPr>
          </a:p>
        </p:txBody>
      </p:sp>
      <p:sp>
        <p:nvSpPr>
          <p:cNvPr id="36" name="TextBox 35"/>
          <p:cNvSpPr txBox="1"/>
          <p:nvPr/>
        </p:nvSpPr>
        <p:spPr>
          <a:xfrm>
            <a:off x="609599" y="1903438"/>
            <a:ext cx="10636996" cy="2308324"/>
          </a:xfrm>
          <a:prstGeom prst="rect">
            <a:avLst/>
          </a:prstGeom>
          <a:solidFill>
            <a:schemeClr val="tx1">
              <a:alpha val="47000"/>
            </a:schemeClr>
          </a:solidFill>
        </p:spPr>
        <p:txBody>
          <a:bodyPr wrap="square" rtlCol="0">
            <a:spAutoFit/>
          </a:bodyPr>
          <a:lstStyle/>
          <a:p>
            <a:r>
              <a:rPr lang="en-US" sz="3600" b="1" dirty="0" err="1" smtClean="0">
                <a:solidFill>
                  <a:schemeClr val="bg1"/>
                </a:solidFill>
                <a:latin typeface="+mj-lt"/>
              </a:rPr>
              <a:t>Đây</a:t>
            </a:r>
            <a:r>
              <a:rPr lang="en-US" sz="3600" b="1" dirty="0" smtClean="0">
                <a:solidFill>
                  <a:schemeClr val="bg1"/>
                </a:solidFill>
                <a:latin typeface="+mj-lt"/>
              </a:rPr>
              <a:t> là </a:t>
            </a:r>
            <a:r>
              <a:rPr lang="en-US" sz="3600" b="1" dirty="0" err="1" smtClean="0">
                <a:solidFill>
                  <a:schemeClr val="bg1"/>
                </a:solidFill>
                <a:latin typeface="+mj-lt"/>
              </a:rPr>
              <a:t>câu</a:t>
            </a:r>
            <a:r>
              <a:rPr lang="en-US" sz="3600" b="1" dirty="0" smtClean="0">
                <a:solidFill>
                  <a:schemeClr val="bg1"/>
                </a:solidFill>
                <a:latin typeface="+mj-lt"/>
              </a:rPr>
              <a:t> </a:t>
            </a:r>
            <a:r>
              <a:rPr lang="en-US" sz="3600" b="1" dirty="0" err="1" smtClean="0">
                <a:solidFill>
                  <a:schemeClr val="bg1"/>
                </a:solidFill>
                <a:latin typeface="+mj-lt"/>
              </a:rPr>
              <a:t>thơ</a:t>
            </a:r>
            <a:r>
              <a:rPr lang="en-US" sz="3600" b="1" dirty="0" smtClean="0">
                <a:solidFill>
                  <a:schemeClr val="bg1"/>
                </a:solidFill>
                <a:latin typeface="+mj-lt"/>
              </a:rPr>
              <a:t> </a:t>
            </a:r>
            <a:r>
              <a:rPr lang="en-US" sz="3600" b="1" dirty="0" err="1" smtClean="0">
                <a:solidFill>
                  <a:schemeClr val="bg1"/>
                </a:solidFill>
                <a:latin typeface="+mj-lt"/>
              </a:rPr>
              <a:t>phác</a:t>
            </a:r>
            <a:r>
              <a:rPr lang="en-US" sz="3600" b="1" dirty="0" smtClean="0">
                <a:solidFill>
                  <a:schemeClr val="bg1"/>
                </a:solidFill>
                <a:latin typeface="+mj-lt"/>
              </a:rPr>
              <a:t> </a:t>
            </a:r>
            <a:r>
              <a:rPr lang="en-US" sz="3600" b="1" dirty="0" err="1" smtClean="0">
                <a:solidFill>
                  <a:schemeClr val="bg1"/>
                </a:solidFill>
                <a:latin typeface="+mj-lt"/>
              </a:rPr>
              <a:t>họa</a:t>
            </a:r>
            <a:r>
              <a:rPr lang="en-US" sz="3600" b="1" dirty="0" smtClean="0">
                <a:solidFill>
                  <a:schemeClr val="bg1"/>
                </a:solidFill>
                <a:latin typeface="+mj-lt"/>
              </a:rPr>
              <a:t> </a:t>
            </a:r>
            <a:r>
              <a:rPr lang="en-US" sz="3600" b="1" dirty="0" err="1" smtClean="0">
                <a:solidFill>
                  <a:schemeClr val="bg1"/>
                </a:solidFill>
                <a:latin typeface="+mj-lt"/>
              </a:rPr>
              <a:t>nhân</a:t>
            </a:r>
            <a:r>
              <a:rPr lang="en-US" sz="3600" b="1" dirty="0" smtClean="0">
                <a:solidFill>
                  <a:schemeClr val="bg1"/>
                </a:solidFill>
                <a:latin typeface="+mj-lt"/>
              </a:rPr>
              <a:t> </a:t>
            </a:r>
            <a:r>
              <a:rPr lang="en-US" sz="3600" b="1" dirty="0" err="1" smtClean="0">
                <a:solidFill>
                  <a:schemeClr val="bg1"/>
                </a:solidFill>
                <a:latin typeface="+mj-lt"/>
              </a:rPr>
              <a:t>vật</a:t>
            </a:r>
            <a:r>
              <a:rPr lang="en-US" sz="3600" b="1" dirty="0" smtClean="0">
                <a:solidFill>
                  <a:schemeClr val="bg1"/>
                </a:solidFill>
                <a:latin typeface="+mj-lt"/>
              </a:rPr>
              <a:t> </a:t>
            </a:r>
            <a:r>
              <a:rPr lang="en-US" sz="3600" b="1" dirty="0" err="1" smtClean="0">
                <a:solidFill>
                  <a:schemeClr val="bg1"/>
                </a:solidFill>
                <a:latin typeface="+mj-lt"/>
              </a:rPr>
              <a:t>nào</a:t>
            </a:r>
            <a:r>
              <a:rPr lang="en-US" sz="3600" b="1" dirty="0" smtClean="0">
                <a:solidFill>
                  <a:schemeClr val="bg1"/>
                </a:solidFill>
                <a:latin typeface="+mj-lt"/>
              </a:rPr>
              <a:t>?</a:t>
            </a:r>
          </a:p>
          <a:p>
            <a:pPr>
              <a:spcBef>
                <a:spcPct val="50000"/>
              </a:spcBef>
            </a:pPr>
            <a:r>
              <a:rPr lang="en-US" sz="3600" b="1" dirty="0" smtClean="0">
                <a:solidFill>
                  <a:schemeClr val="bg1"/>
                </a:solidFill>
                <a:latin typeface="Times New Roman" pitchFamily="18" charset="0"/>
              </a:rPr>
              <a:t>		“</a:t>
            </a:r>
            <a:r>
              <a:rPr lang="en-US" sz="3600" b="1" dirty="0" err="1">
                <a:solidFill>
                  <a:schemeClr val="bg1"/>
                </a:solidFill>
                <a:latin typeface="Times New Roman" pitchFamily="18" charset="0"/>
              </a:rPr>
              <a:t>Hình</a:t>
            </a:r>
            <a:r>
              <a:rPr lang="en-US" sz="3600" b="1" dirty="0">
                <a:solidFill>
                  <a:schemeClr val="bg1"/>
                </a:solidFill>
                <a:latin typeface="Times New Roman" pitchFamily="18" charset="0"/>
              </a:rPr>
              <a:t> dung </a:t>
            </a:r>
            <a:r>
              <a:rPr lang="en-US" sz="3600" b="1" dirty="0" err="1">
                <a:solidFill>
                  <a:schemeClr val="bg1"/>
                </a:solidFill>
                <a:latin typeface="Times New Roman" pitchFamily="18" charset="0"/>
              </a:rPr>
              <a:t>chải</a:t>
            </a:r>
            <a:r>
              <a:rPr lang="en-US" sz="3600" b="1" dirty="0">
                <a:solidFill>
                  <a:schemeClr val="bg1"/>
                </a:solidFill>
                <a:latin typeface="Times New Roman" pitchFamily="18" charset="0"/>
              </a:rPr>
              <a:t> </a:t>
            </a:r>
            <a:r>
              <a:rPr lang="en-US" sz="3600" b="1" dirty="0" err="1">
                <a:solidFill>
                  <a:schemeClr val="bg1"/>
                </a:solidFill>
                <a:latin typeface="Times New Roman" pitchFamily="18" charset="0"/>
              </a:rPr>
              <a:t>chuốt</a:t>
            </a:r>
            <a:r>
              <a:rPr lang="en-US" sz="3600" b="1" dirty="0">
                <a:solidFill>
                  <a:schemeClr val="bg1"/>
                </a:solidFill>
                <a:latin typeface="Times New Roman" pitchFamily="18" charset="0"/>
              </a:rPr>
              <a:t>, </a:t>
            </a:r>
            <a:r>
              <a:rPr lang="en-US" sz="3600" b="1" dirty="0" err="1">
                <a:solidFill>
                  <a:schemeClr val="bg1"/>
                </a:solidFill>
                <a:latin typeface="Times New Roman" pitchFamily="18" charset="0"/>
              </a:rPr>
              <a:t>áo</a:t>
            </a:r>
            <a:r>
              <a:rPr lang="en-US" sz="3600" b="1" dirty="0">
                <a:solidFill>
                  <a:schemeClr val="bg1"/>
                </a:solidFill>
                <a:latin typeface="Times New Roman" pitchFamily="18" charset="0"/>
              </a:rPr>
              <a:t> </a:t>
            </a:r>
            <a:r>
              <a:rPr lang="en-US" sz="3600" b="1" dirty="0" err="1">
                <a:solidFill>
                  <a:schemeClr val="bg1"/>
                </a:solidFill>
                <a:latin typeface="Times New Roman" pitchFamily="18" charset="0"/>
              </a:rPr>
              <a:t>khăn</a:t>
            </a:r>
            <a:r>
              <a:rPr lang="en-US" sz="3600" b="1" dirty="0">
                <a:solidFill>
                  <a:schemeClr val="bg1"/>
                </a:solidFill>
                <a:latin typeface="Times New Roman" pitchFamily="18" charset="0"/>
              </a:rPr>
              <a:t> </a:t>
            </a:r>
            <a:r>
              <a:rPr lang="en-US" sz="3600" b="1" dirty="0" err="1">
                <a:solidFill>
                  <a:schemeClr val="bg1"/>
                </a:solidFill>
                <a:latin typeface="Times New Roman" pitchFamily="18" charset="0"/>
              </a:rPr>
              <a:t>dịu</a:t>
            </a:r>
            <a:r>
              <a:rPr lang="en-US" sz="3600" b="1" dirty="0">
                <a:solidFill>
                  <a:schemeClr val="bg1"/>
                </a:solidFill>
                <a:latin typeface="Times New Roman" pitchFamily="18" charset="0"/>
              </a:rPr>
              <a:t> </a:t>
            </a:r>
            <a:r>
              <a:rPr lang="en-US" sz="3600" b="1" dirty="0" err="1">
                <a:solidFill>
                  <a:schemeClr val="bg1"/>
                </a:solidFill>
                <a:latin typeface="Times New Roman" pitchFamily="18" charset="0"/>
              </a:rPr>
              <a:t>dàng</a:t>
            </a:r>
            <a:endParaRPr lang="en-US" sz="3600" b="1" dirty="0">
              <a:solidFill>
                <a:schemeClr val="bg1"/>
              </a:solidFill>
              <a:latin typeface="Times New Roman" pitchFamily="18" charset="0"/>
            </a:endParaRPr>
          </a:p>
          <a:p>
            <a:pPr>
              <a:spcBef>
                <a:spcPct val="50000"/>
              </a:spcBef>
            </a:pPr>
            <a:r>
              <a:rPr lang="en-US" sz="3600" b="1" dirty="0">
                <a:solidFill>
                  <a:schemeClr val="bg1"/>
                </a:solidFill>
                <a:latin typeface="Times New Roman" pitchFamily="18" charset="0"/>
              </a:rPr>
              <a:t>                    … </a:t>
            </a:r>
            <a:r>
              <a:rPr lang="en-US" sz="3600" b="1" dirty="0" err="1">
                <a:solidFill>
                  <a:schemeClr val="bg1"/>
                </a:solidFill>
                <a:latin typeface="Times New Roman" pitchFamily="18" charset="0"/>
              </a:rPr>
              <a:t>Mặt</a:t>
            </a:r>
            <a:r>
              <a:rPr lang="en-US" sz="3600" b="1" dirty="0">
                <a:solidFill>
                  <a:schemeClr val="bg1"/>
                </a:solidFill>
                <a:latin typeface="Times New Roman" pitchFamily="18" charset="0"/>
              </a:rPr>
              <a:t> </a:t>
            </a:r>
            <a:r>
              <a:rPr lang="en-US" sz="3600" b="1" dirty="0" err="1">
                <a:solidFill>
                  <a:schemeClr val="bg1"/>
                </a:solidFill>
                <a:latin typeface="Times New Roman" pitchFamily="18" charset="0"/>
              </a:rPr>
              <a:t>mo</a:t>
            </a:r>
            <a:r>
              <a:rPr lang="en-US" sz="3600" b="1" dirty="0">
                <a:solidFill>
                  <a:schemeClr val="bg1"/>
                </a:solidFill>
                <a:latin typeface="Times New Roman" pitchFamily="18" charset="0"/>
              </a:rPr>
              <a:t> </a:t>
            </a:r>
            <a:r>
              <a:rPr lang="en-US" sz="3600" b="1" dirty="0" err="1">
                <a:solidFill>
                  <a:schemeClr val="bg1"/>
                </a:solidFill>
                <a:latin typeface="Times New Roman" pitchFamily="18" charset="0"/>
              </a:rPr>
              <a:t>đã</a:t>
            </a:r>
            <a:r>
              <a:rPr lang="en-US" sz="3600" b="1" dirty="0">
                <a:solidFill>
                  <a:schemeClr val="bg1"/>
                </a:solidFill>
                <a:latin typeface="Times New Roman" pitchFamily="18" charset="0"/>
              </a:rPr>
              <a:t> </a:t>
            </a:r>
            <a:r>
              <a:rPr lang="en-US" sz="3600" b="1" dirty="0" err="1">
                <a:solidFill>
                  <a:schemeClr val="bg1"/>
                </a:solidFill>
                <a:latin typeface="Times New Roman" pitchFamily="18" charset="0"/>
              </a:rPr>
              <a:t>thấy</a:t>
            </a:r>
            <a:r>
              <a:rPr lang="en-US" sz="3600" b="1" dirty="0">
                <a:solidFill>
                  <a:schemeClr val="bg1"/>
                </a:solidFill>
                <a:latin typeface="Times New Roman" pitchFamily="18" charset="0"/>
              </a:rPr>
              <a:t> ở </a:t>
            </a:r>
            <a:r>
              <a:rPr lang="en-US" sz="3600" b="1" dirty="0" err="1">
                <a:solidFill>
                  <a:schemeClr val="bg1"/>
                </a:solidFill>
                <a:latin typeface="Times New Roman" pitchFamily="18" charset="0"/>
              </a:rPr>
              <a:t>đâu</a:t>
            </a:r>
            <a:r>
              <a:rPr lang="en-US" sz="3600" b="1" dirty="0">
                <a:solidFill>
                  <a:schemeClr val="bg1"/>
                </a:solidFill>
                <a:latin typeface="Times New Roman" pitchFamily="18" charset="0"/>
              </a:rPr>
              <a:t> </a:t>
            </a:r>
            <a:r>
              <a:rPr lang="en-US" sz="3600" b="1" dirty="0" err="1">
                <a:solidFill>
                  <a:schemeClr val="bg1"/>
                </a:solidFill>
                <a:latin typeface="Times New Roman" pitchFamily="18" charset="0"/>
              </a:rPr>
              <a:t>dẫn</a:t>
            </a:r>
            <a:r>
              <a:rPr lang="en-US" sz="3600" b="1" dirty="0">
                <a:solidFill>
                  <a:schemeClr val="bg1"/>
                </a:solidFill>
                <a:latin typeface="Times New Roman" pitchFamily="18" charset="0"/>
              </a:rPr>
              <a:t> </a:t>
            </a:r>
            <a:r>
              <a:rPr lang="en-US" sz="3600" b="1" dirty="0" err="1">
                <a:solidFill>
                  <a:schemeClr val="bg1"/>
                </a:solidFill>
                <a:latin typeface="Times New Roman" pitchFamily="18" charset="0"/>
              </a:rPr>
              <a:t>vào</a:t>
            </a:r>
            <a:r>
              <a:rPr lang="en-US" sz="3600" b="1" dirty="0">
                <a:solidFill>
                  <a:schemeClr val="bg1"/>
                </a:solidFill>
                <a:latin typeface="Times New Roman" pitchFamily="18" charset="0"/>
              </a:rPr>
              <a:t>”.</a:t>
            </a:r>
            <a:endParaRPr lang="en-US" sz="3600" b="1" i="1" dirty="0">
              <a:solidFill>
                <a:schemeClr val="bg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457200" y="4143969"/>
            <a:ext cx="3536950" cy="923330"/>
          </a:xfrm>
          <a:prstGeom prst="rect">
            <a:avLst/>
          </a:prstGeom>
          <a:noFill/>
        </p:spPr>
        <p:txBody>
          <a:bodyPr wrap="square" rtlCol="0">
            <a:spAutoFit/>
          </a:bodyPr>
          <a:lstStyle/>
          <a:p>
            <a:r>
              <a:rPr lang="en-US" sz="5400" i="1" u="sng" dirty="0" err="1">
                <a:solidFill>
                  <a:srgbClr val="0000FF"/>
                </a:solidFill>
                <a:latin typeface="UVN Ai Cap" panose="02040603050506020204" pitchFamily="18" charset="0"/>
              </a:rPr>
              <a:t>Đáp</a:t>
            </a:r>
            <a:r>
              <a:rPr lang="en-US" sz="5400" i="1" u="sng" dirty="0">
                <a:solidFill>
                  <a:srgbClr val="0000FF"/>
                </a:solidFill>
                <a:latin typeface="UVN Ai Cap" panose="02040603050506020204" pitchFamily="18" charset="0"/>
              </a:rPr>
              <a:t> </a:t>
            </a:r>
            <a:r>
              <a:rPr lang="en-US" sz="5400" i="1" u="sng" dirty="0" err="1">
                <a:solidFill>
                  <a:srgbClr val="0000FF"/>
                </a:solidFill>
                <a:latin typeface="UVN Ai Cap" panose="02040603050506020204" pitchFamily="18" charset="0"/>
              </a:rPr>
              <a:t>án</a:t>
            </a:r>
            <a:r>
              <a:rPr lang="en-US" sz="5400" i="1" u="sng" dirty="0">
                <a:solidFill>
                  <a:srgbClr val="0000FF"/>
                </a:solidFill>
                <a:latin typeface="UVN Ai Cap" panose="02040603050506020204" pitchFamily="18" charset="0"/>
              </a:rPr>
              <a:t>: </a:t>
            </a: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0722167" y="503559"/>
            <a:ext cx="1114507" cy="986803"/>
          </a:xfrm>
          <a:prstGeom prst="ellipse">
            <a:avLst/>
          </a:prstGeom>
          <a:ln>
            <a:noFill/>
          </a:ln>
          <a:effectLst>
            <a:softEdge rad="112500"/>
          </a:effectLst>
          <a:extLst/>
        </p:spPr>
      </p:pic>
      <p:sp>
        <p:nvSpPr>
          <p:cNvPr id="38" name="Hình chữ nhật 85"/>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0597731" y="170281"/>
            <a:ext cx="1363378"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0737854" y="5995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eaLnBrk="1" fontAlgn="auto" hangingPunct="1">
              <a:spcBef>
                <a:spcPts val="0"/>
              </a:spcBef>
              <a:spcAft>
                <a:spcPts val="0"/>
              </a:spcAft>
              <a:defRPr/>
            </a:pPr>
            <a:r>
              <a:rPr lang="en-US"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3427762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2079169" y="240353"/>
            <a:ext cx="4724400" cy="923330"/>
          </a:xfrm>
          <a:prstGeom prst="rect">
            <a:avLst/>
          </a:prstGeom>
          <a:noFill/>
        </p:spPr>
        <p:txBody>
          <a:bodyPr wrap="square" rtlCol="0">
            <a:spAutoFit/>
          </a:bodyPr>
          <a:lstStyle/>
          <a:p>
            <a:r>
              <a:rPr lang="en-US" sz="5400" dirty="0">
                <a:solidFill>
                  <a:srgbClr val="0000FF"/>
                </a:solidFill>
                <a:latin typeface="Algerian" pitchFamily="82" charset="0"/>
              </a:rPr>
              <a:t>CÂU </a:t>
            </a:r>
            <a:r>
              <a:rPr lang="en-US" sz="5400" dirty="0" smtClean="0">
                <a:solidFill>
                  <a:srgbClr val="0000FF"/>
                </a:solidFill>
                <a:latin typeface="Algerian" pitchFamily="82" charset="0"/>
              </a:rPr>
              <a:t>HỎI  10</a:t>
            </a:r>
            <a:endParaRPr lang="en-US" sz="5400" dirty="0">
              <a:solidFill>
                <a:srgbClr val="0000FF"/>
              </a:solidFill>
              <a:latin typeface="Algerian" pitchFamily="82" charset="0"/>
            </a:endParaRPr>
          </a:p>
        </p:txBody>
      </p:sp>
      <p:graphicFrame>
        <p:nvGraphicFramePr>
          <p:cNvPr id="34" name="Object 33"/>
          <p:cNvGraphicFramePr>
            <a:graphicFrameLocks noChangeAspect="1"/>
          </p:cNvGraphicFramePr>
          <p:nvPr>
            <p:extLst/>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8271" name="Equation" r:id="rId11" imgW="114120" imgH="177480" progId="Equation.DSMT4">
                  <p:embed/>
                </p:oleObj>
              </mc:Choice>
              <mc:Fallback>
                <p:oleObj name="Equation" r:id="rId11" imgW="114120" imgH="17748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32459" y="5188803"/>
            <a:ext cx="9197341" cy="707886"/>
          </a:xfrm>
          <a:prstGeom prst="rect">
            <a:avLst/>
          </a:prstGeom>
          <a:solidFill>
            <a:schemeClr val="tx1">
              <a:alpha val="47000"/>
            </a:schemeClr>
          </a:solidFill>
        </p:spPr>
        <p:txBody>
          <a:bodyPr wrap="square" rtlCol="0">
            <a:spAutoFit/>
          </a:bodyPr>
          <a:lstStyle/>
          <a:p>
            <a:r>
              <a:rPr lang="en-US" sz="4000" i="1" dirty="0" smtClean="0">
                <a:solidFill>
                  <a:schemeClr val="bg1"/>
                </a:solidFill>
                <a:latin typeface="+mj-lt"/>
              </a:rPr>
              <a:t>	</a:t>
            </a:r>
            <a:r>
              <a:rPr lang="en-US" sz="4000" i="1" dirty="0" err="1" smtClean="0">
                <a:solidFill>
                  <a:schemeClr val="bg1"/>
                </a:solidFill>
                <a:latin typeface="+mj-lt"/>
              </a:rPr>
              <a:t>Phần</a:t>
            </a:r>
            <a:r>
              <a:rPr lang="en-US" sz="4000" i="1" dirty="0" smtClean="0">
                <a:solidFill>
                  <a:schemeClr val="bg1"/>
                </a:solidFill>
                <a:latin typeface="+mj-lt"/>
              </a:rPr>
              <a:t> </a:t>
            </a:r>
            <a:r>
              <a:rPr lang="en-US" sz="4000" i="1" dirty="0" err="1" smtClean="0">
                <a:solidFill>
                  <a:schemeClr val="bg1"/>
                </a:solidFill>
                <a:latin typeface="+mj-lt"/>
              </a:rPr>
              <a:t>thư</a:t>
            </a:r>
            <a:r>
              <a:rPr lang="en-US" sz="4000" i="1" dirty="0" smtClean="0">
                <a:solidFill>
                  <a:schemeClr val="bg1"/>
                </a:solidFill>
                <a:latin typeface="+mj-lt"/>
              </a:rPr>
              <a:t>́ 2 (</a:t>
            </a:r>
            <a:r>
              <a:rPr lang="en-US" sz="4000" i="1" dirty="0" err="1" smtClean="0">
                <a:solidFill>
                  <a:schemeClr val="bg1"/>
                </a:solidFill>
                <a:latin typeface="+mj-lt"/>
              </a:rPr>
              <a:t>Gia</a:t>
            </a:r>
            <a:r>
              <a:rPr lang="en-US" sz="4000" i="1" dirty="0" smtClean="0">
                <a:solidFill>
                  <a:schemeClr val="bg1"/>
                </a:solidFill>
                <a:latin typeface="+mj-lt"/>
              </a:rPr>
              <a:t> </a:t>
            </a:r>
            <a:r>
              <a:rPr lang="en-US" sz="4000" i="1" dirty="0" err="1" smtClean="0">
                <a:solidFill>
                  <a:schemeClr val="bg1"/>
                </a:solidFill>
                <a:latin typeface="+mj-lt"/>
              </a:rPr>
              <a:t>biến</a:t>
            </a:r>
            <a:r>
              <a:rPr lang="en-US" sz="4000" i="1" dirty="0" smtClean="0">
                <a:solidFill>
                  <a:schemeClr val="bg1"/>
                </a:solidFill>
                <a:latin typeface="+mj-lt"/>
              </a:rPr>
              <a:t> </a:t>
            </a:r>
            <a:r>
              <a:rPr lang="en-US" sz="4000" i="1" dirty="0" err="1" smtClean="0">
                <a:solidFill>
                  <a:schemeClr val="bg1"/>
                </a:solidFill>
                <a:latin typeface="+mj-lt"/>
              </a:rPr>
              <a:t>va</a:t>
            </a:r>
            <a:r>
              <a:rPr lang="en-US" sz="4000" i="1" dirty="0" smtClean="0">
                <a:solidFill>
                  <a:schemeClr val="bg1"/>
                </a:solidFill>
                <a:latin typeface="+mj-lt"/>
              </a:rPr>
              <a:t>̀ </a:t>
            </a:r>
            <a:r>
              <a:rPr lang="en-US" sz="4000" i="1" dirty="0" err="1" smtClean="0">
                <a:solidFill>
                  <a:schemeClr val="bg1"/>
                </a:solidFill>
                <a:latin typeface="+mj-lt"/>
              </a:rPr>
              <a:t>lưu</a:t>
            </a:r>
            <a:r>
              <a:rPr lang="en-US" sz="4000" i="1" dirty="0" smtClean="0">
                <a:solidFill>
                  <a:schemeClr val="bg1"/>
                </a:solidFill>
                <a:latin typeface="+mj-lt"/>
              </a:rPr>
              <a:t> </a:t>
            </a:r>
            <a:r>
              <a:rPr lang="en-US" sz="4000" i="1" dirty="0" err="1" smtClean="0">
                <a:solidFill>
                  <a:schemeClr val="bg1"/>
                </a:solidFill>
                <a:latin typeface="+mj-lt"/>
              </a:rPr>
              <a:t>lạc</a:t>
            </a:r>
            <a:r>
              <a:rPr lang="en-US" sz="4000" i="1" dirty="0" smtClean="0">
                <a:solidFill>
                  <a:schemeClr val="bg1"/>
                </a:solidFill>
                <a:latin typeface="+mj-lt"/>
              </a:rPr>
              <a:t>)</a:t>
            </a:r>
            <a:endParaRPr lang="en-US" sz="4000" i="1" dirty="0">
              <a:solidFill>
                <a:schemeClr val="bg1"/>
              </a:solidFill>
              <a:latin typeface="+mj-lt"/>
            </a:endParaRPr>
          </a:p>
        </p:txBody>
      </p:sp>
      <p:sp>
        <p:nvSpPr>
          <p:cNvPr id="36" name="TextBox 35"/>
          <p:cNvSpPr txBox="1"/>
          <p:nvPr/>
        </p:nvSpPr>
        <p:spPr>
          <a:xfrm>
            <a:off x="609599" y="1903438"/>
            <a:ext cx="10636996" cy="1200329"/>
          </a:xfrm>
          <a:prstGeom prst="rect">
            <a:avLst/>
          </a:prstGeom>
          <a:solidFill>
            <a:schemeClr val="tx1">
              <a:alpha val="47000"/>
            </a:schemeClr>
          </a:solidFill>
        </p:spPr>
        <p:txBody>
          <a:bodyPr wrap="square" rtlCol="0">
            <a:spAutoFit/>
          </a:bodyPr>
          <a:lstStyle/>
          <a:p>
            <a:r>
              <a:rPr lang="en-US" sz="3600" dirty="0" err="1" smtClean="0">
                <a:solidFill>
                  <a:schemeClr val="bg1"/>
                </a:solidFill>
                <a:latin typeface="+mj-lt"/>
              </a:rPr>
              <a:t>Sư</a:t>
            </a:r>
            <a:r>
              <a:rPr lang="en-US" sz="3600" dirty="0" smtClean="0">
                <a:solidFill>
                  <a:schemeClr val="bg1"/>
                </a:solidFill>
                <a:latin typeface="+mj-lt"/>
              </a:rPr>
              <a:t>̣ </a:t>
            </a:r>
            <a:r>
              <a:rPr lang="en-US" sz="3600" dirty="0" err="1" smtClean="0">
                <a:solidFill>
                  <a:schemeClr val="bg1"/>
                </a:solidFill>
                <a:latin typeface="+mj-lt"/>
              </a:rPr>
              <a:t>việc</a:t>
            </a:r>
            <a:r>
              <a:rPr lang="en-US" sz="3600" dirty="0" smtClean="0">
                <a:solidFill>
                  <a:schemeClr val="bg1"/>
                </a:solidFill>
                <a:latin typeface="+mj-lt"/>
              </a:rPr>
              <a:t> </a:t>
            </a:r>
            <a:r>
              <a:rPr lang="en-US" sz="3600" dirty="0" err="1" smtClean="0">
                <a:solidFill>
                  <a:schemeClr val="bg1"/>
                </a:solidFill>
                <a:latin typeface="+mj-lt"/>
              </a:rPr>
              <a:t>Kiều</a:t>
            </a:r>
            <a:r>
              <a:rPr lang="en-US" sz="3600" dirty="0" smtClean="0">
                <a:solidFill>
                  <a:schemeClr val="bg1"/>
                </a:solidFill>
                <a:latin typeface="+mj-lt"/>
              </a:rPr>
              <a:t> ở </a:t>
            </a:r>
            <a:r>
              <a:rPr lang="en-US" sz="3600" dirty="0" err="1" smtClean="0">
                <a:solidFill>
                  <a:schemeClr val="bg1"/>
                </a:solidFill>
                <a:latin typeface="+mj-lt"/>
              </a:rPr>
              <a:t>lầu</a:t>
            </a:r>
            <a:r>
              <a:rPr lang="en-US" sz="3600" dirty="0" smtClean="0">
                <a:solidFill>
                  <a:schemeClr val="bg1"/>
                </a:solidFill>
                <a:latin typeface="+mj-lt"/>
              </a:rPr>
              <a:t> </a:t>
            </a:r>
            <a:r>
              <a:rPr lang="en-US" sz="3600" dirty="0" err="1" smtClean="0">
                <a:solidFill>
                  <a:schemeClr val="bg1"/>
                </a:solidFill>
                <a:latin typeface="+mj-lt"/>
              </a:rPr>
              <a:t>Ngưng</a:t>
            </a:r>
            <a:r>
              <a:rPr lang="en-US" sz="3600" dirty="0" smtClean="0">
                <a:solidFill>
                  <a:schemeClr val="bg1"/>
                </a:solidFill>
                <a:latin typeface="+mj-lt"/>
              </a:rPr>
              <a:t> </a:t>
            </a:r>
            <a:r>
              <a:rPr lang="en-US" sz="3600" dirty="0" err="1" smtClean="0">
                <a:solidFill>
                  <a:schemeClr val="bg1"/>
                </a:solidFill>
                <a:latin typeface="+mj-lt"/>
              </a:rPr>
              <a:t>Bích</a:t>
            </a:r>
            <a:r>
              <a:rPr lang="en-US" sz="3600" dirty="0" smtClean="0">
                <a:solidFill>
                  <a:schemeClr val="bg1"/>
                </a:solidFill>
                <a:latin typeface="+mj-lt"/>
              </a:rPr>
              <a:t> </a:t>
            </a:r>
            <a:r>
              <a:rPr lang="en-US" sz="3600" dirty="0" err="1" smtClean="0">
                <a:solidFill>
                  <a:schemeClr val="bg1"/>
                </a:solidFill>
                <a:latin typeface="+mj-lt"/>
              </a:rPr>
              <a:t>nằm</a:t>
            </a:r>
            <a:r>
              <a:rPr lang="en-US" sz="3600" dirty="0" smtClean="0">
                <a:solidFill>
                  <a:schemeClr val="bg1"/>
                </a:solidFill>
                <a:latin typeface="+mj-lt"/>
              </a:rPr>
              <a:t> ở </a:t>
            </a:r>
            <a:r>
              <a:rPr lang="en-US" sz="3600" dirty="0" err="1" smtClean="0">
                <a:solidFill>
                  <a:schemeClr val="bg1"/>
                </a:solidFill>
                <a:latin typeface="+mj-lt"/>
              </a:rPr>
              <a:t>phần</a:t>
            </a:r>
            <a:r>
              <a:rPr lang="en-US" sz="3600" dirty="0" smtClean="0">
                <a:solidFill>
                  <a:schemeClr val="bg1"/>
                </a:solidFill>
                <a:latin typeface="+mj-lt"/>
              </a:rPr>
              <a:t> </a:t>
            </a:r>
            <a:r>
              <a:rPr lang="en-US" sz="3600" dirty="0" err="1" smtClean="0">
                <a:solidFill>
                  <a:schemeClr val="bg1"/>
                </a:solidFill>
                <a:latin typeface="+mj-lt"/>
              </a:rPr>
              <a:t>thư</a:t>
            </a:r>
            <a:r>
              <a:rPr lang="en-US" sz="3600" dirty="0" smtClean="0">
                <a:solidFill>
                  <a:schemeClr val="bg1"/>
                </a:solidFill>
                <a:latin typeface="+mj-lt"/>
              </a:rPr>
              <a:t>́ </a:t>
            </a:r>
            <a:r>
              <a:rPr lang="en-US" sz="3600" dirty="0" err="1" smtClean="0">
                <a:solidFill>
                  <a:schemeClr val="bg1"/>
                </a:solidFill>
                <a:latin typeface="+mj-lt"/>
              </a:rPr>
              <a:t>mấy</a:t>
            </a:r>
            <a:r>
              <a:rPr lang="en-US" sz="3600" dirty="0" smtClean="0">
                <a:solidFill>
                  <a:schemeClr val="bg1"/>
                </a:solidFill>
                <a:latin typeface="+mj-lt"/>
              </a:rPr>
              <a:t> </a:t>
            </a:r>
            <a:r>
              <a:rPr lang="en-US" sz="3600" dirty="0" err="1" smtClean="0">
                <a:solidFill>
                  <a:schemeClr val="bg1"/>
                </a:solidFill>
                <a:latin typeface="+mj-lt"/>
              </a:rPr>
              <a:t>trong</a:t>
            </a:r>
            <a:r>
              <a:rPr lang="en-US" sz="3600" dirty="0" smtClean="0">
                <a:solidFill>
                  <a:schemeClr val="bg1"/>
                </a:solidFill>
                <a:latin typeface="+mj-lt"/>
              </a:rPr>
              <a:t> </a:t>
            </a:r>
            <a:r>
              <a:rPr lang="en-US" sz="3600" dirty="0" err="1">
                <a:solidFill>
                  <a:schemeClr val="bg1"/>
                </a:solidFill>
                <a:latin typeface="+mj-lt"/>
              </a:rPr>
              <a:t>T</a:t>
            </a:r>
            <a:r>
              <a:rPr lang="en-US" sz="3600" dirty="0" err="1" smtClean="0">
                <a:solidFill>
                  <a:schemeClr val="bg1"/>
                </a:solidFill>
                <a:latin typeface="+mj-lt"/>
              </a:rPr>
              <a:t>ruyện</a:t>
            </a:r>
            <a:r>
              <a:rPr lang="en-US" sz="3600" dirty="0" smtClean="0">
                <a:solidFill>
                  <a:schemeClr val="bg1"/>
                </a:solidFill>
                <a:latin typeface="+mj-lt"/>
              </a:rPr>
              <a:t> </a:t>
            </a:r>
            <a:r>
              <a:rPr lang="en-US" sz="3600" dirty="0" err="1" smtClean="0">
                <a:solidFill>
                  <a:schemeClr val="bg1"/>
                </a:solidFill>
                <a:latin typeface="+mj-lt"/>
              </a:rPr>
              <a:t>Kiều</a:t>
            </a:r>
            <a:r>
              <a:rPr lang="en-US" sz="3600" dirty="0" smtClean="0">
                <a:solidFill>
                  <a:schemeClr val="bg1"/>
                </a:solidFill>
                <a:latin typeface="+mj-lt"/>
              </a:rPr>
              <a:t>?</a:t>
            </a:r>
            <a:endParaRPr lang="en-US" sz="3600" i="1" dirty="0">
              <a:solidFill>
                <a:schemeClr val="bg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457200" y="4143969"/>
            <a:ext cx="3536950" cy="923330"/>
          </a:xfrm>
          <a:prstGeom prst="rect">
            <a:avLst/>
          </a:prstGeom>
          <a:noFill/>
        </p:spPr>
        <p:txBody>
          <a:bodyPr wrap="square" rtlCol="0">
            <a:spAutoFit/>
          </a:bodyPr>
          <a:lstStyle/>
          <a:p>
            <a:r>
              <a:rPr lang="en-US" sz="5400" i="1" u="sng" dirty="0" err="1">
                <a:solidFill>
                  <a:srgbClr val="0000FF"/>
                </a:solidFill>
                <a:latin typeface="UVN Ai Cap" panose="02040603050506020204" pitchFamily="18" charset="0"/>
              </a:rPr>
              <a:t>Đáp</a:t>
            </a:r>
            <a:r>
              <a:rPr lang="en-US" sz="5400" i="1" u="sng" dirty="0">
                <a:solidFill>
                  <a:srgbClr val="0000FF"/>
                </a:solidFill>
                <a:latin typeface="UVN Ai Cap" panose="02040603050506020204" pitchFamily="18" charset="0"/>
              </a:rPr>
              <a:t> </a:t>
            </a:r>
            <a:r>
              <a:rPr lang="en-US" sz="5400" i="1" u="sng" dirty="0" err="1">
                <a:solidFill>
                  <a:srgbClr val="0000FF"/>
                </a:solidFill>
                <a:latin typeface="UVN Ai Cap" panose="02040603050506020204" pitchFamily="18" charset="0"/>
              </a:rPr>
              <a:t>án</a:t>
            </a:r>
            <a:r>
              <a:rPr lang="en-US" sz="5400" i="1" u="sng" dirty="0">
                <a:solidFill>
                  <a:srgbClr val="0000FF"/>
                </a:solidFill>
                <a:latin typeface="UVN Ai Cap" panose="02040603050506020204" pitchFamily="18" charset="0"/>
              </a:rPr>
              <a:t>: </a:t>
            </a: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0722167" y="503559"/>
            <a:ext cx="1114507" cy="986803"/>
          </a:xfrm>
          <a:prstGeom prst="ellipse">
            <a:avLst/>
          </a:prstGeom>
          <a:ln>
            <a:noFill/>
          </a:ln>
          <a:effectLst>
            <a:softEdge rad="112500"/>
          </a:effectLst>
          <a:extLst/>
        </p:spPr>
      </p:pic>
      <p:sp>
        <p:nvSpPr>
          <p:cNvPr id="38" name="Hình chữ nhật 85"/>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0597731" y="170281"/>
            <a:ext cx="1363378"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0737854" y="5995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eaLnBrk="1" fontAlgn="auto" hangingPunct="1">
              <a:spcBef>
                <a:spcPts val="0"/>
              </a:spcBef>
              <a:spcAft>
                <a:spcPts val="0"/>
              </a:spcAft>
              <a:defRPr/>
            </a:pPr>
            <a:r>
              <a:rPr lang="en-US"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4105574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2079169" y="240353"/>
            <a:ext cx="4724400" cy="923330"/>
          </a:xfrm>
          <a:prstGeom prst="rect">
            <a:avLst/>
          </a:prstGeom>
          <a:noFill/>
        </p:spPr>
        <p:txBody>
          <a:bodyPr wrap="square" rtlCol="0">
            <a:spAutoFit/>
          </a:bodyPr>
          <a:lstStyle/>
          <a:p>
            <a:r>
              <a:rPr lang="en-US" sz="5400" dirty="0">
                <a:solidFill>
                  <a:srgbClr val="0000FF"/>
                </a:solidFill>
                <a:latin typeface="Algerian" pitchFamily="82" charset="0"/>
              </a:rPr>
              <a:t>CÂU </a:t>
            </a:r>
            <a:r>
              <a:rPr lang="en-US" sz="5400" dirty="0" smtClean="0">
                <a:solidFill>
                  <a:srgbClr val="0000FF"/>
                </a:solidFill>
                <a:latin typeface="Algerian" pitchFamily="82" charset="0"/>
              </a:rPr>
              <a:t>HỎI  11</a:t>
            </a:r>
            <a:endParaRPr lang="en-US" sz="5400" dirty="0">
              <a:solidFill>
                <a:srgbClr val="0000FF"/>
              </a:solidFill>
              <a:latin typeface="Algerian" pitchFamily="82" charset="0"/>
            </a:endParaRPr>
          </a:p>
        </p:txBody>
      </p:sp>
      <p:graphicFrame>
        <p:nvGraphicFramePr>
          <p:cNvPr id="34" name="Object 33"/>
          <p:cNvGraphicFramePr>
            <a:graphicFrameLocks noChangeAspect="1"/>
          </p:cNvGraphicFramePr>
          <p:nvPr>
            <p:extLst/>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12339" name="Equation" r:id="rId11" imgW="114120" imgH="177480" progId="Equation.DSMT4">
                  <p:embed/>
                </p:oleObj>
              </mc:Choice>
              <mc:Fallback>
                <p:oleObj name="Equation" r:id="rId11" imgW="114120" imgH="17748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32459" y="5188803"/>
            <a:ext cx="9197341" cy="707886"/>
          </a:xfrm>
          <a:prstGeom prst="rect">
            <a:avLst/>
          </a:prstGeom>
          <a:solidFill>
            <a:schemeClr val="tx1">
              <a:alpha val="47000"/>
            </a:schemeClr>
          </a:solidFill>
        </p:spPr>
        <p:txBody>
          <a:bodyPr wrap="square" rtlCol="0">
            <a:spAutoFit/>
          </a:bodyPr>
          <a:lstStyle/>
          <a:p>
            <a:r>
              <a:rPr lang="en-US" sz="4000" i="1" dirty="0" smtClean="0">
                <a:solidFill>
                  <a:schemeClr val="bg1"/>
                </a:solidFill>
                <a:latin typeface="+mj-lt"/>
              </a:rPr>
              <a:t>	</a:t>
            </a:r>
            <a:r>
              <a:rPr lang="en-US" sz="4000" i="1" dirty="0" err="1" smtClean="0">
                <a:solidFill>
                  <a:schemeClr val="bg1"/>
                </a:solidFill>
                <a:latin typeface="+mj-lt"/>
              </a:rPr>
              <a:t>Gia</a:t>
            </a:r>
            <a:r>
              <a:rPr lang="en-US" sz="4000" i="1" dirty="0" smtClean="0">
                <a:solidFill>
                  <a:schemeClr val="bg1"/>
                </a:solidFill>
                <a:latin typeface="+mj-lt"/>
              </a:rPr>
              <a:t>́ trị </a:t>
            </a:r>
            <a:r>
              <a:rPr lang="en-US" sz="4000" i="1" dirty="0" err="1" smtClean="0">
                <a:solidFill>
                  <a:schemeClr val="bg1"/>
                </a:solidFill>
                <a:latin typeface="+mj-lt"/>
              </a:rPr>
              <a:t>nội</a:t>
            </a:r>
            <a:r>
              <a:rPr lang="en-US" sz="4000" i="1" dirty="0" smtClean="0">
                <a:solidFill>
                  <a:schemeClr val="bg1"/>
                </a:solidFill>
                <a:latin typeface="+mj-lt"/>
              </a:rPr>
              <a:t> dung </a:t>
            </a:r>
            <a:r>
              <a:rPr lang="en-US" sz="4000" i="1" dirty="0" err="1" smtClean="0">
                <a:solidFill>
                  <a:schemeClr val="bg1"/>
                </a:solidFill>
                <a:latin typeface="+mj-lt"/>
              </a:rPr>
              <a:t>va</a:t>
            </a:r>
            <a:r>
              <a:rPr lang="en-US" sz="4000" i="1" dirty="0" smtClean="0">
                <a:solidFill>
                  <a:schemeClr val="bg1"/>
                </a:solidFill>
                <a:latin typeface="+mj-lt"/>
              </a:rPr>
              <a:t>̀ </a:t>
            </a:r>
            <a:r>
              <a:rPr lang="en-US" sz="4000" i="1" dirty="0" err="1" smtClean="0">
                <a:solidFill>
                  <a:schemeClr val="bg1"/>
                </a:solidFill>
                <a:latin typeface="+mj-lt"/>
              </a:rPr>
              <a:t>gia</a:t>
            </a:r>
            <a:r>
              <a:rPr lang="en-US" sz="4000" i="1" dirty="0" smtClean="0">
                <a:solidFill>
                  <a:schemeClr val="bg1"/>
                </a:solidFill>
                <a:latin typeface="+mj-lt"/>
              </a:rPr>
              <a:t>́ trị </a:t>
            </a:r>
            <a:r>
              <a:rPr lang="en-US" sz="4000" i="1" dirty="0" err="1" smtClean="0">
                <a:solidFill>
                  <a:schemeClr val="bg1"/>
                </a:solidFill>
                <a:latin typeface="+mj-lt"/>
              </a:rPr>
              <a:t>nghê</a:t>
            </a:r>
            <a:r>
              <a:rPr lang="en-US" sz="4000" i="1" dirty="0" smtClean="0">
                <a:solidFill>
                  <a:schemeClr val="bg1"/>
                </a:solidFill>
                <a:latin typeface="+mj-lt"/>
              </a:rPr>
              <a:t>̣ </a:t>
            </a:r>
            <a:r>
              <a:rPr lang="en-US" sz="4000" i="1" dirty="0" err="1" smtClean="0">
                <a:solidFill>
                  <a:schemeClr val="bg1"/>
                </a:solidFill>
                <a:latin typeface="+mj-lt"/>
              </a:rPr>
              <a:t>thuật</a:t>
            </a:r>
            <a:endParaRPr lang="en-US" sz="4000" i="1" dirty="0">
              <a:solidFill>
                <a:schemeClr val="bg1"/>
              </a:solidFill>
              <a:latin typeface="+mj-lt"/>
            </a:endParaRPr>
          </a:p>
        </p:txBody>
      </p:sp>
      <p:sp>
        <p:nvSpPr>
          <p:cNvPr id="36" name="TextBox 35"/>
          <p:cNvSpPr txBox="1"/>
          <p:nvPr/>
        </p:nvSpPr>
        <p:spPr>
          <a:xfrm>
            <a:off x="609599" y="1903438"/>
            <a:ext cx="10636996" cy="646331"/>
          </a:xfrm>
          <a:prstGeom prst="rect">
            <a:avLst/>
          </a:prstGeom>
          <a:solidFill>
            <a:schemeClr val="tx1">
              <a:alpha val="47000"/>
            </a:schemeClr>
          </a:solidFill>
        </p:spPr>
        <p:txBody>
          <a:bodyPr wrap="square" rtlCol="0">
            <a:spAutoFit/>
          </a:bodyPr>
          <a:lstStyle/>
          <a:p>
            <a:r>
              <a:rPr lang="en-US" sz="3600" dirty="0" err="1" smtClean="0">
                <a:solidFill>
                  <a:schemeClr val="bg1"/>
                </a:solidFill>
                <a:latin typeface="+mj-lt"/>
              </a:rPr>
              <a:t>Truyện</a:t>
            </a:r>
            <a:r>
              <a:rPr lang="en-US" sz="3600" dirty="0" smtClean="0">
                <a:solidFill>
                  <a:schemeClr val="bg1"/>
                </a:solidFill>
                <a:latin typeface="+mj-lt"/>
              </a:rPr>
              <a:t> </a:t>
            </a:r>
            <a:r>
              <a:rPr lang="en-US" sz="3600" dirty="0" err="1" smtClean="0">
                <a:solidFill>
                  <a:schemeClr val="bg1"/>
                </a:solidFill>
                <a:latin typeface="+mj-lt"/>
              </a:rPr>
              <a:t>Kiều</a:t>
            </a:r>
            <a:r>
              <a:rPr lang="en-US" sz="3600" dirty="0" smtClean="0">
                <a:solidFill>
                  <a:schemeClr val="bg1"/>
                </a:solidFill>
                <a:latin typeface="+mj-lt"/>
              </a:rPr>
              <a:t> có </a:t>
            </a:r>
            <a:r>
              <a:rPr lang="en-US" sz="3600" dirty="0" err="1" smtClean="0">
                <a:solidFill>
                  <a:schemeClr val="bg1"/>
                </a:solidFill>
                <a:latin typeface="+mj-lt"/>
              </a:rPr>
              <a:t>những</a:t>
            </a:r>
            <a:r>
              <a:rPr lang="en-US" sz="3600" dirty="0" smtClean="0">
                <a:solidFill>
                  <a:schemeClr val="bg1"/>
                </a:solidFill>
                <a:latin typeface="+mj-lt"/>
              </a:rPr>
              <a:t> </a:t>
            </a:r>
            <a:r>
              <a:rPr lang="en-US" sz="3600" dirty="0" err="1" smtClean="0">
                <a:solidFill>
                  <a:schemeClr val="bg1"/>
                </a:solidFill>
                <a:latin typeface="+mj-lt"/>
              </a:rPr>
              <a:t>gia</a:t>
            </a:r>
            <a:r>
              <a:rPr lang="en-US" sz="3600" dirty="0" smtClean="0">
                <a:solidFill>
                  <a:schemeClr val="bg1"/>
                </a:solidFill>
                <a:latin typeface="+mj-lt"/>
              </a:rPr>
              <a:t>́ trị </a:t>
            </a:r>
            <a:r>
              <a:rPr lang="en-US" sz="3600" dirty="0" err="1" smtClean="0">
                <a:solidFill>
                  <a:schemeClr val="bg1"/>
                </a:solidFill>
                <a:latin typeface="+mj-lt"/>
              </a:rPr>
              <a:t>nào</a:t>
            </a:r>
            <a:r>
              <a:rPr lang="en-US" sz="3600" dirty="0" smtClean="0">
                <a:solidFill>
                  <a:schemeClr val="bg1"/>
                </a:solidFill>
                <a:latin typeface="+mj-lt"/>
              </a:rPr>
              <a:t>?</a:t>
            </a:r>
            <a:endParaRPr lang="en-US" sz="3600" i="1" dirty="0">
              <a:solidFill>
                <a:schemeClr val="bg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457200" y="4143969"/>
            <a:ext cx="3536950" cy="923330"/>
          </a:xfrm>
          <a:prstGeom prst="rect">
            <a:avLst/>
          </a:prstGeom>
          <a:noFill/>
        </p:spPr>
        <p:txBody>
          <a:bodyPr wrap="square" rtlCol="0">
            <a:spAutoFit/>
          </a:bodyPr>
          <a:lstStyle/>
          <a:p>
            <a:r>
              <a:rPr lang="en-US" sz="5400" i="1" u="sng" dirty="0" err="1">
                <a:solidFill>
                  <a:srgbClr val="0000FF"/>
                </a:solidFill>
                <a:latin typeface="UVN Ai Cap" panose="02040603050506020204" pitchFamily="18" charset="0"/>
              </a:rPr>
              <a:t>Đáp</a:t>
            </a:r>
            <a:r>
              <a:rPr lang="en-US" sz="5400" i="1" u="sng" dirty="0">
                <a:solidFill>
                  <a:srgbClr val="0000FF"/>
                </a:solidFill>
                <a:latin typeface="UVN Ai Cap" panose="02040603050506020204" pitchFamily="18" charset="0"/>
              </a:rPr>
              <a:t> </a:t>
            </a:r>
            <a:r>
              <a:rPr lang="en-US" sz="5400" i="1" u="sng" dirty="0" err="1">
                <a:solidFill>
                  <a:srgbClr val="0000FF"/>
                </a:solidFill>
                <a:latin typeface="UVN Ai Cap" panose="02040603050506020204" pitchFamily="18" charset="0"/>
              </a:rPr>
              <a:t>án</a:t>
            </a:r>
            <a:r>
              <a:rPr lang="en-US" sz="5400" i="1" u="sng" dirty="0">
                <a:solidFill>
                  <a:srgbClr val="0000FF"/>
                </a:solidFill>
                <a:latin typeface="UVN Ai Cap" panose="02040603050506020204" pitchFamily="18" charset="0"/>
              </a:rPr>
              <a:t>: </a:t>
            </a: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0722167" y="503559"/>
            <a:ext cx="1114507" cy="986803"/>
          </a:xfrm>
          <a:prstGeom prst="ellipse">
            <a:avLst/>
          </a:prstGeom>
          <a:ln>
            <a:noFill/>
          </a:ln>
          <a:effectLst>
            <a:softEdge rad="112500"/>
          </a:effectLst>
          <a:extLst/>
        </p:spPr>
      </p:pic>
      <p:sp>
        <p:nvSpPr>
          <p:cNvPr id="38" name="Hình chữ nhật 85"/>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0597731" y="170281"/>
            <a:ext cx="1363378"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0737854" y="5995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eaLnBrk="1" fontAlgn="auto" hangingPunct="1">
              <a:spcBef>
                <a:spcPts val="0"/>
              </a:spcBef>
              <a:spcAft>
                <a:spcPts val="0"/>
              </a:spcAft>
              <a:defRPr/>
            </a:pPr>
            <a:r>
              <a:rPr lang="en-US"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19573167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1682540" y="0"/>
            <a:ext cx="2952872" cy="1754326"/>
          </a:xfrm>
          <a:prstGeom prst="rect">
            <a:avLst/>
          </a:prstGeom>
          <a:noFill/>
        </p:spPr>
        <p:txBody>
          <a:bodyPr wrap="square" rtlCol="0">
            <a:spAutoFit/>
          </a:bodyPr>
          <a:lstStyle/>
          <a:p>
            <a:pPr algn="ctr"/>
            <a:r>
              <a:rPr lang="en-US" sz="5400" dirty="0">
                <a:solidFill>
                  <a:srgbClr val="0000FF"/>
                </a:solidFill>
                <a:latin typeface="Algerian" pitchFamily="82" charset="0"/>
              </a:rPr>
              <a:t>CÂU </a:t>
            </a:r>
            <a:r>
              <a:rPr lang="en-US" sz="5400" dirty="0" smtClean="0">
                <a:solidFill>
                  <a:srgbClr val="0000FF"/>
                </a:solidFill>
                <a:latin typeface="Algerian" pitchFamily="82" charset="0"/>
              </a:rPr>
              <a:t>HỎI  12</a:t>
            </a:r>
            <a:endParaRPr lang="en-US" sz="5400" dirty="0">
              <a:solidFill>
                <a:srgbClr val="0000FF"/>
              </a:solidFill>
              <a:latin typeface="Algerian" pitchFamily="82" charset="0"/>
            </a:endParaRPr>
          </a:p>
        </p:txBody>
      </p:sp>
      <p:graphicFrame>
        <p:nvGraphicFramePr>
          <p:cNvPr id="34" name="Object 33"/>
          <p:cNvGraphicFramePr>
            <a:graphicFrameLocks noChangeAspect="1"/>
          </p:cNvGraphicFramePr>
          <p:nvPr>
            <p:extLst/>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13362" name="Equation" r:id="rId11" imgW="114120" imgH="177480" progId="Equation.DSMT4">
                  <p:embed/>
                </p:oleObj>
              </mc:Choice>
              <mc:Fallback>
                <p:oleObj name="Equation" r:id="rId11" imgW="114120" imgH="17748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32459" y="5188803"/>
            <a:ext cx="9197341" cy="707886"/>
          </a:xfrm>
          <a:prstGeom prst="rect">
            <a:avLst/>
          </a:prstGeom>
          <a:solidFill>
            <a:schemeClr val="tx1">
              <a:alpha val="47000"/>
            </a:schemeClr>
          </a:solidFill>
        </p:spPr>
        <p:txBody>
          <a:bodyPr wrap="square" rtlCol="0">
            <a:spAutoFit/>
          </a:bodyPr>
          <a:lstStyle/>
          <a:p>
            <a:r>
              <a:rPr lang="en-US" sz="4000" i="1" dirty="0" smtClean="0">
                <a:solidFill>
                  <a:schemeClr val="bg1"/>
                </a:solidFill>
                <a:latin typeface="+mj-lt"/>
              </a:rPr>
              <a:t>	</a:t>
            </a:r>
            <a:r>
              <a:rPr lang="en-US" sz="4000" i="1" dirty="0" err="1" smtClean="0">
                <a:solidFill>
                  <a:schemeClr val="bg1"/>
                </a:solidFill>
                <a:latin typeface="+mj-lt"/>
              </a:rPr>
              <a:t>Tư</a:t>
            </a:r>
            <a:r>
              <a:rPr lang="en-US" sz="4000" i="1" dirty="0" smtClean="0">
                <a:solidFill>
                  <a:schemeClr val="bg1"/>
                </a:solidFill>
                <a:latin typeface="+mj-lt"/>
              </a:rPr>
              <a:t>̀ </a:t>
            </a:r>
            <a:r>
              <a:rPr lang="en-US" sz="4000" i="1" dirty="0" err="1" smtClean="0">
                <a:solidFill>
                  <a:schemeClr val="bg1"/>
                </a:solidFill>
                <a:latin typeface="+mj-lt"/>
              </a:rPr>
              <a:t>Hải</a:t>
            </a:r>
            <a:endParaRPr lang="en-US" sz="4000" i="1" dirty="0">
              <a:solidFill>
                <a:schemeClr val="bg1"/>
              </a:solidFill>
              <a:latin typeface="+mj-lt"/>
            </a:endParaRPr>
          </a:p>
        </p:txBody>
      </p:sp>
      <p:sp>
        <p:nvSpPr>
          <p:cNvPr id="36" name="TextBox 35"/>
          <p:cNvSpPr txBox="1"/>
          <p:nvPr/>
        </p:nvSpPr>
        <p:spPr>
          <a:xfrm>
            <a:off x="325121" y="1903438"/>
            <a:ext cx="3789680" cy="2308324"/>
          </a:xfrm>
          <a:prstGeom prst="rect">
            <a:avLst/>
          </a:prstGeom>
          <a:solidFill>
            <a:schemeClr val="tx1">
              <a:alpha val="47000"/>
            </a:schemeClr>
          </a:solidFill>
        </p:spPr>
        <p:txBody>
          <a:bodyPr wrap="square" rtlCol="0">
            <a:spAutoFit/>
          </a:bodyPr>
          <a:lstStyle/>
          <a:p>
            <a:r>
              <a:rPr lang="en-US" sz="3600" dirty="0" err="1" smtClean="0">
                <a:solidFill>
                  <a:schemeClr val="bg1"/>
                </a:solidFill>
                <a:latin typeface="+mj-lt"/>
              </a:rPr>
              <a:t>Đây</a:t>
            </a:r>
            <a:r>
              <a:rPr lang="en-US" sz="3600" dirty="0" smtClean="0">
                <a:solidFill>
                  <a:schemeClr val="bg1"/>
                </a:solidFill>
                <a:latin typeface="+mj-lt"/>
              </a:rPr>
              <a:t> </a:t>
            </a:r>
            <a:r>
              <a:rPr lang="en-US" sz="3600" dirty="0" err="1" smtClean="0">
                <a:solidFill>
                  <a:schemeClr val="bg1"/>
                </a:solidFill>
                <a:latin typeface="+mj-lt"/>
              </a:rPr>
              <a:t>chân</a:t>
            </a:r>
            <a:r>
              <a:rPr lang="en-US" sz="3600" dirty="0" smtClean="0">
                <a:solidFill>
                  <a:schemeClr val="bg1"/>
                </a:solidFill>
                <a:latin typeface="+mj-lt"/>
              </a:rPr>
              <a:t> dung </a:t>
            </a:r>
            <a:r>
              <a:rPr lang="en-US" sz="3600" dirty="0" err="1" smtClean="0">
                <a:solidFill>
                  <a:schemeClr val="bg1"/>
                </a:solidFill>
                <a:latin typeface="+mj-lt"/>
              </a:rPr>
              <a:t>nhân</a:t>
            </a:r>
            <a:r>
              <a:rPr lang="en-US" sz="3600" dirty="0" smtClean="0">
                <a:solidFill>
                  <a:schemeClr val="bg1"/>
                </a:solidFill>
                <a:latin typeface="+mj-lt"/>
              </a:rPr>
              <a:t> </a:t>
            </a:r>
            <a:r>
              <a:rPr lang="en-US" sz="3600" dirty="0" err="1" smtClean="0">
                <a:solidFill>
                  <a:schemeClr val="bg1"/>
                </a:solidFill>
                <a:latin typeface="+mj-lt"/>
              </a:rPr>
              <a:t>vật</a:t>
            </a:r>
            <a:r>
              <a:rPr lang="en-US" sz="3600" dirty="0" smtClean="0">
                <a:solidFill>
                  <a:schemeClr val="bg1"/>
                </a:solidFill>
                <a:latin typeface="+mj-lt"/>
              </a:rPr>
              <a:t> </a:t>
            </a:r>
            <a:r>
              <a:rPr lang="en-US" sz="3600" dirty="0" err="1" smtClean="0">
                <a:solidFill>
                  <a:schemeClr val="bg1"/>
                </a:solidFill>
                <a:latin typeface="+mj-lt"/>
              </a:rPr>
              <a:t>nào</a:t>
            </a:r>
            <a:r>
              <a:rPr lang="en-US" sz="3600" dirty="0" smtClean="0">
                <a:solidFill>
                  <a:schemeClr val="bg1"/>
                </a:solidFill>
                <a:latin typeface="+mj-lt"/>
              </a:rPr>
              <a:t> </a:t>
            </a:r>
            <a:r>
              <a:rPr lang="en-US" sz="3600" dirty="0" err="1" smtClean="0">
                <a:solidFill>
                  <a:schemeClr val="bg1"/>
                </a:solidFill>
                <a:latin typeface="+mj-lt"/>
              </a:rPr>
              <a:t>trong</a:t>
            </a:r>
            <a:r>
              <a:rPr lang="en-US" sz="3600" dirty="0" smtClean="0">
                <a:solidFill>
                  <a:schemeClr val="bg1"/>
                </a:solidFill>
                <a:latin typeface="+mj-lt"/>
              </a:rPr>
              <a:t> “</a:t>
            </a:r>
            <a:r>
              <a:rPr lang="en-US" sz="3600" dirty="0" err="1" smtClean="0">
                <a:solidFill>
                  <a:schemeClr val="bg1"/>
                </a:solidFill>
                <a:latin typeface="+mj-lt"/>
              </a:rPr>
              <a:t>Truyện</a:t>
            </a:r>
            <a:r>
              <a:rPr lang="en-US" sz="3600" dirty="0" smtClean="0">
                <a:solidFill>
                  <a:schemeClr val="bg1"/>
                </a:solidFill>
                <a:latin typeface="+mj-lt"/>
              </a:rPr>
              <a:t> </a:t>
            </a:r>
            <a:r>
              <a:rPr lang="en-US" sz="3600" dirty="0" err="1" smtClean="0">
                <a:solidFill>
                  <a:schemeClr val="bg1"/>
                </a:solidFill>
                <a:latin typeface="+mj-lt"/>
              </a:rPr>
              <a:t>Kiều</a:t>
            </a:r>
            <a:r>
              <a:rPr lang="en-US" sz="3600" dirty="0" smtClean="0">
                <a:solidFill>
                  <a:schemeClr val="bg1"/>
                </a:solidFill>
                <a:latin typeface="+mj-lt"/>
              </a:rPr>
              <a:t>”</a:t>
            </a:r>
            <a:endParaRPr lang="en-US" sz="3600" i="1" dirty="0">
              <a:solidFill>
                <a:schemeClr val="bg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457200" y="4143969"/>
            <a:ext cx="3536950" cy="923330"/>
          </a:xfrm>
          <a:prstGeom prst="rect">
            <a:avLst/>
          </a:prstGeom>
          <a:noFill/>
        </p:spPr>
        <p:txBody>
          <a:bodyPr wrap="square" rtlCol="0">
            <a:spAutoFit/>
          </a:bodyPr>
          <a:lstStyle/>
          <a:p>
            <a:r>
              <a:rPr lang="en-US" sz="5400" i="1" u="sng" dirty="0" err="1">
                <a:solidFill>
                  <a:srgbClr val="0000FF"/>
                </a:solidFill>
                <a:latin typeface="UVN Ai Cap" panose="02040603050506020204" pitchFamily="18" charset="0"/>
              </a:rPr>
              <a:t>Đáp</a:t>
            </a:r>
            <a:r>
              <a:rPr lang="en-US" sz="5400" i="1" u="sng" dirty="0">
                <a:solidFill>
                  <a:srgbClr val="0000FF"/>
                </a:solidFill>
                <a:latin typeface="UVN Ai Cap" panose="02040603050506020204" pitchFamily="18" charset="0"/>
              </a:rPr>
              <a:t> </a:t>
            </a:r>
            <a:r>
              <a:rPr lang="en-US" sz="5400" i="1" u="sng" dirty="0" err="1">
                <a:solidFill>
                  <a:srgbClr val="0000FF"/>
                </a:solidFill>
                <a:latin typeface="UVN Ai Cap" panose="02040603050506020204" pitchFamily="18" charset="0"/>
              </a:rPr>
              <a:t>án</a:t>
            </a:r>
            <a:r>
              <a:rPr lang="en-US" sz="5400" i="1" u="sng" dirty="0">
                <a:solidFill>
                  <a:srgbClr val="0000FF"/>
                </a:solidFill>
                <a:latin typeface="UVN Ai Cap" panose="02040603050506020204" pitchFamily="18" charset="0"/>
              </a:rPr>
              <a:t>: </a:t>
            </a: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0722167" y="503559"/>
            <a:ext cx="1114507" cy="986803"/>
          </a:xfrm>
          <a:prstGeom prst="ellipse">
            <a:avLst/>
          </a:prstGeom>
          <a:ln>
            <a:noFill/>
          </a:ln>
          <a:effectLst>
            <a:softEdge rad="112500"/>
          </a:effectLst>
          <a:extLst/>
        </p:spPr>
      </p:pic>
      <p:sp>
        <p:nvSpPr>
          <p:cNvPr id="38" name="Hình chữ nhật 85"/>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0597731" y="170281"/>
            <a:ext cx="1363378"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0737854" y="5995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eaLnBrk="1" fontAlgn="auto" hangingPunct="1">
              <a:spcBef>
                <a:spcPts val="0"/>
              </a:spcBef>
              <a:spcAft>
                <a:spcPts val="0"/>
              </a:spcAft>
              <a:defRPr/>
            </a:pPr>
            <a:r>
              <a:rPr lang="en-US"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46595" y="6019800"/>
            <a:ext cx="609600" cy="609600"/>
          </a:xfrm>
          <a:prstGeom prst="rect">
            <a:avLst/>
          </a:prstGeom>
        </p:spPr>
      </p:pic>
      <p:pic>
        <p:nvPicPr>
          <p:cNvPr id="22" name="Picture 2" descr="http://images.ongbachau.vn/Images/Uploaded/Share/2015/08/27/1.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705473" y="75362"/>
            <a:ext cx="5760720" cy="48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79381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2079169" y="240353"/>
            <a:ext cx="4724400" cy="923330"/>
          </a:xfrm>
          <a:prstGeom prst="rect">
            <a:avLst/>
          </a:prstGeom>
          <a:noFill/>
        </p:spPr>
        <p:txBody>
          <a:bodyPr wrap="square" rtlCol="0">
            <a:spAutoFit/>
          </a:bodyPr>
          <a:lstStyle/>
          <a:p>
            <a:r>
              <a:rPr lang="en-US" sz="5400" dirty="0">
                <a:solidFill>
                  <a:srgbClr val="0000FF"/>
                </a:solidFill>
                <a:latin typeface="Algerian" pitchFamily="82" charset="0"/>
              </a:rPr>
              <a:t>CÂU </a:t>
            </a:r>
            <a:r>
              <a:rPr lang="en-US" sz="5400" dirty="0" smtClean="0">
                <a:solidFill>
                  <a:srgbClr val="0000FF"/>
                </a:solidFill>
                <a:latin typeface="Algerian" pitchFamily="82" charset="0"/>
              </a:rPr>
              <a:t>HỎI  13</a:t>
            </a:r>
            <a:endParaRPr lang="en-US" sz="5400" dirty="0">
              <a:solidFill>
                <a:srgbClr val="0000FF"/>
              </a:solidFill>
              <a:latin typeface="Algerian" pitchFamily="82" charset="0"/>
            </a:endParaRPr>
          </a:p>
        </p:txBody>
      </p:sp>
      <p:graphicFrame>
        <p:nvGraphicFramePr>
          <p:cNvPr id="34" name="Object 33"/>
          <p:cNvGraphicFramePr>
            <a:graphicFrameLocks noChangeAspect="1"/>
          </p:cNvGraphicFramePr>
          <p:nvPr>
            <p:extLst/>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14385" name="Equation" r:id="rId11" imgW="114120" imgH="177480" progId="Equation.DSMT4">
                  <p:embed/>
                </p:oleObj>
              </mc:Choice>
              <mc:Fallback>
                <p:oleObj name="Equation" r:id="rId11" imgW="114120" imgH="17748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32459" y="5188803"/>
            <a:ext cx="9197341" cy="707886"/>
          </a:xfrm>
          <a:prstGeom prst="rect">
            <a:avLst/>
          </a:prstGeom>
          <a:solidFill>
            <a:schemeClr val="tx1">
              <a:alpha val="47000"/>
            </a:schemeClr>
          </a:solidFill>
        </p:spPr>
        <p:txBody>
          <a:bodyPr wrap="square" rtlCol="0">
            <a:spAutoFit/>
          </a:bodyPr>
          <a:lstStyle/>
          <a:p>
            <a:r>
              <a:rPr lang="en-US" sz="4000" i="1" dirty="0" smtClean="0">
                <a:solidFill>
                  <a:schemeClr val="bg1"/>
                </a:solidFill>
                <a:latin typeface="+mj-lt"/>
              </a:rPr>
              <a:t>	Bi </a:t>
            </a:r>
            <a:r>
              <a:rPr lang="en-US" sz="4000" i="1" dirty="0" err="1" smtClean="0">
                <a:solidFill>
                  <a:schemeClr val="bg1"/>
                </a:solidFill>
                <a:latin typeface="+mj-lt"/>
              </a:rPr>
              <a:t>kịch</a:t>
            </a:r>
            <a:r>
              <a:rPr lang="en-US" sz="4000" i="1" dirty="0" smtClean="0">
                <a:solidFill>
                  <a:schemeClr val="bg1"/>
                </a:solidFill>
                <a:latin typeface="+mj-lt"/>
              </a:rPr>
              <a:t> </a:t>
            </a:r>
            <a:r>
              <a:rPr lang="en-US" sz="4000" i="1" dirty="0" err="1" smtClean="0">
                <a:solidFill>
                  <a:schemeClr val="bg1"/>
                </a:solidFill>
                <a:latin typeface="+mj-lt"/>
              </a:rPr>
              <a:t>vê</a:t>
            </a:r>
            <a:r>
              <a:rPr lang="en-US" sz="4000" i="1" dirty="0" smtClean="0">
                <a:solidFill>
                  <a:schemeClr val="bg1"/>
                </a:solidFill>
                <a:latin typeface="+mj-lt"/>
              </a:rPr>
              <a:t>̀ </a:t>
            </a:r>
            <a:r>
              <a:rPr lang="en-US" sz="4000" i="1" dirty="0" err="1" smtClean="0">
                <a:solidFill>
                  <a:schemeClr val="bg1"/>
                </a:solidFill>
                <a:latin typeface="+mj-lt"/>
              </a:rPr>
              <a:t>sô</a:t>
            </a:r>
            <a:r>
              <a:rPr lang="en-US" sz="4000" i="1" dirty="0" smtClean="0">
                <a:solidFill>
                  <a:schemeClr val="bg1"/>
                </a:solidFill>
                <a:latin typeface="+mj-lt"/>
              </a:rPr>
              <a:t>́ </a:t>
            </a:r>
            <a:r>
              <a:rPr lang="en-US" sz="4000" i="1" dirty="0" err="1" smtClean="0">
                <a:solidFill>
                  <a:schemeClr val="bg1"/>
                </a:solidFill>
                <a:latin typeface="+mj-lt"/>
              </a:rPr>
              <a:t>phận</a:t>
            </a:r>
            <a:r>
              <a:rPr lang="en-US" sz="4000" i="1" dirty="0" smtClean="0">
                <a:solidFill>
                  <a:schemeClr val="bg1"/>
                </a:solidFill>
                <a:latin typeface="+mj-lt"/>
              </a:rPr>
              <a:t> con </a:t>
            </a:r>
            <a:r>
              <a:rPr lang="en-US" sz="4000" i="1" dirty="0" err="1" smtClean="0">
                <a:solidFill>
                  <a:schemeClr val="bg1"/>
                </a:solidFill>
                <a:latin typeface="+mj-lt"/>
              </a:rPr>
              <a:t>người</a:t>
            </a:r>
            <a:endParaRPr lang="en-US" sz="4000" i="1" dirty="0">
              <a:solidFill>
                <a:schemeClr val="bg1"/>
              </a:solidFill>
              <a:latin typeface="+mj-lt"/>
            </a:endParaRPr>
          </a:p>
        </p:txBody>
      </p:sp>
      <p:sp>
        <p:nvSpPr>
          <p:cNvPr id="36" name="TextBox 35"/>
          <p:cNvSpPr txBox="1"/>
          <p:nvPr/>
        </p:nvSpPr>
        <p:spPr>
          <a:xfrm>
            <a:off x="609599" y="1903438"/>
            <a:ext cx="10636996" cy="1200329"/>
          </a:xfrm>
          <a:prstGeom prst="rect">
            <a:avLst/>
          </a:prstGeom>
          <a:solidFill>
            <a:schemeClr val="tx1">
              <a:alpha val="47000"/>
            </a:schemeClr>
          </a:solidFill>
        </p:spPr>
        <p:txBody>
          <a:bodyPr wrap="square" rtlCol="0">
            <a:spAutoFit/>
          </a:bodyPr>
          <a:lstStyle/>
          <a:p>
            <a:r>
              <a:rPr lang="en-US" sz="3600" dirty="0" smtClean="0">
                <a:solidFill>
                  <a:schemeClr val="bg1"/>
                </a:solidFill>
                <a:latin typeface="+mj-lt"/>
              </a:rPr>
              <a:t>Bi </a:t>
            </a:r>
            <a:r>
              <a:rPr lang="en-US" sz="3600" dirty="0" err="1" smtClean="0">
                <a:solidFill>
                  <a:schemeClr val="bg1"/>
                </a:solidFill>
                <a:latin typeface="+mj-lt"/>
              </a:rPr>
              <a:t>kịch</a:t>
            </a:r>
            <a:r>
              <a:rPr lang="en-US" sz="3600" dirty="0" smtClean="0">
                <a:solidFill>
                  <a:schemeClr val="bg1"/>
                </a:solidFill>
                <a:latin typeface="+mj-lt"/>
              </a:rPr>
              <a:t> </a:t>
            </a:r>
            <a:r>
              <a:rPr lang="en-US" sz="3600" dirty="0" err="1" smtClean="0">
                <a:solidFill>
                  <a:schemeClr val="bg1"/>
                </a:solidFill>
                <a:latin typeface="+mj-lt"/>
              </a:rPr>
              <a:t>của</a:t>
            </a:r>
            <a:r>
              <a:rPr lang="en-US" sz="3600" dirty="0" smtClean="0">
                <a:solidFill>
                  <a:schemeClr val="bg1"/>
                </a:solidFill>
                <a:latin typeface="+mj-lt"/>
              </a:rPr>
              <a:t> </a:t>
            </a:r>
            <a:r>
              <a:rPr lang="en-US" sz="3600" dirty="0" err="1" smtClean="0">
                <a:solidFill>
                  <a:schemeClr val="bg1"/>
                </a:solidFill>
                <a:latin typeface="+mj-lt"/>
              </a:rPr>
              <a:t>Thúy</a:t>
            </a:r>
            <a:r>
              <a:rPr lang="en-US" sz="3600" dirty="0" smtClean="0">
                <a:solidFill>
                  <a:schemeClr val="bg1"/>
                </a:solidFill>
                <a:latin typeface="+mj-lt"/>
              </a:rPr>
              <a:t> </a:t>
            </a:r>
            <a:r>
              <a:rPr lang="en-US" sz="3600" dirty="0" err="1" smtClean="0">
                <a:solidFill>
                  <a:schemeClr val="bg1"/>
                </a:solidFill>
                <a:latin typeface="+mj-lt"/>
              </a:rPr>
              <a:t>Kiều</a:t>
            </a:r>
            <a:r>
              <a:rPr lang="en-US" sz="3600" dirty="0" smtClean="0">
                <a:solidFill>
                  <a:schemeClr val="bg1"/>
                </a:solidFill>
                <a:latin typeface="+mj-lt"/>
              </a:rPr>
              <a:t> </a:t>
            </a:r>
            <a:r>
              <a:rPr lang="en-US" sz="3600" dirty="0" err="1" smtClean="0">
                <a:solidFill>
                  <a:schemeClr val="bg1"/>
                </a:solidFill>
                <a:latin typeface="+mj-lt"/>
              </a:rPr>
              <a:t>trong</a:t>
            </a:r>
            <a:r>
              <a:rPr lang="en-US" sz="3600" dirty="0" smtClean="0">
                <a:solidFill>
                  <a:schemeClr val="bg1"/>
                </a:solidFill>
                <a:latin typeface="+mj-lt"/>
              </a:rPr>
              <a:t> </a:t>
            </a:r>
            <a:r>
              <a:rPr lang="en-US" sz="3600" dirty="0" err="1" smtClean="0">
                <a:solidFill>
                  <a:schemeClr val="bg1"/>
                </a:solidFill>
                <a:latin typeface="+mj-lt"/>
              </a:rPr>
              <a:t>tác</a:t>
            </a:r>
            <a:r>
              <a:rPr lang="en-US" sz="3600" dirty="0" smtClean="0">
                <a:solidFill>
                  <a:schemeClr val="bg1"/>
                </a:solidFill>
                <a:latin typeface="+mj-lt"/>
              </a:rPr>
              <a:t> </a:t>
            </a:r>
            <a:r>
              <a:rPr lang="en-US" sz="3600" dirty="0" err="1" smtClean="0">
                <a:solidFill>
                  <a:schemeClr val="bg1"/>
                </a:solidFill>
                <a:latin typeface="+mj-lt"/>
              </a:rPr>
              <a:t>phẩm</a:t>
            </a:r>
            <a:r>
              <a:rPr lang="en-US" sz="3600" dirty="0" smtClean="0">
                <a:solidFill>
                  <a:schemeClr val="bg1"/>
                </a:solidFill>
                <a:latin typeface="+mj-lt"/>
              </a:rPr>
              <a:t> “</a:t>
            </a:r>
            <a:r>
              <a:rPr lang="en-US" sz="3600" dirty="0" err="1" smtClean="0">
                <a:solidFill>
                  <a:schemeClr val="bg1"/>
                </a:solidFill>
                <a:latin typeface="+mj-lt"/>
              </a:rPr>
              <a:t>Truyện</a:t>
            </a:r>
            <a:r>
              <a:rPr lang="en-US" sz="3600" dirty="0" smtClean="0">
                <a:solidFill>
                  <a:schemeClr val="bg1"/>
                </a:solidFill>
                <a:latin typeface="+mj-lt"/>
              </a:rPr>
              <a:t> </a:t>
            </a:r>
            <a:r>
              <a:rPr lang="en-US" sz="3600" dirty="0" err="1" smtClean="0">
                <a:solidFill>
                  <a:schemeClr val="bg1"/>
                </a:solidFill>
                <a:latin typeface="+mj-lt"/>
              </a:rPr>
              <a:t>Kiều</a:t>
            </a:r>
            <a:r>
              <a:rPr lang="en-US" sz="3600" dirty="0" smtClean="0">
                <a:solidFill>
                  <a:schemeClr val="bg1"/>
                </a:solidFill>
                <a:latin typeface="+mj-lt"/>
              </a:rPr>
              <a:t>” là bi </a:t>
            </a:r>
            <a:r>
              <a:rPr lang="en-US" sz="3600" dirty="0" err="1" smtClean="0">
                <a:solidFill>
                  <a:schemeClr val="bg1"/>
                </a:solidFill>
                <a:latin typeface="+mj-lt"/>
              </a:rPr>
              <a:t>kịch</a:t>
            </a:r>
            <a:r>
              <a:rPr lang="en-US" sz="3600" dirty="0" smtClean="0">
                <a:solidFill>
                  <a:schemeClr val="bg1"/>
                </a:solidFill>
                <a:latin typeface="+mj-lt"/>
              </a:rPr>
              <a:t> </a:t>
            </a:r>
            <a:r>
              <a:rPr lang="en-US" sz="3600" dirty="0" err="1" smtClean="0">
                <a:solidFill>
                  <a:schemeClr val="bg1"/>
                </a:solidFill>
                <a:latin typeface="+mj-lt"/>
              </a:rPr>
              <a:t>gi</a:t>
            </a:r>
            <a:r>
              <a:rPr lang="en-US" sz="3600" dirty="0" smtClean="0">
                <a:solidFill>
                  <a:schemeClr val="bg1"/>
                </a:solidFill>
                <a:latin typeface="+mj-lt"/>
              </a:rPr>
              <a:t>̀?</a:t>
            </a:r>
            <a:endParaRPr lang="en-US" sz="3600" i="1" dirty="0">
              <a:solidFill>
                <a:schemeClr val="bg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457200" y="4143969"/>
            <a:ext cx="3536950" cy="923330"/>
          </a:xfrm>
          <a:prstGeom prst="rect">
            <a:avLst/>
          </a:prstGeom>
          <a:noFill/>
        </p:spPr>
        <p:txBody>
          <a:bodyPr wrap="square" rtlCol="0">
            <a:spAutoFit/>
          </a:bodyPr>
          <a:lstStyle/>
          <a:p>
            <a:r>
              <a:rPr lang="en-US" sz="5400" i="1" u="sng" dirty="0" err="1">
                <a:solidFill>
                  <a:srgbClr val="0000FF"/>
                </a:solidFill>
                <a:latin typeface="UVN Ai Cap" panose="02040603050506020204" pitchFamily="18" charset="0"/>
              </a:rPr>
              <a:t>Đáp</a:t>
            </a:r>
            <a:r>
              <a:rPr lang="en-US" sz="5400" i="1" u="sng" dirty="0">
                <a:solidFill>
                  <a:srgbClr val="0000FF"/>
                </a:solidFill>
                <a:latin typeface="UVN Ai Cap" panose="02040603050506020204" pitchFamily="18" charset="0"/>
              </a:rPr>
              <a:t> </a:t>
            </a:r>
            <a:r>
              <a:rPr lang="en-US" sz="5400" i="1" u="sng" dirty="0" err="1">
                <a:solidFill>
                  <a:srgbClr val="0000FF"/>
                </a:solidFill>
                <a:latin typeface="UVN Ai Cap" panose="02040603050506020204" pitchFamily="18" charset="0"/>
              </a:rPr>
              <a:t>án</a:t>
            </a:r>
            <a:r>
              <a:rPr lang="en-US" sz="5400" i="1" u="sng" dirty="0">
                <a:solidFill>
                  <a:srgbClr val="0000FF"/>
                </a:solidFill>
                <a:latin typeface="UVN Ai Cap" panose="02040603050506020204" pitchFamily="18" charset="0"/>
              </a:rPr>
              <a:t>: </a:t>
            </a: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0722167" y="503559"/>
            <a:ext cx="1114507" cy="986803"/>
          </a:xfrm>
          <a:prstGeom prst="ellipse">
            <a:avLst/>
          </a:prstGeom>
          <a:ln>
            <a:noFill/>
          </a:ln>
          <a:effectLst>
            <a:softEdge rad="112500"/>
          </a:effectLst>
          <a:extLst/>
        </p:spPr>
      </p:pic>
      <p:sp>
        <p:nvSpPr>
          <p:cNvPr id="38" name="Hình chữ nhật 85"/>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0597731" y="170281"/>
            <a:ext cx="1363378"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0737854" y="5995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eaLnBrk="1" fontAlgn="auto" hangingPunct="1">
              <a:spcBef>
                <a:spcPts val="0"/>
              </a:spcBef>
              <a:spcAft>
                <a:spcPts val="0"/>
              </a:spcAft>
              <a:defRPr/>
            </a:pPr>
            <a:r>
              <a:rPr lang="en-US"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3533210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2079169" y="240353"/>
            <a:ext cx="4724400" cy="923330"/>
          </a:xfrm>
          <a:prstGeom prst="rect">
            <a:avLst/>
          </a:prstGeom>
          <a:noFill/>
        </p:spPr>
        <p:txBody>
          <a:bodyPr wrap="square" rtlCol="0">
            <a:spAutoFit/>
          </a:bodyPr>
          <a:lstStyle/>
          <a:p>
            <a:r>
              <a:rPr lang="en-US" sz="5400" dirty="0">
                <a:solidFill>
                  <a:srgbClr val="0000FF"/>
                </a:solidFill>
                <a:latin typeface="Algerian" pitchFamily="82" charset="0"/>
              </a:rPr>
              <a:t>CÂU </a:t>
            </a:r>
            <a:r>
              <a:rPr lang="en-US" sz="5400" dirty="0" smtClean="0">
                <a:solidFill>
                  <a:srgbClr val="0000FF"/>
                </a:solidFill>
                <a:latin typeface="Algerian" pitchFamily="82" charset="0"/>
              </a:rPr>
              <a:t>HỎI  14</a:t>
            </a:r>
            <a:endParaRPr lang="en-US" sz="5400" dirty="0">
              <a:solidFill>
                <a:srgbClr val="0000FF"/>
              </a:solidFill>
              <a:latin typeface="Algerian" pitchFamily="82" charset="0"/>
            </a:endParaRPr>
          </a:p>
        </p:txBody>
      </p:sp>
      <p:graphicFrame>
        <p:nvGraphicFramePr>
          <p:cNvPr id="34" name="Object 33"/>
          <p:cNvGraphicFramePr>
            <a:graphicFrameLocks noChangeAspect="1"/>
          </p:cNvGraphicFramePr>
          <p:nvPr>
            <p:extLst/>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15408" name="Equation" r:id="rId11" imgW="114120" imgH="177480" progId="Equation.DSMT4">
                  <p:embed/>
                </p:oleObj>
              </mc:Choice>
              <mc:Fallback>
                <p:oleObj name="Equation" r:id="rId11" imgW="114120" imgH="17748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32459" y="5188803"/>
            <a:ext cx="10878821" cy="707886"/>
          </a:xfrm>
          <a:prstGeom prst="rect">
            <a:avLst/>
          </a:prstGeom>
          <a:solidFill>
            <a:schemeClr val="tx1">
              <a:alpha val="47000"/>
            </a:schemeClr>
          </a:solidFill>
        </p:spPr>
        <p:txBody>
          <a:bodyPr wrap="square" rtlCol="0">
            <a:spAutoFit/>
          </a:bodyPr>
          <a:lstStyle/>
          <a:p>
            <a:r>
              <a:rPr lang="en-US" sz="4000" i="1" dirty="0" smtClean="0">
                <a:solidFill>
                  <a:schemeClr val="bg1"/>
                </a:solidFill>
                <a:latin typeface="+mj-lt"/>
              </a:rPr>
              <a:t>	</a:t>
            </a:r>
            <a:r>
              <a:rPr lang="en-US" sz="4000" i="1" dirty="0" err="1" smtClean="0">
                <a:solidFill>
                  <a:schemeClr val="bg1"/>
                </a:solidFill>
                <a:latin typeface="+mj-lt"/>
              </a:rPr>
              <a:t>Nạn</a:t>
            </a:r>
            <a:r>
              <a:rPr lang="en-US" sz="4000" i="1" dirty="0" smtClean="0">
                <a:solidFill>
                  <a:schemeClr val="bg1"/>
                </a:solidFill>
                <a:latin typeface="+mj-lt"/>
              </a:rPr>
              <a:t> </a:t>
            </a:r>
            <a:r>
              <a:rPr lang="en-US" sz="4000" i="1" dirty="0" err="1" smtClean="0">
                <a:solidFill>
                  <a:schemeClr val="bg1"/>
                </a:solidFill>
                <a:latin typeface="+mj-lt"/>
              </a:rPr>
              <a:t>nhân</a:t>
            </a:r>
            <a:r>
              <a:rPr lang="en-US" sz="4000" i="1" dirty="0" smtClean="0">
                <a:solidFill>
                  <a:schemeClr val="bg1"/>
                </a:solidFill>
                <a:latin typeface="+mj-lt"/>
              </a:rPr>
              <a:t> </a:t>
            </a:r>
            <a:r>
              <a:rPr lang="en-US" sz="4000" i="1" dirty="0" err="1" smtClean="0">
                <a:solidFill>
                  <a:schemeClr val="bg1"/>
                </a:solidFill>
                <a:latin typeface="+mj-lt"/>
              </a:rPr>
              <a:t>của</a:t>
            </a:r>
            <a:r>
              <a:rPr lang="en-US" sz="4000" i="1" dirty="0" smtClean="0">
                <a:solidFill>
                  <a:schemeClr val="bg1"/>
                </a:solidFill>
                <a:latin typeface="+mj-lt"/>
              </a:rPr>
              <a:t> </a:t>
            </a:r>
            <a:r>
              <a:rPr lang="en-US" sz="4000" i="1" dirty="0" err="1" smtClean="0">
                <a:solidFill>
                  <a:schemeClr val="bg1"/>
                </a:solidFill>
                <a:latin typeface="+mj-lt"/>
              </a:rPr>
              <a:t>xa</a:t>
            </a:r>
            <a:r>
              <a:rPr lang="en-US" sz="4000" i="1" dirty="0" smtClean="0">
                <a:solidFill>
                  <a:schemeClr val="bg1"/>
                </a:solidFill>
                <a:latin typeface="+mj-lt"/>
              </a:rPr>
              <a:t>̃ </a:t>
            </a:r>
            <a:r>
              <a:rPr lang="en-US" sz="4000" i="1" dirty="0" err="1" smtClean="0">
                <a:solidFill>
                  <a:schemeClr val="bg1"/>
                </a:solidFill>
                <a:latin typeface="+mj-lt"/>
              </a:rPr>
              <a:t>hội</a:t>
            </a:r>
            <a:r>
              <a:rPr lang="en-US" sz="4000" i="1" dirty="0" smtClean="0">
                <a:solidFill>
                  <a:schemeClr val="bg1"/>
                </a:solidFill>
                <a:latin typeface="+mj-lt"/>
              </a:rPr>
              <a:t> </a:t>
            </a:r>
            <a:r>
              <a:rPr lang="en-US" sz="4000" i="1" dirty="0" err="1" smtClean="0">
                <a:solidFill>
                  <a:schemeClr val="bg1"/>
                </a:solidFill>
                <a:latin typeface="+mj-lt"/>
              </a:rPr>
              <a:t>đồng</a:t>
            </a:r>
            <a:r>
              <a:rPr lang="en-US" sz="4000" i="1" dirty="0" smtClean="0">
                <a:solidFill>
                  <a:schemeClr val="bg1"/>
                </a:solidFill>
                <a:latin typeface="+mj-lt"/>
              </a:rPr>
              <a:t> </a:t>
            </a:r>
            <a:r>
              <a:rPr lang="en-US" sz="4000" i="1" dirty="0" err="1" smtClean="0">
                <a:solidFill>
                  <a:schemeClr val="bg1"/>
                </a:solidFill>
                <a:latin typeface="+mj-lt"/>
              </a:rPr>
              <a:t>tiền</a:t>
            </a:r>
            <a:endParaRPr lang="en-US" sz="4000" i="1" dirty="0">
              <a:solidFill>
                <a:schemeClr val="bg1"/>
              </a:solidFill>
              <a:latin typeface="+mj-lt"/>
            </a:endParaRPr>
          </a:p>
        </p:txBody>
      </p:sp>
      <p:sp>
        <p:nvSpPr>
          <p:cNvPr id="36" name="TextBox 35"/>
          <p:cNvSpPr txBox="1"/>
          <p:nvPr/>
        </p:nvSpPr>
        <p:spPr>
          <a:xfrm>
            <a:off x="609599" y="1903438"/>
            <a:ext cx="10636996" cy="1938992"/>
          </a:xfrm>
          <a:prstGeom prst="rect">
            <a:avLst/>
          </a:prstGeom>
          <a:solidFill>
            <a:schemeClr val="tx1">
              <a:alpha val="47000"/>
            </a:schemeClr>
          </a:solidFill>
        </p:spPr>
        <p:txBody>
          <a:bodyPr wrap="square" rtlCol="0">
            <a:spAutoFit/>
          </a:bodyPr>
          <a:lstStyle/>
          <a:p>
            <a:r>
              <a:rPr lang="en-US" sz="4000" b="1" dirty="0" err="1" smtClean="0">
                <a:solidFill>
                  <a:schemeClr val="bg1"/>
                </a:solidFill>
                <a:latin typeface="Times New Roman" pitchFamily="18" charset="0"/>
              </a:rPr>
              <a:t>Nếu</a:t>
            </a:r>
            <a:r>
              <a:rPr lang="en-US" sz="4000" b="1" dirty="0" smtClean="0">
                <a:solidFill>
                  <a:schemeClr val="bg1"/>
                </a:solidFill>
                <a:latin typeface="Times New Roman" pitchFamily="18" charset="0"/>
              </a:rPr>
              <a:t> </a:t>
            </a:r>
            <a:r>
              <a:rPr lang="en-US" sz="4000" b="1" dirty="0" err="1" smtClean="0">
                <a:solidFill>
                  <a:schemeClr val="bg1"/>
                </a:solidFill>
                <a:latin typeface="Times New Roman" pitchFamily="18" charset="0"/>
              </a:rPr>
              <a:t>Vũ</a:t>
            </a:r>
            <a:r>
              <a:rPr lang="en-US" sz="4000" b="1" dirty="0" smtClean="0">
                <a:solidFill>
                  <a:schemeClr val="bg1"/>
                </a:solidFill>
                <a:latin typeface="Times New Roman" pitchFamily="18" charset="0"/>
              </a:rPr>
              <a:t> </a:t>
            </a:r>
            <a:r>
              <a:rPr lang="en-US" sz="4000" b="1" dirty="0" err="1">
                <a:solidFill>
                  <a:schemeClr val="bg1"/>
                </a:solidFill>
                <a:latin typeface="Times New Roman" pitchFamily="18" charset="0"/>
              </a:rPr>
              <a:t>Nương</a:t>
            </a:r>
            <a:r>
              <a:rPr lang="en-US" sz="4000" b="1" dirty="0">
                <a:solidFill>
                  <a:schemeClr val="bg1"/>
                </a:solidFill>
                <a:latin typeface="Times New Roman" pitchFamily="18" charset="0"/>
              </a:rPr>
              <a:t> </a:t>
            </a:r>
            <a:r>
              <a:rPr lang="en-US" sz="4000" b="1" dirty="0" err="1">
                <a:solidFill>
                  <a:schemeClr val="bg1"/>
                </a:solidFill>
                <a:latin typeface="Times New Roman" pitchFamily="18" charset="0"/>
              </a:rPr>
              <a:t>là</a:t>
            </a:r>
            <a:r>
              <a:rPr lang="en-US" sz="4000" b="1" dirty="0">
                <a:solidFill>
                  <a:schemeClr val="bg1"/>
                </a:solidFill>
                <a:latin typeface="Times New Roman" pitchFamily="18" charset="0"/>
              </a:rPr>
              <a:t> </a:t>
            </a:r>
            <a:r>
              <a:rPr lang="en-US" sz="4000" b="1" dirty="0" err="1">
                <a:solidFill>
                  <a:schemeClr val="bg1"/>
                </a:solidFill>
                <a:latin typeface="Times New Roman" pitchFamily="18" charset="0"/>
              </a:rPr>
              <a:t>nạn</a:t>
            </a:r>
            <a:r>
              <a:rPr lang="en-US" sz="4000" b="1" dirty="0">
                <a:solidFill>
                  <a:schemeClr val="bg1"/>
                </a:solidFill>
                <a:latin typeface="Times New Roman" pitchFamily="18" charset="0"/>
              </a:rPr>
              <a:t> </a:t>
            </a:r>
            <a:r>
              <a:rPr lang="en-US" sz="4000" b="1" dirty="0" err="1">
                <a:solidFill>
                  <a:schemeClr val="bg1"/>
                </a:solidFill>
                <a:latin typeface="Times New Roman" pitchFamily="18" charset="0"/>
              </a:rPr>
              <a:t>nhân</a:t>
            </a:r>
            <a:r>
              <a:rPr lang="en-US" sz="4000" b="1" dirty="0">
                <a:solidFill>
                  <a:schemeClr val="bg1"/>
                </a:solidFill>
                <a:latin typeface="Times New Roman" pitchFamily="18" charset="0"/>
              </a:rPr>
              <a:t> </a:t>
            </a:r>
            <a:r>
              <a:rPr lang="en-US" sz="4000" b="1" dirty="0" err="1">
                <a:solidFill>
                  <a:schemeClr val="bg1"/>
                </a:solidFill>
                <a:latin typeface="Times New Roman" pitchFamily="18" charset="0"/>
              </a:rPr>
              <a:t>của</a:t>
            </a:r>
            <a:r>
              <a:rPr lang="en-US" sz="4000" b="1" dirty="0">
                <a:solidFill>
                  <a:schemeClr val="bg1"/>
                </a:solidFill>
                <a:latin typeface="Times New Roman" pitchFamily="18" charset="0"/>
              </a:rPr>
              <a:t> </a:t>
            </a:r>
            <a:r>
              <a:rPr lang="en-US" sz="4000" b="1" dirty="0" err="1">
                <a:solidFill>
                  <a:schemeClr val="bg1"/>
                </a:solidFill>
                <a:latin typeface="Times New Roman" pitchFamily="18" charset="0"/>
              </a:rPr>
              <a:t>chế</a:t>
            </a:r>
            <a:r>
              <a:rPr lang="en-US" sz="4000" b="1" dirty="0">
                <a:solidFill>
                  <a:schemeClr val="bg1"/>
                </a:solidFill>
                <a:latin typeface="Times New Roman" pitchFamily="18" charset="0"/>
              </a:rPr>
              <a:t> </a:t>
            </a:r>
            <a:r>
              <a:rPr lang="en-US" sz="4000" b="1" dirty="0" err="1">
                <a:solidFill>
                  <a:schemeClr val="bg1"/>
                </a:solidFill>
                <a:latin typeface="Times New Roman" pitchFamily="18" charset="0"/>
              </a:rPr>
              <a:t>độ</a:t>
            </a:r>
            <a:r>
              <a:rPr lang="en-US" sz="4000" b="1" dirty="0">
                <a:solidFill>
                  <a:schemeClr val="bg1"/>
                </a:solidFill>
                <a:latin typeface="Times New Roman" pitchFamily="18" charset="0"/>
              </a:rPr>
              <a:t> </a:t>
            </a:r>
            <a:r>
              <a:rPr lang="en-US" sz="4000" b="1" dirty="0" err="1">
                <a:solidFill>
                  <a:schemeClr val="bg1"/>
                </a:solidFill>
                <a:latin typeface="Times New Roman" pitchFamily="18" charset="0"/>
              </a:rPr>
              <a:t>phong</a:t>
            </a:r>
            <a:r>
              <a:rPr lang="en-US" sz="4000" b="1" dirty="0">
                <a:solidFill>
                  <a:schemeClr val="bg1"/>
                </a:solidFill>
                <a:latin typeface="Times New Roman" pitchFamily="18" charset="0"/>
              </a:rPr>
              <a:t> </a:t>
            </a:r>
            <a:r>
              <a:rPr lang="en-US" sz="4000" b="1" dirty="0" err="1">
                <a:solidFill>
                  <a:schemeClr val="bg1"/>
                </a:solidFill>
                <a:latin typeface="Times New Roman" pitchFamily="18" charset="0"/>
              </a:rPr>
              <a:t>kiến</a:t>
            </a:r>
            <a:r>
              <a:rPr lang="en-US" sz="4000" b="1" dirty="0">
                <a:solidFill>
                  <a:schemeClr val="bg1"/>
                </a:solidFill>
                <a:latin typeface="Times New Roman" pitchFamily="18" charset="0"/>
              </a:rPr>
              <a:t> </a:t>
            </a:r>
            <a:r>
              <a:rPr lang="en-US" sz="4000" b="1" dirty="0" err="1">
                <a:solidFill>
                  <a:schemeClr val="bg1"/>
                </a:solidFill>
                <a:latin typeface="Times New Roman" pitchFamily="18" charset="0"/>
              </a:rPr>
              <a:t>nam</a:t>
            </a:r>
            <a:r>
              <a:rPr lang="en-US" sz="4000" b="1" dirty="0">
                <a:solidFill>
                  <a:schemeClr val="bg1"/>
                </a:solidFill>
                <a:latin typeface="Times New Roman" pitchFamily="18" charset="0"/>
              </a:rPr>
              <a:t> </a:t>
            </a:r>
            <a:r>
              <a:rPr lang="en-US" sz="4000" b="1" dirty="0" err="1">
                <a:solidFill>
                  <a:schemeClr val="bg1"/>
                </a:solidFill>
                <a:latin typeface="Times New Roman" pitchFamily="18" charset="0"/>
              </a:rPr>
              <a:t>quyền</a:t>
            </a:r>
            <a:r>
              <a:rPr lang="en-US" sz="4000" b="1" dirty="0">
                <a:solidFill>
                  <a:schemeClr val="bg1"/>
                </a:solidFill>
                <a:latin typeface="Times New Roman" pitchFamily="18" charset="0"/>
              </a:rPr>
              <a:t> </a:t>
            </a:r>
            <a:r>
              <a:rPr lang="en-US" sz="4000" b="1" dirty="0" err="1">
                <a:solidFill>
                  <a:schemeClr val="bg1"/>
                </a:solidFill>
                <a:latin typeface="Times New Roman" pitchFamily="18" charset="0"/>
              </a:rPr>
              <a:t>bất</a:t>
            </a:r>
            <a:r>
              <a:rPr lang="en-US" sz="4000" b="1" dirty="0">
                <a:solidFill>
                  <a:schemeClr val="bg1"/>
                </a:solidFill>
                <a:latin typeface="Times New Roman" pitchFamily="18" charset="0"/>
              </a:rPr>
              <a:t> </a:t>
            </a:r>
            <a:r>
              <a:rPr lang="en-US" sz="4000" b="1" dirty="0" err="1" smtClean="0">
                <a:solidFill>
                  <a:schemeClr val="bg1"/>
                </a:solidFill>
                <a:latin typeface="Times New Roman" pitchFamily="18" charset="0"/>
              </a:rPr>
              <a:t>công</a:t>
            </a:r>
            <a:r>
              <a:rPr lang="en-US" sz="4000" b="1" dirty="0" smtClean="0">
                <a:solidFill>
                  <a:schemeClr val="bg1"/>
                </a:solidFill>
                <a:latin typeface="Times New Roman" pitchFamily="18" charset="0"/>
              </a:rPr>
              <a:t> </a:t>
            </a:r>
            <a:r>
              <a:rPr lang="en-US" sz="4000" b="1" dirty="0" err="1" smtClean="0">
                <a:solidFill>
                  <a:schemeClr val="bg1"/>
                </a:solidFill>
                <a:latin typeface="Times New Roman" pitchFamily="18" charset="0"/>
              </a:rPr>
              <a:t>thi</a:t>
            </a:r>
            <a:r>
              <a:rPr lang="en-US" sz="4000" b="1" dirty="0" smtClean="0">
                <a:solidFill>
                  <a:schemeClr val="bg1"/>
                </a:solidFill>
                <a:latin typeface="Times New Roman" pitchFamily="18" charset="0"/>
              </a:rPr>
              <a:t>̀ </a:t>
            </a:r>
            <a:r>
              <a:rPr lang="en-US" sz="4000" b="1" dirty="0" err="1" smtClean="0">
                <a:solidFill>
                  <a:schemeClr val="bg1"/>
                </a:solidFill>
                <a:latin typeface="Times New Roman" pitchFamily="18" charset="0"/>
              </a:rPr>
              <a:t>Thúy</a:t>
            </a:r>
            <a:r>
              <a:rPr lang="en-US" sz="4000" b="1" dirty="0" smtClean="0">
                <a:solidFill>
                  <a:schemeClr val="bg1"/>
                </a:solidFill>
                <a:latin typeface="Times New Roman" pitchFamily="18" charset="0"/>
              </a:rPr>
              <a:t> </a:t>
            </a:r>
            <a:r>
              <a:rPr lang="en-US" sz="4000" b="1" dirty="0" err="1" smtClean="0">
                <a:solidFill>
                  <a:schemeClr val="bg1"/>
                </a:solidFill>
                <a:latin typeface="Times New Roman" pitchFamily="18" charset="0"/>
              </a:rPr>
              <a:t>Kiều</a:t>
            </a:r>
            <a:r>
              <a:rPr lang="en-US" sz="4000" b="1" dirty="0" smtClean="0">
                <a:solidFill>
                  <a:schemeClr val="bg1"/>
                </a:solidFill>
                <a:latin typeface="Times New Roman" pitchFamily="18" charset="0"/>
              </a:rPr>
              <a:t> là </a:t>
            </a:r>
            <a:r>
              <a:rPr lang="en-US" sz="4000" b="1" dirty="0" err="1" smtClean="0">
                <a:solidFill>
                  <a:schemeClr val="bg1"/>
                </a:solidFill>
                <a:latin typeface="Times New Roman" pitchFamily="18" charset="0"/>
              </a:rPr>
              <a:t>nạn</a:t>
            </a:r>
            <a:r>
              <a:rPr lang="en-US" sz="4000" b="1" dirty="0" smtClean="0">
                <a:solidFill>
                  <a:schemeClr val="bg1"/>
                </a:solidFill>
                <a:latin typeface="Times New Roman" pitchFamily="18" charset="0"/>
              </a:rPr>
              <a:t> </a:t>
            </a:r>
            <a:r>
              <a:rPr lang="en-US" sz="4000" b="1" dirty="0" err="1" smtClean="0">
                <a:solidFill>
                  <a:schemeClr val="bg1"/>
                </a:solidFill>
                <a:latin typeface="Times New Roman" pitchFamily="18" charset="0"/>
              </a:rPr>
              <a:t>nhân</a:t>
            </a:r>
            <a:r>
              <a:rPr lang="en-US" sz="4000" b="1" dirty="0" smtClean="0">
                <a:solidFill>
                  <a:schemeClr val="bg1"/>
                </a:solidFill>
                <a:latin typeface="Times New Roman" pitchFamily="18" charset="0"/>
              </a:rPr>
              <a:t> </a:t>
            </a:r>
            <a:r>
              <a:rPr lang="en-US" sz="4000" b="1" dirty="0" err="1" smtClean="0">
                <a:solidFill>
                  <a:schemeClr val="bg1"/>
                </a:solidFill>
                <a:latin typeface="Times New Roman" pitchFamily="18" charset="0"/>
              </a:rPr>
              <a:t>của</a:t>
            </a:r>
            <a:r>
              <a:rPr lang="en-US" sz="4000" b="1" dirty="0" smtClean="0">
                <a:solidFill>
                  <a:schemeClr val="bg1"/>
                </a:solidFill>
                <a:latin typeface="Times New Roman" pitchFamily="18" charset="0"/>
              </a:rPr>
              <a:t> </a:t>
            </a:r>
            <a:r>
              <a:rPr lang="en-US" sz="4000" b="1" dirty="0" err="1" smtClean="0">
                <a:solidFill>
                  <a:schemeClr val="bg1"/>
                </a:solidFill>
                <a:latin typeface="Times New Roman" pitchFamily="18" charset="0"/>
              </a:rPr>
              <a:t>điều</a:t>
            </a:r>
            <a:r>
              <a:rPr lang="en-US" sz="4000" b="1" dirty="0" smtClean="0">
                <a:solidFill>
                  <a:schemeClr val="bg1"/>
                </a:solidFill>
                <a:latin typeface="Times New Roman" pitchFamily="18" charset="0"/>
              </a:rPr>
              <a:t> </a:t>
            </a:r>
            <a:r>
              <a:rPr lang="en-US" sz="4000" b="1" dirty="0" err="1" smtClean="0">
                <a:solidFill>
                  <a:schemeClr val="bg1"/>
                </a:solidFill>
                <a:latin typeface="Times New Roman" pitchFamily="18" charset="0"/>
              </a:rPr>
              <a:t>gi</a:t>
            </a:r>
            <a:r>
              <a:rPr lang="en-US" sz="4000" b="1" dirty="0" smtClean="0">
                <a:solidFill>
                  <a:schemeClr val="bg1"/>
                </a:solidFill>
                <a:latin typeface="Times New Roman" pitchFamily="18" charset="0"/>
              </a:rPr>
              <a:t>̀?</a:t>
            </a:r>
            <a:endParaRPr lang="en-US" sz="4000" b="1" i="1" dirty="0">
              <a:solidFill>
                <a:schemeClr val="bg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457200" y="4143969"/>
            <a:ext cx="3536950" cy="923330"/>
          </a:xfrm>
          <a:prstGeom prst="rect">
            <a:avLst/>
          </a:prstGeom>
          <a:noFill/>
        </p:spPr>
        <p:txBody>
          <a:bodyPr wrap="square" rtlCol="0">
            <a:spAutoFit/>
          </a:bodyPr>
          <a:lstStyle/>
          <a:p>
            <a:r>
              <a:rPr lang="en-US" sz="5400" i="1" u="sng" dirty="0" err="1">
                <a:solidFill>
                  <a:srgbClr val="0000FF"/>
                </a:solidFill>
                <a:latin typeface="UVN Ai Cap" panose="02040603050506020204" pitchFamily="18" charset="0"/>
              </a:rPr>
              <a:t>Đáp</a:t>
            </a:r>
            <a:r>
              <a:rPr lang="en-US" sz="5400" i="1" u="sng" dirty="0">
                <a:solidFill>
                  <a:srgbClr val="0000FF"/>
                </a:solidFill>
                <a:latin typeface="UVN Ai Cap" panose="02040603050506020204" pitchFamily="18" charset="0"/>
              </a:rPr>
              <a:t> </a:t>
            </a:r>
            <a:r>
              <a:rPr lang="en-US" sz="5400" i="1" u="sng" dirty="0" err="1">
                <a:solidFill>
                  <a:srgbClr val="0000FF"/>
                </a:solidFill>
                <a:latin typeface="UVN Ai Cap" panose="02040603050506020204" pitchFamily="18" charset="0"/>
              </a:rPr>
              <a:t>án</a:t>
            </a:r>
            <a:r>
              <a:rPr lang="en-US" sz="5400" i="1" u="sng" dirty="0">
                <a:solidFill>
                  <a:srgbClr val="0000FF"/>
                </a:solidFill>
                <a:latin typeface="UVN Ai Cap" panose="02040603050506020204" pitchFamily="18" charset="0"/>
              </a:rPr>
              <a:t>: </a:t>
            </a: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0722167" y="503559"/>
            <a:ext cx="1114507" cy="986803"/>
          </a:xfrm>
          <a:prstGeom prst="ellipse">
            <a:avLst/>
          </a:prstGeom>
          <a:ln>
            <a:noFill/>
          </a:ln>
          <a:effectLst>
            <a:softEdge rad="112500"/>
          </a:effectLst>
          <a:extLst/>
        </p:spPr>
      </p:pic>
      <p:sp>
        <p:nvSpPr>
          <p:cNvPr id="38" name="Hình chữ nhật 85"/>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0597731" y="170281"/>
            <a:ext cx="1363378"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0737854" y="5995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eaLnBrk="1" fontAlgn="auto" hangingPunct="1">
              <a:spcBef>
                <a:spcPts val="0"/>
              </a:spcBef>
              <a:spcAft>
                <a:spcPts val="0"/>
              </a:spcAft>
              <a:defRPr/>
            </a:pPr>
            <a:r>
              <a:rPr lang="en-US"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1890986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2079169" y="240353"/>
            <a:ext cx="4724400" cy="923330"/>
          </a:xfrm>
          <a:prstGeom prst="rect">
            <a:avLst/>
          </a:prstGeom>
          <a:noFill/>
        </p:spPr>
        <p:txBody>
          <a:bodyPr wrap="square" rtlCol="0">
            <a:spAutoFit/>
          </a:bodyPr>
          <a:lstStyle/>
          <a:p>
            <a:r>
              <a:rPr lang="en-US" sz="5400" dirty="0">
                <a:solidFill>
                  <a:srgbClr val="0000FF"/>
                </a:solidFill>
                <a:latin typeface="Algerian" pitchFamily="82" charset="0"/>
              </a:rPr>
              <a:t>CÂU </a:t>
            </a:r>
            <a:r>
              <a:rPr lang="en-US" sz="5400" dirty="0" smtClean="0">
                <a:solidFill>
                  <a:srgbClr val="0000FF"/>
                </a:solidFill>
                <a:latin typeface="Algerian" pitchFamily="82" charset="0"/>
              </a:rPr>
              <a:t>HỎI  15</a:t>
            </a:r>
            <a:endParaRPr lang="en-US" sz="5400" dirty="0">
              <a:solidFill>
                <a:srgbClr val="0000FF"/>
              </a:solidFill>
              <a:latin typeface="Algerian" pitchFamily="82" charset="0"/>
            </a:endParaRPr>
          </a:p>
        </p:txBody>
      </p:sp>
      <p:graphicFrame>
        <p:nvGraphicFramePr>
          <p:cNvPr id="34" name="Object 33"/>
          <p:cNvGraphicFramePr>
            <a:graphicFrameLocks noChangeAspect="1"/>
          </p:cNvGraphicFramePr>
          <p:nvPr>
            <p:extLst/>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16432" name="Equation" r:id="rId11" imgW="114120" imgH="177480" progId="Equation.DSMT4">
                  <p:embed/>
                </p:oleObj>
              </mc:Choice>
              <mc:Fallback>
                <p:oleObj name="Equation" r:id="rId11" imgW="114120" imgH="17748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32459" y="5188803"/>
            <a:ext cx="10878821" cy="707886"/>
          </a:xfrm>
          <a:prstGeom prst="rect">
            <a:avLst/>
          </a:prstGeom>
          <a:solidFill>
            <a:schemeClr val="tx1">
              <a:alpha val="47000"/>
            </a:schemeClr>
          </a:solidFill>
        </p:spPr>
        <p:txBody>
          <a:bodyPr wrap="square" rtlCol="0">
            <a:spAutoFit/>
          </a:bodyPr>
          <a:lstStyle/>
          <a:p>
            <a:r>
              <a:rPr lang="en-US" sz="4000" i="1" dirty="0" err="1" smtClean="0">
                <a:solidFill>
                  <a:schemeClr val="bg1"/>
                </a:solidFill>
                <a:latin typeface="+mj-lt"/>
              </a:rPr>
              <a:t>Đại</a:t>
            </a:r>
            <a:r>
              <a:rPr lang="en-US" sz="4000" i="1" dirty="0" smtClean="0">
                <a:solidFill>
                  <a:schemeClr val="bg1"/>
                </a:solidFill>
                <a:latin typeface="+mj-lt"/>
              </a:rPr>
              <a:t> </a:t>
            </a:r>
            <a:r>
              <a:rPr lang="en-US" sz="4000" i="1" dirty="0" err="1" smtClean="0">
                <a:solidFill>
                  <a:schemeClr val="bg1"/>
                </a:solidFill>
                <a:latin typeface="+mj-lt"/>
              </a:rPr>
              <a:t>thi</a:t>
            </a:r>
            <a:r>
              <a:rPr lang="en-US" sz="4000" i="1" dirty="0" smtClean="0">
                <a:solidFill>
                  <a:schemeClr val="bg1"/>
                </a:solidFill>
                <a:latin typeface="+mj-lt"/>
              </a:rPr>
              <a:t> </a:t>
            </a:r>
            <a:r>
              <a:rPr lang="en-US" sz="4000" i="1" dirty="0" err="1" smtClean="0">
                <a:solidFill>
                  <a:schemeClr val="bg1"/>
                </a:solidFill>
                <a:latin typeface="+mj-lt"/>
              </a:rPr>
              <a:t>hào</a:t>
            </a:r>
            <a:r>
              <a:rPr lang="en-US" sz="4000" i="1" dirty="0" smtClean="0">
                <a:solidFill>
                  <a:schemeClr val="bg1"/>
                </a:solidFill>
                <a:latin typeface="+mj-lt"/>
              </a:rPr>
              <a:t> </a:t>
            </a:r>
            <a:r>
              <a:rPr lang="en-US" sz="4000" i="1" dirty="0" err="1" smtClean="0">
                <a:solidFill>
                  <a:schemeClr val="bg1"/>
                </a:solidFill>
                <a:latin typeface="+mj-lt"/>
              </a:rPr>
              <a:t>dân</a:t>
            </a:r>
            <a:r>
              <a:rPr lang="en-US" sz="4000" i="1" dirty="0" smtClean="0">
                <a:solidFill>
                  <a:schemeClr val="bg1"/>
                </a:solidFill>
                <a:latin typeface="+mj-lt"/>
              </a:rPr>
              <a:t> </a:t>
            </a:r>
            <a:r>
              <a:rPr lang="en-US" sz="4000" i="1" dirty="0" err="1" smtClean="0">
                <a:solidFill>
                  <a:schemeClr val="bg1"/>
                </a:solidFill>
                <a:latin typeface="+mj-lt"/>
              </a:rPr>
              <a:t>tộc</a:t>
            </a:r>
            <a:r>
              <a:rPr lang="en-US" sz="4000" i="1" dirty="0" smtClean="0">
                <a:solidFill>
                  <a:schemeClr val="bg1"/>
                </a:solidFill>
                <a:latin typeface="+mj-lt"/>
              </a:rPr>
              <a:t>, </a:t>
            </a:r>
            <a:r>
              <a:rPr lang="en-US" sz="4000" i="1" dirty="0" err="1" smtClean="0">
                <a:solidFill>
                  <a:schemeClr val="bg1"/>
                </a:solidFill>
                <a:latin typeface="+mj-lt"/>
              </a:rPr>
              <a:t>danh</a:t>
            </a:r>
            <a:r>
              <a:rPr lang="en-US" sz="4000" i="1" dirty="0" smtClean="0">
                <a:solidFill>
                  <a:schemeClr val="bg1"/>
                </a:solidFill>
                <a:latin typeface="+mj-lt"/>
              </a:rPr>
              <a:t> </a:t>
            </a:r>
            <a:r>
              <a:rPr lang="en-US" sz="4000" i="1" dirty="0" err="1" smtClean="0">
                <a:solidFill>
                  <a:schemeClr val="bg1"/>
                </a:solidFill>
                <a:latin typeface="+mj-lt"/>
              </a:rPr>
              <a:t>nhân</a:t>
            </a:r>
            <a:r>
              <a:rPr lang="en-US" sz="4000" i="1" dirty="0" smtClean="0">
                <a:solidFill>
                  <a:schemeClr val="bg1"/>
                </a:solidFill>
                <a:latin typeface="+mj-lt"/>
              </a:rPr>
              <a:t> </a:t>
            </a:r>
            <a:r>
              <a:rPr lang="en-US" sz="4000" i="1" dirty="0" err="1" smtClean="0">
                <a:solidFill>
                  <a:schemeClr val="bg1"/>
                </a:solidFill>
                <a:latin typeface="+mj-lt"/>
              </a:rPr>
              <a:t>văn</a:t>
            </a:r>
            <a:r>
              <a:rPr lang="en-US" sz="4000" i="1" dirty="0" smtClean="0">
                <a:solidFill>
                  <a:schemeClr val="bg1"/>
                </a:solidFill>
                <a:latin typeface="+mj-lt"/>
              </a:rPr>
              <a:t> </a:t>
            </a:r>
            <a:r>
              <a:rPr lang="en-US" sz="4000" i="1" dirty="0" err="1" smtClean="0">
                <a:solidFill>
                  <a:schemeClr val="bg1"/>
                </a:solidFill>
                <a:latin typeface="+mj-lt"/>
              </a:rPr>
              <a:t>hóa</a:t>
            </a:r>
            <a:r>
              <a:rPr lang="en-US" sz="4000" i="1" dirty="0" smtClean="0">
                <a:solidFill>
                  <a:schemeClr val="bg1"/>
                </a:solidFill>
                <a:latin typeface="+mj-lt"/>
              </a:rPr>
              <a:t> </a:t>
            </a:r>
            <a:r>
              <a:rPr lang="en-US" sz="4000" i="1" dirty="0" err="1" smtClean="0">
                <a:solidFill>
                  <a:schemeClr val="bg1"/>
                </a:solidFill>
                <a:latin typeface="+mj-lt"/>
              </a:rPr>
              <a:t>thê</a:t>
            </a:r>
            <a:r>
              <a:rPr lang="en-US" sz="4000" i="1" dirty="0" smtClean="0">
                <a:solidFill>
                  <a:schemeClr val="bg1"/>
                </a:solidFill>
                <a:latin typeface="+mj-lt"/>
              </a:rPr>
              <a:t>́ </a:t>
            </a:r>
            <a:r>
              <a:rPr lang="en-US" sz="4000" i="1" dirty="0" err="1" smtClean="0">
                <a:solidFill>
                  <a:schemeClr val="bg1"/>
                </a:solidFill>
                <a:latin typeface="+mj-lt"/>
              </a:rPr>
              <a:t>giới</a:t>
            </a:r>
            <a:endParaRPr lang="en-US" sz="4000" i="1" dirty="0">
              <a:solidFill>
                <a:schemeClr val="bg1"/>
              </a:solidFill>
              <a:latin typeface="+mj-lt"/>
            </a:endParaRPr>
          </a:p>
        </p:txBody>
      </p:sp>
      <p:sp>
        <p:nvSpPr>
          <p:cNvPr id="36" name="TextBox 35"/>
          <p:cNvSpPr txBox="1"/>
          <p:nvPr/>
        </p:nvSpPr>
        <p:spPr>
          <a:xfrm>
            <a:off x="609599" y="1903438"/>
            <a:ext cx="10636996" cy="1323439"/>
          </a:xfrm>
          <a:prstGeom prst="rect">
            <a:avLst/>
          </a:prstGeom>
          <a:solidFill>
            <a:schemeClr val="tx1">
              <a:alpha val="47000"/>
            </a:schemeClr>
          </a:solidFill>
        </p:spPr>
        <p:txBody>
          <a:bodyPr wrap="square" rtlCol="0">
            <a:spAutoFit/>
          </a:bodyPr>
          <a:lstStyle/>
          <a:p>
            <a:r>
              <a:rPr lang="en-US" sz="4000" b="1" dirty="0" err="1" smtClean="0">
                <a:solidFill>
                  <a:schemeClr val="bg1"/>
                </a:solidFill>
                <a:latin typeface="Times New Roman" pitchFamily="18" charset="0"/>
              </a:rPr>
              <a:t>Nguyễn</a:t>
            </a:r>
            <a:r>
              <a:rPr lang="en-US" sz="4000" b="1" dirty="0" smtClean="0">
                <a:solidFill>
                  <a:schemeClr val="bg1"/>
                </a:solidFill>
                <a:latin typeface="Times New Roman" pitchFamily="18" charset="0"/>
              </a:rPr>
              <a:t> Du </a:t>
            </a:r>
            <a:r>
              <a:rPr lang="en-US" sz="4000" b="1" dirty="0" err="1" smtClean="0">
                <a:solidFill>
                  <a:schemeClr val="bg1"/>
                </a:solidFill>
                <a:latin typeface="Times New Roman" pitchFamily="18" charset="0"/>
              </a:rPr>
              <a:t>xứng</a:t>
            </a:r>
            <a:r>
              <a:rPr lang="en-US" sz="4000" b="1" dirty="0" smtClean="0">
                <a:solidFill>
                  <a:schemeClr val="bg1"/>
                </a:solidFill>
                <a:latin typeface="Times New Roman" pitchFamily="18" charset="0"/>
              </a:rPr>
              <a:t> </a:t>
            </a:r>
            <a:r>
              <a:rPr lang="en-US" sz="4000" b="1" dirty="0" err="1" smtClean="0">
                <a:solidFill>
                  <a:schemeClr val="bg1"/>
                </a:solidFill>
                <a:latin typeface="Times New Roman" pitchFamily="18" charset="0"/>
              </a:rPr>
              <a:t>đáng</a:t>
            </a:r>
            <a:r>
              <a:rPr lang="en-US" sz="4000" b="1" dirty="0" smtClean="0">
                <a:solidFill>
                  <a:schemeClr val="bg1"/>
                </a:solidFill>
                <a:latin typeface="Times New Roman" pitchFamily="18" charset="0"/>
              </a:rPr>
              <a:t> </a:t>
            </a:r>
            <a:r>
              <a:rPr lang="en-US" sz="4000" b="1" dirty="0" err="1" smtClean="0">
                <a:solidFill>
                  <a:schemeClr val="bg1"/>
                </a:solidFill>
                <a:latin typeface="Times New Roman" pitchFamily="18" charset="0"/>
              </a:rPr>
              <a:t>được</a:t>
            </a:r>
            <a:r>
              <a:rPr lang="en-US" sz="4000" b="1" dirty="0" smtClean="0">
                <a:solidFill>
                  <a:schemeClr val="bg1"/>
                </a:solidFill>
                <a:latin typeface="Times New Roman" pitchFamily="18" charset="0"/>
              </a:rPr>
              <a:t> </a:t>
            </a:r>
            <a:r>
              <a:rPr lang="en-US" sz="4000" b="1" dirty="0" err="1" smtClean="0">
                <a:solidFill>
                  <a:schemeClr val="bg1"/>
                </a:solidFill>
                <a:latin typeface="Times New Roman" pitchFamily="18" charset="0"/>
              </a:rPr>
              <a:t>nước</a:t>
            </a:r>
            <a:r>
              <a:rPr lang="en-US" sz="4000" b="1" dirty="0" smtClean="0">
                <a:solidFill>
                  <a:schemeClr val="bg1"/>
                </a:solidFill>
                <a:latin typeface="Times New Roman" pitchFamily="18" charset="0"/>
              </a:rPr>
              <a:t> ta </a:t>
            </a:r>
            <a:r>
              <a:rPr lang="en-US" sz="4000" b="1" dirty="0" err="1" smtClean="0">
                <a:solidFill>
                  <a:schemeClr val="bg1"/>
                </a:solidFill>
                <a:latin typeface="Times New Roman" pitchFamily="18" charset="0"/>
              </a:rPr>
              <a:t>va</a:t>
            </a:r>
            <a:r>
              <a:rPr lang="en-US" sz="4000" b="1" dirty="0" smtClean="0">
                <a:solidFill>
                  <a:schemeClr val="bg1"/>
                </a:solidFill>
                <a:latin typeface="Times New Roman" pitchFamily="18" charset="0"/>
              </a:rPr>
              <a:t>̀ UNESCO </a:t>
            </a:r>
            <a:r>
              <a:rPr lang="en-US" sz="4000" b="1" dirty="0" err="1" smtClean="0">
                <a:solidFill>
                  <a:schemeClr val="bg1"/>
                </a:solidFill>
                <a:latin typeface="Times New Roman" pitchFamily="18" charset="0"/>
              </a:rPr>
              <a:t>vinh</a:t>
            </a:r>
            <a:r>
              <a:rPr lang="en-US" sz="4000" b="1" dirty="0" smtClean="0">
                <a:solidFill>
                  <a:schemeClr val="bg1"/>
                </a:solidFill>
                <a:latin typeface="Times New Roman" pitchFamily="18" charset="0"/>
              </a:rPr>
              <a:t> </a:t>
            </a:r>
            <a:r>
              <a:rPr lang="en-US" sz="4000" b="1" dirty="0" err="1" smtClean="0">
                <a:solidFill>
                  <a:schemeClr val="bg1"/>
                </a:solidFill>
                <a:latin typeface="Times New Roman" pitchFamily="18" charset="0"/>
              </a:rPr>
              <a:t>danh</a:t>
            </a:r>
            <a:r>
              <a:rPr lang="en-US" sz="4000" b="1" dirty="0" smtClean="0">
                <a:solidFill>
                  <a:schemeClr val="bg1"/>
                </a:solidFill>
                <a:latin typeface="Times New Roman" pitchFamily="18" charset="0"/>
              </a:rPr>
              <a:t> là </a:t>
            </a:r>
            <a:r>
              <a:rPr lang="en-US" sz="4000" b="1" dirty="0" err="1" smtClean="0">
                <a:solidFill>
                  <a:schemeClr val="bg1"/>
                </a:solidFill>
                <a:latin typeface="Times New Roman" pitchFamily="18" charset="0"/>
              </a:rPr>
              <a:t>gi</a:t>
            </a:r>
            <a:r>
              <a:rPr lang="en-US" sz="4000" b="1" dirty="0" smtClean="0">
                <a:solidFill>
                  <a:schemeClr val="bg1"/>
                </a:solidFill>
                <a:latin typeface="Times New Roman" pitchFamily="18" charset="0"/>
              </a:rPr>
              <a:t>̀?</a:t>
            </a:r>
            <a:endParaRPr lang="en-US" sz="4000" b="1" i="1" dirty="0">
              <a:solidFill>
                <a:schemeClr val="bg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457200" y="4143969"/>
            <a:ext cx="3536950" cy="923330"/>
          </a:xfrm>
          <a:prstGeom prst="rect">
            <a:avLst/>
          </a:prstGeom>
          <a:noFill/>
        </p:spPr>
        <p:txBody>
          <a:bodyPr wrap="square" rtlCol="0">
            <a:spAutoFit/>
          </a:bodyPr>
          <a:lstStyle/>
          <a:p>
            <a:r>
              <a:rPr lang="en-US" sz="5400" i="1" u="sng" dirty="0" err="1">
                <a:solidFill>
                  <a:srgbClr val="0000FF"/>
                </a:solidFill>
                <a:latin typeface="UVN Ai Cap" panose="02040603050506020204" pitchFamily="18" charset="0"/>
              </a:rPr>
              <a:t>Đáp</a:t>
            </a:r>
            <a:r>
              <a:rPr lang="en-US" sz="5400" i="1" u="sng" dirty="0">
                <a:solidFill>
                  <a:srgbClr val="0000FF"/>
                </a:solidFill>
                <a:latin typeface="UVN Ai Cap" panose="02040603050506020204" pitchFamily="18" charset="0"/>
              </a:rPr>
              <a:t> </a:t>
            </a:r>
            <a:r>
              <a:rPr lang="en-US" sz="5400" i="1" u="sng" dirty="0" err="1">
                <a:solidFill>
                  <a:srgbClr val="0000FF"/>
                </a:solidFill>
                <a:latin typeface="UVN Ai Cap" panose="02040603050506020204" pitchFamily="18" charset="0"/>
              </a:rPr>
              <a:t>án</a:t>
            </a:r>
            <a:r>
              <a:rPr lang="en-US" sz="5400" i="1" u="sng" dirty="0">
                <a:solidFill>
                  <a:srgbClr val="0000FF"/>
                </a:solidFill>
                <a:latin typeface="UVN Ai Cap" panose="02040603050506020204" pitchFamily="18" charset="0"/>
              </a:rPr>
              <a:t>: </a:t>
            </a: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0722167" y="503559"/>
            <a:ext cx="1114507" cy="986803"/>
          </a:xfrm>
          <a:prstGeom prst="ellipse">
            <a:avLst/>
          </a:prstGeom>
          <a:ln>
            <a:noFill/>
          </a:ln>
          <a:effectLst>
            <a:softEdge rad="112500"/>
          </a:effectLst>
          <a:extLst/>
        </p:spPr>
      </p:pic>
      <p:sp>
        <p:nvSpPr>
          <p:cNvPr id="38" name="Hình chữ nhật 85"/>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0597731" y="170281"/>
            <a:ext cx="1363378"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0737854" y="5995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eaLnBrk="1" fontAlgn="auto" hangingPunct="1">
              <a:spcBef>
                <a:spcPts val="0"/>
              </a:spcBef>
              <a:spcAft>
                <a:spcPts val="0"/>
              </a:spcAft>
              <a:defRPr/>
            </a:pPr>
            <a:r>
              <a:rPr lang="en-US"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1241139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59" name="Text Box 31"/>
          <p:cNvSpPr txBox="1">
            <a:spLocks noChangeArrowheads="1"/>
          </p:cNvSpPr>
          <p:nvPr/>
        </p:nvSpPr>
        <p:spPr bwMode="auto">
          <a:xfrm>
            <a:off x="1752600" y="1752600"/>
            <a:ext cx="2209800" cy="4343400"/>
          </a:xfrm>
          <a:prstGeom prst="rect">
            <a:avLst/>
          </a:prstGeom>
          <a:solidFill>
            <a:srgbClr val="FFFF99"/>
          </a:solidFill>
          <a:ln w="9525">
            <a:solidFill>
              <a:srgbClr val="003399"/>
            </a:solidFill>
            <a:miter lim="800000"/>
            <a:headEnd/>
            <a:tailEnd/>
          </a:ln>
        </p:spPr>
        <p:txBody>
          <a:bodyPr>
            <a:spAutoFit/>
          </a:bodyPr>
          <a:lstStyle/>
          <a:p>
            <a:pPr marL="457200" indent="-457200" algn="ctr">
              <a:spcBef>
                <a:spcPct val="50000"/>
              </a:spcBef>
              <a:defRPr/>
            </a:pPr>
            <a:r>
              <a:rPr lang="en-US" sz="2400" u="sng" dirty="0">
                <a:solidFill>
                  <a:srgbClr val="993300"/>
                </a:solidFill>
                <a:latin typeface="Times New Roman" pitchFamily="18" charset="0"/>
              </a:rPr>
              <a:t>1</a:t>
            </a:r>
          </a:p>
          <a:p>
            <a:pPr>
              <a:spcBef>
                <a:spcPct val="50000"/>
              </a:spcBef>
              <a:defRPr/>
            </a:pPr>
            <a:r>
              <a:rPr lang="en-US" sz="2800" b="1" dirty="0">
                <a:solidFill>
                  <a:srgbClr val="3333CC"/>
                </a:solidFill>
                <a:latin typeface="Times New Roman" pitchFamily="18" charset="0"/>
              </a:rPr>
              <a:t>Thời </a:t>
            </a:r>
            <a:r>
              <a:rPr lang="vi-VN" sz="2800" b="1" dirty="0">
                <a:solidFill>
                  <a:srgbClr val="3333CC"/>
                </a:solidFill>
                <a:latin typeface="Times New Roman" pitchFamily="18" charset="0"/>
              </a:rPr>
              <a:t>đại</a:t>
            </a:r>
            <a:endParaRPr lang="en-US" sz="2800" b="1" dirty="0">
              <a:solidFill>
                <a:srgbClr val="3333CC"/>
              </a:solidFill>
              <a:latin typeface="Times New Roman" pitchFamily="18" charset="0"/>
            </a:endParaRPr>
          </a:p>
          <a:p>
            <a:pPr>
              <a:spcBef>
                <a:spcPct val="50000"/>
              </a:spcBef>
              <a:defRPr/>
            </a:pPr>
            <a:r>
              <a:rPr lang="en-US" sz="2400" b="1" dirty="0">
                <a:latin typeface="Times New Roman" pitchFamily="18" charset="0"/>
              </a:rPr>
              <a:t>Bối cảnh của thời đại mà tác giả sống?</a:t>
            </a:r>
          </a:p>
          <a:p>
            <a:pPr>
              <a:spcBef>
                <a:spcPct val="50000"/>
              </a:spcBef>
              <a:defRPr/>
            </a:pPr>
            <a:endParaRPr lang="en-US" sz="1400" b="1" dirty="0">
              <a:latin typeface="Times New Roman" pitchFamily="18" charset="0"/>
            </a:endParaRPr>
          </a:p>
          <a:p>
            <a:pPr marL="457200" indent="-457200">
              <a:spcBef>
                <a:spcPct val="50000"/>
              </a:spcBef>
              <a:defRPr/>
            </a:pPr>
            <a:endParaRPr lang="en-US" sz="2400" b="1" dirty="0">
              <a:solidFill>
                <a:srgbClr val="3333CC"/>
              </a:solidFill>
              <a:latin typeface="Times New Roman" pitchFamily="18" charset="0"/>
            </a:endParaRPr>
          </a:p>
          <a:p>
            <a:pPr marL="457200" indent="-457200">
              <a:spcBef>
                <a:spcPct val="50000"/>
              </a:spcBef>
              <a:defRPr/>
            </a:pPr>
            <a:endParaRPr lang="en-US" sz="2400" b="1" dirty="0">
              <a:solidFill>
                <a:srgbClr val="3333CC"/>
              </a:solidFill>
              <a:latin typeface="Times New Roman" pitchFamily="18" charset="0"/>
            </a:endParaRPr>
          </a:p>
          <a:p>
            <a:pPr marL="457200" indent="-457200">
              <a:spcBef>
                <a:spcPct val="50000"/>
              </a:spcBef>
              <a:defRPr/>
            </a:pPr>
            <a:endParaRPr lang="en-US" sz="2400" dirty="0">
              <a:latin typeface="Times New Roman" pitchFamily="18" charset="0"/>
            </a:endParaRPr>
          </a:p>
        </p:txBody>
      </p:sp>
      <p:sp>
        <p:nvSpPr>
          <p:cNvPr id="7171" name="Text Box 32"/>
          <p:cNvSpPr txBox="1">
            <a:spLocks noChangeArrowheads="1"/>
          </p:cNvSpPr>
          <p:nvPr/>
        </p:nvSpPr>
        <p:spPr bwMode="auto">
          <a:xfrm>
            <a:off x="4114800" y="1752601"/>
            <a:ext cx="2133600" cy="4339650"/>
          </a:xfrm>
          <a:prstGeom prst="rect">
            <a:avLst/>
          </a:prstGeom>
          <a:solidFill>
            <a:srgbClr val="FFFF99"/>
          </a:solidFill>
          <a:ln w="9525">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400" u="sng" dirty="0">
                <a:solidFill>
                  <a:srgbClr val="993300"/>
                </a:solidFill>
                <a:latin typeface="Times New Roman" pitchFamily="18" charset="0"/>
              </a:rPr>
              <a:t>2</a:t>
            </a:r>
          </a:p>
          <a:p>
            <a:pPr eaLnBrk="1" hangingPunct="1">
              <a:spcBef>
                <a:spcPct val="50000"/>
              </a:spcBef>
            </a:pPr>
            <a:r>
              <a:rPr lang="en-US" sz="2400" b="1" dirty="0" err="1" smtClean="0">
                <a:solidFill>
                  <a:srgbClr val="3333CC"/>
                </a:solidFill>
                <a:latin typeface="Times New Roman" pitchFamily="18" charset="0"/>
              </a:rPr>
              <a:t>Quê</a:t>
            </a:r>
            <a:r>
              <a:rPr lang="en-US" sz="2400" b="1" dirty="0" smtClean="0">
                <a:solidFill>
                  <a:srgbClr val="3333CC"/>
                </a:solidFill>
                <a:latin typeface="Times New Roman" pitchFamily="18" charset="0"/>
              </a:rPr>
              <a:t> </a:t>
            </a:r>
            <a:r>
              <a:rPr lang="en-US" sz="2400" b="1" dirty="0" err="1" smtClean="0">
                <a:solidFill>
                  <a:srgbClr val="3333CC"/>
                </a:solidFill>
                <a:latin typeface="Times New Roman" pitchFamily="18" charset="0"/>
              </a:rPr>
              <a:t>hương</a:t>
            </a:r>
            <a:r>
              <a:rPr lang="en-US" sz="2400" b="1" dirty="0" smtClean="0">
                <a:solidFill>
                  <a:srgbClr val="3333CC"/>
                </a:solidFill>
                <a:latin typeface="Times New Roman" pitchFamily="18" charset="0"/>
              </a:rPr>
              <a:t>, </a:t>
            </a:r>
            <a:r>
              <a:rPr lang="en-US" sz="2400" b="1" dirty="0" err="1" smtClean="0">
                <a:solidFill>
                  <a:srgbClr val="3333CC"/>
                </a:solidFill>
                <a:latin typeface="Times New Roman" pitchFamily="18" charset="0"/>
              </a:rPr>
              <a:t>gia</a:t>
            </a:r>
            <a:r>
              <a:rPr lang="en-US" sz="2400" b="1" dirty="0" smtClean="0">
                <a:solidFill>
                  <a:srgbClr val="3333CC"/>
                </a:solidFill>
                <a:latin typeface="Times New Roman" pitchFamily="18" charset="0"/>
              </a:rPr>
              <a:t> </a:t>
            </a:r>
            <a:r>
              <a:rPr lang="en-US" sz="2400" b="1" dirty="0" err="1" smtClean="0">
                <a:solidFill>
                  <a:srgbClr val="3333CC"/>
                </a:solidFill>
                <a:latin typeface="Times New Roman" pitchFamily="18" charset="0"/>
              </a:rPr>
              <a:t>đình</a:t>
            </a:r>
            <a:endParaRPr lang="en-US" sz="2400" b="1" dirty="0">
              <a:solidFill>
                <a:srgbClr val="3333CC"/>
              </a:solidFill>
              <a:latin typeface="Times New Roman" pitchFamily="18" charset="0"/>
            </a:endParaRPr>
          </a:p>
          <a:p>
            <a:pPr eaLnBrk="1" hangingPunct="1">
              <a:spcBef>
                <a:spcPct val="50000"/>
              </a:spcBef>
            </a:pPr>
            <a:r>
              <a:rPr lang="en-US" sz="2400" b="1" dirty="0" err="1" smtClean="0">
                <a:latin typeface="Times New Roman" pitchFamily="18" charset="0"/>
              </a:rPr>
              <a:t>Tìm</a:t>
            </a:r>
            <a:r>
              <a:rPr lang="en-US" sz="2400" b="1" dirty="0" smtClean="0">
                <a:latin typeface="Times New Roman" pitchFamily="18" charset="0"/>
              </a:rPr>
              <a:t> </a:t>
            </a:r>
            <a:r>
              <a:rPr lang="en-US" sz="2400" b="1" dirty="0" err="1" smtClean="0">
                <a:latin typeface="Times New Roman" pitchFamily="18" charset="0"/>
              </a:rPr>
              <a:t>hiểu</a:t>
            </a:r>
            <a:r>
              <a:rPr lang="en-US" sz="2400" b="1" dirty="0" smtClean="0">
                <a:latin typeface="Times New Roman" pitchFamily="18" charset="0"/>
              </a:rPr>
              <a:t> </a:t>
            </a:r>
            <a:r>
              <a:rPr lang="en-US" sz="2400" b="1" dirty="0" err="1" smtClean="0">
                <a:latin typeface="Times New Roman" pitchFamily="18" charset="0"/>
              </a:rPr>
              <a:t>quê</a:t>
            </a:r>
            <a:r>
              <a:rPr lang="en-US" sz="2400" b="1" dirty="0" smtClean="0">
                <a:latin typeface="Times New Roman" pitchFamily="18" charset="0"/>
              </a:rPr>
              <a:t> cha, </a:t>
            </a:r>
            <a:r>
              <a:rPr lang="en-US" sz="2400" b="1" dirty="0" err="1" smtClean="0">
                <a:latin typeface="Times New Roman" pitchFamily="18" charset="0"/>
              </a:rPr>
              <a:t>quê</a:t>
            </a:r>
            <a:r>
              <a:rPr lang="en-US" sz="2400" b="1" dirty="0" smtClean="0">
                <a:latin typeface="Times New Roman" pitchFamily="18" charset="0"/>
              </a:rPr>
              <a:t> mẹ, </a:t>
            </a:r>
            <a:r>
              <a:rPr lang="en-US" sz="2400" b="1" dirty="0" err="1" smtClean="0">
                <a:latin typeface="Times New Roman" pitchFamily="18" charset="0"/>
              </a:rPr>
              <a:t>quê</a:t>
            </a:r>
            <a:r>
              <a:rPr lang="en-US" sz="2400" b="1" dirty="0" smtClean="0">
                <a:latin typeface="Times New Roman" pitchFamily="18" charset="0"/>
              </a:rPr>
              <a:t> </a:t>
            </a:r>
            <a:r>
              <a:rPr lang="en-US" sz="2400" b="1" dirty="0" err="1" smtClean="0">
                <a:latin typeface="Times New Roman" pitchFamily="18" charset="0"/>
              </a:rPr>
              <a:t>vơ</a:t>
            </a:r>
            <a:r>
              <a:rPr lang="en-US" sz="2400" b="1" dirty="0" smtClean="0">
                <a:latin typeface="Times New Roman" pitchFamily="18" charset="0"/>
              </a:rPr>
              <a:t>̣ </a:t>
            </a:r>
            <a:r>
              <a:rPr lang="en-US" sz="2400" b="1" dirty="0" err="1" smtClean="0">
                <a:latin typeface="Times New Roman" pitchFamily="18" charset="0"/>
              </a:rPr>
              <a:t>va</a:t>
            </a:r>
            <a:r>
              <a:rPr lang="en-US" sz="2400" b="1" dirty="0" smtClean="0">
                <a:latin typeface="Times New Roman" pitchFamily="18" charset="0"/>
              </a:rPr>
              <a:t>̀ </a:t>
            </a:r>
            <a:r>
              <a:rPr lang="en-US" sz="2400" b="1" dirty="0" err="1" smtClean="0">
                <a:latin typeface="Times New Roman" pitchFamily="18" charset="0"/>
              </a:rPr>
              <a:t>mảnh</a:t>
            </a:r>
            <a:r>
              <a:rPr lang="en-US" sz="2400" b="1" dirty="0" smtClean="0">
                <a:latin typeface="Times New Roman" pitchFamily="18" charset="0"/>
              </a:rPr>
              <a:t> </a:t>
            </a:r>
            <a:r>
              <a:rPr lang="en-US" sz="2400" b="1" dirty="0" err="1" smtClean="0">
                <a:latin typeface="Times New Roman" pitchFamily="18" charset="0"/>
              </a:rPr>
              <a:t>đất</a:t>
            </a:r>
            <a:r>
              <a:rPr lang="en-US" sz="2400" b="1" dirty="0" smtClean="0">
                <a:latin typeface="Times New Roman" pitchFamily="18" charset="0"/>
              </a:rPr>
              <a:t> </a:t>
            </a:r>
            <a:r>
              <a:rPr lang="en-US" sz="2400" b="1" dirty="0" err="1" smtClean="0">
                <a:latin typeface="Times New Roman" pitchFamily="18" charset="0"/>
              </a:rPr>
              <a:t>nơi</a:t>
            </a:r>
            <a:r>
              <a:rPr lang="en-US" sz="2400" b="1" dirty="0" smtClean="0">
                <a:latin typeface="Times New Roman" pitchFamily="18" charset="0"/>
              </a:rPr>
              <a:t> </a:t>
            </a:r>
            <a:r>
              <a:rPr lang="en-US" sz="2400" b="1" dirty="0" err="1" smtClean="0">
                <a:latin typeface="Times New Roman" pitchFamily="18" charset="0"/>
              </a:rPr>
              <a:t>được</a:t>
            </a:r>
            <a:r>
              <a:rPr lang="en-US" sz="2400" b="1" dirty="0" smtClean="0">
                <a:latin typeface="Times New Roman" pitchFamily="18" charset="0"/>
              </a:rPr>
              <a:t> </a:t>
            </a:r>
            <a:r>
              <a:rPr lang="en-US" sz="2400" b="1" dirty="0" err="1" smtClean="0">
                <a:latin typeface="Times New Roman" pitchFamily="18" charset="0"/>
              </a:rPr>
              <a:t>sinh</a:t>
            </a:r>
            <a:r>
              <a:rPr lang="en-US" sz="2400" b="1" dirty="0" smtClean="0">
                <a:latin typeface="Times New Roman" pitchFamily="18" charset="0"/>
              </a:rPr>
              <a:t> </a:t>
            </a:r>
            <a:r>
              <a:rPr lang="en-US" sz="2400" b="1" dirty="0" err="1" smtClean="0">
                <a:latin typeface="Times New Roman" pitchFamily="18" charset="0"/>
              </a:rPr>
              <a:t>ra</a:t>
            </a:r>
            <a:r>
              <a:rPr lang="en-US" sz="2400" b="1" dirty="0" smtClean="0">
                <a:latin typeface="Times New Roman" pitchFamily="18" charset="0"/>
              </a:rPr>
              <a:t>, </a:t>
            </a:r>
            <a:r>
              <a:rPr lang="en-US" sz="2400" b="1" dirty="0" err="1" smtClean="0">
                <a:latin typeface="Times New Roman" pitchFamily="18" charset="0"/>
              </a:rPr>
              <a:t>lớn</a:t>
            </a:r>
            <a:r>
              <a:rPr lang="en-US" sz="2400" b="1" dirty="0" smtClean="0">
                <a:latin typeface="Times New Roman" pitchFamily="18" charset="0"/>
              </a:rPr>
              <a:t> </a:t>
            </a:r>
            <a:r>
              <a:rPr lang="en-US" sz="2400" b="1" dirty="0" err="1" smtClean="0">
                <a:latin typeface="Times New Roman" pitchFamily="18" charset="0"/>
              </a:rPr>
              <a:t>lên</a:t>
            </a:r>
            <a:endParaRPr lang="en-US" sz="2400" b="1" dirty="0">
              <a:latin typeface="Times New Roman" pitchFamily="18" charset="0"/>
            </a:endParaRPr>
          </a:p>
          <a:p>
            <a:pPr eaLnBrk="1" hangingPunct="1">
              <a:spcBef>
                <a:spcPct val="50000"/>
              </a:spcBef>
            </a:pPr>
            <a:endParaRPr lang="en-US" sz="2400" dirty="0">
              <a:solidFill>
                <a:schemeClr val="tx2"/>
              </a:solidFill>
              <a:latin typeface="Times New Roman" pitchFamily="18" charset="0"/>
            </a:endParaRPr>
          </a:p>
        </p:txBody>
      </p:sp>
      <p:sp>
        <p:nvSpPr>
          <p:cNvPr id="7172" name="Text Box 35"/>
          <p:cNvSpPr txBox="1">
            <a:spLocks noChangeArrowheads="1"/>
          </p:cNvSpPr>
          <p:nvPr/>
        </p:nvSpPr>
        <p:spPr bwMode="auto">
          <a:xfrm>
            <a:off x="6400800" y="1752601"/>
            <a:ext cx="1828801" cy="4524315"/>
          </a:xfrm>
          <a:prstGeom prst="rect">
            <a:avLst/>
          </a:prstGeom>
          <a:solidFill>
            <a:srgbClr val="FFFF99"/>
          </a:solidFill>
          <a:ln w="9525">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400" u="sng" dirty="0">
                <a:solidFill>
                  <a:srgbClr val="993300"/>
                </a:solidFill>
                <a:latin typeface="Times New Roman" pitchFamily="18" charset="0"/>
              </a:rPr>
              <a:t>3</a:t>
            </a:r>
          </a:p>
          <a:p>
            <a:pPr eaLnBrk="1" hangingPunct="1">
              <a:spcBef>
                <a:spcPct val="50000"/>
              </a:spcBef>
            </a:pPr>
            <a:r>
              <a:rPr lang="en-US" sz="2400" b="1" dirty="0" smtClean="0">
                <a:solidFill>
                  <a:srgbClr val="0000FF"/>
                </a:solidFill>
                <a:latin typeface="Times New Roman" pitchFamily="18" charset="0"/>
              </a:rPr>
              <a:t>Con </a:t>
            </a:r>
            <a:r>
              <a:rPr lang="en-US" sz="2400" b="1" dirty="0">
                <a:solidFill>
                  <a:srgbClr val="0000FF"/>
                </a:solidFill>
                <a:latin typeface="Times New Roman" pitchFamily="18" charset="0"/>
              </a:rPr>
              <a:t>ng</a:t>
            </a:r>
            <a:r>
              <a:rPr lang="vi-VN" sz="2400" b="1" dirty="0" smtClean="0">
                <a:solidFill>
                  <a:srgbClr val="0000FF"/>
                </a:solidFill>
                <a:latin typeface="Times New Roman" pitchFamily="18" charset="0"/>
              </a:rPr>
              <a:t>ười</a:t>
            </a:r>
            <a:r>
              <a:rPr lang="en-US" sz="2400" b="1" dirty="0" smtClean="0">
                <a:solidFill>
                  <a:srgbClr val="0000FF"/>
                </a:solidFill>
                <a:latin typeface="Times New Roman" pitchFamily="18" charset="0"/>
              </a:rPr>
              <a:t>, </a:t>
            </a:r>
            <a:r>
              <a:rPr lang="en-US" sz="2400" b="1" dirty="0" err="1" smtClean="0">
                <a:solidFill>
                  <a:srgbClr val="0000FF"/>
                </a:solidFill>
                <a:latin typeface="Times New Roman" pitchFamily="18" charset="0"/>
              </a:rPr>
              <a:t>Cuộc</a:t>
            </a:r>
            <a:r>
              <a:rPr lang="en-US" sz="2400" b="1" dirty="0" smtClean="0">
                <a:solidFill>
                  <a:srgbClr val="0000FF"/>
                </a:solidFill>
                <a:latin typeface="Times New Roman" pitchFamily="18" charset="0"/>
              </a:rPr>
              <a:t> </a:t>
            </a:r>
            <a:r>
              <a:rPr lang="en-US" sz="2400" b="1" dirty="0" err="1" smtClean="0">
                <a:solidFill>
                  <a:srgbClr val="0000FF"/>
                </a:solidFill>
                <a:latin typeface="Times New Roman" pitchFamily="18" charset="0"/>
              </a:rPr>
              <a:t>đời</a:t>
            </a:r>
            <a:endParaRPr lang="en-US" sz="2400" b="1" dirty="0">
              <a:solidFill>
                <a:srgbClr val="0000FF"/>
              </a:solidFill>
              <a:latin typeface="Times New Roman" pitchFamily="18" charset="0"/>
            </a:endParaRPr>
          </a:p>
          <a:p>
            <a:pPr eaLnBrk="1" hangingPunct="1">
              <a:spcBef>
                <a:spcPct val="50000"/>
              </a:spcBef>
            </a:pPr>
            <a:r>
              <a:rPr lang="en-US" sz="2400" b="1" dirty="0" err="1">
                <a:latin typeface="Times New Roman" pitchFamily="18" charset="0"/>
              </a:rPr>
              <a:t>Nêu</a:t>
            </a:r>
            <a:r>
              <a:rPr lang="en-US" sz="2400" b="1" dirty="0">
                <a:latin typeface="Times New Roman" pitchFamily="18" charset="0"/>
              </a:rPr>
              <a:t>  </a:t>
            </a:r>
            <a:r>
              <a:rPr lang="en-US" sz="2400" b="1" dirty="0" err="1">
                <a:latin typeface="Times New Roman" pitchFamily="18" charset="0"/>
              </a:rPr>
              <a:t>nh</a:t>
            </a:r>
            <a:r>
              <a:rPr lang="vi-VN" sz="2400" b="1" dirty="0">
                <a:latin typeface="Times New Roman" pitchFamily="18" charset="0"/>
              </a:rPr>
              <a:t>ững </a:t>
            </a:r>
            <a:r>
              <a:rPr lang="en-US" sz="2400" b="1" dirty="0">
                <a:latin typeface="Times New Roman" pitchFamily="18" charset="0"/>
              </a:rPr>
              <a:t> </a:t>
            </a:r>
            <a:r>
              <a:rPr lang="en-US" sz="2400" b="1" dirty="0" err="1">
                <a:latin typeface="Times New Roman" pitchFamily="18" charset="0"/>
              </a:rPr>
              <a:t>nét</a:t>
            </a:r>
            <a:r>
              <a:rPr lang="en-US" sz="2400" b="1" dirty="0">
                <a:latin typeface="Times New Roman" pitchFamily="18" charset="0"/>
              </a:rPr>
              <a:t> </a:t>
            </a:r>
            <a:r>
              <a:rPr lang="en-US" sz="2400" b="1" dirty="0" err="1">
                <a:latin typeface="Times New Roman" pitchFamily="18" charset="0"/>
              </a:rPr>
              <a:t>chính</a:t>
            </a:r>
            <a:r>
              <a:rPr lang="en-US" sz="2400" b="1" dirty="0">
                <a:latin typeface="Times New Roman" pitchFamily="18" charset="0"/>
              </a:rPr>
              <a:t> </a:t>
            </a:r>
            <a:r>
              <a:rPr lang="en-US" sz="2400" b="1" dirty="0" err="1">
                <a:latin typeface="Times New Roman" pitchFamily="18" charset="0"/>
              </a:rPr>
              <a:t>về</a:t>
            </a:r>
            <a:r>
              <a:rPr lang="en-US" sz="2400" b="1" dirty="0">
                <a:latin typeface="Times New Roman" pitchFamily="18" charset="0"/>
              </a:rPr>
              <a:t> con </a:t>
            </a:r>
            <a:r>
              <a:rPr lang="en-US" sz="2400" b="1" dirty="0" err="1">
                <a:latin typeface="Times New Roman" pitchFamily="18" charset="0"/>
              </a:rPr>
              <a:t>ng</a:t>
            </a:r>
            <a:r>
              <a:rPr lang="vi-VN" sz="2400" b="1" dirty="0">
                <a:latin typeface="Times New Roman" pitchFamily="18" charset="0"/>
              </a:rPr>
              <a:t>ười</a:t>
            </a:r>
            <a:r>
              <a:rPr lang="en-US" sz="2400" b="1" dirty="0">
                <a:latin typeface="Times New Roman" pitchFamily="18" charset="0"/>
              </a:rPr>
              <a:t> </a:t>
            </a:r>
            <a:r>
              <a:rPr lang="en-US" sz="2400" b="1" dirty="0" err="1">
                <a:latin typeface="Times New Roman" pitchFamily="18" charset="0"/>
              </a:rPr>
              <a:t>của</a:t>
            </a:r>
            <a:r>
              <a:rPr lang="en-US" sz="2400" b="1" dirty="0">
                <a:latin typeface="Times New Roman" pitchFamily="18" charset="0"/>
              </a:rPr>
              <a:t> </a:t>
            </a:r>
            <a:r>
              <a:rPr lang="en-US" sz="2400" b="1" dirty="0" err="1">
                <a:latin typeface="Times New Roman" pitchFamily="18" charset="0"/>
              </a:rPr>
              <a:t>Nguyễn</a:t>
            </a:r>
            <a:r>
              <a:rPr lang="en-US" sz="2400" b="1" dirty="0">
                <a:latin typeface="Times New Roman" pitchFamily="18" charset="0"/>
              </a:rPr>
              <a:t> Du ?</a:t>
            </a:r>
          </a:p>
          <a:p>
            <a:pPr eaLnBrk="1" hangingPunct="1">
              <a:spcBef>
                <a:spcPct val="50000"/>
              </a:spcBef>
            </a:pPr>
            <a:endParaRPr lang="en-US" sz="2400" dirty="0">
              <a:latin typeface="Times New Roman" pitchFamily="18" charset="0"/>
            </a:endParaRPr>
          </a:p>
          <a:p>
            <a:pPr eaLnBrk="1" hangingPunct="1">
              <a:spcBef>
                <a:spcPct val="50000"/>
              </a:spcBef>
            </a:pPr>
            <a:endParaRPr lang="en-US" sz="2400" dirty="0">
              <a:latin typeface="Times New Roman" pitchFamily="18" charset="0"/>
            </a:endParaRPr>
          </a:p>
        </p:txBody>
      </p:sp>
      <p:sp>
        <p:nvSpPr>
          <p:cNvPr id="7173" name="Text Box 36"/>
          <p:cNvSpPr txBox="1">
            <a:spLocks noChangeArrowheads="1"/>
          </p:cNvSpPr>
          <p:nvPr/>
        </p:nvSpPr>
        <p:spPr bwMode="auto">
          <a:xfrm>
            <a:off x="8401050" y="1752601"/>
            <a:ext cx="2266950" cy="3877985"/>
          </a:xfrm>
          <a:prstGeom prst="rect">
            <a:avLst/>
          </a:prstGeom>
          <a:solidFill>
            <a:srgbClr val="FFFF99"/>
          </a:solidFill>
          <a:ln w="9525">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400" b="1" u="sng" dirty="0">
                <a:solidFill>
                  <a:srgbClr val="993300"/>
                </a:solidFill>
                <a:latin typeface="Times New Roman" pitchFamily="18" charset="0"/>
              </a:rPr>
              <a:t>4</a:t>
            </a:r>
          </a:p>
          <a:p>
            <a:pPr eaLnBrk="1" hangingPunct="1">
              <a:spcBef>
                <a:spcPct val="50000"/>
              </a:spcBef>
            </a:pPr>
            <a:r>
              <a:rPr lang="en-US" sz="2400" b="1" dirty="0" err="1">
                <a:solidFill>
                  <a:srgbClr val="3333CC"/>
                </a:solidFill>
                <a:latin typeface="Times New Roman" pitchFamily="18" charset="0"/>
              </a:rPr>
              <a:t>Sự</a:t>
            </a:r>
            <a:r>
              <a:rPr lang="en-US" sz="2400" b="1" dirty="0">
                <a:solidFill>
                  <a:srgbClr val="3333CC"/>
                </a:solidFill>
                <a:latin typeface="Times New Roman" pitchFamily="18" charset="0"/>
              </a:rPr>
              <a:t> </a:t>
            </a:r>
            <a:r>
              <a:rPr lang="en-US" sz="2400" b="1" dirty="0" err="1">
                <a:solidFill>
                  <a:srgbClr val="3333CC"/>
                </a:solidFill>
                <a:latin typeface="Times New Roman" pitchFamily="18" charset="0"/>
              </a:rPr>
              <a:t>nghiệp</a:t>
            </a:r>
            <a:r>
              <a:rPr lang="en-US" sz="2400" b="1" dirty="0">
                <a:solidFill>
                  <a:srgbClr val="3333CC"/>
                </a:solidFill>
                <a:latin typeface="Times New Roman" pitchFamily="18" charset="0"/>
              </a:rPr>
              <a:t> </a:t>
            </a:r>
            <a:r>
              <a:rPr lang="en-US" sz="2400" b="1" dirty="0" err="1">
                <a:solidFill>
                  <a:srgbClr val="3333CC"/>
                </a:solidFill>
                <a:latin typeface="Times New Roman" pitchFamily="18" charset="0"/>
              </a:rPr>
              <a:t>sáng</a:t>
            </a:r>
            <a:r>
              <a:rPr lang="en-US" sz="2400" b="1" dirty="0">
                <a:solidFill>
                  <a:srgbClr val="3333CC"/>
                </a:solidFill>
                <a:latin typeface="Times New Roman" pitchFamily="18" charset="0"/>
              </a:rPr>
              <a:t> </a:t>
            </a:r>
            <a:r>
              <a:rPr lang="en-US" sz="2400" b="1" dirty="0" err="1">
                <a:solidFill>
                  <a:srgbClr val="3333CC"/>
                </a:solidFill>
                <a:latin typeface="Times New Roman" pitchFamily="18" charset="0"/>
              </a:rPr>
              <a:t>tác</a:t>
            </a:r>
            <a:endParaRPr lang="en-US" sz="2400" b="1" dirty="0">
              <a:solidFill>
                <a:srgbClr val="3333CC"/>
              </a:solidFill>
              <a:latin typeface="Times New Roman" pitchFamily="18" charset="0"/>
            </a:endParaRPr>
          </a:p>
          <a:p>
            <a:pPr eaLnBrk="1" hangingPunct="1">
              <a:spcBef>
                <a:spcPct val="50000"/>
              </a:spcBef>
            </a:pPr>
            <a:r>
              <a:rPr lang="en-US" sz="2400" b="1" dirty="0" err="1">
                <a:latin typeface="Times New Roman" pitchFamily="18" charset="0"/>
              </a:rPr>
              <a:t>Những</a:t>
            </a:r>
            <a:r>
              <a:rPr lang="en-US" sz="2400" b="1" dirty="0">
                <a:latin typeface="Times New Roman" pitchFamily="18" charset="0"/>
              </a:rPr>
              <a:t> </a:t>
            </a:r>
            <a:r>
              <a:rPr lang="en-US" sz="2400" b="1" dirty="0" err="1">
                <a:latin typeface="Times New Roman" pitchFamily="18" charset="0"/>
              </a:rPr>
              <a:t>tác</a:t>
            </a:r>
            <a:r>
              <a:rPr lang="en-US" sz="2400" b="1" dirty="0">
                <a:latin typeface="Times New Roman" pitchFamily="18" charset="0"/>
              </a:rPr>
              <a:t> </a:t>
            </a:r>
            <a:r>
              <a:rPr lang="en-US" sz="2400" b="1" dirty="0" err="1">
                <a:latin typeface="Times New Roman" pitchFamily="18" charset="0"/>
              </a:rPr>
              <a:t>phẩm</a:t>
            </a:r>
            <a:r>
              <a:rPr lang="en-US" sz="2400" b="1" dirty="0">
                <a:latin typeface="Times New Roman" pitchFamily="18" charset="0"/>
              </a:rPr>
              <a:t> </a:t>
            </a:r>
            <a:r>
              <a:rPr lang="en-US" sz="2400" b="1" dirty="0" err="1">
                <a:latin typeface="Times New Roman" pitchFamily="18" charset="0"/>
              </a:rPr>
              <a:t>nào</a:t>
            </a:r>
            <a:r>
              <a:rPr lang="en-US" sz="2400" b="1" dirty="0">
                <a:latin typeface="Times New Roman" pitchFamily="18" charset="0"/>
              </a:rPr>
              <a:t> </a:t>
            </a:r>
            <a:r>
              <a:rPr lang="en-US" sz="2400" b="1" dirty="0" err="1">
                <a:latin typeface="Times New Roman" pitchFamily="18" charset="0"/>
              </a:rPr>
              <a:t>làm</a:t>
            </a:r>
            <a:r>
              <a:rPr lang="en-US" sz="2400" b="1" dirty="0">
                <a:latin typeface="Times New Roman" pitchFamily="18" charset="0"/>
              </a:rPr>
              <a:t> </a:t>
            </a:r>
            <a:r>
              <a:rPr lang="en-US" sz="2400" b="1" dirty="0" err="1">
                <a:latin typeface="Times New Roman" pitchFamily="18" charset="0"/>
              </a:rPr>
              <a:t>nên</a:t>
            </a:r>
            <a:r>
              <a:rPr lang="en-US" sz="2400" b="1" dirty="0">
                <a:latin typeface="Times New Roman" pitchFamily="18" charset="0"/>
              </a:rPr>
              <a:t> </a:t>
            </a:r>
            <a:r>
              <a:rPr lang="en-US" sz="2400" b="1" dirty="0" err="1">
                <a:latin typeface="Times New Roman" pitchFamily="18" charset="0"/>
              </a:rPr>
              <a:t>tên</a:t>
            </a:r>
            <a:r>
              <a:rPr lang="en-US" sz="2400" b="1" dirty="0">
                <a:latin typeface="Times New Roman" pitchFamily="18" charset="0"/>
              </a:rPr>
              <a:t> </a:t>
            </a:r>
            <a:r>
              <a:rPr lang="en-US" sz="2400" b="1" dirty="0" err="1">
                <a:latin typeface="Times New Roman" pitchFamily="18" charset="0"/>
              </a:rPr>
              <a:t>tuổi</a:t>
            </a:r>
            <a:r>
              <a:rPr lang="en-US" sz="2400" b="1" dirty="0">
                <a:latin typeface="Times New Roman" pitchFamily="18" charset="0"/>
              </a:rPr>
              <a:t> </a:t>
            </a:r>
            <a:r>
              <a:rPr lang="en-US" sz="2400" b="1" dirty="0" err="1">
                <a:latin typeface="Times New Roman" pitchFamily="18" charset="0"/>
              </a:rPr>
              <a:t>của</a:t>
            </a:r>
            <a:r>
              <a:rPr lang="en-US" sz="2400" b="1" dirty="0">
                <a:latin typeface="Times New Roman" pitchFamily="18" charset="0"/>
              </a:rPr>
              <a:t> </a:t>
            </a:r>
            <a:r>
              <a:rPr lang="vi-VN" sz="2400" b="1" dirty="0">
                <a:latin typeface="Times New Roman" pitchFamily="18" charset="0"/>
              </a:rPr>
              <a:t>đại</a:t>
            </a:r>
            <a:r>
              <a:rPr lang="en-US" sz="2400" b="1" dirty="0">
                <a:latin typeface="Times New Roman" pitchFamily="18" charset="0"/>
              </a:rPr>
              <a:t> </a:t>
            </a:r>
            <a:r>
              <a:rPr lang="en-US" sz="2400" b="1" dirty="0" err="1">
                <a:latin typeface="Times New Roman" pitchFamily="18" charset="0"/>
              </a:rPr>
              <a:t>thi</a:t>
            </a:r>
            <a:r>
              <a:rPr lang="en-US" sz="2400" b="1" dirty="0">
                <a:latin typeface="Times New Roman" pitchFamily="18" charset="0"/>
              </a:rPr>
              <a:t> </a:t>
            </a:r>
            <a:r>
              <a:rPr lang="en-US" sz="2400" b="1" dirty="0" err="1">
                <a:latin typeface="Times New Roman" pitchFamily="18" charset="0"/>
              </a:rPr>
              <a:t>hào</a:t>
            </a:r>
            <a:r>
              <a:rPr lang="en-US" sz="2400" b="1" dirty="0">
                <a:latin typeface="Times New Roman" pitchFamily="18" charset="0"/>
              </a:rPr>
              <a:t>?</a:t>
            </a:r>
          </a:p>
          <a:p>
            <a:pPr eaLnBrk="1" hangingPunct="1">
              <a:spcBef>
                <a:spcPct val="50000"/>
              </a:spcBef>
              <a:buFontTx/>
              <a:buChar char="-"/>
            </a:pPr>
            <a:endParaRPr lang="en-US" b="1" dirty="0">
              <a:latin typeface="Times New Roman" pitchFamily="18" charset="0"/>
            </a:endParaRPr>
          </a:p>
          <a:p>
            <a:pPr eaLnBrk="1" hangingPunct="1">
              <a:spcBef>
                <a:spcPct val="50000"/>
              </a:spcBef>
              <a:buFontTx/>
              <a:buChar char="-"/>
            </a:pPr>
            <a:endParaRPr lang="en-US" b="1" dirty="0">
              <a:latin typeface="Times New Roman" pitchFamily="18" charset="0"/>
            </a:endParaRPr>
          </a:p>
        </p:txBody>
      </p:sp>
      <p:sp>
        <p:nvSpPr>
          <p:cNvPr id="7174" name="Text Box 38"/>
          <p:cNvSpPr txBox="1">
            <a:spLocks noChangeArrowheads="1"/>
          </p:cNvSpPr>
          <p:nvPr/>
        </p:nvSpPr>
        <p:spPr bwMode="auto">
          <a:xfrm>
            <a:off x="4114800" y="457201"/>
            <a:ext cx="4495800" cy="588963"/>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p>
            <a:pPr algn="ctr">
              <a:spcBef>
                <a:spcPct val="50000"/>
              </a:spcBef>
              <a:defRPr/>
            </a:pPr>
            <a:r>
              <a:rPr lang="en-US" sz="3200" b="1" dirty="0" err="1">
                <a:solidFill>
                  <a:schemeClr val="tx2"/>
                </a:solidFill>
                <a:latin typeface="Times New Roman" pitchFamily="18" charset="0"/>
              </a:rPr>
              <a:t>Nội</a:t>
            </a:r>
            <a:r>
              <a:rPr lang="en-US" sz="3200" b="1" dirty="0">
                <a:solidFill>
                  <a:schemeClr val="tx2"/>
                </a:solidFill>
                <a:latin typeface="Times New Roman" pitchFamily="18" charset="0"/>
              </a:rPr>
              <a:t> </a:t>
            </a:r>
            <a:r>
              <a:rPr lang="en-US" sz="3200" b="1" dirty="0" smtClean="0">
                <a:solidFill>
                  <a:schemeClr val="tx2"/>
                </a:solidFill>
                <a:latin typeface="Times New Roman" pitchFamily="18" charset="0"/>
              </a:rPr>
              <a:t>dung 1: </a:t>
            </a:r>
            <a:r>
              <a:rPr lang="en-US" sz="3200" b="1" dirty="0" err="1" smtClean="0">
                <a:solidFill>
                  <a:schemeClr val="tx2"/>
                </a:solidFill>
                <a:latin typeface="Times New Roman" pitchFamily="18" charset="0"/>
              </a:rPr>
              <a:t>Tác</a:t>
            </a:r>
            <a:r>
              <a:rPr lang="en-US" sz="3200" b="1" dirty="0" smtClean="0">
                <a:solidFill>
                  <a:schemeClr val="tx2"/>
                </a:solidFill>
                <a:latin typeface="Times New Roman" pitchFamily="18" charset="0"/>
              </a:rPr>
              <a:t> </a:t>
            </a:r>
            <a:r>
              <a:rPr lang="en-US" sz="3200" b="1" dirty="0" err="1" smtClean="0">
                <a:solidFill>
                  <a:schemeClr val="tx2"/>
                </a:solidFill>
                <a:latin typeface="Times New Roman" pitchFamily="18" charset="0"/>
              </a:rPr>
              <a:t>gia</a:t>
            </a:r>
            <a:r>
              <a:rPr lang="en-US" sz="3200" b="1" dirty="0" smtClean="0">
                <a:solidFill>
                  <a:schemeClr val="tx2"/>
                </a:solidFill>
                <a:latin typeface="Times New Roman" pitchFamily="18" charset="0"/>
              </a:rPr>
              <a:t>̉</a:t>
            </a:r>
            <a:endParaRPr lang="en-US" sz="3200" b="1" dirty="0">
              <a:solidFill>
                <a:schemeClr val="tx2"/>
              </a:solidFill>
              <a:latin typeface="Times New Roman" pitchFamily="18" charset="0"/>
            </a:endParaRPr>
          </a:p>
        </p:txBody>
      </p:sp>
      <p:sp>
        <p:nvSpPr>
          <p:cNvPr id="7175" name="Line 43"/>
          <p:cNvSpPr>
            <a:spLocks noChangeShapeType="1"/>
          </p:cNvSpPr>
          <p:nvPr/>
        </p:nvSpPr>
        <p:spPr bwMode="auto">
          <a:xfrm flipH="1">
            <a:off x="3352800" y="1066800"/>
            <a:ext cx="2971800" cy="762000"/>
          </a:xfrm>
          <a:prstGeom prst="line">
            <a:avLst/>
          </a:prstGeom>
          <a:noFill/>
          <a:ln w="38100">
            <a:solidFill>
              <a:srgbClr val="E9130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176" name="Line 44"/>
          <p:cNvSpPr>
            <a:spLocks noChangeShapeType="1"/>
          </p:cNvSpPr>
          <p:nvPr/>
        </p:nvSpPr>
        <p:spPr bwMode="auto">
          <a:xfrm flipH="1">
            <a:off x="5257800" y="1066800"/>
            <a:ext cx="1066800" cy="762000"/>
          </a:xfrm>
          <a:prstGeom prst="line">
            <a:avLst/>
          </a:prstGeom>
          <a:noFill/>
          <a:ln w="38100">
            <a:solidFill>
              <a:srgbClr val="E9130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177" name="Line 45"/>
          <p:cNvSpPr>
            <a:spLocks noChangeShapeType="1"/>
          </p:cNvSpPr>
          <p:nvPr/>
        </p:nvSpPr>
        <p:spPr bwMode="auto">
          <a:xfrm>
            <a:off x="6400800" y="1066800"/>
            <a:ext cx="762000" cy="838200"/>
          </a:xfrm>
          <a:prstGeom prst="line">
            <a:avLst/>
          </a:prstGeom>
          <a:noFill/>
          <a:ln w="38100">
            <a:solidFill>
              <a:srgbClr val="E9130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178" name="Line 46"/>
          <p:cNvSpPr>
            <a:spLocks noChangeShapeType="1"/>
          </p:cNvSpPr>
          <p:nvPr/>
        </p:nvSpPr>
        <p:spPr bwMode="auto">
          <a:xfrm>
            <a:off x="6400800" y="1066800"/>
            <a:ext cx="3124200" cy="914400"/>
          </a:xfrm>
          <a:prstGeom prst="line">
            <a:avLst/>
          </a:prstGeom>
          <a:noFill/>
          <a:ln w="38100">
            <a:solidFill>
              <a:srgbClr val="E9130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179" name="TextBox 14"/>
          <p:cNvSpPr txBox="1">
            <a:spLocks noChangeArrowheads="1"/>
          </p:cNvSpPr>
          <p:nvPr/>
        </p:nvSpPr>
        <p:spPr bwMode="auto">
          <a:xfrm>
            <a:off x="1752600" y="4267200"/>
            <a:ext cx="2286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dirty="0">
                <a:latin typeface="Times New Roman" pitchFamily="18" charset="0"/>
              </a:rPr>
              <a:t>=&gt; </a:t>
            </a:r>
            <a:r>
              <a:rPr lang="en-US" sz="2400" b="1" dirty="0" err="1">
                <a:latin typeface="Times New Roman" pitchFamily="18" charset="0"/>
              </a:rPr>
              <a:t>Ảnh</a:t>
            </a:r>
            <a:r>
              <a:rPr lang="en-US" sz="2400" b="1" dirty="0">
                <a:latin typeface="Times New Roman" pitchFamily="18" charset="0"/>
              </a:rPr>
              <a:t> </a:t>
            </a:r>
            <a:r>
              <a:rPr lang="en-US" sz="2400" b="1" dirty="0" err="1">
                <a:latin typeface="Times New Roman" pitchFamily="18" charset="0"/>
              </a:rPr>
              <a:t>hưởng</a:t>
            </a:r>
            <a:r>
              <a:rPr lang="en-US" sz="2400" b="1" dirty="0">
                <a:latin typeface="Times New Roman" pitchFamily="18" charset="0"/>
              </a:rPr>
              <a:t> </a:t>
            </a:r>
            <a:r>
              <a:rPr lang="en-US" sz="2400" b="1" dirty="0" err="1">
                <a:latin typeface="Times New Roman" pitchFamily="18" charset="0"/>
              </a:rPr>
              <a:t>gì</a:t>
            </a:r>
            <a:r>
              <a:rPr lang="en-US" sz="2400" b="1" dirty="0">
                <a:latin typeface="Times New Roman" pitchFamily="18" charset="0"/>
              </a:rPr>
              <a:t> </a:t>
            </a:r>
            <a:r>
              <a:rPr lang="vi-VN" sz="2400" b="1" dirty="0">
                <a:latin typeface="Times New Roman" pitchFamily="18" charset="0"/>
              </a:rPr>
              <a:t>đến</a:t>
            </a:r>
            <a:r>
              <a:rPr lang="en-US" sz="2400" b="1" dirty="0">
                <a:latin typeface="Times New Roman" pitchFamily="18" charset="0"/>
              </a:rPr>
              <a:t> </a:t>
            </a:r>
            <a:r>
              <a:rPr lang="en-US" sz="2400" b="1" dirty="0" err="1">
                <a:latin typeface="Times New Roman" pitchFamily="18" charset="0"/>
              </a:rPr>
              <a:t>Nguyễn</a:t>
            </a:r>
            <a:r>
              <a:rPr lang="en-US" sz="2400" b="1" dirty="0">
                <a:latin typeface="Times New Roman" pitchFamily="18" charset="0"/>
              </a:rPr>
              <a:t> Du?</a:t>
            </a:r>
          </a:p>
        </p:txBody>
      </p:sp>
      <p:sp>
        <p:nvSpPr>
          <p:cNvPr id="7180" name="TextBox 15"/>
          <p:cNvSpPr txBox="1">
            <a:spLocks noChangeArrowheads="1"/>
          </p:cNvSpPr>
          <p:nvPr/>
        </p:nvSpPr>
        <p:spPr bwMode="auto">
          <a:xfrm>
            <a:off x="4114800" y="5562601"/>
            <a:ext cx="2057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Font typeface="Symbol" pitchFamily="18" charset="2"/>
              <a:buChar char="Þ"/>
            </a:pPr>
            <a:r>
              <a:rPr lang="en-US" sz="2400" b="1" dirty="0">
                <a:latin typeface="Times New Roman" pitchFamily="18" charset="0"/>
              </a:rPr>
              <a:t> </a:t>
            </a:r>
            <a:r>
              <a:rPr lang="en-US" sz="2400" b="1" dirty="0" err="1">
                <a:latin typeface="Times New Roman" pitchFamily="18" charset="0"/>
              </a:rPr>
              <a:t>Nhận</a:t>
            </a:r>
            <a:r>
              <a:rPr lang="en-US" sz="2400" b="1" dirty="0">
                <a:latin typeface="Times New Roman" pitchFamily="18" charset="0"/>
              </a:rPr>
              <a:t> </a:t>
            </a:r>
            <a:r>
              <a:rPr lang="en-US" sz="2400" b="1" dirty="0" err="1">
                <a:latin typeface="Times New Roman" pitchFamily="18" charset="0"/>
              </a:rPr>
              <a:t>xét</a:t>
            </a:r>
            <a:endParaRPr lang="en-US" sz="2400" b="1" dirty="0">
              <a:latin typeface="Times New Roman" pitchFamily="18" charset="0"/>
            </a:endParaRPr>
          </a:p>
        </p:txBody>
      </p:sp>
      <p:sp>
        <p:nvSpPr>
          <p:cNvPr id="13" name="TextBox 4"/>
          <p:cNvSpPr txBox="1">
            <a:spLocks noChangeArrowheads="1"/>
          </p:cNvSpPr>
          <p:nvPr/>
        </p:nvSpPr>
        <p:spPr bwMode="auto">
          <a:xfrm>
            <a:off x="1562100" y="-21430"/>
            <a:ext cx="8458200" cy="523875"/>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sz="2800" b="1" dirty="0" smtClean="0">
                <a:solidFill>
                  <a:srgbClr val="FF0000"/>
                </a:solidFill>
                <a:latin typeface="Times New Roman" pitchFamily="18" charset="0"/>
                <a:cs typeface="Times New Roman" pitchFamily="18" charset="0"/>
              </a:rPr>
              <a:t>NHIỆM VỤ GIAO VỀ NHÀ TIẾT HỌC TRƯỚC</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992208674"/>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73760"/>
            <a:ext cx="12191999" cy="8006080"/>
          </a:xfrm>
          <a:prstGeom prst="rect">
            <a:avLst/>
          </a:prstGeom>
        </p:spPr>
      </p:pic>
      <p:sp>
        <p:nvSpPr>
          <p:cNvPr id="2" name="Rectangle 1"/>
          <p:cNvSpPr/>
          <p:nvPr/>
        </p:nvSpPr>
        <p:spPr>
          <a:xfrm>
            <a:off x="6756400" y="2672080"/>
            <a:ext cx="599440" cy="629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554588"/>
      </p:ext>
    </p:extLst>
  </p:cSld>
  <p:clrMapOvr>
    <a:masterClrMapping/>
  </p:clrMapOvr>
  <p:transition spd="slow">
    <p:push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792480" y="735508"/>
            <a:ext cx="102616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sz="4800" b="1" dirty="0" smtClean="0">
                <a:solidFill>
                  <a:srgbClr val="FF0000"/>
                </a:solidFill>
                <a:latin typeface="Times New Roman" pitchFamily="18" charset="0"/>
              </a:rPr>
              <a:t>HOẠT ĐỘNG VẬN DỤNG</a:t>
            </a:r>
            <a:r>
              <a:rPr lang="en-US" sz="4800" b="1" dirty="0" smtClean="0">
                <a:solidFill>
                  <a:srgbClr val="0000CC"/>
                </a:solidFill>
                <a:latin typeface="Times New Roman" pitchFamily="18" charset="0"/>
              </a:rPr>
              <a:t>	</a:t>
            </a:r>
          </a:p>
          <a:p>
            <a:pPr algn="just" eaLnBrk="0" hangingPunct="0"/>
            <a:r>
              <a:rPr lang="en-US" sz="4800" b="1" dirty="0" smtClean="0">
                <a:solidFill>
                  <a:srgbClr val="0000CC"/>
                </a:solidFill>
                <a:latin typeface="Times New Roman" pitchFamily="18" charset="0"/>
              </a:rPr>
              <a:t>	</a:t>
            </a:r>
            <a:r>
              <a:rPr lang="en-US" sz="4800" b="1" dirty="0" err="1" smtClean="0">
                <a:solidFill>
                  <a:srgbClr val="0000CC"/>
                </a:solidFill>
                <a:latin typeface="Times New Roman" pitchFamily="18" charset="0"/>
              </a:rPr>
              <a:t>Hãy</a:t>
            </a:r>
            <a:r>
              <a:rPr lang="en-US" sz="4800" b="1" dirty="0" smtClean="0">
                <a:solidFill>
                  <a:srgbClr val="0000CC"/>
                </a:solidFill>
                <a:latin typeface="Times New Roman" pitchFamily="18" charset="0"/>
              </a:rPr>
              <a:t> </a:t>
            </a:r>
            <a:r>
              <a:rPr lang="en-US" sz="4800" b="1" dirty="0">
                <a:solidFill>
                  <a:srgbClr val="0000CC"/>
                </a:solidFill>
                <a:latin typeface="Times New Roman" pitchFamily="18" charset="0"/>
              </a:rPr>
              <a:t>so </a:t>
            </a:r>
            <a:r>
              <a:rPr lang="en-US" sz="4800" b="1" dirty="0" err="1">
                <a:solidFill>
                  <a:srgbClr val="0000CC"/>
                </a:solidFill>
                <a:latin typeface="Times New Roman" pitchFamily="18" charset="0"/>
              </a:rPr>
              <a:t>sánh</a:t>
            </a:r>
            <a:r>
              <a:rPr lang="en-US" sz="4800" b="1" dirty="0">
                <a:solidFill>
                  <a:srgbClr val="0000CC"/>
                </a:solidFill>
                <a:latin typeface="Times New Roman" pitchFamily="18" charset="0"/>
              </a:rPr>
              <a:t>  </a:t>
            </a:r>
            <a:r>
              <a:rPr lang="en-US" sz="4800" b="1" dirty="0" err="1">
                <a:solidFill>
                  <a:srgbClr val="0000CC"/>
                </a:solidFill>
                <a:latin typeface="Times New Roman" pitchFamily="18" charset="0"/>
              </a:rPr>
              <a:t>cuộc</a:t>
            </a:r>
            <a:r>
              <a:rPr lang="en-US" sz="4800" b="1" dirty="0">
                <a:solidFill>
                  <a:srgbClr val="0000CC"/>
                </a:solidFill>
                <a:latin typeface="Times New Roman" pitchFamily="18" charset="0"/>
              </a:rPr>
              <a:t> </a:t>
            </a:r>
            <a:r>
              <a:rPr lang="en-US" sz="4800" b="1" dirty="0" err="1">
                <a:solidFill>
                  <a:srgbClr val="0000CC"/>
                </a:solidFill>
                <a:latin typeface="Times New Roman" pitchFamily="18" charset="0"/>
              </a:rPr>
              <a:t>đời</a:t>
            </a:r>
            <a:r>
              <a:rPr lang="en-US" sz="4800" b="1" dirty="0">
                <a:solidFill>
                  <a:srgbClr val="0000CC"/>
                </a:solidFill>
                <a:latin typeface="Times New Roman" pitchFamily="18" charset="0"/>
              </a:rPr>
              <a:t> </a:t>
            </a:r>
            <a:r>
              <a:rPr lang="en-US" sz="4800" b="1" dirty="0" err="1">
                <a:solidFill>
                  <a:srgbClr val="0000CC"/>
                </a:solidFill>
                <a:latin typeface="Times New Roman" pitchFamily="18" charset="0"/>
              </a:rPr>
              <a:t>của</a:t>
            </a:r>
            <a:r>
              <a:rPr lang="en-US" sz="4800" b="1" dirty="0">
                <a:solidFill>
                  <a:srgbClr val="0000CC"/>
                </a:solidFill>
                <a:latin typeface="Times New Roman" pitchFamily="18" charset="0"/>
              </a:rPr>
              <a:t> </a:t>
            </a:r>
            <a:r>
              <a:rPr lang="en-US" sz="4800" b="1" dirty="0" err="1">
                <a:solidFill>
                  <a:srgbClr val="0000CC"/>
                </a:solidFill>
                <a:latin typeface="Times New Roman" pitchFamily="18" charset="0"/>
              </a:rPr>
              <a:t>Vũ</a:t>
            </a:r>
            <a:r>
              <a:rPr lang="en-US" sz="4800" b="1" dirty="0">
                <a:solidFill>
                  <a:srgbClr val="0000CC"/>
                </a:solidFill>
                <a:latin typeface="Times New Roman" pitchFamily="18" charset="0"/>
              </a:rPr>
              <a:t> </a:t>
            </a:r>
            <a:r>
              <a:rPr lang="en-US" sz="4800" b="1" dirty="0" err="1">
                <a:solidFill>
                  <a:srgbClr val="0000CC"/>
                </a:solidFill>
                <a:latin typeface="Times New Roman" pitchFamily="18" charset="0"/>
              </a:rPr>
              <a:t>Nương</a:t>
            </a:r>
            <a:r>
              <a:rPr lang="en-US" sz="4800" b="1" dirty="0">
                <a:solidFill>
                  <a:srgbClr val="0000CC"/>
                </a:solidFill>
                <a:latin typeface="Times New Roman" pitchFamily="18" charset="0"/>
              </a:rPr>
              <a:t> </a:t>
            </a:r>
            <a:r>
              <a:rPr lang="en-US" sz="4800" b="1" i="1" dirty="0">
                <a:solidFill>
                  <a:srgbClr val="0000CC"/>
                </a:solidFill>
                <a:latin typeface="Times New Roman" pitchFamily="18" charset="0"/>
              </a:rPr>
              <a:t>(</a:t>
            </a:r>
            <a:r>
              <a:rPr lang="en-US" sz="4800" b="1" i="1" dirty="0" err="1">
                <a:solidFill>
                  <a:srgbClr val="0000CC"/>
                </a:solidFill>
                <a:latin typeface="Times New Roman" pitchFamily="18" charset="0"/>
              </a:rPr>
              <a:t>Chuyện</a:t>
            </a:r>
            <a:r>
              <a:rPr lang="en-US" sz="4800" b="1" i="1" dirty="0">
                <a:solidFill>
                  <a:srgbClr val="0000CC"/>
                </a:solidFill>
                <a:latin typeface="Times New Roman" pitchFamily="18" charset="0"/>
              </a:rPr>
              <a:t>  </a:t>
            </a:r>
            <a:r>
              <a:rPr lang="en-US" sz="4800" b="1" i="1" dirty="0" err="1">
                <a:solidFill>
                  <a:srgbClr val="0000CC"/>
                </a:solidFill>
                <a:latin typeface="Times New Roman" pitchFamily="18" charset="0"/>
              </a:rPr>
              <a:t>người</a:t>
            </a:r>
            <a:r>
              <a:rPr lang="en-US" sz="4800" b="1" i="1" dirty="0">
                <a:solidFill>
                  <a:srgbClr val="0000CC"/>
                </a:solidFill>
                <a:latin typeface="Times New Roman" pitchFamily="18" charset="0"/>
              </a:rPr>
              <a:t> con </a:t>
            </a:r>
            <a:r>
              <a:rPr lang="en-US" sz="4800" b="1" i="1" dirty="0" err="1">
                <a:solidFill>
                  <a:srgbClr val="0000CC"/>
                </a:solidFill>
                <a:latin typeface="Times New Roman" pitchFamily="18" charset="0"/>
              </a:rPr>
              <a:t>gái</a:t>
            </a:r>
            <a:r>
              <a:rPr lang="en-US" sz="4800" b="1" i="1" dirty="0">
                <a:solidFill>
                  <a:srgbClr val="0000CC"/>
                </a:solidFill>
                <a:latin typeface="Times New Roman" pitchFamily="18" charset="0"/>
              </a:rPr>
              <a:t> </a:t>
            </a:r>
            <a:r>
              <a:rPr lang="en-US" sz="4800" b="1" i="1" dirty="0" smtClean="0">
                <a:solidFill>
                  <a:srgbClr val="0000CC"/>
                </a:solidFill>
                <a:latin typeface="Times New Roman" pitchFamily="18" charset="0"/>
              </a:rPr>
              <a:t>Nam </a:t>
            </a:r>
            <a:r>
              <a:rPr lang="en-US" sz="4800" b="1" i="1" dirty="0" err="1">
                <a:solidFill>
                  <a:srgbClr val="0000CC"/>
                </a:solidFill>
                <a:latin typeface="Times New Roman" pitchFamily="18" charset="0"/>
              </a:rPr>
              <a:t>Xương</a:t>
            </a:r>
            <a:r>
              <a:rPr lang="en-US" sz="4800" b="1" i="1" dirty="0">
                <a:solidFill>
                  <a:srgbClr val="0000CC"/>
                </a:solidFill>
                <a:latin typeface="Times New Roman" pitchFamily="18" charset="0"/>
              </a:rPr>
              <a:t> </a:t>
            </a:r>
            <a:r>
              <a:rPr lang="en-US" sz="4800" b="1" dirty="0" err="1">
                <a:solidFill>
                  <a:srgbClr val="0000CC"/>
                </a:solidFill>
                <a:latin typeface="Times New Roman" pitchFamily="18" charset="0"/>
              </a:rPr>
              <a:t>của</a:t>
            </a:r>
            <a:r>
              <a:rPr lang="en-US" sz="4800" b="1" dirty="0">
                <a:solidFill>
                  <a:srgbClr val="0000CC"/>
                </a:solidFill>
                <a:latin typeface="Times New Roman" pitchFamily="18" charset="0"/>
              </a:rPr>
              <a:t> </a:t>
            </a:r>
            <a:r>
              <a:rPr lang="en-US" sz="4800" b="1" dirty="0" err="1">
                <a:solidFill>
                  <a:srgbClr val="0000CC"/>
                </a:solidFill>
                <a:latin typeface="Times New Roman" pitchFamily="18" charset="0"/>
              </a:rPr>
              <a:t>Nguyễn</a:t>
            </a:r>
            <a:r>
              <a:rPr lang="en-US" sz="4800" b="1" dirty="0">
                <a:solidFill>
                  <a:srgbClr val="0000CC"/>
                </a:solidFill>
                <a:latin typeface="Times New Roman" pitchFamily="18" charset="0"/>
              </a:rPr>
              <a:t> </a:t>
            </a:r>
            <a:r>
              <a:rPr lang="en-US" sz="4800" b="1" dirty="0" err="1">
                <a:solidFill>
                  <a:srgbClr val="0000CC"/>
                </a:solidFill>
                <a:latin typeface="Times New Roman" pitchFamily="18" charset="0"/>
              </a:rPr>
              <a:t>Dữ</a:t>
            </a:r>
            <a:r>
              <a:rPr lang="en-US" sz="4800" b="1" i="1" dirty="0">
                <a:solidFill>
                  <a:srgbClr val="0000CC"/>
                </a:solidFill>
                <a:latin typeface="Times New Roman" pitchFamily="18" charset="0"/>
              </a:rPr>
              <a:t>)</a:t>
            </a:r>
            <a:r>
              <a:rPr lang="en-US" sz="4800" b="1" dirty="0">
                <a:solidFill>
                  <a:srgbClr val="0000CC"/>
                </a:solidFill>
                <a:latin typeface="Times New Roman" pitchFamily="18" charset="0"/>
              </a:rPr>
              <a:t> </a:t>
            </a:r>
            <a:r>
              <a:rPr lang="en-US" sz="4800" b="1" dirty="0" err="1">
                <a:solidFill>
                  <a:srgbClr val="0000CC"/>
                </a:solidFill>
                <a:latin typeface="Times New Roman" pitchFamily="18" charset="0"/>
              </a:rPr>
              <a:t>và</a:t>
            </a:r>
            <a:r>
              <a:rPr lang="en-US" sz="4800" b="1" dirty="0">
                <a:solidFill>
                  <a:srgbClr val="0000CC"/>
                </a:solidFill>
                <a:latin typeface="Times New Roman" pitchFamily="18" charset="0"/>
              </a:rPr>
              <a:t> </a:t>
            </a:r>
            <a:r>
              <a:rPr lang="en-US" sz="4800" b="1" dirty="0" err="1">
                <a:solidFill>
                  <a:srgbClr val="0000CC"/>
                </a:solidFill>
                <a:latin typeface="Times New Roman" pitchFamily="18" charset="0"/>
              </a:rPr>
              <a:t>cuộc</a:t>
            </a:r>
            <a:r>
              <a:rPr lang="en-US" sz="4800" b="1" dirty="0">
                <a:solidFill>
                  <a:srgbClr val="0000CC"/>
                </a:solidFill>
                <a:latin typeface="Times New Roman" pitchFamily="18" charset="0"/>
              </a:rPr>
              <a:t> </a:t>
            </a:r>
            <a:r>
              <a:rPr lang="en-US" sz="4800" b="1" dirty="0" err="1">
                <a:solidFill>
                  <a:srgbClr val="0000CC"/>
                </a:solidFill>
                <a:latin typeface="Times New Roman" pitchFamily="18" charset="0"/>
              </a:rPr>
              <a:t>đời</a:t>
            </a:r>
            <a:r>
              <a:rPr lang="en-US" sz="4800" b="1" dirty="0">
                <a:solidFill>
                  <a:srgbClr val="0000CC"/>
                </a:solidFill>
                <a:latin typeface="Times New Roman" pitchFamily="18" charset="0"/>
              </a:rPr>
              <a:t> </a:t>
            </a:r>
            <a:r>
              <a:rPr lang="en-US" sz="4800" b="1" dirty="0" err="1">
                <a:solidFill>
                  <a:srgbClr val="0000CC"/>
                </a:solidFill>
                <a:latin typeface="Times New Roman" pitchFamily="18" charset="0"/>
              </a:rPr>
              <a:t>của</a:t>
            </a:r>
            <a:r>
              <a:rPr lang="en-US" sz="4800" b="1" dirty="0">
                <a:solidFill>
                  <a:srgbClr val="0000CC"/>
                </a:solidFill>
                <a:latin typeface="Times New Roman" pitchFamily="18" charset="0"/>
              </a:rPr>
              <a:t> </a:t>
            </a:r>
            <a:r>
              <a:rPr lang="en-US" sz="4800" b="1" dirty="0" err="1">
                <a:solidFill>
                  <a:srgbClr val="0000CC"/>
                </a:solidFill>
                <a:latin typeface="Times New Roman" pitchFamily="18" charset="0"/>
              </a:rPr>
              <a:t>Thuý</a:t>
            </a:r>
            <a:r>
              <a:rPr lang="en-US" sz="4800" b="1" dirty="0">
                <a:solidFill>
                  <a:srgbClr val="0000CC"/>
                </a:solidFill>
                <a:latin typeface="Times New Roman" pitchFamily="18" charset="0"/>
              </a:rPr>
              <a:t> </a:t>
            </a:r>
            <a:r>
              <a:rPr lang="en-US" sz="4800" b="1" dirty="0" err="1">
                <a:solidFill>
                  <a:srgbClr val="0000CC"/>
                </a:solidFill>
                <a:latin typeface="Times New Roman" pitchFamily="18" charset="0"/>
              </a:rPr>
              <a:t>Kiều</a:t>
            </a:r>
            <a:r>
              <a:rPr lang="en-US" sz="4800" b="1" dirty="0">
                <a:solidFill>
                  <a:srgbClr val="0000CC"/>
                </a:solidFill>
                <a:latin typeface="Times New Roman" pitchFamily="18" charset="0"/>
              </a:rPr>
              <a:t> </a:t>
            </a:r>
            <a:r>
              <a:rPr lang="en-US" sz="4800" b="1" i="1" dirty="0" smtClean="0">
                <a:solidFill>
                  <a:srgbClr val="0000CC"/>
                </a:solidFill>
                <a:latin typeface="Times New Roman" pitchFamily="18" charset="0"/>
              </a:rPr>
              <a:t>(</a:t>
            </a:r>
            <a:r>
              <a:rPr lang="en-US" sz="4800" b="1" i="1" dirty="0" err="1">
                <a:solidFill>
                  <a:srgbClr val="0000CC"/>
                </a:solidFill>
                <a:latin typeface="Times New Roman" pitchFamily="18" charset="0"/>
              </a:rPr>
              <a:t>Truyện</a:t>
            </a:r>
            <a:r>
              <a:rPr lang="en-US" sz="4800" b="1" i="1" dirty="0">
                <a:solidFill>
                  <a:srgbClr val="0000CC"/>
                </a:solidFill>
                <a:latin typeface="Times New Roman" pitchFamily="18" charset="0"/>
              </a:rPr>
              <a:t> </a:t>
            </a:r>
            <a:r>
              <a:rPr lang="en-US" sz="4800" b="1" i="1" dirty="0" err="1">
                <a:solidFill>
                  <a:srgbClr val="0000CC"/>
                </a:solidFill>
                <a:latin typeface="Times New Roman" pitchFamily="18" charset="0"/>
              </a:rPr>
              <a:t>Kiều</a:t>
            </a:r>
            <a:r>
              <a:rPr lang="en-US" sz="4800" b="1" i="1" dirty="0">
                <a:solidFill>
                  <a:srgbClr val="0000CC"/>
                </a:solidFill>
                <a:latin typeface="Times New Roman" pitchFamily="18" charset="0"/>
              </a:rPr>
              <a:t> </a:t>
            </a:r>
            <a:r>
              <a:rPr lang="en-US" sz="4800" b="1" dirty="0" err="1">
                <a:solidFill>
                  <a:srgbClr val="0000CC"/>
                </a:solidFill>
                <a:latin typeface="Times New Roman" pitchFamily="18" charset="0"/>
              </a:rPr>
              <a:t>của</a:t>
            </a:r>
            <a:r>
              <a:rPr lang="en-US" sz="4800" b="1" i="1" dirty="0">
                <a:solidFill>
                  <a:srgbClr val="0000CC"/>
                </a:solidFill>
                <a:latin typeface="Times New Roman" pitchFamily="18" charset="0"/>
              </a:rPr>
              <a:t> </a:t>
            </a:r>
            <a:r>
              <a:rPr lang="en-US" sz="4800" b="1" dirty="0" err="1">
                <a:solidFill>
                  <a:srgbClr val="0000CC"/>
                </a:solidFill>
                <a:latin typeface="Times New Roman" pitchFamily="18" charset="0"/>
              </a:rPr>
              <a:t>Nguyễn</a:t>
            </a:r>
            <a:r>
              <a:rPr lang="en-US" sz="4800" b="1" dirty="0">
                <a:solidFill>
                  <a:srgbClr val="0000CC"/>
                </a:solidFill>
                <a:latin typeface="Times New Roman" pitchFamily="18" charset="0"/>
              </a:rPr>
              <a:t> Du</a:t>
            </a:r>
            <a:r>
              <a:rPr lang="en-US" sz="4800" b="1" i="1" dirty="0">
                <a:solidFill>
                  <a:srgbClr val="0000CC"/>
                </a:solidFill>
                <a:latin typeface="Times New Roman" pitchFamily="18" charset="0"/>
              </a:rPr>
              <a:t>)</a:t>
            </a:r>
            <a:r>
              <a:rPr lang="en-US" sz="4800" b="1" dirty="0">
                <a:solidFill>
                  <a:srgbClr val="0000CC"/>
                </a:solidFill>
                <a:latin typeface="Times New Roman" pitchFamily="18" charset="0"/>
              </a:rPr>
              <a:t>?</a:t>
            </a:r>
          </a:p>
        </p:txBody>
      </p:sp>
    </p:spTree>
    <p:extLst>
      <p:ext uri="{BB962C8B-B14F-4D97-AF65-F5344CB8AC3E}">
        <p14:creationId xmlns:p14="http://schemas.microsoft.com/office/powerpoint/2010/main" val="3618091891"/>
      </p:ext>
    </p:extLst>
  </p:cSld>
  <p:clrMapOvr>
    <a:masterClrMapping/>
  </p:clrMapOvr>
  <p:transition spd="slow">
    <p:push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34160" y="-30480"/>
            <a:ext cx="9133840" cy="6740307"/>
          </a:xfrm>
          <a:prstGeom prst="rect">
            <a:avLst/>
          </a:prstGeom>
        </p:spPr>
        <p:txBody>
          <a:bodyPr wrap="square">
            <a:spAutoFit/>
          </a:bodyPr>
          <a:lstStyle/>
          <a:p>
            <a:pPr algn="ctr">
              <a:buFont typeface="Wingdings" pitchFamily="2" charset="2"/>
              <a:buNone/>
            </a:pPr>
            <a:r>
              <a:rPr lang="en-US" sz="3600" b="1" u="sng" dirty="0">
                <a:latin typeface="Times New Roman" pitchFamily="18" charset="0"/>
              </a:rPr>
              <a:t>GIỐNG NHAU</a:t>
            </a:r>
            <a:r>
              <a:rPr lang="en-US" sz="3600" b="1" dirty="0">
                <a:latin typeface="Times New Roman" pitchFamily="18" charset="0"/>
              </a:rPr>
              <a:t> :</a:t>
            </a:r>
            <a:r>
              <a:rPr lang="en-US" sz="3600" dirty="0">
                <a:latin typeface="Times New Roman" pitchFamily="18" charset="0"/>
              </a:rPr>
              <a:t> </a:t>
            </a:r>
          </a:p>
          <a:p>
            <a:pPr>
              <a:buFontTx/>
              <a:buNone/>
            </a:pPr>
            <a:r>
              <a:rPr lang="en-US" sz="3600" dirty="0">
                <a:latin typeface="Times New Roman" pitchFamily="18" charset="0"/>
              </a:rPr>
              <a:t>- </a:t>
            </a:r>
            <a:r>
              <a:rPr lang="en-US" sz="3600" dirty="0" err="1">
                <a:latin typeface="Times New Roman" pitchFamily="18" charset="0"/>
              </a:rPr>
              <a:t>Đều</a:t>
            </a:r>
            <a:r>
              <a:rPr lang="en-US" sz="3600" dirty="0">
                <a:latin typeface="Times New Roman" pitchFamily="18" charset="0"/>
              </a:rPr>
              <a:t> </a:t>
            </a:r>
            <a:r>
              <a:rPr lang="en-US" sz="3600" dirty="0" err="1">
                <a:latin typeface="Times New Roman" pitchFamily="18" charset="0"/>
              </a:rPr>
              <a:t>khát</a:t>
            </a:r>
            <a:r>
              <a:rPr lang="en-US" sz="3600" dirty="0">
                <a:latin typeface="Times New Roman" pitchFamily="18" charset="0"/>
              </a:rPr>
              <a:t> </a:t>
            </a:r>
            <a:r>
              <a:rPr lang="en-US" sz="3600" dirty="0" err="1">
                <a:latin typeface="Times New Roman" pitchFamily="18" charset="0"/>
              </a:rPr>
              <a:t>vọng</a:t>
            </a:r>
            <a:r>
              <a:rPr lang="en-US" sz="3600" dirty="0">
                <a:latin typeface="Times New Roman" pitchFamily="18" charset="0"/>
              </a:rPr>
              <a:t> </a:t>
            </a:r>
            <a:r>
              <a:rPr lang="en-US" sz="3600" dirty="0" err="1">
                <a:latin typeface="Times New Roman" pitchFamily="18" charset="0"/>
              </a:rPr>
              <a:t>về</a:t>
            </a:r>
            <a:r>
              <a:rPr lang="en-US" sz="3600" dirty="0">
                <a:latin typeface="Times New Roman" pitchFamily="18" charset="0"/>
              </a:rPr>
              <a:t> </a:t>
            </a:r>
            <a:r>
              <a:rPr lang="en-US" sz="3600" dirty="0" err="1">
                <a:latin typeface="Times New Roman" pitchFamily="18" charset="0"/>
              </a:rPr>
              <a:t>tự</a:t>
            </a:r>
            <a:r>
              <a:rPr lang="en-US" sz="3600" dirty="0">
                <a:latin typeface="Times New Roman" pitchFamily="18" charset="0"/>
              </a:rPr>
              <a:t> do </a:t>
            </a:r>
            <a:r>
              <a:rPr lang="en-US" sz="3600" dirty="0" err="1">
                <a:latin typeface="Times New Roman" pitchFamily="18" charset="0"/>
              </a:rPr>
              <a:t>công</a:t>
            </a:r>
            <a:r>
              <a:rPr lang="en-US" sz="3600" dirty="0">
                <a:latin typeface="Times New Roman" pitchFamily="18" charset="0"/>
              </a:rPr>
              <a:t> </a:t>
            </a:r>
            <a:r>
              <a:rPr lang="en-US" sz="3600" dirty="0" err="1">
                <a:latin typeface="Times New Roman" pitchFamily="18" charset="0"/>
              </a:rPr>
              <a:t>lí</a:t>
            </a:r>
            <a:r>
              <a:rPr lang="en-US" sz="3600" dirty="0">
                <a:latin typeface="Times New Roman" pitchFamily="18" charset="0"/>
              </a:rPr>
              <a:t>, </a:t>
            </a:r>
            <a:r>
              <a:rPr lang="en-US" sz="3600" dirty="0" err="1">
                <a:latin typeface="Times New Roman" pitchFamily="18" charset="0"/>
              </a:rPr>
              <a:t>về</a:t>
            </a:r>
            <a:r>
              <a:rPr lang="en-US" sz="3600" dirty="0">
                <a:latin typeface="Times New Roman" pitchFamily="18" charset="0"/>
              </a:rPr>
              <a:t> </a:t>
            </a:r>
            <a:r>
              <a:rPr lang="en-US" sz="3600" dirty="0" err="1">
                <a:latin typeface="Times New Roman" pitchFamily="18" charset="0"/>
              </a:rPr>
              <a:t>tình</a:t>
            </a:r>
            <a:r>
              <a:rPr lang="en-US" sz="3600" dirty="0">
                <a:latin typeface="Times New Roman" pitchFamily="18" charset="0"/>
              </a:rPr>
              <a:t> </a:t>
            </a:r>
            <a:r>
              <a:rPr lang="en-US" sz="3600" dirty="0" err="1">
                <a:latin typeface="Times New Roman" pitchFamily="18" charset="0"/>
              </a:rPr>
              <a:t>yêu</a:t>
            </a:r>
            <a:r>
              <a:rPr lang="en-US" sz="3600" dirty="0">
                <a:latin typeface="Times New Roman" pitchFamily="18" charset="0"/>
              </a:rPr>
              <a:t>, </a:t>
            </a:r>
            <a:r>
              <a:rPr lang="en-US" sz="3600" dirty="0" err="1">
                <a:latin typeface="Times New Roman" pitchFamily="18" charset="0"/>
              </a:rPr>
              <a:t>về</a:t>
            </a:r>
            <a:r>
              <a:rPr lang="en-US" sz="3600" dirty="0">
                <a:latin typeface="Times New Roman" pitchFamily="18" charset="0"/>
              </a:rPr>
              <a:t> </a:t>
            </a:r>
            <a:r>
              <a:rPr lang="en-US" sz="3600" dirty="0" err="1">
                <a:latin typeface="Times New Roman" pitchFamily="18" charset="0"/>
              </a:rPr>
              <a:t>hạnh</a:t>
            </a:r>
            <a:r>
              <a:rPr lang="en-US" sz="3600" dirty="0">
                <a:latin typeface="Times New Roman" pitchFamily="18" charset="0"/>
              </a:rPr>
              <a:t> </a:t>
            </a:r>
            <a:r>
              <a:rPr lang="en-US" sz="3600" dirty="0" err="1">
                <a:latin typeface="Times New Roman" pitchFamily="18" charset="0"/>
              </a:rPr>
              <a:t>phúc</a:t>
            </a:r>
            <a:r>
              <a:rPr lang="en-US" sz="3600" dirty="0">
                <a:latin typeface="Times New Roman" pitchFamily="18" charset="0"/>
              </a:rPr>
              <a:t>.</a:t>
            </a:r>
          </a:p>
          <a:p>
            <a:pPr>
              <a:buFontTx/>
              <a:buNone/>
            </a:pPr>
            <a:r>
              <a:rPr lang="en-US" sz="3600" dirty="0">
                <a:latin typeface="Times New Roman" pitchFamily="18" charset="0"/>
              </a:rPr>
              <a:t>- </a:t>
            </a:r>
            <a:r>
              <a:rPr lang="en-US" sz="3600" dirty="0" err="1">
                <a:latin typeface="Times New Roman" pitchFamily="18" charset="0"/>
              </a:rPr>
              <a:t>Nhưng</a:t>
            </a:r>
            <a:r>
              <a:rPr lang="en-US" sz="3600" dirty="0">
                <a:latin typeface="Times New Roman" pitchFamily="18" charset="0"/>
              </a:rPr>
              <a:t> </a:t>
            </a:r>
            <a:r>
              <a:rPr lang="en-US" sz="3600" dirty="0" err="1">
                <a:latin typeface="Times New Roman" pitchFamily="18" charset="0"/>
              </a:rPr>
              <a:t>là</a:t>
            </a:r>
            <a:r>
              <a:rPr lang="en-US" sz="3600" dirty="0">
                <a:latin typeface="Times New Roman" pitchFamily="18" charset="0"/>
              </a:rPr>
              <a:t> </a:t>
            </a:r>
            <a:r>
              <a:rPr lang="en-US" sz="3600" dirty="0" err="1">
                <a:latin typeface="Times New Roman" pitchFamily="18" charset="0"/>
              </a:rPr>
              <a:t>nạn</a:t>
            </a:r>
            <a:r>
              <a:rPr lang="en-US" sz="3600" dirty="0">
                <a:latin typeface="Times New Roman" pitchFamily="18" charset="0"/>
              </a:rPr>
              <a:t> </a:t>
            </a:r>
            <a:r>
              <a:rPr lang="en-US" sz="3600" dirty="0" err="1">
                <a:latin typeface="Times New Roman" pitchFamily="18" charset="0"/>
              </a:rPr>
              <a:t>nhân</a:t>
            </a:r>
            <a:r>
              <a:rPr lang="en-US" sz="3600" dirty="0">
                <a:latin typeface="Times New Roman" pitchFamily="18" charset="0"/>
              </a:rPr>
              <a:t> </a:t>
            </a:r>
            <a:r>
              <a:rPr lang="en-US" sz="3600" dirty="0" err="1">
                <a:latin typeface="Times New Roman" pitchFamily="18" charset="0"/>
              </a:rPr>
              <a:t>của</a:t>
            </a:r>
            <a:r>
              <a:rPr lang="en-US" sz="3600" dirty="0">
                <a:latin typeface="Times New Roman" pitchFamily="18" charset="0"/>
              </a:rPr>
              <a:t> </a:t>
            </a:r>
            <a:r>
              <a:rPr lang="en-US" sz="3600" dirty="0" err="1">
                <a:latin typeface="Times New Roman" pitchFamily="18" charset="0"/>
              </a:rPr>
              <a:t>xã</a:t>
            </a:r>
            <a:r>
              <a:rPr lang="en-US" sz="3600" dirty="0">
                <a:latin typeface="Times New Roman" pitchFamily="18" charset="0"/>
              </a:rPr>
              <a:t> </a:t>
            </a:r>
            <a:r>
              <a:rPr lang="en-US" sz="3600" dirty="0" err="1">
                <a:latin typeface="Times New Roman" pitchFamily="18" charset="0"/>
              </a:rPr>
              <a:t>hội</a:t>
            </a:r>
            <a:r>
              <a:rPr lang="en-US" sz="3600" dirty="0">
                <a:latin typeface="Times New Roman" pitchFamily="18" charset="0"/>
              </a:rPr>
              <a:t> </a:t>
            </a:r>
            <a:r>
              <a:rPr lang="en-US" sz="3600" dirty="0" err="1">
                <a:latin typeface="Times New Roman" pitchFamily="18" charset="0"/>
              </a:rPr>
              <a:t>bất</a:t>
            </a:r>
            <a:r>
              <a:rPr lang="en-US" sz="3600" dirty="0">
                <a:latin typeface="Times New Roman" pitchFamily="18" charset="0"/>
              </a:rPr>
              <a:t> </a:t>
            </a:r>
            <a:r>
              <a:rPr lang="en-US" sz="3600" dirty="0" err="1">
                <a:latin typeface="Times New Roman" pitchFamily="18" charset="0"/>
              </a:rPr>
              <a:t>công</a:t>
            </a:r>
            <a:r>
              <a:rPr lang="en-US" sz="3600" dirty="0">
                <a:latin typeface="Times New Roman" pitchFamily="18" charset="0"/>
              </a:rPr>
              <a:t>, </a:t>
            </a:r>
            <a:r>
              <a:rPr lang="en-US" sz="3600" dirty="0" err="1">
                <a:latin typeface="Times New Roman" pitchFamily="18" charset="0"/>
              </a:rPr>
              <a:t>tàn</a:t>
            </a:r>
            <a:r>
              <a:rPr lang="en-US" sz="3600" dirty="0">
                <a:latin typeface="Times New Roman" pitchFamily="18" charset="0"/>
              </a:rPr>
              <a:t> </a:t>
            </a:r>
            <a:r>
              <a:rPr lang="en-US" sz="3600" dirty="0" err="1">
                <a:latin typeface="Times New Roman" pitchFamily="18" charset="0"/>
              </a:rPr>
              <a:t>bạo</a:t>
            </a:r>
            <a:r>
              <a:rPr lang="en-US" sz="3600" dirty="0">
                <a:latin typeface="Times New Roman" pitchFamily="18" charset="0"/>
              </a:rPr>
              <a:t>, </a:t>
            </a:r>
            <a:r>
              <a:rPr lang="en-US" sz="3600" dirty="0" err="1">
                <a:latin typeface="Times New Roman" pitchFamily="18" charset="0"/>
              </a:rPr>
              <a:t>cùng</a:t>
            </a:r>
            <a:r>
              <a:rPr lang="en-US" sz="3600" dirty="0">
                <a:latin typeface="Times New Roman" pitchFamily="18" charset="0"/>
              </a:rPr>
              <a:t> </a:t>
            </a:r>
            <a:r>
              <a:rPr lang="en-US" sz="3600" dirty="0" err="1">
                <a:latin typeface="Times New Roman" pitchFamily="18" charset="0"/>
              </a:rPr>
              <a:t>có</a:t>
            </a:r>
            <a:r>
              <a:rPr lang="en-US" sz="3600" dirty="0">
                <a:latin typeface="Times New Roman" pitchFamily="18" charset="0"/>
              </a:rPr>
              <a:t> </a:t>
            </a:r>
            <a:r>
              <a:rPr lang="en-US" sz="3600" dirty="0" err="1">
                <a:latin typeface="Times New Roman" pitchFamily="18" charset="0"/>
              </a:rPr>
              <a:t>số</a:t>
            </a:r>
            <a:r>
              <a:rPr lang="en-US" sz="3600" dirty="0">
                <a:latin typeface="Times New Roman" pitchFamily="18" charset="0"/>
              </a:rPr>
              <a:t> </a:t>
            </a:r>
            <a:r>
              <a:rPr lang="en-US" sz="3600" dirty="0" err="1">
                <a:latin typeface="Times New Roman" pitchFamily="18" charset="0"/>
              </a:rPr>
              <a:t>phận</a:t>
            </a:r>
            <a:r>
              <a:rPr lang="en-US" sz="3600" dirty="0">
                <a:latin typeface="Times New Roman" pitchFamily="18" charset="0"/>
              </a:rPr>
              <a:t> bi </a:t>
            </a:r>
            <a:r>
              <a:rPr lang="en-US" sz="3600" dirty="0" err="1">
                <a:latin typeface="Times New Roman" pitchFamily="18" charset="0"/>
              </a:rPr>
              <a:t>kịch</a:t>
            </a:r>
            <a:r>
              <a:rPr lang="en-US" sz="3600" dirty="0">
                <a:latin typeface="Times New Roman" pitchFamily="18" charset="0"/>
              </a:rPr>
              <a:t> </a:t>
            </a:r>
            <a:r>
              <a:rPr lang="en-US" sz="3600" dirty="0" err="1">
                <a:latin typeface="Times New Roman" pitchFamily="18" charset="0"/>
              </a:rPr>
              <a:t>về</a:t>
            </a:r>
            <a:r>
              <a:rPr lang="en-US" sz="3600" dirty="0">
                <a:latin typeface="Times New Roman" pitchFamily="18" charset="0"/>
              </a:rPr>
              <a:t> </a:t>
            </a:r>
            <a:r>
              <a:rPr lang="en-US" sz="3600" dirty="0" err="1">
                <a:latin typeface="Times New Roman" pitchFamily="18" charset="0"/>
              </a:rPr>
              <a:t>cuộc</a:t>
            </a:r>
            <a:r>
              <a:rPr lang="en-US" sz="3600" dirty="0">
                <a:latin typeface="Times New Roman" pitchFamily="18" charset="0"/>
              </a:rPr>
              <a:t> </a:t>
            </a:r>
            <a:r>
              <a:rPr lang="en-US" sz="3600" dirty="0" err="1">
                <a:latin typeface="Times New Roman" pitchFamily="18" charset="0"/>
              </a:rPr>
              <a:t>đời</a:t>
            </a:r>
            <a:r>
              <a:rPr lang="en-US" sz="3600" dirty="0">
                <a:latin typeface="Times New Roman" pitchFamily="18" charset="0"/>
              </a:rPr>
              <a:t>.</a:t>
            </a:r>
          </a:p>
          <a:p>
            <a:pPr>
              <a:buFontTx/>
              <a:buNone/>
            </a:pPr>
            <a:r>
              <a:rPr lang="en-US" sz="3600" dirty="0">
                <a:latin typeface="Times New Roman" pitchFamily="18" charset="0"/>
              </a:rPr>
              <a:t>- </a:t>
            </a:r>
            <a:r>
              <a:rPr lang="en-US" sz="3600" dirty="0" err="1">
                <a:latin typeface="Times New Roman" pitchFamily="18" charset="0"/>
              </a:rPr>
              <a:t>Đều</a:t>
            </a:r>
            <a:r>
              <a:rPr lang="en-US" sz="3600" dirty="0">
                <a:latin typeface="Times New Roman" pitchFamily="18" charset="0"/>
              </a:rPr>
              <a:t> </a:t>
            </a:r>
            <a:r>
              <a:rPr lang="en-US" sz="3600" dirty="0" err="1">
                <a:latin typeface="Times New Roman" pitchFamily="18" charset="0"/>
              </a:rPr>
              <a:t>tượng</a:t>
            </a:r>
            <a:r>
              <a:rPr lang="en-US" sz="3600" dirty="0">
                <a:latin typeface="Times New Roman" pitchFamily="18" charset="0"/>
              </a:rPr>
              <a:t> </a:t>
            </a:r>
            <a:r>
              <a:rPr lang="en-US" sz="3600" dirty="0" err="1">
                <a:latin typeface="Times New Roman" pitchFamily="18" charset="0"/>
              </a:rPr>
              <a:t>trưng</a:t>
            </a:r>
            <a:r>
              <a:rPr lang="en-US" sz="3600" dirty="0">
                <a:latin typeface="Times New Roman" pitchFamily="18" charset="0"/>
              </a:rPr>
              <a:t> </a:t>
            </a:r>
            <a:r>
              <a:rPr lang="en-US" sz="3600" dirty="0" err="1">
                <a:latin typeface="Times New Roman" pitchFamily="18" charset="0"/>
              </a:rPr>
              <a:t>cho</a:t>
            </a:r>
            <a:r>
              <a:rPr lang="en-US" sz="3600" dirty="0">
                <a:latin typeface="Times New Roman" pitchFamily="18" charset="0"/>
              </a:rPr>
              <a:t> </a:t>
            </a:r>
            <a:r>
              <a:rPr lang="en-US" sz="3600" dirty="0" err="1">
                <a:latin typeface="Times New Roman" pitchFamily="18" charset="0"/>
              </a:rPr>
              <a:t>vẻ</a:t>
            </a:r>
            <a:r>
              <a:rPr lang="en-US" sz="3600" dirty="0">
                <a:latin typeface="Times New Roman" pitchFamily="18" charset="0"/>
              </a:rPr>
              <a:t> </a:t>
            </a:r>
            <a:r>
              <a:rPr lang="en-US" sz="3600" dirty="0" err="1">
                <a:latin typeface="Times New Roman" pitchFamily="18" charset="0"/>
              </a:rPr>
              <a:t>đẹp</a:t>
            </a:r>
            <a:r>
              <a:rPr lang="en-US" sz="3600" dirty="0">
                <a:latin typeface="Times New Roman" pitchFamily="18" charset="0"/>
              </a:rPr>
              <a:t> </a:t>
            </a:r>
            <a:r>
              <a:rPr lang="en-US" sz="3600" dirty="0" err="1">
                <a:latin typeface="Times New Roman" pitchFamily="18" charset="0"/>
              </a:rPr>
              <a:t>của</a:t>
            </a:r>
            <a:r>
              <a:rPr lang="en-US" sz="3600" dirty="0">
                <a:latin typeface="Times New Roman" pitchFamily="18" charset="0"/>
              </a:rPr>
              <a:t> </a:t>
            </a:r>
            <a:r>
              <a:rPr lang="en-US" sz="3600" dirty="0" err="1">
                <a:latin typeface="Times New Roman" pitchFamily="18" charset="0"/>
              </a:rPr>
              <a:t>người</a:t>
            </a:r>
            <a:r>
              <a:rPr lang="en-US" sz="3600" dirty="0">
                <a:latin typeface="Times New Roman" pitchFamily="18" charset="0"/>
              </a:rPr>
              <a:t> </a:t>
            </a:r>
            <a:r>
              <a:rPr lang="en-US" sz="3600" dirty="0" err="1">
                <a:latin typeface="Times New Roman" pitchFamily="18" charset="0"/>
              </a:rPr>
              <a:t>phụ</a:t>
            </a:r>
            <a:r>
              <a:rPr lang="en-US" sz="3600" dirty="0">
                <a:latin typeface="Times New Roman" pitchFamily="18" charset="0"/>
              </a:rPr>
              <a:t> </a:t>
            </a:r>
            <a:r>
              <a:rPr lang="en-US" sz="3600" dirty="0" err="1">
                <a:latin typeface="Times New Roman" pitchFamily="18" charset="0"/>
              </a:rPr>
              <a:t>nữ</a:t>
            </a:r>
            <a:r>
              <a:rPr lang="en-US" sz="3600" dirty="0">
                <a:latin typeface="Times New Roman" pitchFamily="18" charset="0"/>
              </a:rPr>
              <a:t> </a:t>
            </a:r>
            <a:r>
              <a:rPr lang="en-US" sz="3600" dirty="0" err="1">
                <a:latin typeface="Times New Roman" pitchFamily="18" charset="0"/>
              </a:rPr>
              <a:t>về</a:t>
            </a:r>
            <a:r>
              <a:rPr lang="en-US" sz="3600" dirty="0">
                <a:latin typeface="Times New Roman" pitchFamily="18" charset="0"/>
              </a:rPr>
              <a:t> </a:t>
            </a:r>
            <a:r>
              <a:rPr lang="en-US" sz="3600" dirty="0" err="1">
                <a:latin typeface="Times New Roman" pitchFamily="18" charset="0"/>
              </a:rPr>
              <a:t>tài</a:t>
            </a:r>
            <a:r>
              <a:rPr lang="en-US" sz="3600" dirty="0">
                <a:latin typeface="Times New Roman" pitchFamily="18" charset="0"/>
              </a:rPr>
              <a:t> </a:t>
            </a:r>
            <a:r>
              <a:rPr lang="en-US" sz="3600" dirty="0" err="1">
                <a:latin typeface="Times New Roman" pitchFamily="18" charset="0"/>
              </a:rPr>
              <a:t>sắc</a:t>
            </a:r>
            <a:r>
              <a:rPr lang="en-US" sz="3600" dirty="0">
                <a:latin typeface="Times New Roman" pitchFamily="18" charset="0"/>
              </a:rPr>
              <a:t>, </a:t>
            </a:r>
            <a:r>
              <a:rPr lang="en-US" sz="3600" dirty="0" err="1">
                <a:latin typeface="Times New Roman" pitchFamily="18" charset="0"/>
              </a:rPr>
              <a:t>về</a:t>
            </a:r>
            <a:r>
              <a:rPr lang="en-US" sz="3600" dirty="0">
                <a:latin typeface="Times New Roman" pitchFamily="18" charset="0"/>
              </a:rPr>
              <a:t> </a:t>
            </a:r>
            <a:r>
              <a:rPr lang="en-US" sz="3600" dirty="0" err="1">
                <a:latin typeface="Times New Roman" pitchFamily="18" charset="0"/>
              </a:rPr>
              <a:t>trí</a:t>
            </a:r>
            <a:r>
              <a:rPr lang="en-US" sz="3600" dirty="0">
                <a:latin typeface="Times New Roman" pitchFamily="18" charset="0"/>
              </a:rPr>
              <a:t> </a:t>
            </a:r>
            <a:r>
              <a:rPr lang="en-US" sz="3600" dirty="0" err="1">
                <a:latin typeface="Times New Roman" pitchFamily="18" charset="0"/>
              </a:rPr>
              <a:t>tuệ</a:t>
            </a:r>
            <a:r>
              <a:rPr lang="en-US" sz="3600" dirty="0">
                <a:latin typeface="Times New Roman" pitchFamily="18" charset="0"/>
              </a:rPr>
              <a:t> </a:t>
            </a:r>
            <a:r>
              <a:rPr lang="en-US" sz="3600" dirty="0" err="1">
                <a:latin typeface="Times New Roman" pitchFamily="18" charset="0"/>
              </a:rPr>
              <a:t>thông</a:t>
            </a:r>
            <a:r>
              <a:rPr lang="en-US" sz="3600" dirty="0">
                <a:latin typeface="Times New Roman" pitchFamily="18" charset="0"/>
              </a:rPr>
              <a:t> minh, </a:t>
            </a:r>
            <a:r>
              <a:rPr lang="en-US" sz="3600" dirty="0" err="1">
                <a:latin typeface="Times New Roman" pitchFamily="18" charset="0"/>
              </a:rPr>
              <a:t>về</a:t>
            </a:r>
            <a:r>
              <a:rPr lang="en-US" sz="3600" dirty="0">
                <a:latin typeface="Times New Roman" pitchFamily="18" charset="0"/>
              </a:rPr>
              <a:t> </a:t>
            </a:r>
            <a:r>
              <a:rPr lang="en-US" sz="3600" dirty="0" err="1">
                <a:latin typeface="Times New Roman" pitchFamily="18" charset="0"/>
              </a:rPr>
              <a:t>lòng</a:t>
            </a:r>
            <a:r>
              <a:rPr lang="en-US" sz="3600" dirty="0">
                <a:latin typeface="Times New Roman" pitchFamily="18" charset="0"/>
              </a:rPr>
              <a:t> </a:t>
            </a:r>
            <a:r>
              <a:rPr lang="en-US" sz="3600" dirty="0" err="1">
                <a:latin typeface="Times New Roman" pitchFamily="18" charset="0"/>
              </a:rPr>
              <a:t>hiếu</a:t>
            </a:r>
            <a:r>
              <a:rPr lang="en-US" sz="3600" dirty="0">
                <a:latin typeface="Times New Roman" pitchFamily="18" charset="0"/>
              </a:rPr>
              <a:t> </a:t>
            </a:r>
            <a:r>
              <a:rPr lang="en-US" sz="3600" dirty="0" err="1">
                <a:latin typeface="Times New Roman" pitchFamily="18" charset="0"/>
              </a:rPr>
              <a:t>thảo</a:t>
            </a:r>
            <a:r>
              <a:rPr lang="en-US" sz="3600" dirty="0">
                <a:latin typeface="Times New Roman" pitchFamily="18" charset="0"/>
              </a:rPr>
              <a:t>, </a:t>
            </a:r>
            <a:r>
              <a:rPr lang="en-US" sz="3600" dirty="0" err="1">
                <a:latin typeface="Times New Roman" pitchFamily="18" charset="0"/>
              </a:rPr>
              <a:t>sự</a:t>
            </a:r>
            <a:r>
              <a:rPr lang="en-US" sz="3600" dirty="0">
                <a:latin typeface="Times New Roman" pitchFamily="18" charset="0"/>
              </a:rPr>
              <a:t> </a:t>
            </a:r>
            <a:r>
              <a:rPr lang="en-US" sz="3600" dirty="0" err="1">
                <a:latin typeface="Times New Roman" pitchFamily="18" charset="0"/>
              </a:rPr>
              <a:t>thuỷ</a:t>
            </a:r>
            <a:r>
              <a:rPr lang="en-US" sz="3600" dirty="0">
                <a:latin typeface="Times New Roman" pitchFamily="18" charset="0"/>
              </a:rPr>
              <a:t> </a:t>
            </a:r>
            <a:r>
              <a:rPr lang="en-US" sz="3600" dirty="0" err="1">
                <a:latin typeface="Times New Roman" pitchFamily="18" charset="0"/>
              </a:rPr>
              <a:t>chung</a:t>
            </a:r>
            <a:r>
              <a:rPr lang="en-US" sz="3600" dirty="0">
                <a:latin typeface="Times New Roman" pitchFamily="18" charset="0"/>
              </a:rPr>
              <a:t>, </a:t>
            </a:r>
            <a:r>
              <a:rPr lang="en-US" sz="3600" dirty="0" err="1">
                <a:latin typeface="Times New Roman" pitchFamily="18" charset="0"/>
              </a:rPr>
              <a:t>trái</a:t>
            </a:r>
            <a:r>
              <a:rPr lang="en-US" sz="3600" dirty="0">
                <a:latin typeface="Times New Roman" pitchFamily="18" charset="0"/>
              </a:rPr>
              <a:t> </a:t>
            </a:r>
            <a:r>
              <a:rPr lang="en-US" sz="3600" dirty="0" err="1">
                <a:latin typeface="Times New Roman" pitchFamily="18" charset="0"/>
              </a:rPr>
              <a:t>tim</a:t>
            </a:r>
            <a:r>
              <a:rPr lang="en-US" sz="3600" dirty="0">
                <a:latin typeface="Times New Roman" pitchFamily="18" charset="0"/>
              </a:rPr>
              <a:t> </a:t>
            </a:r>
            <a:r>
              <a:rPr lang="en-US" sz="3600" dirty="0" err="1">
                <a:latin typeface="Times New Roman" pitchFamily="18" charset="0"/>
              </a:rPr>
              <a:t>yêu</a:t>
            </a:r>
            <a:r>
              <a:rPr lang="en-US" sz="3600" dirty="0">
                <a:latin typeface="Times New Roman" pitchFamily="18" charset="0"/>
              </a:rPr>
              <a:t> </a:t>
            </a:r>
            <a:r>
              <a:rPr lang="en-US" sz="3600" dirty="0" err="1">
                <a:latin typeface="Times New Roman" pitchFamily="18" charset="0"/>
              </a:rPr>
              <a:t>thương</a:t>
            </a:r>
            <a:r>
              <a:rPr lang="en-US" sz="3600" dirty="0">
                <a:latin typeface="Times New Roman" pitchFamily="18" charset="0"/>
              </a:rPr>
              <a:t> </a:t>
            </a:r>
            <a:r>
              <a:rPr lang="en-US" sz="3600" dirty="0" err="1">
                <a:latin typeface="Times New Roman" pitchFamily="18" charset="0"/>
              </a:rPr>
              <a:t>và</a:t>
            </a:r>
            <a:r>
              <a:rPr lang="en-US" sz="3600" dirty="0">
                <a:latin typeface="Times New Roman" pitchFamily="18" charset="0"/>
              </a:rPr>
              <a:t> </a:t>
            </a:r>
            <a:r>
              <a:rPr lang="en-US" sz="3600" dirty="0" err="1">
                <a:latin typeface="Times New Roman" pitchFamily="18" charset="0"/>
              </a:rPr>
              <a:t>lòng</a:t>
            </a:r>
            <a:r>
              <a:rPr lang="en-US" sz="3600" dirty="0">
                <a:latin typeface="Times New Roman" pitchFamily="18" charset="0"/>
              </a:rPr>
              <a:t> </a:t>
            </a:r>
            <a:r>
              <a:rPr lang="en-US" sz="3600" dirty="0" err="1">
                <a:latin typeface="Times New Roman" pitchFamily="18" charset="0"/>
              </a:rPr>
              <a:t>nhân</a:t>
            </a:r>
            <a:r>
              <a:rPr lang="en-US" sz="3600" dirty="0">
                <a:latin typeface="Times New Roman" pitchFamily="18" charset="0"/>
              </a:rPr>
              <a:t> </a:t>
            </a:r>
            <a:r>
              <a:rPr lang="en-US" sz="3600" dirty="0" err="1">
                <a:latin typeface="Times New Roman" pitchFamily="18" charset="0"/>
              </a:rPr>
              <a:t>hậu</a:t>
            </a:r>
            <a:r>
              <a:rPr lang="en-US" sz="3600" dirty="0">
                <a:latin typeface="Times New Roman" pitchFamily="18" charset="0"/>
              </a:rPr>
              <a:t>.</a:t>
            </a:r>
          </a:p>
          <a:p>
            <a:pPr>
              <a:buFontTx/>
              <a:buChar char="-"/>
            </a:pPr>
            <a:r>
              <a:rPr lang="en-US" sz="3600" dirty="0" err="1">
                <a:latin typeface="Times New Roman" pitchFamily="18" charset="0"/>
              </a:rPr>
              <a:t>Đều</a:t>
            </a:r>
            <a:r>
              <a:rPr lang="en-US" sz="3600" dirty="0">
                <a:latin typeface="Times New Roman" pitchFamily="18" charset="0"/>
              </a:rPr>
              <a:t> </a:t>
            </a:r>
            <a:r>
              <a:rPr lang="en-US" sz="3600" dirty="0" err="1">
                <a:latin typeface="Times New Roman" pitchFamily="18" charset="0"/>
              </a:rPr>
              <a:t>tìm</a:t>
            </a:r>
            <a:r>
              <a:rPr lang="en-US" sz="3600" dirty="0">
                <a:latin typeface="Times New Roman" pitchFamily="18" charset="0"/>
              </a:rPr>
              <a:t> </a:t>
            </a:r>
            <a:r>
              <a:rPr lang="en-US" sz="3600" dirty="0" err="1">
                <a:latin typeface="Times New Roman" pitchFamily="18" charset="0"/>
              </a:rPr>
              <a:t>đến</a:t>
            </a:r>
            <a:r>
              <a:rPr lang="en-US" sz="3600" dirty="0">
                <a:latin typeface="Times New Roman" pitchFamily="18" charset="0"/>
              </a:rPr>
              <a:t> </a:t>
            </a:r>
            <a:r>
              <a:rPr lang="en-US" sz="3600" dirty="0" err="1">
                <a:latin typeface="Times New Roman" pitchFamily="18" charset="0"/>
              </a:rPr>
              <a:t>cái</a:t>
            </a:r>
            <a:r>
              <a:rPr lang="en-US" sz="3600" dirty="0">
                <a:latin typeface="Times New Roman" pitchFamily="18" charset="0"/>
              </a:rPr>
              <a:t> </a:t>
            </a:r>
            <a:r>
              <a:rPr lang="en-US" sz="3600" dirty="0" err="1">
                <a:latin typeface="Times New Roman" pitchFamily="18" charset="0"/>
              </a:rPr>
              <a:t>chết</a:t>
            </a:r>
            <a:r>
              <a:rPr lang="en-US" sz="3600" dirty="0">
                <a:latin typeface="Times New Roman" pitchFamily="18" charset="0"/>
              </a:rPr>
              <a:t> </a:t>
            </a:r>
            <a:r>
              <a:rPr lang="en-US" sz="3600" dirty="0" err="1">
                <a:latin typeface="Times New Roman" pitchFamily="18" charset="0"/>
              </a:rPr>
              <a:t>để</a:t>
            </a:r>
            <a:r>
              <a:rPr lang="en-US" sz="3600" dirty="0">
                <a:latin typeface="Times New Roman" pitchFamily="18" charset="0"/>
              </a:rPr>
              <a:t> </a:t>
            </a:r>
            <a:r>
              <a:rPr lang="en-US" sz="3600" dirty="0" err="1">
                <a:latin typeface="Times New Roman" pitchFamily="18" charset="0"/>
              </a:rPr>
              <a:t>giải</a:t>
            </a:r>
            <a:r>
              <a:rPr lang="en-US" sz="3600" dirty="0">
                <a:latin typeface="Times New Roman" pitchFamily="18" charset="0"/>
              </a:rPr>
              <a:t> </a:t>
            </a:r>
            <a:r>
              <a:rPr lang="en-US" sz="3600" dirty="0" err="1">
                <a:latin typeface="Times New Roman" pitchFamily="18" charset="0"/>
              </a:rPr>
              <a:t>mọi</a:t>
            </a:r>
            <a:r>
              <a:rPr lang="en-US" sz="3600" dirty="0">
                <a:latin typeface="Times New Roman" pitchFamily="18" charset="0"/>
              </a:rPr>
              <a:t> </a:t>
            </a:r>
            <a:r>
              <a:rPr lang="en-US" sz="3600" dirty="0" err="1">
                <a:latin typeface="Times New Roman" pitchFamily="18" charset="0"/>
              </a:rPr>
              <a:t>nỗi</a:t>
            </a:r>
            <a:r>
              <a:rPr lang="en-US" sz="3600" dirty="0">
                <a:latin typeface="Times New Roman" pitchFamily="18" charset="0"/>
              </a:rPr>
              <a:t> </a:t>
            </a:r>
            <a:r>
              <a:rPr lang="en-US" sz="3600" dirty="0" err="1">
                <a:latin typeface="Times New Roman" pitchFamily="18" charset="0"/>
              </a:rPr>
              <a:t>oan</a:t>
            </a:r>
            <a:r>
              <a:rPr lang="en-US" sz="3600" dirty="0">
                <a:latin typeface="Times New Roman" pitchFamily="18" charset="0"/>
              </a:rPr>
              <a:t> </a:t>
            </a:r>
            <a:r>
              <a:rPr lang="en-US" sz="3600" dirty="0" err="1">
                <a:latin typeface="Times New Roman" pitchFamily="18" charset="0"/>
              </a:rPr>
              <a:t>ức</a:t>
            </a:r>
            <a:r>
              <a:rPr lang="en-US" sz="3600" dirty="0">
                <a:latin typeface="Times New Roman" pitchFamily="18" charset="0"/>
              </a:rPr>
              <a:t>, </a:t>
            </a:r>
            <a:r>
              <a:rPr lang="en-US" sz="3600" dirty="0" err="1">
                <a:latin typeface="Times New Roman" pitchFamily="18" charset="0"/>
              </a:rPr>
              <a:t>để</a:t>
            </a:r>
            <a:r>
              <a:rPr lang="en-US" sz="3600" dirty="0">
                <a:latin typeface="Times New Roman" pitchFamily="18" charset="0"/>
              </a:rPr>
              <a:t> </a:t>
            </a:r>
            <a:r>
              <a:rPr lang="en-US" sz="3600" dirty="0" err="1">
                <a:latin typeface="Times New Roman" pitchFamily="18" charset="0"/>
              </a:rPr>
              <a:t>giải</a:t>
            </a:r>
            <a:r>
              <a:rPr lang="en-US" sz="3600" dirty="0">
                <a:latin typeface="Times New Roman" pitchFamily="18" charset="0"/>
              </a:rPr>
              <a:t> </a:t>
            </a:r>
            <a:r>
              <a:rPr lang="en-US" sz="3600" dirty="0" err="1">
                <a:latin typeface="Times New Roman" pitchFamily="18" charset="0"/>
              </a:rPr>
              <a:t>thoát</a:t>
            </a:r>
            <a:r>
              <a:rPr lang="en-US" sz="3600" dirty="0">
                <a:latin typeface="Times New Roman" pitchFamily="18" charset="0"/>
              </a:rPr>
              <a:t> </a:t>
            </a:r>
            <a:r>
              <a:rPr lang="en-US" sz="3600" dirty="0" err="1">
                <a:latin typeface="Times New Roman" pitchFamily="18" charset="0"/>
              </a:rPr>
              <a:t>cuộc</a:t>
            </a:r>
            <a:r>
              <a:rPr lang="en-US" sz="3600" dirty="0">
                <a:latin typeface="Times New Roman" pitchFamily="18" charset="0"/>
              </a:rPr>
              <a:t> </a:t>
            </a:r>
            <a:r>
              <a:rPr lang="en-US" sz="3600" dirty="0" err="1">
                <a:latin typeface="Times New Roman" pitchFamily="18" charset="0"/>
              </a:rPr>
              <a:t>đời</a:t>
            </a:r>
            <a:r>
              <a:rPr lang="en-US" sz="3600" dirty="0">
                <a:latin typeface="Times New Roman" pitchFamily="18" charset="0"/>
              </a:rPr>
              <a:t> </a:t>
            </a:r>
            <a:r>
              <a:rPr lang="en-US" sz="3600" dirty="0" err="1">
                <a:latin typeface="Times New Roman" pitchFamily="18" charset="0"/>
              </a:rPr>
              <a:t>đầy</a:t>
            </a:r>
            <a:r>
              <a:rPr lang="en-US" sz="3600" dirty="0">
                <a:latin typeface="Times New Roman" pitchFamily="18" charset="0"/>
              </a:rPr>
              <a:t> </a:t>
            </a:r>
            <a:r>
              <a:rPr lang="en-US" sz="3600" dirty="0" err="1">
                <a:latin typeface="Times New Roman" pitchFamily="18" charset="0"/>
              </a:rPr>
              <a:t>đau</a:t>
            </a:r>
            <a:r>
              <a:rPr lang="en-US" sz="3600" dirty="0">
                <a:latin typeface="Times New Roman" pitchFamily="18" charset="0"/>
              </a:rPr>
              <a:t> </a:t>
            </a:r>
            <a:r>
              <a:rPr lang="en-US" sz="3600" dirty="0" err="1">
                <a:latin typeface="Times New Roman" pitchFamily="18" charset="0"/>
              </a:rPr>
              <a:t>khổ</a:t>
            </a:r>
            <a:r>
              <a:rPr lang="en-US" sz="3600" dirty="0">
                <a:latin typeface="Times New Roman" pitchFamily="18" charset="0"/>
              </a:rPr>
              <a:t>, </a:t>
            </a:r>
            <a:r>
              <a:rPr lang="en-US" sz="3600" dirty="0" err="1">
                <a:latin typeface="Times New Roman" pitchFamily="18" charset="0"/>
              </a:rPr>
              <a:t>oan</a:t>
            </a:r>
            <a:r>
              <a:rPr lang="en-US" sz="3600" dirty="0">
                <a:latin typeface="Times New Roman" pitchFamily="18" charset="0"/>
              </a:rPr>
              <a:t> </a:t>
            </a:r>
            <a:r>
              <a:rPr lang="en-US" sz="3600" dirty="0" err="1">
                <a:latin typeface="Times New Roman" pitchFamily="18" charset="0"/>
              </a:rPr>
              <a:t>nghiệt</a:t>
            </a:r>
            <a:r>
              <a:rPr lang="en-US" sz="3600" dirty="0">
                <a:latin typeface="Times New Roman" pitchFamily="18" charset="0"/>
              </a:rPr>
              <a:t> </a:t>
            </a:r>
            <a:r>
              <a:rPr lang="en-US" sz="3600" dirty="0" err="1">
                <a:latin typeface="Times New Roman" pitchFamily="18" charset="0"/>
              </a:rPr>
              <a:t>của</a:t>
            </a:r>
            <a:r>
              <a:rPr lang="en-US" sz="3600" dirty="0">
                <a:latin typeface="Times New Roman" pitchFamily="18" charset="0"/>
              </a:rPr>
              <a:t> </a:t>
            </a:r>
            <a:r>
              <a:rPr lang="en-US" sz="3600" dirty="0" err="1">
                <a:latin typeface="Times New Roman" pitchFamily="18" charset="0"/>
              </a:rPr>
              <a:t>mình</a:t>
            </a:r>
            <a:r>
              <a:rPr lang="en-US" sz="3600" dirty="0">
                <a:latin typeface="Times New Roman" pitchFamily="18" charset="0"/>
              </a:rPr>
              <a:t>.</a:t>
            </a:r>
          </a:p>
        </p:txBody>
      </p:sp>
    </p:spTree>
    <p:extLst>
      <p:ext uri="{BB962C8B-B14F-4D97-AF65-F5344CB8AC3E}">
        <p14:creationId xmlns:p14="http://schemas.microsoft.com/office/powerpoint/2010/main" val="4115030918"/>
      </p:ext>
    </p:extLst>
  </p:cSld>
  <p:clrMapOvr>
    <a:masterClrMapping/>
  </p:clrMapOvr>
  <p:transition spd="slow">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54480" y="-10160"/>
            <a:ext cx="9113520" cy="5632311"/>
          </a:xfrm>
          <a:prstGeom prst="rect">
            <a:avLst/>
          </a:prstGeom>
        </p:spPr>
        <p:txBody>
          <a:bodyPr wrap="square">
            <a:spAutoFit/>
          </a:bodyPr>
          <a:lstStyle/>
          <a:p>
            <a:pPr algn="ctr"/>
            <a:r>
              <a:rPr lang="en-US" sz="4000" b="1" u="sng" dirty="0">
                <a:latin typeface="Times New Roman" pitchFamily="18" charset="0"/>
              </a:rPr>
              <a:t>KHÁC NHAU</a:t>
            </a:r>
            <a:r>
              <a:rPr lang="en-US" sz="4000" b="1" dirty="0">
                <a:latin typeface="Times New Roman" pitchFamily="18" charset="0"/>
              </a:rPr>
              <a:t> : </a:t>
            </a:r>
          </a:p>
          <a:p>
            <a:pPr>
              <a:buFontTx/>
              <a:buChar char="-"/>
            </a:pPr>
            <a:r>
              <a:rPr lang="en-US" sz="4000" dirty="0">
                <a:latin typeface="Times New Roman" pitchFamily="18" charset="0"/>
              </a:rPr>
              <a:t> </a:t>
            </a:r>
            <a:r>
              <a:rPr lang="en-US" sz="4000" dirty="0" err="1">
                <a:latin typeface="Times New Roman" pitchFamily="18" charset="0"/>
              </a:rPr>
              <a:t>Vũ</a:t>
            </a:r>
            <a:r>
              <a:rPr lang="en-US" sz="4000" dirty="0">
                <a:latin typeface="Times New Roman" pitchFamily="18" charset="0"/>
              </a:rPr>
              <a:t> </a:t>
            </a:r>
            <a:r>
              <a:rPr lang="en-US" sz="4000" dirty="0" err="1">
                <a:latin typeface="Times New Roman" pitchFamily="18" charset="0"/>
              </a:rPr>
              <a:t>Nương</a:t>
            </a:r>
            <a:r>
              <a:rPr lang="en-US" sz="4000" dirty="0">
                <a:latin typeface="Times New Roman" pitchFamily="18" charset="0"/>
              </a:rPr>
              <a:t> </a:t>
            </a:r>
            <a:r>
              <a:rPr lang="en-US" sz="4000" dirty="0" err="1">
                <a:latin typeface="Times New Roman" pitchFamily="18" charset="0"/>
              </a:rPr>
              <a:t>là</a:t>
            </a:r>
            <a:r>
              <a:rPr lang="en-US" sz="4000" dirty="0">
                <a:latin typeface="Times New Roman" pitchFamily="18" charset="0"/>
              </a:rPr>
              <a:t> </a:t>
            </a:r>
            <a:r>
              <a:rPr lang="en-US" sz="4000" dirty="0" err="1">
                <a:latin typeface="Times New Roman" pitchFamily="18" charset="0"/>
              </a:rPr>
              <a:t>nạn</a:t>
            </a:r>
            <a:r>
              <a:rPr lang="en-US" sz="4000" dirty="0">
                <a:latin typeface="Times New Roman" pitchFamily="18" charset="0"/>
              </a:rPr>
              <a:t> </a:t>
            </a:r>
            <a:r>
              <a:rPr lang="en-US" sz="4000" dirty="0" err="1">
                <a:latin typeface="Times New Roman" pitchFamily="18" charset="0"/>
              </a:rPr>
              <a:t>nhân</a:t>
            </a:r>
            <a:r>
              <a:rPr lang="en-US" sz="4000" dirty="0">
                <a:latin typeface="Times New Roman" pitchFamily="18" charset="0"/>
              </a:rPr>
              <a:t> </a:t>
            </a:r>
            <a:r>
              <a:rPr lang="en-US" sz="4000" dirty="0" err="1">
                <a:latin typeface="Times New Roman" pitchFamily="18" charset="0"/>
              </a:rPr>
              <a:t>của</a:t>
            </a:r>
            <a:r>
              <a:rPr lang="en-US" sz="4000" dirty="0">
                <a:latin typeface="Times New Roman" pitchFamily="18" charset="0"/>
              </a:rPr>
              <a:t> </a:t>
            </a:r>
            <a:r>
              <a:rPr lang="en-US" sz="4000" dirty="0" err="1">
                <a:latin typeface="Times New Roman" pitchFamily="18" charset="0"/>
              </a:rPr>
              <a:t>chế</a:t>
            </a:r>
            <a:r>
              <a:rPr lang="en-US" sz="4000" dirty="0">
                <a:latin typeface="Times New Roman" pitchFamily="18" charset="0"/>
              </a:rPr>
              <a:t> </a:t>
            </a:r>
            <a:r>
              <a:rPr lang="en-US" sz="4000" dirty="0" err="1">
                <a:latin typeface="Times New Roman" pitchFamily="18" charset="0"/>
              </a:rPr>
              <a:t>độ</a:t>
            </a:r>
            <a:r>
              <a:rPr lang="en-US" sz="4000" dirty="0">
                <a:latin typeface="Times New Roman" pitchFamily="18" charset="0"/>
              </a:rPr>
              <a:t> </a:t>
            </a:r>
            <a:r>
              <a:rPr lang="en-US" sz="4000" dirty="0" err="1">
                <a:latin typeface="Times New Roman" pitchFamily="18" charset="0"/>
              </a:rPr>
              <a:t>phong</a:t>
            </a:r>
            <a:r>
              <a:rPr lang="en-US" sz="4000" dirty="0">
                <a:latin typeface="Times New Roman" pitchFamily="18" charset="0"/>
              </a:rPr>
              <a:t> </a:t>
            </a:r>
            <a:r>
              <a:rPr lang="en-US" sz="4000" dirty="0" err="1">
                <a:latin typeface="Times New Roman" pitchFamily="18" charset="0"/>
              </a:rPr>
              <a:t>kiến</a:t>
            </a:r>
            <a:r>
              <a:rPr lang="en-US" sz="4000" dirty="0">
                <a:latin typeface="Times New Roman" pitchFamily="18" charset="0"/>
              </a:rPr>
              <a:t> </a:t>
            </a:r>
            <a:r>
              <a:rPr lang="en-US" sz="4000" dirty="0" err="1">
                <a:latin typeface="Times New Roman" pitchFamily="18" charset="0"/>
              </a:rPr>
              <a:t>nam</a:t>
            </a:r>
            <a:r>
              <a:rPr lang="en-US" sz="4000" dirty="0">
                <a:latin typeface="Times New Roman" pitchFamily="18" charset="0"/>
              </a:rPr>
              <a:t> </a:t>
            </a:r>
            <a:r>
              <a:rPr lang="en-US" sz="4000" dirty="0" err="1">
                <a:latin typeface="Times New Roman" pitchFamily="18" charset="0"/>
              </a:rPr>
              <a:t>quyền</a:t>
            </a:r>
            <a:r>
              <a:rPr lang="en-US" sz="4000" dirty="0">
                <a:latin typeface="Times New Roman" pitchFamily="18" charset="0"/>
              </a:rPr>
              <a:t> </a:t>
            </a:r>
            <a:r>
              <a:rPr lang="en-US" sz="4000" dirty="0" err="1">
                <a:latin typeface="Times New Roman" pitchFamily="18" charset="0"/>
              </a:rPr>
              <a:t>bất</a:t>
            </a:r>
            <a:r>
              <a:rPr lang="en-US" sz="4000" dirty="0">
                <a:latin typeface="Times New Roman" pitchFamily="18" charset="0"/>
              </a:rPr>
              <a:t> </a:t>
            </a:r>
            <a:r>
              <a:rPr lang="en-US" sz="4000" dirty="0" err="1">
                <a:latin typeface="Times New Roman" pitchFamily="18" charset="0"/>
              </a:rPr>
              <a:t>công</a:t>
            </a:r>
            <a:r>
              <a:rPr lang="en-US" sz="4000" dirty="0">
                <a:latin typeface="Times New Roman" pitchFamily="18" charset="0"/>
              </a:rPr>
              <a:t>. Bi </a:t>
            </a:r>
            <a:r>
              <a:rPr lang="en-US" sz="4000" dirty="0" err="1">
                <a:latin typeface="Times New Roman" pitchFamily="18" charset="0"/>
              </a:rPr>
              <a:t>kịch</a:t>
            </a:r>
            <a:r>
              <a:rPr lang="en-US" sz="4000" dirty="0">
                <a:latin typeface="Times New Roman" pitchFamily="18" charset="0"/>
              </a:rPr>
              <a:t> </a:t>
            </a:r>
            <a:r>
              <a:rPr lang="en-US" sz="4000" dirty="0" err="1">
                <a:latin typeface="Times New Roman" pitchFamily="18" charset="0"/>
              </a:rPr>
              <a:t>xảy</a:t>
            </a:r>
            <a:r>
              <a:rPr lang="en-US" sz="4000" dirty="0">
                <a:latin typeface="Times New Roman" pitchFamily="18" charset="0"/>
              </a:rPr>
              <a:t> </a:t>
            </a:r>
            <a:r>
              <a:rPr lang="en-US" sz="4000" dirty="0" err="1">
                <a:latin typeface="Times New Roman" pitchFamily="18" charset="0"/>
              </a:rPr>
              <a:t>ra</a:t>
            </a:r>
            <a:r>
              <a:rPr lang="en-US" sz="4000" dirty="0">
                <a:latin typeface="Times New Roman" pitchFamily="18" charset="0"/>
              </a:rPr>
              <a:t> </a:t>
            </a:r>
            <a:r>
              <a:rPr lang="en-US" sz="4000" dirty="0" err="1">
                <a:latin typeface="Times New Roman" pitchFamily="18" charset="0"/>
              </a:rPr>
              <a:t>chủ</a:t>
            </a:r>
            <a:r>
              <a:rPr lang="en-US" sz="4000" dirty="0">
                <a:latin typeface="Times New Roman" pitchFamily="18" charset="0"/>
              </a:rPr>
              <a:t> </a:t>
            </a:r>
            <a:r>
              <a:rPr lang="en-US" sz="4000" dirty="0" err="1">
                <a:latin typeface="Times New Roman" pitchFamily="18" charset="0"/>
              </a:rPr>
              <a:t>yếu</a:t>
            </a:r>
            <a:r>
              <a:rPr lang="en-US" sz="4000" dirty="0">
                <a:latin typeface="Times New Roman" pitchFamily="18" charset="0"/>
              </a:rPr>
              <a:t> </a:t>
            </a:r>
            <a:r>
              <a:rPr lang="en-US" sz="4000" dirty="0" err="1">
                <a:latin typeface="Times New Roman" pitchFamily="18" charset="0"/>
              </a:rPr>
              <a:t>là</a:t>
            </a:r>
            <a:r>
              <a:rPr lang="en-US" sz="4000" dirty="0">
                <a:latin typeface="Times New Roman" pitchFamily="18" charset="0"/>
              </a:rPr>
              <a:t> bi </a:t>
            </a:r>
            <a:r>
              <a:rPr lang="en-US" sz="4000" dirty="0" err="1">
                <a:latin typeface="Times New Roman" pitchFamily="18" charset="0"/>
              </a:rPr>
              <a:t>kịch</a:t>
            </a:r>
            <a:r>
              <a:rPr lang="en-US" sz="4000" dirty="0">
                <a:latin typeface="Times New Roman" pitchFamily="18" charset="0"/>
              </a:rPr>
              <a:t> </a:t>
            </a:r>
            <a:r>
              <a:rPr lang="en-US" sz="4000" dirty="0" err="1">
                <a:latin typeface="Times New Roman" pitchFamily="18" charset="0"/>
              </a:rPr>
              <a:t>về</a:t>
            </a:r>
            <a:r>
              <a:rPr lang="en-US" sz="4000" dirty="0">
                <a:latin typeface="Times New Roman" pitchFamily="18" charset="0"/>
              </a:rPr>
              <a:t> </a:t>
            </a:r>
            <a:r>
              <a:rPr lang="en-US" sz="4000" dirty="0" err="1">
                <a:latin typeface="Times New Roman" pitchFamily="18" charset="0"/>
              </a:rPr>
              <a:t>gia</a:t>
            </a:r>
            <a:r>
              <a:rPr lang="en-US" sz="4000" dirty="0">
                <a:latin typeface="Times New Roman" pitchFamily="18" charset="0"/>
              </a:rPr>
              <a:t> </a:t>
            </a:r>
            <a:r>
              <a:rPr lang="en-US" sz="4000" dirty="0" err="1">
                <a:latin typeface="Times New Roman" pitchFamily="18" charset="0"/>
              </a:rPr>
              <a:t>đình</a:t>
            </a:r>
            <a:r>
              <a:rPr lang="en-US" sz="4000" dirty="0">
                <a:latin typeface="Times New Roman" pitchFamily="18" charset="0"/>
              </a:rPr>
              <a:t> </a:t>
            </a:r>
            <a:r>
              <a:rPr lang="en-US" sz="4000" dirty="0" err="1">
                <a:latin typeface="Times New Roman" pitchFamily="18" charset="0"/>
              </a:rPr>
              <a:t>bởi</a:t>
            </a:r>
            <a:r>
              <a:rPr lang="en-US" sz="4000" dirty="0">
                <a:latin typeface="Times New Roman" pitchFamily="18" charset="0"/>
              </a:rPr>
              <a:t> </a:t>
            </a:r>
            <a:r>
              <a:rPr lang="en-US" sz="4000" dirty="0" err="1">
                <a:latin typeface="Times New Roman" pitchFamily="18" charset="0"/>
              </a:rPr>
              <a:t>thói</a:t>
            </a:r>
            <a:r>
              <a:rPr lang="en-US" sz="4000" dirty="0">
                <a:latin typeface="Times New Roman" pitchFamily="18" charset="0"/>
              </a:rPr>
              <a:t> </a:t>
            </a:r>
            <a:r>
              <a:rPr lang="en-US" sz="4000" dirty="0" err="1">
                <a:latin typeface="Times New Roman" pitchFamily="18" charset="0"/>
              </a:rPr>
              <a:t>ghen</a:t>
            </a:r>
            <a:r>
              <a:rPr lang="en-US" sz="4000" dirty="0">
                <a:latin typeface="Times New Roman" pitchFamily="18" charset="0"/>
              </a:rPr>
              <a:t> </a:t>
            </a:r>
            <a:r>
              <a:rPr lang="en-US" sz="4000" dirty="0" err="1">
                <a:latin typeface="Times New Roman" pitchFamily="18" charset="0"/>
              </a:rPr>
              <a:t>tuông</a:t>
            </a:r>
            <a:r>
              <a:rPr lang="en-US" sz="4000" dirty="0">
                <a:latin typeface="Times New Roman" pitchFamily="18" charset="0"/>
              </a:rPr>
              <a:t>, </a:t>
            </a:r>
            <a:r>
              <a:rPr lang="en-US" sz="4000" dirty="0" err="1">
                <a:latin typeface="Times New Roman" pitchFamily="18" charset="0"/>
              </a:rPr>
              <a:t>ích</a:t>
            </a:r>
            <a:r>
              <a:rPr lang="en-US" sz="4000" dirty="0">
                <a:latin typeface="Times New Roman" pitchFamily="18" charset="0"/>
              </a:rPr>
              <a:t> </a:t>
            </a:r>
            <a:r>
              <a:rPr lang="en-US" sz="4000" dirty="0" err="1">
                <a:latin typeface="Times New Roman" pitchFamily="18" charset="0"/>
              </a:rPr>
              <a:t>kỉ</a:t>
            </a:r>
            <a:r>
              <a:rPr lang="en-US" sz="4000" dirty="0">
                <a:latin typeface="Times New Roman" pitchFamily="18" charset="0"/>
              </a:rPr>
              <a:t>, </a:t>
            </a:r>
            <a:r>
              <a:rPr lang="en-US" sz="4000" dirty="0" err="1">
                <a:latin typeface="Times New Roman" pitchFamily="18" charset="0"/>
              </a:rPr>
              <a:t>sự</a:t>
            </a:r>
            <a:r>
              <a:rPr lang="en-US" sz="4000" dirty="0">
                <a:latin typeface="Times New Roman" pitchFamily="18" charset="0"/>
              </a:rPr>
              <a:t> </a:t>
            </a:r>
            <a:r>
              <a:rPr lang="en-US" sz="4000" dirty="0" err="1">
                <a:latin typeface="Times New Roman" pitchFamily="18" charset="0"/>
              </a:rPr>
              <a:t>hồ</a:t>
            </a:r>
            <a:r>
              <a:rPr lang="en-US" sz="4000" dirty="0">
                <a:latin typeface="Times New Roman" pitchFamily="18" charset="0"/>
              </a:rPr>
              <a:t> </a:t>
            </a:r>
            <a:r>
              <a:rPr lang="en-US" sz="4000" dirty="0" err="1">
                <a:latin typeface="Times New Roman" pitchFamily="18" charset="0"/>
              </a:rPr>
              <a:t>đồ</a:t>
            </a:r>
            <a:r>
              <a:rPr lang="en-US" sz="4000" dirty="0">
                <a:latin typeface="Times New Roman" pitchFamily="18" charset="0"/>
              </a:rPr>
              <a:t>, </a:t>
            </a:r>
            <a:r>
              <a:rPr lang="en-US" sz="4000" dirty="0" err="1">
                <a:latin typeface="Times New Roman" pitchFamily="18" charset="0"/>
              </a:rPr>
              <a:t>vũ</a:t>
            </a:r>
            <a:r>
              <a:rPr lang="en-US" sz="4000" dirty="0">
                <a:latin typeface="Times New Roman" pitchFamily="18" charset="0"/>
              </a:rPr>
              <a:t> </a:t>
            </a:r>
            <a:r>
              <a:rPr lang="en-US" sz="4000" dirty="0" err="1">
                <a:latin typeface="Times New Roman" pitchFamily="18" charset="0"/>
              </a:rPr>
              <a:t>phu</a:t>
            </a:r>
            <a:r>
              <a:rPr lang="en-US" sz="4000" dirty="0">
                <a:latin typeface="Times New Roman" pitchFamily="18" charset="0"/>
              </a:rPr>
              <a:t> </a:t>
            </a:r>
            <a:r>
              <a:rPr lang="en-US" sz="4000" dirty="0" err="1">
                <a:latin typeface="Times New Roman" pitchFamily="18" charset="0"/>
              </a:rPr>
              <a:t>của</a:t>
            </a:r>
            <a:r>
              <a:rPr lang="en-US" sz="4000" dirty="0">
                <a:latin typeface="Times New Roman" pitchFamily="18" charset="0"/>
              </a:rPr>
              <a:t> </a:t>
            </a:r>
            <a:r>
              <a:rPr lang="en-US" sz="4000" dirty="0" err="1">
                <a:latin typeface="Times New Roman" pitchFamily="18" charset="0"/>
              </a:rPr>
              <a:t>người</a:t>
            </a:r>
            <a:r>
              <a:rPr lang="en-US" sz="4000" dirty="0">
                <a:latin typeface="Times New Roman" pitchFamily="18" charset="0"/>
              </a:rPr>
              <a:t> </a:t>
            </a:r>
            <a:r>
              <a:rPr lang="en-US" sz="4000" dirty="0" err="1">
                <a:latin typeface="Times New Roman" pitchFamily="18" charset="0"/>
              </a:rPr>
              <a:t>chồng</a:t>
            </a:r>
            <a:r>
              <a:rPr lang="en-US" sz="4000" dirty="0">
                <a:latin typeface="Times New Roman" pitchFamily="18" charset="0"/>
              </a:rPr>
              <a:t>. </a:t>
            </a:r>
            <a:r>
              <a:rPr lang="en-US" sz="4000" dirty="0" err="1">
                <a:latin typeface="Times New Roman" pitchFamily="18" charset="0"/>
              </a:rPr>
              <a:t>Trong</a:t>
            </a:r>
            <a:r>
              <a:rPr lang="en-US" sz="4000" dirty="0">
                <a:latin typeface="Times New Roman" pitchFamily="18" charset="0"/>
              </a:rPr>
              <a:t> </a:t>
            </a:r>
            <a:r>
              <a:rPr lang="en-US" sz="4000" dirty="0" err="1">
                <a:latin typeface="Times New Roman" pitchFamily="18" charset="0"/>
              </a:rPr>
              <a:t>đó</a:t>
            </a:r>
            <a:r>
              <a:rPr lang="en-US" sz="4000" dirty="0">
                <a:latin typeface="Times New Roman" pitchFamily="18" charset="0"/>
              </a:rPr>
              <a:t> </a:t>
            </a:r>
            <a:r>
              <a:rPr lang="en-US" sz="4000" dirty="0" err="1">
                <a:latin typeface="Times New Roman" pitchFamily="18" charset="0"/>
              </a:rPr>
              <a:t>có</a:t>
            </a:r>
            <a:r>
              <a:rPr lang="en-US" sz="4000" dirty="0">
                <a:latin typeface="Times New Roman" pitchFamily="18" charset="0"/>
              </a:rPr>
              <a:t> </a:t>
            </a:r>
            <a:r>
              <a:rPr lang="en-US" sz="4000" dirty="0" err="1">
                <a:latin typeface="Times New Roman" pitchFamily="18" charset="0"/>
              </a:rPr>
              <a:t>chiến</a:t>
            </a:r>
            <a:r>
              <a:rPr lang="en-US" sz="4000" dirty="0">
                <a:latin typeface="Times New Roman" pitchFamily="18" charset="0"/>
              </a:rPr>
              <a:t> </a:t>
            </a:r>
            <a:r>
              <a:rPr lang="en-US" sz="4000" dirty="0" err="1">
                <a:latin typeface="Times New Roman" pitchFamily="18" charset="0"/>
              </a:rPr>
              <a:t>tranh</a:t>
            </a:r>
            <a:r>
              <a:rPr lang="en-US" sz="4000" dirty="0">
                <a:latin typeface="Times New Roman" pitchFamily="18" charset="0"/>
              </a:rPr>
              <a:t> </a:t>
            </a:r>
            <a:r>
              <a:rPr lang="en-US" sz="4000" dirty="0" err="1">
                <a:latin typeface="Times New Roman" pitchFamily="18" charset="0"/>
              </a:rPr>
              <a:t>ngăn</a:t>
            </a:r>
            <a:r>
              <a:rPr lang="en-US" sz="4000" dirty="0">
                <a:latin typeface="Times New Roman" pitchFamily="18" charset="0"/>
              </a:rPr>
              <a:t> </a:t>
            </a:r>
            <a:r>
              <a:rPr lang="en-US" sz="4000" dirty="0" err="1">
                <a:latin typeface="Times New Roman" pitchFamily="18" charset="0"/>
              </a:rPr>
              <a:t>cách</a:t>
            </a:r>
            <a:r>
              <a:rPr lang="en-US" sz="4000" dirty="0">
                <a:latin typeface="Times New Roman" pitchFamily="18" charset="0"/>
              </a:rPr>
              <a:t>.</a:t>
            </a:r>
          </a:p>
          <a:p>
            <a:r>
              <a:rPr lang="en-US" sz="4000" dirty="0">
                <a:latin typeface="Times New Roman" pitchFamily="18" charset="0"/>
              </a:rPr>
              <a:t>- </a:t>
            </a:r>
            <a:r>
              <a:rPr lang="en-US" sz="4000" dirty="0" err="1">
                <a:latin typeface="Times New Roman" pitchFamily="18" charset="0"/>
              </a:rPr>
              <a:t>Thuý</a:t>
            </a:r>
            <a:r>
              <a:rPr lang="en-US" sz="4000" dirty="0">
                <a:latin typeface="Times New Roman" pitchFamily="18" charset="0"/>
              </a:rPr>
              <a:t> </a:t>
            </a:r>
            <a:r>
              <a:rPr lang="en-US" sz="4000" dirty="0" err="1">
                <a:latin typeface="Times New Roman" pitchFamily="18" charset="0"/>
              </a:rPr>
              <a:t>Kiều</a:t>
            </a:r>
            <a:r>
              <a:rPr lang="en-US" sz="4000" dirty="0">
                <a:latin typeface="Times New Roman" pitchFamily="18" charset="0"/>
              </a:rPr>
              <a:t> </a:t>
            </a:r>
            <a:r>
              <a:rPr lang="en-US" sz="4000" dirty="0" err="1">
                <a:latin typeface="Times New Roman" pitchFamily="18" charset="0"/>
              </a:rPr>
              <a:t>là</a:t>
            </a:r>
            <a:r>
              <a:rPr lang="en-US" sz="4000" dirty="0">
                <a:latin typeface="Times New Roman" pitchFamily="18" charset="0"/>
              </a:rPr>
              <a:t> </a:t>
            </a:r>
            <a:r>
              <a:rPr lang="en-US" sz="4000" dirty="0" err="1">
                <a:latin typeface="Times New Roman" pitchFamily="18" charset="0"/>
              </a:rPr>
              <a:t>nạn</a:t>
            </a:r>
            <a:r>
              <a:rPr lang="en-US" sz="4000" dirty="0">
                <a:latin typeface="Times New Roman" pitchFamily="18" charset="0"/>
              </a:rPr>
              <a:t> </a:t>
            </a:r>
            <a:r>
              <a:rPr lang="en-US" sz="4000" dirty="0" err="1">
                <a:latin typeface="Times New Roman" pitchFamily="18" charset="0"/>
              </a:rPr>
              <a:t>nhân</a:t>
            </a:r>
            <a:r>
              <a:rPr lang="en-US" sz="4000" dirty="0">
                <a:latin typeface="Times New Roman" pitchFamily="18" charset="0"/>
              </a:rPr>
              <a:t> </a:t>
            </a:r>
            <a:r>
              <a:rPr lang="en-US" sz="4000" dirty="0" err="1">
                <a:latin typeface="Times New Roman" pitchFamily="18" charset="0"/>
              </a:rPr>
              <a:t>của</a:t>
            </a:r>
            <a:r>
              <a:rPr lang="en-US" sz="4000" dirty="0">
                <a:latin typeface="Times New Roman" pitchFamily="18" charset="0"/>
              </a:rPr>
              <a:t> </a:t>
            </a:r>
            <a:r>
              <a:rPr lang="en-US" sz="4000" dirty="0" err="1">
                <a:latin typeface="Times New Roman" pitchFamily="18" charset="0"/>
              </a:rPr>
              <a:t>xã</a:t>
            </a:r>
            <a:r>
              <a:rPr lang="en-US" sz="4000" dirty="0">
                <a:latin typeface="Times New Roman" pitchFamily="18" charset="0"/>
              </a:rPr>
              <a:t> </a:t>
            </a:r>
            <a:r>
              <a:rPr lang="en-US" sz="4000" dirty="0" err="1">
                <a:latin typeface="Times New Roman" pitchFamily="18" charset="0"/>
              </a:rPr>
              <a:t>hội</a:t>
            </a:r>
            <a:r>
              <a:rPr lang="en-US" sz="4000" dirty="0">
                <a:latin typeface="Times New Roman" pitchFamily="18" charset="0"/>
              </a:rPr>
              <a:t> </a:t>
            </a:r>
            <a:r>
              <a:rPr lang="en-US" sz="4000" dirty="0" err="1">
                <a:latin typeface="Times New Roman" pitchFamily="18" charset="0"/>
              </a:rPr>
              <a:t>đồng</a:t>
            </a:r>
            <a:r>
              <a:rPr lang="en-US" sz="4000" dirty="0">
                <a:latin typeface="Times New Roman" pitchFamily="18" charset="0"/>
              </a:rPr>
              <a:t> </a:t>
            </a:r>
            <a:r>
              <a:rPr lang="en-US" sz="4000" dirty="0" err="1">
                <a:latin typeface="Times New Roman" pitchFamily="18" charset="0"/>
              </a:rPr>
              <a:t>tiền</a:t>
            </a:r>
            <a:r>
              <a:rPr lang="en-US" sz="4000" dirty="0">
                <a:latin typeface="Times New Roman" pitchFamily="18" charset="0"/>
              </a:rPr>
              <a:t> </a:t>
            </a:r>
            <a:r>
              <a:rPr lang="en-US" sz="4000" dirty="0" err="1">
                <a:latin typeface="Times New Roman" pitchFamily="18" charset="0"/>
              </a:rPr>
              <a:t>bạc</a:t>
            </a:r>
            <a:r>
              <a:rPr lang="en-US" sz="4000" dirty="0">
                <a:latin typeface="Times New Roman" pitchFamily="18" charset="0"/>
              </a:rPr>
              <a:t> </a:t>
            </a:r>
            <a:r>
              <a:rPr lang="en-US" sz="4000" dirty="0" err="1">
                <a:latin typeface="Times New Roman" pitchFamily="18" charset="0"/>
              </a:rPr>
              <a:t>ác</a:t>
            </a:r>
            <a:r>
              <a:rPr lang="en-US" sz="4000" dirty="0">
                <a:latin typeface="Times New Roman" pitchFamily="18" charset="0"/>
              </a:rPr>
              <a:t>. </a:t>
            </a:r>
            <a:r>
              <a:rPr lang="en-US" sz="4000" dirty="0" err="1">
                <a:latin typeface="Times New Roman" pitchFamily="18" charset="0"/>
              </a:rPr>
              <a:t>Đồng</a:t>
            </a:r>
            <a:r>
              <a:rPr lang="en-US" sz="4000" dirty="0">
                <a:latin typeface="Times New Roman" pitchFamily="18" charset="0"/>
              </a:rPr>
              <a:t> </a:t>
            </a:r>
            <a:r>
              <a:rPr lang="en-US" sz="4000" dirty="0" err="1">
                <a:latin typeface="Times New Roman" pitchFamily="18" charset="0"/>
              </a:rPr>
              <a:t>tiền</a:t>
            </a:r>
            <a:r>
              <a:rPr lang="en-US" sz="4000" dirty="0">
                <a:latin typeface="Times New Roman" pitchFamily="18" charset="0"/>
              </a:rPr>
              <a:t> </a:t>
            </a:r>
            <a:r>
              <a:rPr lang="en-US" sz="4000" dirty="0" err="1">
                <a:latin typeface="Times New Roman" pitchFamily="18" charset="0"/>
              </a:rPr>
              <a:t>đã</a:t>
            </a:r>
            <a:r>
              <a:rPr lang="en-US" sz="4000" dirty="0">
                <a:latin typeface="Times New Roman" pitchFamily="18" charset="0"/>
              </a:rPr>
              <a:t> </a:t>
            </a:r>
            <a:r>
              <a:rPr lang="en-US" sz="4000" dirty="0" err="1">
                <a:latin typeface="Times New Roman" pitchFamily="18" charset="0"/>
              </a:rPr>
              <a:t>làm</a:t>
            </a:r>
            <a:r>
              <a:rPr lang="en-US" sz="4000" dirty="0">
                <a:latin typeface="Times New Roman" pitchFamily="18" charset="0"/>
              </a:rPr>
              <a:t> </a:t>
            </a:r>
            <a:r>
              <a:rPr lang="en-US" sz="4000" dirty="0" err="1">
                <a:latin typeface="Times New Roman" pitchFamily="18" charset="0"/>
              </a:rPr>
              <a:t>mất</a:t>
            </a:r>
            <a:r>
              <a:rPr lang="en-US" sz="4000" dirty="0">
                <a:latin typeface="Times New Roman" pitchFamily="18" charset="0"/>
              </a:rPr>
              <a:t> </a:t>
            </a:r>
            <a:r>
              <a:rPr lang="en-US" sz="4000" dirty="0" err="1">
                <a:latin typeface="Times New Roman" pitchFamily="18" charset="0"/>
              </a:rPr>
              <a:t>đi</a:t>
            </a:r>
            <a:r>
              <a:rPr lang="en-US" sz="4000" dirty="0">
                <a:latin typeface="Times New Roman" pitchFamily="18" charset="0"/>
              </a:rPr>
              <a:t> </a:t>
            </a:r>
            <a:r>
              <a:rPr lang="en-US" sz="4000" dirty="0" err="1">
                <a:latin typeface="Times New Roman" pitchFamily="18" charset="0"/>
              </a:rPr>
              <a:t>tình</a:t>
            </a:r>
            <a:r>
              <a:rPr lang="en-US" sz="4000" dirty="0">
                <a:latin typeface="Times New Roman" pitchFamily="18" charset="0"/>
              </a:rPr>
              <a:t> </a:t>
            </a:r>
            <a:r>
              <a:rPr lang="en-US" sz="4000" dirty="0" err="1">
                <a:latin typeface="Times New Roman" pitchFamily="18" charset="0"/>
              </a:rPr>
              <a:t>nghĩa</a:t>
            </a:r>
            <a:r>
              <a:rPr lang="en-US" sz="4000" dirty="0">
                <a:latin typeface="Times New Roman" pitchFamily="18" charset="0"/>
              </a:rPr>
              <a:t> con </a:t>
            </a:r>
            <a:r>
              <a:rPr lang="en-US" sz="4000" dirty="0" err="1">
                <a:latin typeface="Times New Roman" pitchFamily="18" charset="0"/>
              </a:rPr>
              <a:t>người</a:t>
            </a:r>
            <a:r>
              <a:rPr lang="en-US" sz="4000" dirty="0">
                <a:latin typeface="Times New Roman" pitchFamily="18" charset="0"/>
              </a:rPr>
              <a:t>.</a:t>
            </a:r>
          </a:p>
        </p:txBody>
      </p:sp>
    </p:spTree>
    <p:extLst>
      <p:ext uri="{BB962C8B-B14F-4D97-AF65-F5344CB8AC3E}">
        <p14:creationId xmlns:p14="http://schemas.microsoft.com/office/powerpoint/2010/main" val="1834436872"/>
      </p:ext>
    </p:extLst>
  </p:cSld>
  <p:clrMapOvr>
    <a:masterClrMapping/>
  </p:clrMapOvr>
  <p:transition spd="slow">
    <p:push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652955" y="1169378"/>
            <a:ext cx="9024281" cy="2954655"/>
          </a:xfrm>
          <a:prstGeom prst="rect">
            <a:avLst/>
          </a:prstGeom>
          <a:noFill/>
        </p:spPr>
        <p:txBody>
          <a:bodyPr wrap="square" rtlCol="0">
            <a:spAutoFit/>
          </a:bodyPr>
          <a:lstStyle/>
          <a:p>
            <a:pPr algn="ctr">
              <a:lnSpc>
                <a:spcPct val="150000"/>
              </a:lnSpc>
            </a:pPr>
            <a:r>
              <a:rPr lang="zh-CN" altLang="en-US" sz="2800" b="1" dirty="0">
                <a:solidFill>
                  <a:srgbClr val="FF9409"/>
                </a:solidFill>
                <a:latin typeface="微软雅黑" panose="020B0503020204020204" pitchFamily="34" charset="-122"/>
                <a:ea typeface="微软雅黑" panose="020B0503020204020204" pitchFamily="34" charset="-122"/>
              </a:rPr>
              <a:t>版权声明</a:t>
            </a:r>
          </a:p>
          <a:p>
            <a:pPr algn="just">
              <a:lnSpc>
                <a:spcPct val="150000"/>
              </a:lnSpc>
            </a:pPr>
            <a:endParaRPr lang="zh-CN" altLang="en-US" sz="1200" dirty="0">
              <a:latin typeface="微软雅黑" panose="020B0503020204020204" pitchFamily="34" charset="-122"/>
              <a:ea typeface="微软雅黑" panose="020B0503020204020204" pitchFamily="34" charset="-122"/>
            </a:endParaRPr>
          </a:p>
          <a:p>
            <a:pPr algn="just">
              <a:lnSpc>
                <a:spcPct val="150000"/>
              </a:lnSpc>
            </a:pPr>
            <a:r>
              <a:rPr lang="zh-CN" altLang="en-US" sz="1200" dirty="0">
                <a:solidFill>
                  <a:schemeClr val="accent6"/>
                </a:solidFill>
                <a:latin typeface="微软雅黑" panose="020B0503020204020204" pitchFamily="34" charset="-122"/>
                <a:ea typeface="微软雅黑" panose="020B0503020204020204" pitchFamily="34" charset="-122"/>
              </a:rPr>
              <a:t>感谢您下载包图网平台上提供的</a:t>
            </a:r>
            <a:r>
              <a:rPr lang="en-US" altLang="zh-CN" sz="1200" dirty="0">
                <a:solidFill>
                  <a:schemeClr val="accent6"/>
                </a:solidFill>
                <a:latin typeface="微软雅黑" panose="020B0503020204020204" pitchFamily="34" charset="-122"/>
                <a:ea typeface="微软雅黑" panose="020B0503020204020204" pitchFamily="34" charset="-122"/>
              </a:rPr>
              <a:t>PPT</a:t>
            </a:r>
            <a:r>
              <a:rPr lang="zh-CN" altLang="en-US" sz="1200" dirty="0">
                <a:solidFill>
                  <a:schemeClr val="accent6"/>
                </a:solidFill>
                <a:latin typeface="微软雅黑" panose="020B0503020204020204" pitchFamily="34" charset="-122"/>
                <a:ea typeface="微软雅黑" panose="020B0503020204020204" pitchFamily="34" charset="-122"/>
              </a:rPr>
              <a:t>作品，为了您和包图网以及原创作者的利益，请勿复制、传播、销售，否则将承担法律责任！包图网将对作品进行维权，按照传播下载次数进行十倍的索取赔偿！</a:t>
            </a:r>
            <a:endParaRPr lang="en-US" altLang="zh-CN" sz="1200" dirty="0">
              <a:solidFill>
                <a:schemeClr val="accent6"/>
              </a:solidFill>
              <a:latin typeface="微软雅黑" panose="020B0503020204020204" pitchFamily="34" charset="-122"/>
              <a:ea typeface="微软雅黑" panose="020B0503020204020204" pitchFamily="34" charset="-122"/>
            </a:endParaRPr>
          </a:p>
          <a:p>
            <a:pPr algn="just">
              <a:lnSpc>
                <a:spcPct val="150000"/>
              </a:lnSpc>
            </a:pPr>
            <a:endParaRPr lang="zh-CN" altLang="en-US" sz="1200" dirty="0">
              <a:solidFill>
                <a:schemeClr val="accent6"/>
              </a:solidFill>
              <a:latin typeface="微软雅黑" panose="020B0503020204020204" pitchFamily="34" charset="-122"/>
              <a:ea typeface="微软雅黑" panose="020B0503020204020204" pitchFamily="34" charset="-122"/>
            </a:endParaRPr>
          </a:p>
          <a:p>
            <a:pPr algn="just">
              <a:lnSpc>
                <a:spcPct val="150000"/>
              </a:lnSpc>
            </a:pPr>
            <a:r>
              <a:rPr lang="en-US" altLang="zh-CN" sz="1200" dirty="0">
                <a:solidFill>
                  <a:schemeClr val="accent6"/>
                </a:solidFill>
                <a:latin typeface="微软雅黑" panose="020B0503020204020204" pitchFamily="34" charset="-122"/>
                <a:ea typeface="微软雅黑" panose="020B0503020204020204" pitchFamily="34" charset="-122"/>
              </a:rPr>
              <a:t>1.</a:t>
            </a:r>
            <a:r>
              <a:rPr lang="zh-CN" altLang="en-US" sz="1200" dirty="0">
                <a:solidFill>
                  <a:schemeClr val="accent6"/>
                </a:solidFill>
                <a:latin typeface="微软雅黑" panose="020B0503020204020204" pitchFamily="34" charset="-122"/>
                <a:ea typeface="微软雅黑" panose="020B0503020204020204" pitchFamily="34" charset="-122"/>
              </a:rPr>
              <a:t>在包图网出售的</a:t>
            </a:r>
            <a:r>
              <a:rPr lang="en-US" altLang="zh-CN" sz="1200" dirty="0">
                <a:solidFill>
                  <a:schemeClr val="accent6"/>
                </a:solidFill>
                <a:latin typeface="微软雅黑" panose="020B0503020204020204" pitchFamily="34" charset="-122"/>
                <a:ea typeface="微软雅黑" panose="020B0503020204020204" pitchFamily="34" charset="-122"/>
              </a:rPr>
              <a:t>PPT</a:t>
            </a:r>
            <a:r>
              <a:rPr lang="zh-CN" altLang="en-US" sz="1200" dirty="0">
                <a:solidFill>
                  <a:schemeClr val="accent6"/>
                </a:solidFill>
                <a:latin typeface="微软雅黑" panose="020B0503020204020204" pitchFamily="34" charset="-122"/>
                <a:ea typeface="微软雅黑" panose="020B0503020204020204" pitchFamily="34" charset="-122"/>
              </a:rPr>
              <a:t>模板是免版税类（</a:t>
            </a:r>
            <a:r>
              <a:rPr lang="en-US" altLang="zh-CN" sz="1200" dirty="0">
                <a:solidFill>
                  <a:schemeClr val="accent6"/>
                </a:solidFill>
                <a:latin typeface="微软雅黑" panose="020B0503020204020204" pitchFamily="34" charset="-122"/>
                <a:ea typeface="微软雅黑" panose="020B0503020204020204" pitchFamily="34" charset="-122"/>
              </a:rPr>
              <a:t>RF</a:t>
            </a:r>
            <a:r>
              <a:rPr lang="zh-CN" altLang="en-US" sz="1200" dirty="0">
                <a:solidFill>
                  <a:schemeClr val="accent6"/>
                </a:solidFill>
                <a:latin typeface="微软雅黑" panose="020B0503020204020204" pitchFamily="34" charset="-122"/>
                <a:ea typeface="微软雅黑" panose="020B0503020204020204" pitchFamily="34" charset="-122"/>
              </a:rPr>
              <a:t>：</a:t>
            </a:r>
            <a:r>
              <a:rPr lang="en-US" altLang="zh-CN" sz="1200" dirty="0">
                <a:solidFill>
                  <a:schemeClr val="accent6"/>
                </a:solidFill>
                <a:latin typeface="微软雅黑" panose="020B0503020204020204" pitchFamily="34" charset="-122"/>
                <a:ea typeface="微软雅黑" panose="020B0503020204020204" pitchFamily="34" charset="-122"/>
              </a:rPr>
              <a:t>Royalty-Free</a:t>
            </a:r>
            <a:r>
              <a:rPr lang="zh-CN" altLang="en-US" sz="1200" dirty="0">
                <a:solidFill>
                  <a:schemeClr val="accent6"/>
                </a:solidFill>
                <a:latin typeface="微软雅黑" panose="020B0503020204020204" pitchFamily="34" charset="-122"/>
                <a:ea typeface="微软雅黑" panose="020B0503020204020204" pitchFamily="34" charset="-122"/>
              </a:rPr>
              <a:t>）正版受</a:t>
            </a:r>
            <a:r>
              <a:rPr lang="en-US" altLang="zh-CN" sz="1200" dirty="0">
                <a:solidFill>
                  <a:schemeClr val="accent6"/>
                </a:solidFill>
                <a:latin typeface="微软雅黑" panose="020B0503020204020204" pitchFamily="34" charset="-122"/>
                <a:ea typeface="微软雅黑" panose="020B0503020204020204" pitchFamily="34" charset="-122"/>
              </a:rPr>
              <a:t>《</a:t>
            </a:r>
            <a:r>
              <a:rPr lang="zh-CN" altLang="en-US" sz="1200" dirty="0">
                <a:solidFill>
                  <a:schemeClr val="accent6"/>
                </a:solidFill>
                <a:latin typeface="微软雅黑" panose="020B0503020204020204" pitchFamily="34" charset="-122"/>
                <a:ea typeface="微软雅黑" panose="020B0503020204020204" pitchFamily="34" charset="-122"/>
              </a:rPr>
              <a:t>中国人民共和国著作法</a:t>
            </a:r>
            <a:r>
              <a:rPr lang="en-US" altLang="zh-CN" sz="1200" dirty="0">
                <a:solidFill>
                  <a:schemeClr val="accent6"/>
                </a:solidFill>
                <a:latin typeface="微软雅黑" panose="020B0503020204020204" pitchFamily="34" charset="-122"/>
                <a:ea typeface="微软雅黑" panose="020B0503020204020204" pitchFamily="34" charset="-122"/>
              </a:rPr>
              <a:t>》</a:t>
            </a:r>
            <a:r>
              <a:rPr lang="zh-CN" altLang="en-US" sz="1200" dirty="0">
                <a:solidFill>
                  <a:schemeClr val="accent6"/>
                </a:solidFill>
                <a:latin typeface="微软雅黑" panose="020B0503020204020204" pitchFamily="34" charset="-122"/>
                <a:ea typeface="微软雅黑" panose="020B0503020204020204" pitchFamily="34" charset="-122"/>
              </a:rPr>
              <a:t>和</a:t>
            </a:r>
            <a:r>
              <a:rPr lang="en-US" altLang="zh-CN" sz="1200" dirty="0">
                <a:solidFill>
                  <a:schemeClr val="accent6"/>
                </a:solidFill>
                <a:latin typeface="微软雅黑" panose="020B0503020204020204" pitchFamily="34" charset="-122"/>
                <a:ea typeface="微软雅黑" panose="020B0503020204020204" pitchFamily="34" charset="-122"/>
              </a:rPr>
              <a:t>《</a:t>
            </a:r>
            <a:r>
              <a:rPr lang="zh-CN" altLang="en-US" sz="1200" dirty="0">
                <a:solidFill>
                  <a:schemeClr val="accent6"/>
                </a:solidFill>
                <a:latin typeface="微软雅黑" panose="020B0503020204020204" pitchFamily="34" charset="-122"/>
                <a:ea typeface="微软雅黑" panose="020B0503020204020204" pitchFamily="34" charset="-122"/>
              </a:rPr>
              <a:t>世界版权公约</a:t>
            </a:r>
            <a:r>
              <a:rPr lang="en-US" altLang="zh-CN" sz="1200" dirty="0">
                <a:solidFill>
                  <a:schemeClr val="accent6"/>
                </a:solidFill>
                <a:latin typeface="微软雅黑" panose="020B0503020204020204" pitchFamily="34" charset="-122"/>
                <a:ea typeface="微软雅黑" panose="020B0503020204020204" pitchFamily="34" charset="-122"/>
              </a:rPr>
              <a:t>》</a:t>
            </a:r>
            <a:r>
              <a:rPr lang="zh-CN" altLang="en-US" sz="1200" dirty="0">
                <a:solidFill>
                  <a:schemeClr val="accent6"/>
                </a:solidFill>
                <a:latin typeface="微软雅黑" panose="020B0503020204020204" pitchFamily="34" charset="-122"/>
                <a:ea typeface="微软雅黑" panose="020B0503020204020204" pitchFamily="34" charset="-122"/>
              </a:rPr>
              <a:t>的保护，作品的所有权、版权和著作权归包图网所有，您下载的是</a:t>
            </a:r>
            <a:r>
              <a:rPr lang="en-US" altLang="zh-CN" sz="1200" dirty="0">
                <a:solidFill>
                  <a:schemeClr val="accent6"/>
                </a:solidFill>
                <a:latin typeface="微软雅黑" panose="020B0503020204020204" pitchFamily="34" charset="-122"/>
                <a:ea typeface="微软雅黑" panose="020B0503020204020204" pitchFamily="34" charset="-122"/>
              </a:rPr>
              <a:t>PPT</a:t>
            </a:r>
            <a:r>
              <a:rPr lang="zh-CN" altLang="en-US" sz="1200" dirty="0">
                <a:solidFill>
                  <a:schemeClr val="accent6"/>
                </a:solidFill>
                <a:latin typeface="微软雅黑" panose="020B0503020204020204" pitchFamily="34" charset="-122"/>
                <a:ea typeface="微软雅黑" panose="020B0503020204020204" pitchFamily="34" charset="-122"/>
              </a:rPr>
              <a:t>模板素材的使用权。</a:t>
            </a:r>
          </a:p>
          <a:p>
            <a:pPr algn="just">
              <a:lnSpc>
                <a:spcPct val="150000"/>
              </a:lnSpc>
            </a:pPr>
            <a:r>
              <a:rPr lang="en-US" altLang="zh-CN" sz="1200" dirty="0">
                <a:solidFill>
                  <a:schemeClr val="accent6"/>
                </a:solidFill>
                <a:latin typeface="微软雅黑" panose="020B0503020204020204" pitchFamily="34" charset="-122"/>
                <a:ea typeface="微软雅黑" panose="020B0503020204020204" pitchFamily="34" charset="-122"/>
              </a:rPr>
              <a:t>2.</a:t>
            </a:r>
            <a:r>
              <a:rPr lang="zh-CN" altLang="en-US" sz="1200" dirty="0">
                <a:solidFill>
                  <a:schemeClr val="accent6"/>
                </a:solidFill>
                <a:latin typeface="微软雅黑" panose="020B0503020204020204" pitchFamily="34" charset="-122"/>
                <a:ea typeface="微软雅黑" panose="020B0503020204020204" pitchFamily="34" charset="-122"/>
              </a:rPr>
              <a:t>不得将包图网的</a:t>
            </a:r>
            <a:r>
              <a:rPr lang="en-US" altLang="zh-CN" sz="1200" dirty="0">
                <a:solidFill>
                  <a:schemeClr val="accent6"/>
                </a:solidFill>
                <a:latin typeface="微软雅黑" panose="020B0503020204020204" pitchFamily="34" charset="-122"/>
                <a:ea typeface="微软雅黑" panose="020B0503020204020204" pitchFamily="34" charset="-122"/>
              </a:rPr>
              <a:t>PPT</a:t>
            </a:r>
            <a:r>
              <a:rPr lang="zh-CN" altLang="en-US" sz="1200" dirty="0">
                <a:solidFill>
                  <a:schemeClr val="accent6"/>
                </a:solidFill>
                <a:latin typeface="微软雅黑" panose="020B0503020204020204" pitchFamily="34" charset="-122"/>
                <a:ea typeface="微软雅黑" panose="020B0503020204020204" pitchFamily="34" charset="-122"/>
              </a:rPr>
              <a:t>模板、</a:t>
            </a:r>
            <a:r>
              <a:rPr lang="en-US" altLang="zh-CN" sz="1200" dirty="0">
                <a:solidFill>
                  <a:schemeClr val="accent6"/>
                </a:solidFill>
                <a:latin typeface="微软雅黑" panose="020B0503020204020204" pitchFamily="34" charset="-122"/>
                <a:ea typeface="微软雅黑" panose="020B0503020204020204" pitchFamily="34" charset="-122"/>
              </a:rPr>
              <a:t>PPT</a:t>
            </a:r>
            <a:r>
              <a:rPr lang="zh-CN" altLang="en-US" sz="1200" dirty="0">
                <a:solidFill>
                  <a:schemeClr val="accent6"/>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p>
        </p:txBody>
      </p:sp>
      <p:sp>
        <p:nvSpPr>
          <p:cNvPr id="9" name="文本框 8"/>
          <p:cNvSpPr txBox="1"/>
          <p:nvPr/>
        </p:nvSpPr>
        <p:spPr>
          <a:xfrm>
            <a:off x="1652955" y="4984409"/>
            <a:ext cx="7297081" cy="36933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just"/>
            <a:r>
              <a:rPr lang="zh-CN" altLang="en-US" b="1" dirty="0">
                <a:solidFill>
                  <a:srgbClr val="FF9409"/>
                </a:solidFill>
              </a:rPr>
              <a:t>更多精品</a:t>
            </a:r>
            <a:r>
              <a:rPr lang="en-US" altLang="zh-CN" b="1" dirty="0">
                <a:solidFill>
                  <a:srgbClr val="FF9409"/>
                </a:solidFill>
              </a:rPr>
              <a:t>PPT</a:t>
            </a:r>
            <a:r>
              <a:rPr lang="zh-CN" altLang="en-US" b="1" dirty="0">
                <a:solidFill>
                  <a:srgbClr val="FF9409"/>
                </a:solidFill>
              </a:rPr>
              <a:t>模板：</a:t>
            </a:r>
            <a:r>
              <a:rPr lang="en-US" altLang="zh-CN" b="1" dirty="0">
                <a:solidFill>
                  <a:schemeClr val="bg1"/>
                </a:solidFill>
                <a:hlinkClick r:id="rId4"/>
              </a:rPr>
              <a:t>http://ibaotu.com/ppt/</a:t>
            </a:r>
            <a:endParaRPr lang="zh-CN" altLang="en-US" b="1" dirty="0">
              <a:solidFill>
                <a:schemeClr val="bg1"/>
              </a:solidFill>
            </a:endParaRPr>
          </a:p>
        </p:txBody>
      </p:sp>
      <p:grpSp>
        <p:nvGrpSpPr>
          <p:cNvPr id="12" name="组合 11"/>
          <p:cNvGrpSpPr/>
          <p:nvPr/>
        </p:nvGrpSpPr>
        <p:grpSpPr>
          <a:xfrm>
            <a:off x="9313097" y="4984409"/>
            <a:ext cx="1364139" cy="369332"/>
            <a:chOff x="8158550" y="5010841"/>
            <a:chExt cx="1364139" cy="369332"/>
          </a:xfrm>
          <a:effectLst/>
        </p:grpSpPr>
        <p:sp>
          <p:nvSpPr>
            <p:cNvPr id="5" name="矩形: 圆角 4"/>
            <p:cNvSpPr/>
            <p:nvPr/>
          </p:nvSpPr>
          <p:spPr>
            <a:xfrm>
              <a:off x="8158550" y="5010841"/>
              <a:ext cx="1336431" cy="342900"/>
            </a:xfrm>
            <a:prstGeom prst="roundRect">
              <a:avLst/>
            </a:prstGeom>
            <a:solidFill>
              <a:schemeClr val="accent6">
                <a:lumMod val="40000"/>
                <a:lumOff val="60000"/>
              </a:schemeClr>
            </a:solidFill>
            <a:ln>
              <a:noFill/>
            </a:ln>
            <a:effectLst>
              <a:reflection blurRad="6350" stA="52000" endA="300" endPos="3500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endParaRPr lang="zh-CN" altLang="en-US" dirty="0">
                <a:solidFill>
                  <a:srgbClr val="FF0000"/>
                </a:solidFill>
                <a:highlight>
                  <a:srgbClr val="FFFF00"/>
                </a:highlight>
              </a:endParaRPr>
            </a:p>
          </p:txBody>
        </p:sp>
        <p:sp>
          <p:nvSpPr>
            <p:cNvPr id="6" name="文本框 5"/>
            <p:cNvSpPr txBox="1"/>
            <p:nvPr/>
          </p:nvSpPr>
          <p:spPr>
            <a:xfrm>
              <a:off x="8278621" y="5010841"/>
              <a:ext cx="1244068" cy="369332"/>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hlinkClick r:id="rId4"/>
                </a:rPr>
                <a:t>点击进入</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r="15340" b="32"/>
          <a:stretch>
            <a:fillRect/>
          </a:stretch>
        </p:blipFill>
        <p:spPr>
          <a:xfrm rot="16200000">
            <a:off x="2665070" y="-2665072"/>
            <a:ext cx="6858001" cy="12188142"/>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19775" y="5056626"/>
            <a:ext cx="1905712" cy="849323"/>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0932" y="1274336"/>
            <a:ext cx="1866412" cy="1208134"/>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60120" y="2949266"/>
            <a:ext cx="1531393" cy="3901641"/>
          </a:xfrm>
          <a:prstGeom prst="rect">
            <a:avLst/>
          </a:prstGeom>
        </p:spPr>
      </p:pic>
      <p:pic>
        <p:nvPicPr>
          <p:cNvPr id="18" name="图片 9"/>
          <p:cNvPicPr>
            <a:picLocks noChangeAspect="1"/>
          </p:cNvPicPr>
          <p:nvPr/>
        </p:nvPicPr>
        <p:blipFill>
          <a:blip r:embed="rId9">
            <a:clrChange>
              <a:clrFrom>
                <a:srgbClr val="F4F0ED"/>
              </a:clrFrom>
              <a:clrTo>
                <a:srgbClr val="F4F0ED">
                  <a:alpha val="0"/>
                </a:srgbClr>
              </a:clrTo>
            </a:clrChange>
            <a:extLst>
              <a:ext uri="{28A0092B-C50C-407E-A947-70E740481C1C}">
                <a14:useLocalDpi xmlns:a14="http://schemas.microsoft.com/office/drawing/2010/main" val="0"/>
              </a:ext>
            </a:extLst>
          </a:blip>
          <a:srcRect/>
          <a:stretch>
            <a:fillRect/>
          </a:stretch>
        </p:blipFill>
        <p:spPr bwMode="auto">
          <a:xfrm flipH="1">
            <a:off x="-11801" y="1697393"/>
            <a:ext cx="7373074" cy="5122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40756" y="2543418"/>
            <a:ext cx="1947386" cy="2781980"/>
          </a:xfrm>
          <a:prstGeom prst="rect">
            <a:avLst/>
          </a:prstGeom>
        </p:spPr>
      </p:pic>
      <p:pic>
        <p:nvPicPr>
          <p:cNvPr id="16" name="图片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1212132" flipH="1">
            <a:off x="-74997" y="-35169"/>
            <a:ext cx="1910056" cy="2619008"/>
          </a:xfrm>
          <a:prstGeom prst="rect">
            <a:avLst/>
          </a:prstGeom>
        </p:spPr>
      </p:pic>
      <p:pic>
        <p:nvPicPr>
          <p:cNvPr id="20" name="图片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51249" y="1220668"/>
            <a:ext cx="4895328" cy="4619182"/>
          </a:xfrm>
          <a:prstGeom prst="rect">
            <a:avLst/>
          </a:prstGeom>
        </p:spPr>
      </p:pic>
      <p:pic>
        <p:nvPicPr>
          <p:cNvPr id="17" name="图片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1212132" flipH="1">
            <a:off x="834198" y="-62164"/>
            <a:ext cx="1390293" cy="1906326"/>
          </a:xfrm>
          <a:prstGeom prst="rect">
            <a:avLst/>
          </a:prstGeom>
        </p:spPr>
      </p:pic>
      <p:pic>
        <p:nvPicPr>
          <p:cNvPr id="19" name="图片 1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40942" y="3900840"/>
            <a:ext cx="3405635" cy="2101349"/>
          </a:xfrm>
          <a:prstGeom prst="rect">
            <a:avLst/>
          </a:prstGeom>
        </p:spPr>
      </p:pic>
      <p:pic>
        <p:nvPicPr>
          <p:cNvPr id="22" name="图片 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97096" y="2329612"/>
            <a:ext cx="4842633" cy="4249915"/>
          </a:xfrm>
          <a:prstGeom prst="rect">
            <a:avLst/>
          </a:prstGeom>
        </p:spPr>
      </p:pic>
      <p:sp>
        <p:nvSpPr>
          <p:cNvPr id="13" name="文本框 12"/>
          <p:cNvSpPr txBox="1"/>
          <p:nvPr/>
        </p:nvSpPr>
        <p:spPr>
          <a:xfrm>
            <a:off x="3524250" y="2467684"/>
            <a:ext cx="5047279" cy="1323439"/>
          </a:xfrm>
          <a:prstGeom prst="rect">
            <a:avLst/>
          </a:prstGeom>
          <a:noFill/>
        </p:spPr>
        <p:txBody>
          <a:bodyPr vert="horz" wrap="square" rtlCol="0">
            <a:spAutoFit/>
          </a:bodyPr>
          <a:lstStyle/>
          <a:p>
            <a:pPr algn="dist" defTabSz="914400"/>
            <a:r>
              <a:rPr lang="en-US" altLang="zh-CN" sz="8000" dirty="0" smtClean="0">
                <a:solidFill>
                  <a:prstClr val="black"/>
                </a:solidFill>
                <a:latin typeface="Microsoft YaHei UI" panose="020B0503020204020204" pitchFamily="34" charset="-122"/>
                <a:ea typeface="Microsoft YaHei UI" panose="020B0503020204020204" pitchFamily="34" charset="-122"/>
              </a:rPr>
              <a:t>THANKS</a:t>
            </a:r>
            <a:endParaRPr lang="zh-CN" altLang="en-US" sz="8000" dirty="0">
              <a:solidFill>
                <a:prstClr val="black"/>
              </a:solidFill>
              <a:latin typeface="Microsoft YaHei UI" panose="020B0503020204020204" pitchFamily="34" charset="-122"/>
              <a:ea typeface="Microsoft YaHei UI" panose="020B0503020204020204" pitchFamily="34" charset="-122"/>
            </a:endParaRPr>
          </a:p>
        </p:txBody>
      </p:sp>
      <p:sp>
        <p:nvSpPr>
          <p:cNvPr id="21" name="Oval 20"/>
          <p:cNvSpPr/>
          <p:nvPr/>
        </p:nvSpPr>
        <p:spPr>
          <a:xfrm>
            <a:off x="11996057" y="0"/>
            <a:ext cx="195943" cy="1501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44035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15"/>
                                        </p:tgtEl>
                                        <p:attrNameLst>
                                          <p:attrName>r</p:attrName>
                                        </p:attrNameLst>
                                      </p:cBhvr>
                                    </p:animRot>
                                    <p:animRot by="-240000">
                                      <p:cBhvr>
                                        <p:cTn id="19" dur="200" fill="hold">
                                          <p:stCondLst>
                                            <p:cond delay="200"/>
                                          </p:stCondLst>
                                        </p:cTn>
                                        <p:tgtEl>
                                          <p:spTgt spid="15"/>
                                        </p:tgtEl>
                                        <p:attrNameLst>
                                          <p:attrName>r</p:attrName>
                                        </p:attrNameLst>
                                      </p:cBhvr>
                                    </p:animRot>
                                    <p:animRot by="240000">
                                      <p:cBhvr>
                                        <p:cTn id="20" dur="200" fill="hold">
                                          <p:stCondLst>
                                            <p:cond delay="400"/>
                                          </p:stCondLst>
                                        </p:cTn>
                                        <p:tgtEl>
                                          <p:spTgt spid="15"/>
                                        </p:tgtEl>
                                        <p:attrNameLst>
                                          <p:attrName>r</p:attrName>
                                        </p:attrNameLst>
                                      </p:cBhvr>
                                    </p:animRot>
                                    <p:animRot by="-240000">
                                      <p:cBhvr>
                                        <p:cTn id="21" dur="200" fill="hold">
                                          <p:stCondLst>
                                            <p:cond delay="600"/>
                                          </p:stCondLst>
                                        </p:cTn>
                                        <p:tgtEl>
                                          <p:spTgt spid="15"/>
                                        </p:tgtEl>
                                        <p:attrNameLst>
                                          <p:attrName>r</p:attrName>
                                        </p:attrNameLst>
                                      </p:cBhvr>
                                    </p:animRot>
                                    <p:animRot by="120000">
                                      <p:cBhvr>
                                        <p:cTn id="22"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59" name="Text Box 31"/>
          <p:cNvSpPr txBox="1">
            <a:spLocks noChangeArrowheads="1"/>
          </p:cNvSpPr>
          <p:nvPr/>
        </p:nvSpPr>
        <p:spPr bwMode="auto">
          <a:xfrm>
            <a:off x="1752600" y="1752600"/>
            <a:ext cx="2209800" cy="3939540"/>
          </a:xfrm>
          <a:prstGeom prst="rect">
            <a:avLst/>
          </a:prstGeom>
          <a:solidFill>
            <a:srgbClr val="FFFF99"/>
          </a:solidFill>
          <a:ln w="9525">
            <a:solidFill>
              <a:srgbClr val="003399"/>
            </a:solidFill>
            <a:miter lim="800000"/>
            <a:headEnd/>
            <a:tailEnd/>
          </a:ln>
        </p:spPr>
        <p:txBody>
          <a:bodyPr>
            <a:spAutoFit/>
          </a:bodyPr>
          <a:lstStyle/>
          <a:p>
            <a:pPr marL="457200" indent="-457200" algn="ctr">
              <a:spcBef>
                <a:spcPct val="50000"/>
              </a:spcBef>
              <a:defRPr/>
            </a:pPr>
            <a:r>
              <a:rPr lang="en-US" sz="2400" u="sng" dirty="0">
                <a:solidFill>
                  <a:srgbClr val="993300"/>
                </a:solidFill>
                <a:latin typeface="Times New Roman" pitchFamily="18" charset="0"/>
              </a:rPr>
              <a:t>1</a:t>
            </a:r>
          </a:p>
          <a:p>
            <a:pPr>
              <a:spcBef>
                <a:spcPct val="50000"/>
              </a:spcBef>
              <a:defRPr/>
            </a:pPr>
            <a:r>
              <a:rPr lang="en-US" sz="2800" b="1" dirty="0" err="1" smtClean="0">
                <a:solidFill>
                  <a:srgbClr val="3333CC"/>
                </a:solidFill>
                <a:latin typeface="Times New Roman" pitchFamily="18" charset="0"/>
              </a:rPr>
              <a:t>Nguồn</a:t>
            </a:r>
            <a:r>
              <a:rPr lang="en-US" sz="2800" b="1" dirty="0" smtClean="0">
                <a:solidFill>
                  <a:srgbClr val="3333CC"/>
                </a:solidFill>
                <a:latin typeface="Times New Roman" pitchFamily="18" charset="0"/>
              </a:rPr>
              <a:t> </a:t>
            </a:r>
            <a:r>
              <a:rPr lang="en-US" sz="2800" b="1" dirty="0" err="1" smtClean="0">
                <a:solidFill>
                  <a:srgbClr val="3333CC"/>
                </a:solidFill>
                <a:latin typeface="Times New Roman" pitchFamily="18" charset="0"/>
              </a:rPr>
              <a:t>gốc</a:t>
            </a:r>
            <a:r>
              <a:rPr lang="en-US" sz="2800" b="1" dirty="0" smtClean="0">
                <a:solidFill>
                  <a:srgbClr val="3333CC"/>
                </a:solidFill>
                <a:latin typeface="Times New Roman" pitchFamily="18" charset="0"/>
              </a:rPr>
              <a:t>, </a:t>
            </a:r>
            <a:r>
              <a:rPr lang="en-US" sz="2800" b="1" dirty="0" err="1" smtClean="0">
                <a:solidFill>
                  <a:srgbClr val="3333CC"/>
                </a:solidFill>
                <a:latin typeface="Times New Roman" pitchFamily="18" charset="0"/>
              </a:rPr>
              <a:t>xuất</a:t>
            </a:r>
            <a:r>
              <a:rPr lang="en-US" sz="2800" b="1" dirty="0" smtClean="0">
                <a:solidFill>
                  <a:srgbClr val="3333CC"/>
                </a:solidFill>
                <a:latin typeface="Times New Roman" pitchFamily="18" charset="0"/>
              </a:rPr>
              <a:t> </a:t>
            </a:r>
            <a:r>
              <a:rPr lang="en-US" sz="2800" b="1" dirty="0" err="1" smtClean="0">
                <a:solidFill>
                  <a:srgbClr val="3333CC"/>
                </a:solidFill>
                <a:latin typeface="Times New Roman" pitchFamily="18" charset="0"/>
              </a:rPr>
              <a:t>xư</a:t>
            </a:r>
            <a:r>
              <a:rPr lang="en-US" sz="2800" b="1" dirty="0" smtClean="0">
                <a:solidFill>
                  <a:srgbClr val="3333CC"/>
                </a:solidFill>
                <a:latin typeface="Times New Roman" pitchFamily="18" charset="0"/>
              </a:rPr>
              <a:t>́</a:t>
            </a:r>
            <a:endParaRPr lang="en-US" sz="2800" b="1" dirty="0">
              <a:solidFill>
                <a:srgbClr val="3333CC"/>
              </a:solidFill>
              <a:latin typeface="Times New Roman" pitchFamily="18" charset="0"/>
            </a:endParaRPr>
          </a:p>
          <a:p>
            <a:pPr>
              <a:spcBef>
                <a:spcPct val="50000"/>
              </a:spcBef>
              <a:defRPr/>
            </a:pPr>
            <a:r>
              <a:rPr lang="en-US" sz="2400" b="1" dirty="0" err="1" smtClean="0">
                <a:latin typeface="Times New Roman" pitchFamily="18" charset="0"/>
              </a:rPr>
              <a:t>Điểm</a:t>
            </a:r>
            <a:r>
              <a:rPr lang="en-US" sz="2400" b="1" dirty="0" smtClean="0">
                <a:latin typeface="Times New Roman" pitchFamily="18" charset="0"/>
              </a:rPr>
              <a:t> </a:t>
            </a:r>
            <a:r>
              <a:rPr lang="en-US" sz="2400" b="1" dirty="0" err="1" smtClean="0">
                <a:latin typeface="Times New Roman" pitchFamily="18" charset="0"/>
              </a:rPr>
              <a:t>giống</a:t>
            </a:r>
            <a:r>
              <a:rPr lang="en-US" sz="2400" b="1" dirty="0" smtClean="0">
                <a:latin typeface="Times New Roman" pitchFamily="18" charset="0"/>
              </a:rPr>
              <a:t> </a:t>
            </a:r>
            <a:r>
              <a:rPr lang="en-US" sz="2400" b="1" dirty="0" err="1" smtClean="0">
                <a:latin typeface="Times New Roman" pitchFamily="18" charset="0"/>
              </a:rPr>
              <a:t>va</a:t>
            </a:r>
            <a:r>
              <a:rPr lang="en-US" sz="2400" b="1" dirty="0" smtClean="0">
                <a:latin typeface="Times New Roman" pitchFamily="18" charset="0"/>
              </a:rPr>
              <a:t>̀ </a:t>
            </a:r>
            <a:r>
              <a:rPr lang="en-US" sz="2400" b="1" dirty="0" err="1" smtClean="0">
                <a:latin typeface="Times New Roman" pitchFamily="18" charset="0"/>
              </a:rPr>
              <a:t>khác</a:t>
            </a:r>
            <a:r>
              <a:rPr lang="en-US" sz="2400" b="1" dirty="0" smtClean="0">
                <a:latin typeface="Times New Roman" pitchFamily="18" charset="0"/>
              </a:rPr>
              <a:t> </a:t>
            </a:r>
            <a:r>
              <a:rPr lang="en-US" sz="2400" b="1" dirty="0" err="1" smtClean="0">
                <a:latin typeface="Times New Roman" pitchFamily="18" charset="0"/>
              </a:rPr>
              <a:t>nhau</a:t>
            </a:r>
            <a:r>
              <a:rPr lang="en-US" sz="2400" b="1" dirty="0" smtClean="0">
                <a:latin typeface="Times New Roman" pitchFamily="18" charset="0"/>
              </a:rPr>
              <a:t> </a:t>
            </a:r>
            <a:r>
              <a:rPr lang="en-US" sz="2400" b="1" dirty="0" err="1" smtClean="0">
                <a:latin typeface="Times New Roman" pitchFamily="18" charset="0"/>
              </a:rPr>
              <a:t>giữa</a:t>
            </a:r>
            <a:r>
              <a:rPr lang="en-US" sz="2400" b="1" dirty="0" smtClean="0">
                <a:latin typeface="Times New Roman" pitchFamily="18" charset="0"/>
              </a:rPr>
              <a:t> “Kim </a:t>
            </a:r>
            <a:r>
              <a:rPr lang="en-US" sz="2400" b="1" dirty="0" err="1" smtClean="0">
                <a:latin typeface="Times New Roman" pitchFamily="18" charset="0"/>
              </a:rPr>
              <a:t>Vân</a:t>
            </a:r>
            <a:r>
              <a:rPr lang="en-US" sz="2400" b="1" dirty="0" smtClean="0">
                <a:latin typeface="Times New Roman" pitchFamily="18" charset="0"/>
              </a:rPr>
              <a:t> </a:t>
            </a:r>
            <a:r>
              <a:rPr lang="en-US" sz="2400" b="1" dirty="0" err="1" smtClean="0">
                <a:latin typeface="Times New Roman" pitchFamily="18" charset="0"/>
              </a:rPr>
              <a:t>Kiều</a:t>
            </a:r>
            <a:r>
              <a:rPr lang="en-US" sz="2400" b="1" dirty="0" smtClean="0">
                <a:latin typeface="Times New Roman" pitchFamily="18" charset="0"/>
              </a:rPr>
              <a:t>” </a:t>
            </a:r>
            <a:r>
              <a:rPr lang="en-US" sz="2400" b="1" dirty="0" err="1" smtClean="0">
                <a:latin typeface="Times New Roman" pitchFamily="18" charset="0"/>
              </a:rPr>
              <a:t>va</a:t>
            </a:r>
            <a:r>
              <a:rPr lang="en-US" sz="2400" b="1" dirty="0" smtClean="0">
                <a:latin typeface="Times New Roman" pitchFamily="18" charset="0"/>
              </a:rPr>
              <a:t>̀ “</a:t>
            </a:r>
            <a:r>
              <a:rPr lang="en-US" sz="2400" b="1" dirty="0" err="1" smtClean="0">
                <a:latin typeface="Times New Roman" pitchFamily="18" charset="0"/>
              </a:rPr>
              <a:t>Truyện</a:t>
            </a:r>
            <a:r>
              <a:rPr lang="en-US" sz="2400" b="1" dirty="0" smtClean="0">
                <a:latin typeface="Times New Roman" pitchFamily="18" charset="0"/>
              </a:rPr>
              <a:t> </a:t>
            </a:r>
            <a:r>
              <a:rPr lang="en-US" sz="2400" b="1" dirty="0" err="1" smtClean="0">
                <a:latin typeface="Times New Roman" pitchFamily="18" charset="0"/>
              </a:rPr>
              <a:t>Kiều</a:t>
            </a:r>
            <a:r>
              <a:rPr lang="en-US" sz="2400" b="1" dirty="0" smtClean="0">
                <a:latin typeface="Times New Roman" pitchFamily="18" charset="0"/>
              </a:rPr>
              <a:t>”? </a:t>
            </a:r>
            <a:endParaRPr lang="en-US" sz="2400" dirty="0">
              <a:latin typeface="Times New Roman" pitchFamily="18" charset="0"/>
            </a:endParaRPr>
          </a:p>
        </p:txBody>
      </p:sp>
      <p:sp>
        <p:nvSpPr>
          <p:cNvPr id="7171" name="Text Box 32"/>
          <p:cNvSpPr txBox="1">
            <a:spLocks noChangeArrowheads="1"/>
          </p:cNvSpPr>
          <p:nvPr/>
        </p:nvSpPr>
        <p:spPr bwMode="auto">
          <a:xfrm>
            <a:off x="5257799" y="1893948"/>
            <a:ext cx="2133600" cy="3600986"/>
          </a:xfrm>
          <a:prstGeom prst="rect">
            <a:avLst/>
          </a:prstGeom>
          <a:solidFill>
            <a:srgbClr val="FFFF99"/>
          </a:solidFill>
          <a:ln w="9525">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400" u="sng" dirty="0">
                <a:solidFill>
                  <a:srgbClr val="993300"/>
                </a:solidFill>
                <a:latin typeface="Times New Roman" pitchFamily="18" charset="0"/>
              </a:rPr>
              <a:t>2</a:t>
            </a:r>
          </a:p>
          <a:p>
            <a:pPr eaLnBrk="1" hangingPunct="1">
              <a:spcBef>
                <a:spcPct val="50000"/>
              </a:spcBef>
            </a:pPr>
            <a:r>
              <a:rPr lang="en-US" sz="2400" b="1" dirty="0" err="1" smtClean="0">
                <a:solidFill>
                  <a:srgbClr val="3333CC"/>
                </a:solidFill>
                <a:latin typeface="Times New Roman" pitchFamily="18" charset="0"/>
              </a:rPr>
              <a:t>Cốt</a:t>
            </a:r>
            <a:r>
              <a:rPr lang="en-US" sz="2400" b="1" dirty="0" smtClean="0">
                <a:solidFill>
                  <a:srgbClr val="3333CC"/>
                </a:solidFill>
                <a:latin typeface="Times New Roman" pitchFamily="18" charset="0"/>
              </a:rPr>
              <a:t> </a:t>
            </a:r>
            <a:r>
              <a:rPr lang="en-US" sz="2400" b="1" dirty="0" err="1" smtClean="0">
                <a:solidFill>
                  <a:srgbClr val="3333CC"/>
                </a:solidFill>
                <a:latin typeface="Times New Roman" pitchFamily="18" charset="0"/>
              </a:rPr>
              <a:t>truyện</a:t>
            </a:r>
            <a:endParaRPr lang="en-US" sz="2400" b="1" dirty="0">
              <a:solidFill>
                <a:srgbClr val="3333CC"/>
              </a:solidFill>
              <a:latin typeface="Times New Roman" pitchFamily="18" charset="0"/>
            </a:endParaRPr>
          </a:p>
          <a:p>
            <a:pPr eaLnBrk="1" hangingPunct="1">
              <a:spcBef>
                <a:spcPct val="50000"/>
              </a:spcBef>
            </a:pPr>
            <a:r>
              <a:rPr lang="en-US" sz="2400" b="1" dirty="0" err="1" smtClean="0">
                <a:latin typeface="Times New Roman" pitchFamily="18" charset="0"/>
              </a:rPr>
              <a:t>Nắm</a:t>
            </a:r>
            <a:r>
              <a:rPr lang="en-US" sz="2400" b="1" dirty="0" smtClean="0">
                <a:latin typeface="Times New Roman" pitchFamily="18" charset="0"/>
              </a:rPr>
              <a:t> </a:t>
            </a:r>
            <a:r>
              <a:rPr lang="en-US" sz="2400" b="1" dirty="0" err="1" smtClean="0">
                <a:latin typeface="Times New Roman" pitchFamily="18" charset="0"/>
              </a:rPr>
              <a:t>được</a:t>
            </a:r>
            <a:r>
              <a:rPr lang="en-US" sz="2400" b="1" dirty="0" smtClean="0">
                <a:latin typeface="Times New Roman" pitchFamily="18" charset="0"/>
              </a:rPr>
              <a:t> </a:t>
            </a:r>
            <a:r>
              <a:rPr lang="en-US" sz="2400" b="1" dirty="0" err="1" smtClean="0">
                <a:latin typeface="Times New Roman" pitchFamily="18" charset="0"/>
              </a:rPr>
              <a:t>các</a:t>
            </a:r>
            <a:r>
              <a:rPr lang="en-US" sz="2400" b="1" dirty="0" smtClean="0">
                <a:latin typeface="Times New Roman" pitchFamily="18" charset="0"/>
              </a:rPr>
              <a:t> </a:t>
            </a:r>
            <a:r>
              <a:rPr lang="en-US" sz="2400" b="1" dirty="0" err="1" smtClean="0">
                <a:latin typeface="Times New Roman" pitchFamily="18" charset="0"/>
              </a:rPr>
              <a:t>sư</a:t>
            </a:r>
            <a:r>
              <a:rPr lang="en-US" sz="2400" b="1" dirty="0" smtClean="0">
                <a:latin typeface="Times New Roman" pitchFamily="18" charset="0"/>
              </a:rPr>
              <a:t>̣ </a:t>
            </a:r>
            <a:r>
              <a:rPr lang="en-US" sz="2400" b="1" dirty="0" err="1" smtClean="0">
                <a:latin typeface="Times New Roman" pitchFamily="18" charset="0"/>
              </a:rPr>
              <a:t>việc</a:t>
            </a:r>
            <a:r>
              <a:rPr lang="en-US" sz="2400" b="1" dirty="0" smtClean="0">
                <a:latin typeface="Times New Roman" pitchFamily="18" charset="0"/>
              </a:rPr>
              <a:t> </a:t>
            </a:r>
            <a:r>
              <a:rPr lang="en-US" sz="2400" b="1" dirty="0" err="1" smtClean="0">
                <a:latin typeface="Times New Roman" pitchFamily="18" charset="0"/>
              </a:rPr>
              <a:t>chính</a:t>
            </a:r>
            <a:r>
              <a:rPr lang="en-US" sz="2400" b="1" dirty="0" smtClean="0">
                <a:latin typeface="Times New Roman" pitchFamily="18" charset="0"/>
              </a:rPr>
              <a:t> </a:t>
            </a:r>
            <a:r>
              <a:rPr lang="en-US" sz="2400" b="1" dirty="0" err="1" smtClean="0">
                <a:latin typeface="Times New Roman" pitchFamily="18" charset="0"/>
              </a:rPr>
              <a:t>diễn</a:t>
            </a:r>
            <a:r>
              <a:rPr lang="en-US" sz="2400" b="1" dirty="0" smtClean="0">
                <a:latin typeface="Times New Roman" pitchFamily="18" charset="0"/>
              </a:rPr>
              <a:t> </a:t>
            </a:r>
            <a:r>
              <a:rPr lang="en-US" sz="2400" b="1" dirty="0" err="1" smtClean="0">
                <a:latin typeface="Times New Roman" pitchFamily="18" charset="0"/>
              </a:rPr>
              <a:t>ra</a:t>
            </a:r>
            <a:r>
              <a:rPr lang="en-US" sz="2400" b="1" dirty="0" smtClean="0">
                <a:latin typeface="Times New Roman" pitchFamily="18" charset="0"/>
              </a:rPr>
              <a:t> </a:t>
            </a:r>
            <a:r>
              <a:rPr lang="en-US" sz="2400" b="1" dirty="0" err="1" smtClean="0">
                <a:latin typeface="Times New Roman" pitchFamily="18" charset="0"/>
              </a:rPr>
              <a:t>trong</a:t>
            </a:r>
            <a:r>
              <a:rPr lang="en-US" sz="2400" b="1" dirty="0" smtClean="0">
                <a:latin typeface="Times New Roman" pitchFamily="18" charset="0"/>
              </a:rPr>
              <a:t> </a:t>
            </a:r>
            <a:r>
              <a:rPr lang="en-US" sz="2400" b="1" dirty="0" err="1" smtClean="0">
                <a:latin typeface="Times New Roman" pitchFamily="18" charset="0"/>
              </a:rPr>
              <a:t>cuộc</a:t>
            </a:r>
            <a:r>
              <a:rPr lang="en-US" sz="2400" b="1" dirty="0" smtClean="0">
                <a:latin typeface="Times New Roman" pitchFamily="18" charset="0"/>
              </a:rPr>
              <a:t> </a:t>
            </a:r>
            <a:r>
              <a:rPr lang="en-US" sz="2400" b="1" dirty="0" err="1" smtClean="0">
                <a:latin typeface="Times New Roman" pitchFamily="18" charset="0"/>
              </a:rPr>
              <a:t>đời</a:t>
            </a:r>
            <a:r>
              <a:rPr lang="en-US" sz="2400" b="1" dirty="0" smtClean="0">
                <a:latin typeface="Times New Roman" pitchFamily="18" charset="0"/>
              </a:rPr>
              <a:t> </a:t>
            </a:r>
            <a:r>
              <a:rPr lang="en-US" sz="2400" b="1" dirty="0" err="1" smtClean="0">
                <a:latin typeface="Times New Roman" pitchFamily="18" charset="0"/>
              </a:rPr>
              <a:t>Thúy</a:t>
            </a:r>
            <a:r>
              <a:rPr lang="en-US" sz="2400" b="1" dirty="0" smtClean="0">
                <a:latin typeface="Times New Roman" pitchFamily="18" charset="0"/>
              </a:rPr>
              <a:t> </a:t>
            </a:r>
            <a:r>
              <a:rPr lang="en-US" sz="2400" b="1" dirty="0" err="1" smtClean="0">
                <a:latin typeface="Times New Roman" pitchFamily="18" charset="0"/>
              </a:rPr>
              <a:t>Kiều</a:t>
            </a:r>
            <a:r>
              <a:rPr lang="en-US" sz="2400" b="1" dirty="0" smtClean="0">
                <a:latin typeface="Times New Roman" pitchFamily="18" charset="0"/>
              </a:rPr>
              <a:t>?</a:t>
            </a:r>
            <a:endParaRPr lang="en-US" sz="2400" b="1" dirty="0">
              <a:latin typeface="Times New Roman" pitchFamily="18" charset="0"/>
            </a:endParaRPr>
          </a:p>
          <a:p>
            <a:pPr eaLnBrk="1" hangingPunct="1">
              <a:spcBef>
                <a:spcPct val="50000"/>
              </a:spcBef>
            </a:pPr>
            <a:endParaRPr lang="en-US" sz="2400" dirty="0">
              <a:solidFill>
                <a:schemeClr val="tx2"/>
              </a:solidFill>
              <a:latin typeface="Times New Roman" pitchFamily="18" charset="0"/>
            </a:endParaRPr>
          </a:p>
        </p:txBody>
      </p:sp>
      <p:sp>
        <p:nvSpPr>
          <p:cNvPr id="7172" name="Text Box 35"/>
          <p:cNvSpPr txBox="1">
            <a:spLocks noChangeArrowheads="1"/>
          </p:cNvSpPr>
          <p:nvPr/>
        </p:nvSpPr>
        <p:spPr bwMode="auto">
          <a:xfrm>
            <a:off x="8458199" y="1844194"/>
            <a:ext cx="1828801" cy="3785652"/>
          </a:xfrm>
          <a:prstGeom prst="rect">
            <a:avLst/>
          </a:prstGeom>
          <a:solidFill>
            <a:srgbClr val="FFFF99"/>
          </a:solidFill>
          <a:ln w="9525">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400" u="sng" dirty="0">
                <a:solidFill>
                  <a:srgbClr val="993300"/>
                </a:solidFill>
                <a:latin typeface="Times New Roman" pitchFamily="18" charset="0"/>
              </a:rPr>
              <a:t>3</a:t>
            </a:r>
          </a:p>
          <a:p>
            <a:pPr eaLnBrk="1" hangingPunct="1">
              <a:spcBef>
                <a:spcPct val="50000"/>
              </a:spcBef>
            </a:pPr>
            <a:r>
              <a:rPr lang="en-US" sz="2400" b="1" dirty="0" err="1" smtClean="0">
                <a:solidFill>
                  <a:srgbClr val="0000FF"/>
                </a:solidFill>
                <a:latin typeface="Times New Roman" pitchFamily="18" charset="0"/>
              </a:rPr>
              <a:t>Gia</a:t>
            </a:r>
            <a:r>
              <a:rPr lang="en-US" sz="2400" b="1" dirty="0" smtClean="0">
                <a:solidFill>
                  <a:srgbClr val="0000FF"/>
                </a:solidFill>
                <a:latin typeface="Times New Roman" pitchFamily="18" charset="0"/>
              </a:rPr>
              <a:t>́ trị </a:t>
            </a:r>
            <a:endParaRPr lang="en-US" sz="2400" b="1" dirty="0">
              <a:solidFill>
                <a:srgbClr val="0000FF"/>
              </a:solidFill>
              <a:latin typeface="Times New Roman" pitchFamily="18" charset="0"/>
            </a:endParaRPr>
          </a:p>
          <a:p>
            <a:pPr eaLnBrk="1" hangingPunct="1">
              <a:spcBef>
                <a:spcPct val="50000"/>
              </a:spcBef>
            </a:pPr>
            <a:r>
              <a:rPr lang="en-US" sz="2400" b="1" dirty="0" err="1" smtClean="0">
                <a:latin typeface="Times New Roman" pitchFamily="18" charset="0"/>
              </a:rPr>
              <a:t>Tìm</a:t>
            </a:r>
            <a:r>
              <a:rPr lang="en-US" sz="2400" b="1" dirty="0" smtClean="0">
                <a:latin typeface="Times New Roman" pitchFamily="18" charset="0"/>
              </a:rPr>
              <a:t> </a:t>
            </a:r>
            <a:r>
              <a:rPr lang="en-US" sz="2400" b="1" dirty="0" err="1" smtClean="0">
                <a:latin typeface="Times New Roman" pitchFamily="18" charset="0"/>
              </a:rPr>
              <a:t>hiểu</a:t>
            </a:r>
            <a:r>
              <a:rPr lang="en-US" sz="2400" b="1" dirty="0" smtClean="0">
                <a:latin typeface="Times New Roman" pitchFamily="18" charset="0"/>
              </a:rPr>
              <a:t> </a:t>
            </a:r>
            <a:r>
              <a:rPr lang="en-US" sz="2400" b="1" dirty="0" err="1" smtClean="0">
                <a:latin typeface="Times New Roman" pitchFamily="18" charset="0"/>
              </a:rPr>
              <a:t>gia</a:t>
            </a:r>
            <a:r>
              <a:rPr lang="en-US" sz="2400" b="1" dirty="0" smtClean="0">
                <a:latin typeface="Times New Roman" pitchFamily="18" charset="0"/>
              </a:rPr>
              <a:t>́ trị </a:t>
            </a:r>
            <a:r>
              <a:rPr lang="en-US" sz="2400" b="1" dirty="0" err="1" smtClean="0">
                <a:latin typeface="Times New Roman" pitchFamily="18" charset="0"/>
              </a:rPr>
              <a:t>nội</a:t>
            </a:r>
            <a:r>
              <a:rPr lang="en-US" sz="2400" b="1" dirty="0" smtClean="0">
                <a:latin typeface="Times New Roman" pitchFamily="18" charset="0"/>
              </a:rPr>
              <a:t> dung </a:t>
            </a:r>
            <a:r>
              <a:rPr lang="en-US" sz="2400" b="1" dirty="0" err="1" smtClean="0">
                <a:latin typeface="Times New Roman" pitchFamily="18" charset="0"/>
              </a:rPr>
              <a:t>va</a:t>
            </a:r>
            <a:r>
              <a:rPr lang="en-US" sz="2400" b="1" dirty="0" smtClean="0">
                <a:latin typeface="Times New Roman" pitchFamily="18" charset="0"/>
              </a:rPr>
              <a:t>̀ </a:t>
            </a:r>
            <a:r>
              <a:rPr lang="en-US" sz="2400" b="1" dirty="0" err="1" smtClean="0">
                <a:latin typeface="Times New Roman" pitchFamily="18" charset="0"/>
              </a:rPr>
              <a:t>nghê</a:t>
            </a:r>
            <a:r>
              <a:rPr lang="en-US" sz="2400" b="1" dirty="0" smtClean="0">
                <a:latin typeface="Times New Roman" pitchFamily="18" charset="0"/>
              </a:rPr>
              <a:t>̣ </a:t>
            </a:r>
            <a:r>
              <a:rPr lang="en-US" sz="2400" b="1" dirty="0" err="1" smtClean="0">
                <a:latin typeface="Times New Roman" pitchFamily="18" charset="0"/>
              </a:rPr>
              <a:t>thuật</a:t>
            </a:r>
            <a:endParaRPr lang="en-US" sz="2400" b="1" dirty="0">
              <a:latin typeface="Times New Roman" pitchFamily="18" charset="0"/>
            </a:endParaRPr>
          </a:p>
          <a:p>
            <a:pPr eaLnBrk="1" hangingPunct="1">
              <a:spcBef>
                <a:spcPct val="50000"/>
              </a:spcBef>
            </a:pPr>
            <a:endParaRPr lang="en-US" sz="2400" dirty="0">
              <a:latin typeface="Times New Roman" pitchFamily="18" charset="0"/>
            </a:endParaRPr>
          </a:p>
          <a:p>
            <a:pPr eaLnBrk="1" hangingPunct="1">
              <a:spcBef>
                <a:spcPct val="50000"/>
              </a:spcBef>
            </a:pPr>
            <a:endParaRPr lang="en-US" sz="2400" dirty="0">
              <a:latin typeface="Times New Roman" pitchFamily="18" charset="0"/>
            </a:endParaRPr>
          </a:p>
        </p:txBody>
      </p:sp>
      <p:sp>
        <p:nvSpPr>
          <p:cNvPr id="7174" name="Text Box 38"/>
          <p:cNvSpPr txBox="1">
            <a:spLocks noChangeArrowheads="1"/>
          </p:cNvSpPr>
          <p:nvPr/>
        </p:nvSpPr>
        <p:spPr bwMode="auto">
          <a:xfrm>
            <a:off x="4114800" y="457201"/>
            <a:ext cx="4495800" cy="588963"/>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p>
            <a:pPr algn="ctr">
              <a:spcBef>
                <a:spcPct val="50000"/>
              </a:spcBef>
              <a:defRPr/>
            </a:pPr>
            <a:r>
              <a:rPr lang="en-US" sz="3200" b="1" dirty="0" err="1">
                <a:solidFill>
                  <a:schemeClr val="tx2"/>
                </a:solidFill>
                <a:latin typeface="Times New Roman" pitchFamily="18" charset="0"/>
              </a:rPr>
              <a:t>Nội</a:t>
            </a:r>
            <a:r>
              <a:rPr lang="en-US" sz="3200" b="1" dirty="0">
                <a:solidFill>
                  <a:schemeClr val="tx2"/>
                </a:solidFill>
                <a:latin typeface="Times New Roman" pitchFamily="18" charset="0"/>
              </a:rPr>
              <a:t> </a:t>
            </a:r>
            <a:r>
              <a:rPr lang="en-US" sz="3200" b="1" dirty="0" smtClean="0">
                <a:solidFill>
                  <a:schemeClr val="tx2"/>
                </a:solidFill>
                <a:latin typeface="Times New Roman" pitchFamily="18" charset="0"/>
              </a:rPr>
              <a:t>dung 2: </a:t>
            </a:r>
            <a:r>
              <a:rPr lang="en-US" sz="3200" b="1" dirty="0" err="1" smtClean="0">
                <a:solidFill>
                  <a:schemeClr val="tx2"/>
                </a:solidFill>
                <a:latin typeface="Times New Roman" pitchFamily="18" charset="0"/>
              </a:rPr>
              <a:t>Tác</a:t>
            </a:r>
            <a:r>
              <a:rPr lang="en-US" sz="3200" b="1" dirty="0" smtClean="0">
                <a:solidFill>
                  <a:schemeClr val="tx2"/>
                </a:solidFill>
                <a:latin typeface="Times New Roman" pitchFamily="18" charset="0"/>
              </a:rPr>
              <a:t> </a:t>
            </a:r>
            <a:r>
              <a:rPr lang="en-US" sz="3200" b="1" dirty="0" err="1" smtClean="0">
                <a:solidFill>
                  <a:schemeClr val="tx2"/>
                </a:solidFill>
                <a:latin typeface="Times New Roman" pitchFamily="18" charset="0"/>
              </a:rPr>
              <a:t>phẩm</a:t>
            </a:r>
            <a:endParaRPr lang="en-US" sz="3200" b="1" dirty="0">
              <a:solidFill>
                <a:schemeClr val="tx2"/>
              </a:solidFill>
              <a:latin typeface="Times New Roman" pitchFamily="18" charset="0"/>
            </a:endParaRPr>
          </a:p>
        </p:txBody>
      </p:sp>
      <p:sp>
        <p:nvSpPr>
          <p:cNvPr id="7175" name="Line 43"/>
          <p:cNvSpPr>
            <a:spLocks noChangeShapeType="1"/>
          </p:cNvSpPr>
          <p:nvPr/>
        </p:nvSpPr>
        <p:spPr bwMode="auto">
          <a:xfrm flipH="1">
            <a:off x="3352800" y="1066800"/>
            <a:ext cx="2971800" cy="762000"/>
          </a:xfrm>
          <a:prstGeom prst="line">
            <a:avLst/>
          </a:prstGeom>
          <a:noFill/>
          <a:ln w="38100">
            <a:solidFill>
              <a:srgbClr val="E9130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176" name="Line 44"/>
          <p:cNvSpPr>
            <a:spLocks noChangeShapeType="1"/>
          </p:cNvSpPr>
          <p:nvPr/>
        </p:nvSpPr>
        <p:spPr bwMode="auto">
          <a:xfrm flipH="1">
            <a:off x="6324600" y="1104138"/>
            <a:ext cx="0" cy="724662"/>
          </a:xfrm>
          <a:prstGeom prst="line">
            <a:avLst/>
          </a:prstGeom>
          <a:noFill/>
          <a:ln w="38100">
            <a:solidFill>
              <a:srgbClr val="E9130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177" name="Line 45"/>
          <p:cNvSpPr>
            <a:spLocks noChangeShapeType="1"/>
          </p:cNvSpPr>
          <p:nvPr/>
        </p:nvSpPr>
        <p:spPr bwMode="auto">
          <a:xfrm>
            <a:off x="6324600" y="1066799"/>
            <a:ext cx="2286000" cy="919481"/>
          </a:xfrm>
          <a:prstGeom prst="line">
            <a:avLst/>
          </a:prstGeom>
          <a:noFill/>
          <a:ln w="38100">
            <a:solidFill>
              <a:srgbClr val="E9130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 name="TextBox 4"/>
          <p:cNvSpPr txBox="1">
            <a:spLocks noChangeArrowheads="1"/>
          </p:cNvSpPr>
          <p:nvPr/>
        </p:nvSpPr>
        <p:spPr bwMode="auto">
          <a:xfrm>
            <a:off x="1562100" y="-21430"/>
            <a:ext cx="8458200" cy="523875"/>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sz="2800" b="1" dirty="0" smtClean="0">
                <a:solidFill>
                  <a:srgbClr val="FF0000"/>
                </a:solidFill>
                <a:latin typeface="Times New Roman" pitchFamily="18" charset="0"/>
                <a:cs typeface="Times New Roman" pitchFamily="18" charset="0"/>
              </a:rPr>
              <a:t>NHIỆM VỤ GIAO VỀ NHÀ TIẾT HỌC TRƯỚC</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52896725"/>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59" name="Text Box 31"/>
          <p:cNvSpPr txBox="1">
            <a:spLocks noChangeArrowheads="1"/>
          </p:cNvSpPr>
          <p:nvPr/>
        </p:nvSpPr>
        <p:spPr bwMode="auto">
          <a:xfrm>
            <a:off x="1752600" y="1752600"/>
            <a:ext cx="2209800" cy="4343400"/>
          </a:xfrm>
          <a:prstGeom prst="rect">
            <a:avLst/>
          </a:prstGeom>
          <a:solidFill>
            <a:srgbClr val="FFFF99"/>
          </a:solidFill>
          <a:ln w="9525">
            <a:solidFill>
              <a:srgbClr val="003399"/>
            </a:solidFill>
            <a:miter lim="800000"/>
            <a:headEnd/>
            <a:tailEnd/>
          </a:ln>
        </p:spPr>
        <p:txBody>
          <a:bodyPr>
            <a:spAutoFit/>
          </a:bodyPr>
          <a:lstStyle/>
          <a:p>
            <a:pPr marL="457200" indent="-457200" algn="ctr">
              <a:spcBef>
                <a:spcPct val="50000"/>
              </a:spcBef>
              <a:defRPr/>
            </a:pPr>
            <a:r>
              <a:rPr lang="en-US" sz="2400" u="sng" dirty="0">
                <a:solidFill>
                  <a:srgbClr val="993300"/>
                </a:solidFill>
                <a:latin typeface="Times New Roman" pitchFamily="18" charset="0"/>
              </a:rPr>
              <a:t>1</a:t>
            </a:r>
          </a:p>
          <a:p>
            <a:pPr>
              <a:spcBef>
                <a:spcPct val="50000"/>
              </a:spcBef>
              <a:defRPr/>
            </a:pPr>
            <a:r>
              <a:rPr lang="en-US" sz="2800" b="1" dirty="0">
                <a:solidFill>
                  <a:srgbClr val="3333CC"/>
                </a:solidFill>
                <a:latin typeface="Times New Roman" pitchFamily="18" charset="0"/>
              </a:rPr>
              <a:t>Thời </a:t>
            </a:r>
            <a:r>
              <a:rPr lang="vi-VN" sz="2800" b="1" dirty="0">
                <a:solidFill>
                  <a:srgbClr val="3333CC"/>
                </a:solidFill>
                <a:latin typeface="Times New Roman" pitchFamily="18" charset="0"/>
              </a:rPr>
              <a:t>đại</a:t>
            </a:r>
            <a:endParaRPr lang="en-US" sz="2800" b="1" dirty="0">
              <a:solidFill>
                <a:srgbClr val="3333CC"/>
              </a:solidFill>
              <a:latin typeface="Times New Roman" pitchFamily="18" charset="0"/>
            </a:endParaRPr>
          </a:p>
          <a:p>
            <a:pPr>
              <a:spcBef>
                <a:spcPct val="50000"/>
              </a:spcBef>
              <a:defRPr/>
            </a:pPr>
            <a:r>
              <a:rPr lang="en-US" sz="2400" b="1" dirty="0">
                <a:latin typeface="Times New Roman" pitchFamily="18" charset="0"/>
              </a:rPr>
              <a:t>Bối cảnh của thời đại mà tác giả sống?</a:t>
            </a:r>
          </a:p>
          <a:p>
            <a:pPr>
              <a:spcBef>
                <a:spcPct val="50000"/>
              </a:spcBef>
              <a:defRPr/>
            </a:pPr>
            <a:endParaRPr lang="en-US" sz="1400" b="1" dirty="0">
              <a:latin typeface="Times New Roman" pitchFamily="18" charset="0"/>
            </a:endParaRPr>
          </a:p>
          <a:p>
            <a:pPr marL="457200" indent="-457200">
              <a:spcBef>
                <a:spcPct val="50000"/>
              </a:spcBef>
              <a:defRPr/>
            </a:pPr>
            <a:endParaRPr lang="en-US" sz="2400" b="1" dirty="0">
              <a:solidFill>
                <a:srgbClr val="3333CC"/>
              </a:solidFill>
              <a:latin typeface="Times New Roman" pitchFamily="18" charset="0"/>
            </a:endParaRPr>
          </a:p>
          <a:p>
            <a:pPr marL="457200" indent="-457200">
              <a:spcBef>
                <a:spcPct val="50000"/>
              </a:spcBef>
              <a:defRPr/>
            </a:pPr>
            <a:endParaRPr lang="en-US" sz="2400" b="1" dirty="0">
              <a:solidFill>
                <a:srgbClr val="3333CC"/>
              </a:solidFill>
              <a:latin typeface="Times New Roman" pitchFamily="18" charset="0"/>
            </a:endParaRPr>
          </a:p>
          <a:p>
            <a:pPr marL="457200" indent="-457200">
              <a:spcBef>
                <a:spcPct val="50000"/>
              </a:spcBef>
              <a:defRPr/>
            </a:pPr>
            <a:endParaRPr lang="en-US" sz="2400" dirty="0">
              <a:latin typeface="Times New Roman" pitchFamily="18" charset="0"/>
            </a:endParaRPr>
          </a:p>
        </p:txBody>
      </p:sp>
      <p:sp>
        <p:nvSpPr>
          <p:cNvPr id="7171" name="Text Box 32"/>
          <p:cNvSpPr txBox="1">
            <a:spLocks noChangeArrowheads="1"/>
          </p:cNvSpPr>
          <p:nvPr/>
        </p:nvSpPr>
        <p:spPr bwMode="auto">
          <a:xfrm>
            <a:off x="4114800" y="1752601"/>
            <a:ext cx="2133600" cy="4339650"/>
          </a:xfrm>
          <a:prstGeom prst="rect">
            <a:avLst/>
          </a:prstGeom>
          <a:solidFill>
            <a:srgbClr val="FFFF99"/>
          </a:solidFill>
          <a:ln w="9525">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400" u="sng" dirty="0">
                <a:solidFill>
                  <a:srgbClr val="993300"/>
                </a:solidFill>
                <a:latin typeface="Times New Roman" pitchFamily="18" charset="0"/>
              </a:rPr>
              <a:t>2</a:t>
            </a:r>
          </a:p>
          <a:p>
            <a:pPr eaLnBrk="1" hangingPunct="1">
              <a:spcBef>
                <a:spcPct val="50000"/>
              </a:spcBef>
            </a:pPr>
            <a:r>
              <a:rPr lang="en-US" sz="2400" b="1" dirty="0" err="1" smtClean="0">
                <a:solidFill>
                  <a:srgbClr val="3333CC"/>
                </a:solidFill>
                <a:latin typeface="Times New Roman" pitchFamily="18" charset="0"/>
              </a:rPr>
              <a:t>Quê</a:t>
            </a:r>
            <a:r>
              <a:rPr lang="en-US" sz="2400" b="1" dirty="0" smtClean="0">
                <a:solidFill>
                  <a:srgbClr val="3333CC"/>
                </a:solidFill>
                <a:latin typeface="Times New Roman" pitchFamily="18" charset="0"/>
              </a:rPr>
              <a:t> </a:t>
            </a:r>
            <a:r>
              <a:rPr lang="en-US" sz="2400" b="1" dirty="0" err="1" smtClean="0">
                <a:solidFill>
                  <a:srgbClr val="3333CC"/>
                </a:solidFill>
                <a:latin typeface="Times New Roman" pitchFamily="18" charset="0"/>
              </a:rPr>
              <a:t>hương</a:t>
            </a:r>
            <a:r>
              <a:rPr lang="en-US" sz="2400" b="1" dirty="0" smtClean="0">
                <a:solidFill>
                  <a:srgbClr val="3333CC"/>
                </a:solidFill>
                <a:latin typeface="Times New Roman" pitchFamily="18" charset="0"/>
              </a:rPr>
              <a:t>, </a:t>
            </a:r>
            <a:r>
              <a:rPr lang="en-US" sz="2400" b="1" dirty="0" err="1" smtClean="0">
                <a:solidFill>
                  <a:srgbClr val="3333CC"/>
                </a:solidFill>
                <a:latin typeface="Times New Roman" pitchFamily="18" charset="0"/>
              </a:rPr>
              <a:t>gia</a:t>
            </a:r>
            <a:r>
              <a:rPr lang="en-US" sz="2400" b="1" dirty="0" smtClean="0">
                <a:solidFill>
                  <a:srgbClr val="3333CC"/>
                </a:solidFill>
                <a:latin typeface="Times New Roman" pitchFamily="18" charset="0"/>
              </a:rPr>
              <a:t> </a:t>
            </a:r>
            <a:r>
              <a:rPr lang="en-US" sz="2400" b="1" dirty="0" err="1" smtClean="0">
                <a:solidFill>
                  <a:srgbClr val="3333CC"/>
                </a:solidFill>
                <a:latin typeface="Times New Roman" pitchFamily="18" charset="0"/>
              </a:rPr>
              <a:t>đình</a:t>
            </a:r>
            <a:endParaRPr lang="en-US" sz="2400" b="1" dirty="0">
              <a:solidFill>
                <a:srgbClr val="3333CC"/>
              </a:solidFill>
              <a:latin typeface="Times New Roman" pitchFamily="18" charset="0"/>
            </a:endParaRPr>
          </a:p>
          <a:p>
            <a:pPr eaLnBrk="1" hangingPunct="1">
              <a:spcBef>
                <a:spcPct val="50000"/>
              </a:spcBef>
            </a:pPr>
            <a:r>
              <a:rPr lang="en-US" sz="2400" b="1" dirty="0" err="1" smtClean="0">
                <a:latin typeface="Times New Roman" pitchFamily="18" charset="0"/>
              </a:rPr>
              <a:t>Tìm</a:t>
            </a:r>
            <a:r>
              <a:rPr lang="en-US" sz="2400" b="1" dirty="0" smtClean="0">
                <a:latin typeface="Times New Roman" pitchFamily="18" charset="0"/>
              </a:rPr>
              <a:t> </a:t>
            </a:r>
            <a:r>
              <a:rPr lang="en-US" sz="2400" b="1" dirty="0" err="1" smtClean="0">
                <a:latin typeface="Times New Roman" pitchFamily="18" charset="0"/>
              </a:rPr>
              <a:t>hiểu</a:t>
            </a:r>
            <a:r>
              <a:rPr lang="en-US" sz="2400" b="1" dirty="0" smtClean="0">
                <a:latin typeface="Times New Roman" pitchFamily="18" charset="0"/>
              </a:rPr>
              <a:t> </a:t>
            </a:r>
            <a:r>
              <a:rPr lang="en-US" sz="2400" b="1" dirty="0" err="1" smtClean="0">
                <a:latin typeface="Times New Roman" pitchFamily="18" charset="0"/>
              </a:rPr>
              <a:t>quê</a:t>
            </a:r>
            <a:r>
              <a:rPr lang="en-US" sz="2400" b="1" dirty="0" smtClean="0">
                <a:latin typeface="Times New Roman" pitchFamily="18" charset="0"/>
              </a:rPr>
              <a:t> cha, </a:t>
            </a:r>
            <a:r>
              <a:rPr lang="en-US" sz="2400" b="1" dirty="0" err="1" smtClean="0">
                <a:latin typeface="Times New Roman" pitchFamily="18" charset="0"/>
              </a:rPr>
              <a:t>quê</a:t>
            </a:r>
            <a:r>
              <a:rPr lang="en-US" sz="2400" b="1" dirty="0" smtClean="0">
                <a:latin typeface="Times New Roman" pitchFamily="18" charset="0"/>
              </a:rPr>
              <a:t> mẹ, </a:t>
            </a:r>
            <a:r>
              <a:rPr lang="en-US" sz="2400" b="1" dirty="0" err="1" smtClean="0">
                <a:latin typeface="Times New Roman" pitchFamily="18" charset="0"/>
              </a:rPr>
              <a:t>quê</a:t>
            </a:r>
            <a:r>
              <a:rPr lang="en-US" sz="2400" b="1" dirty="0" smtClean="0">
                <a:latin typeface="Times New Roman" pitchFamily="18" charset="0"/>
              </a:rPr>
              <a:t> </a:t>
            </a:r>
            <a:r>
              <a:rPr lang="en-US" sz="2400" b="1" dirty="0" err="1" smtClean="0">
                <a:latin typeface="Times New Roman" pitchFamily="18" charset="0"/>
              </a:rPr>
              <a:t>vơ</a:t>
            </a:r>
            <a:r>
              <a:rPr lang="en-US" sz="2400" b="1" dirty="0" smtClean="0">
                <a:latin typeface="Times New Roman" pitchFamily="18" charset="0"/>
              </a:rPr>
              <a:t>̣ </a:t>
            </a:r>
            <a:r>
              <a:rPr lang="en-US" sz="2400" b="1" dirty="0" err="1" smtClean="0">
                <a:latin typeface="Times New Roman" pitchFamily="18" charset="0"/>
              </a:rPr>
              <a:t>va</a:t>
            </a:r>
            <a:r>
              <a:rPr lang="en-US" sz="2400" b="1" dirty="0" smtClean="0">
                <a:latin typeface="Times New Roman" pitchFamily="18" charset="0"/>
              </a:rPr>
              <a:t>̀ </a:t>
            </a:r>
            <a:r>
              <a:rPr lang="en-US" sz="2400" b="1" dirty="0" err="1" smtClean="0">
                <a:latin typeface="Times New Roman" pitchFamily="18" charset="0"/>
              </a:rPr>
              <a:t>mảnh</a:t>
            </a:r>
            <a:r>
              <a:rPr lang="en-US" sz="2400" b="1" dirty="0" smtClean="0">
                <a:latin typeface="Times New Roman" pitchFamily="18" charset="0"/>
              </a:rPr>
              <a:t> </a:t>
            </a:r>
            <a:r>
              <a:rPr lang="en-US" sz="2400" b="1" dirty="0" err="1" smtClean="0">
                <a:latin typeface="Times New Roman" pitchFamily="18" charset="0"/>
              </a:rPr>
              <a:t>đất</a:t>
            </a:r>
            <a:r>
              <a:rPr lang="en-US" sz="2400" b="1" dirty="0" smtClean="0">
                <a:latin typeface="Times New Roman" pitchFamily="18" charset="0"/>
              </a:rPr>
              <a:t> </a:t>
            </a:r>
            <a:r>
              <a:rPr lang="en-US" sz="2400" b="1" dirty="0" err="1" smtClean="0">
                <a:latin typeface="Times New Roman" pitchFamily="18" charset="0"/>
              </a:rPr>
              <a:t>nơi</a:t>
            </a:r>
            <a:r>
              <a:rPr lang="en-US" sz="2400" b="1" dirty="0" smtClean="0">
                <a:latin typeface="Times New Roman" pitchFamily="18" charset="0"/>
              </a:rPr>
              <a:t> </a:t>
            </a:r>
            <a:r>
              <a:rPr lang="en-US" sz="2400" b="1" dirty="0" err="1" smtClean="0">
                <a:latin typeface="Times New Roman" pitchFamily="18" charset="0"/>
              </a:rPr>
              <a:t>được</a:t>
            </a:r>
            <a:r>
              <a:rPr lang="en-US" sz="2400" b="1" dirty="0" smtClean="0">
                <a:latin typeface="Times New Roman" pitchFamily="18" charset="0"/>
              </a:rPr>
              <a:t> </a:t>
            </a:r>
            <a:r>
              <a:rPr lang="en-US" sz="2400" b="1" dirty="0" err="1" smtClean="0">
                <a:latin typeface="Times New Roman" pitchFamily="18" charset="0"/>
              </a:rPr>
              <a:t>sinh</a:t>
            </a:r>
            <a:r>
              <a:rPr lang="en-US" sz="2400" b="1" dirty="0" smtClean="0">
                <a:latin typeface="Times New Roman" pitchFamily="18" charset="0"/>
              </a:rPr>
              <a:t> </a:t>
            </a:r>
            <a:r>
              <a:rPr lang="en-US" sz="2400" b="1" dirty="0" err="1" smtClean="0">
                <a:latin typeface="Times New Roman" pitchFamily="18" charset="0"/>
              </a:rPr>
              <a:t>ra</a:t>
            </a:r>
            <a:r>
              <a:rPr lang="en-US" sz="2400" b="1" dirty="0" smtClean="0">
                <a:latin typeface="Times New Roman" pitchFamily="18" charset="0"/>
              </a:rPr>
              <a:t>, </a:t>
            </a:r>
            <a:r>
              <a:rPr lang="en-US" sz="2400" b="1" dirty="0" err="1" smtClean="0">
                <a:latin typeface="Times New Roman" pitchFamily="18" charset="0"/>
              </a:rPr>
              <a:t>lớn</a:t>
            </a:r>
            <a:r>
              <a:rPr lang="en-US" sz="2400" b="1" dirty="0" smtClean="0">
                <a:latin typeface="Times New Roman" pitchFamily="18" charset="0"/>
              </a:rPr>
              <a:t> </a:t>
            </a:r>
            <a:r>
              <a:rPr lang="en-US" sz="2400" b="1" dirty="0" err="1" smtClean="0">
                <a:latin typeface="Times New Roman" pitchFamily="18" charset="0"/>
              </a:rPr>
              <a:t>lên</a:t>
            </a:r>
            <a:endParaRPr lang="en-US" sz="2400" b="1" dirty="0">
              <a:latin typeface="Times New Roman" pitchFamily="18" charset="0"/>
            </a:endParaRPr>
          </a:p>
          <a:p>
            <a:pPr eaLnBrk="1" hangingPunct="1">
              <a:spcBef>
                <a:spcPct val="50000"/>
              </a:spcBef>
            </a:pPr>
            <a:endParaRPr lang="en-US" sz="2400" dirty="0">
              <a:solidFill>
                <a:schemeClr val="tx2"/>
              </a:solidFill>
              <a:latin typeface="Times New Roman" pitchFamily="18" charset="0"/>
            </a:endParaRPr>
          </a:p>
        </p:txBody>
      </p:sp>
      <p:sp>
        <p:nvSpPr>
          <p:cNvPr id="7172" name="Text Box 35"/>
          <p:cNvSpPr txBox="1">
            <a:spLocks noChangeArrowheads="1"/>
          </p:cNvSpPr>
          <p:nvPr/>
        </p:nvSpPr>
        <p:spPr bwMode="auto">
          <a:xfrm>
            <a:off x="6400800" y="1752601"/>
            <a:ext cx="1828801" cy="4524315"/>
          </a:xfrm>
          <a:prstGeom prst="rect">
            <a:avLst/>
          </a:prstGeom>
          <a:solidFill>
            <a:srgbClr val="FFFF99"/>
          </a:solidFill>
          <a:ln w="9525">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400" u="sng" dirty="0">
                <a:solidFill>
                  <a:srgbClr val="993300"/>
                </a:solidFill>
                <a:latin typeface="Times New Roman" pitchFamily="18" charset="0"/>
              </a:rPr>
              <a:t>3</a:t>
            </a:r>
          </a:p>
          <a:p>
            <a:pPr eaLnBrk="1" hangingPunct="1">
              <a:spcBef>
                <a:spcPct val="50000"/>
              </a:spcBef>
            </a:pPr>
            <a:r>
              <a:rPr lang="en-US" sz="2400" b="1" dirty="0" smtClean="0">
                <a:solidFill>
                  <a:srgbClr val="0000FF"/>
                </a:solidFill>
                <a:latin typeface="Times New Roman" pitchFamily="18" charset="0"/>
              </a:rPr>
              <a:t>Con </a:t>
            </a:r>
            <a:r>
              <a:rPr lang="en-US" sz="2400" b="1" dirty="0">
                <a:solidFill>
                  <a:srgbClr val="0000FF"/>
                </a:solidFill>
                <a:latin typeface="Times New Roman" pitchFamily="18" charset="0"/>
              </a:rPr>
              <a:t>ng</a:t>
            </a:r>
            <a:r>
              <a:rPr lang="vi-VN" sz="2400" b="1" dirty="0" smtClean="0">
                <a:solidFill>
                  <a:srgbClr val="0000FF"/>
                </a:solidFill>
                <a:latin typeface="Times New Roman" pitchFamily="18" charset="0"/>
              </a:rPr>
              <a:t>ười</a:t>
            </a:r>
            <a:r>
              <a:rPr lang="en-US" sz="2400" b="1" dirty="0" smtClean="0">
                <a:solidFill>
                  <a:srgbClr val="0000FF"/>
                </a:solidFill>
                <a:latin typeface="Times New Roman" pitchFamily="18" charset="0"/>
              </a:rPr>
              <a:t>, </a:t>
            </a:r>
            <a:r>
              <a:rPr lang="en-US" sz="2400" b="1" dirty="0" err="1" smtClean="0">
                <a:solidFill>
                  <a:srgbClr val="0000FF"/>
                </a:solidFill>
                <a:latin typeface="Times New Roman" pitchFamily="18" charset="0"/>
              </a:rPr>
              <a:t>Cuộc</a:t>
            </a:r>
            <a:r>
              <a:rPr lang="en-US" sz="2400" b="1" dirty="0" smtClean="0">
                <a:solidFill>
                  <a:srgbClr val="0000FF"/>
                </a:solidFill>
                <a:latin typeface="Times New Roman" pitchFamily="18" charset="0"/>
              </a:rPr>
              <a:t> </a:t>
            </a:r>
            <a:r>
              <a:rPr lang="en-US" sz="2400" b="1" dirty="0" err="1" smtClean="0">
                <a:solidFill>
                  <a:srgbClr val="0000FF"/>
                </a:solidFill>
                <a:latin typeface="Times New Roman" pitchFamily="18" charset="0"/>
              </a:rPr>
              <a:t>đời</a:t>
            </a:r>
            <a:endParaRPr lang="en-US" sz="2400" b="1" dirty="0">
              <a:solidFill>
                <a:srgbClr val="0000FF"/>
              </a:solidFill>
              <a:latin typeface="Times New Roman" pitchFamily="18" charset="0"/>
            </a:endParaRPr>
          </a:p>
          <a:p>
            <a:pPr eaLnBrk="1" hangingPunct="1">
              <a:spcBef>
                <a:spcPct val="50000"/>
              </a:spcBef>
            </a:pPr>
            <a:r>
              <a:rPr lang="en-US" sz="2400" b="1" dirty="0" err="1">
                <a:latin typeface="Times New Roman" pitchFamily="18" charset="0"/>
              </a:rPr>
              <a:t>Nêu</a:t>
            </a:r>
            <a:r>
              <a:rPr lang="en-US" sz="2400" b="1" dirty="0">
                <a:latin typeface="Times New Roman" pitchFamily="18" charset="0"/>
              </a:rPr>
              <a:t>  </a:t>
            </a:r>
            <a:r>
              <a:rPr lang="en-US" sz="2400" b="1" dirty="0" err="1">
                <a:latin typeface="Times New Roman" pitchFamily="18" charset="0"/>
              </a:rPr>
              <a:t>nh</a:t>
            </a:r>
            <a:r>
              <a:rPr lang="vi-VN" sz="2400" b="1" dirty="0">
                <a:latin typeface="Times New Roman" pitchFamily="18" charset="0"/>
              </a:rPr>
              <a:t>ững </a:t>
            </a:r>
            <a:r>
              <a:rPr lang="en-US" sz="2400" b="1" dirty="0">
                <a:latin typeface="Times New Roman" pitchFamily="18" charset="0"/>
              </a:rPr>
              <a:t> </a:t>
            </a:r>
            <a:r>
              <a:rPr lang="en-US" sz="2400" b="1" dirty="0" err="1">
                <a:latin typeface="Times New Roman" pitchFamily="18" charset="0"/>
              </a:rPr>
              <a:t>nét</a:t>
            </a:r>
            <a:r>
              <a:rPr lang="en-US" sz="2400" b="1" dirty="0">
                <a:latin typeface="Times New Roman" pitchFamily="18" charset="0"/>
              </a:rPr>
              <a:t> </a:t>
            </a:r>
            <a:r>
              <a:rPr lang="en-US" sz="2400" b="1" dirty="0" err="1">
                <a:latin typeface="Times New Roman" pitchFamily="18" charset="0"/>
              </a:rPr>
              <a:t>chính</a:t>
            </a:r>
            <a:r>
              <a:rPr lang="en-US" sz="2400" b="1" dirty="0">
                <a:latin typeface="Times New Roman" pitchFamily="18" charset="0"/>
              </a:rPr>
              <a:t> </a:t>
            </a:r>
            <a:r>
              <a:rPr lang="en-US" sz="2400" b="1" dirty="0" err="1">
                <a:latin typeface="Times New Roman" pitchFamily="18" charset="0"/>
              </a:rPr>
              <a:t>về</a:t>
            </a:r>
            <a:r>
              <a:rPr lang="en-US" sz="2400" b="1" dirty="0">
                <a:latin typeface="Times New Roman" pitchFamily="18" charset="0"/>
              </a:rPr>
              <a:t> con </a:t>
            </a:r>
            <a:r>
              <a:rPr lang="en-US" sz="2400" b="1" dirty="0" err="1">
                <a:latin typeface="Times New Roman" pitchFamily="18" charset="0"/>
              </a:rPr>
              <a:t>ng</a:t>
            </a:r>
            <a:r>
              <a:rPr lang="vi-VN" sz="2400" b="1" dirty="0">
                <a:latin typeface="Times New Roman" pitchFamily="18" charset="0"/>
              </a:rPr>
              <a:t>ười</a:t>
            </a:r>
            <a:r>
              <a:rPr lang="en-US" sz="2400" b="1" dirty="0">
                <a:latin typeface="Times New Roman" pitchFamily="18" charset="0"/>
              </a:rPr>
              <a:t> </a:t>
            </a:r>
            <a:r>
              <a:rPr lang="en-US" sz="2400" b="1" dirty="0" err="1">
                <a:latin typeface="Times New Roman" pitchFamily="18" charset="0"/>
              </a:rPr>
              <a:t>của</a:t>
            </a:r>
            <a:r>
              <a:rPr lang="en-US" sz="2400" b="1" dirty="0">
                <a:latin typeface="Times New Roman" pitchFamily="18" charset="0"/>
              </a:rPr>
              <a:t> </a:t>
            </a:r>
            <a:r>
              <a:rPr lang="en-US" sz="2400" b="1" dirty="0" err="1">
                <a:latin typeface="Times New Roman" pitchFamily="18" charset="0"/>
              </a:rPr>
              <a:t>Nguyễn</a:t>
            </a:r>
            <a:r>
              <a:rPr lang="en-US" sz="2400" b="1" dirty="0">
                <a:latin typeface="Times New Roman" pitchFamily="18" charset="0"/>
              </a:rPr>
              <a:t> Du ?</a:t>
            </a:r>
          </a:p>
          <a:p>
            <a:pPr eaLnBrk="1" hangingPunct="1">
              <a:spcBef>
                <a:spcPct val="50000"/>
              </a:spcBef>
            </a:pPr>
            <a:endParaRPr lang="en-US" sz="2400" dirty="0">
              <a:latin typeface="Times New Roman" pitchFamily="18" charset="0"/>
            </a:endParaRPr>
          </a:p>
          <a:p>
            <a:pPr eaLnBrk="1" hangingPunct="1">
              <a:spcBef>
                <a:spcPct val="50000"/>
              </a:spcBef>
            </a:pPr>
            <a:endParaRPr lang="en-US" sz="2400" dirty="0">
              <a:latin typeface="Times New Roman" pitchFamily="18" charset="0"/>
            </a:endParaRPr>
          </a:p>
        </p:txBody>
      </p:sp>
      <p:sp>
        <p:nvSpPr>
          <p:cNvPr id="7173" name="Text Box 36"/>
          <p:cNvSpPr txBox="1">
            <a:spLocks noChangeArrowheads="1"/>
          </p:cNvSpPr>
          <p:nvPr/>
        </p:nvSpPr>
        <p:spPr bwMode="auto">
          <a:xfrm>
            <a:off x="8401050" y="1752601"/>
            <a:ext cx="2266950" cy="3877985"/>
          </a:xfrm>
          <a:prstGeom prst="rect">
            <a:avLst/>
          </a:prstGeom>
          <a:solidFill>
            <a:srgbClr val="FFFF99"/>
          </a:solidFill>
          <a:ln w="9525">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400" b="1" u="sng" dirty="0">
                <a:solidFill>
                  <a:srgbClr val="993300"/>
                </a:solidFill>
                <a:latin typeface="Times New Roman" pitchFamily="18" charset="0"/>
              </a:rPr>
              <a:t>4</a:t>
            </a:r>
          </a:p>
          <a:p>
            <a:pPr eaLnBrk="1" hangingPunct="1">
              <a:spcBef>
                <a:spcPct val="50000"/>
              </a:spcBef>
            </a:pPr>
            <a:r>
              <a:rPr lang="en-US" sz="2400" b="1" dirty="0" err="1">
                <a:solidFill>
                  <a:srgbClr val="3333CC"/>
                </a:solidFill>
                <a:latin typeface="Times New Roman" pitchFamily="18" charset="0"/>
              </a:rPr>
              <a:t>Sự</a:t>
            </a:r>
            <a:r>
              <a:rPr lang="en-US" sz="2400" b="1" dirty="0">
                <a:solidFill>
                  <a:srgbClr val="3333CC"/>
                </a:solidFill>
                <a:latin typeface="Times New Roman" pitchFamily="18" charset="0"/>
              </a:rPr>
              <a:t> </a:t>
            </a:r>
            <a:r>
              <a:rPr lang="en-US" sz="2400" b="1" dirty="0" err="1">
                <a:solidFill>
                  <a:srgbClr val="3333CC"/>
                </a:solidFill>
                <a:latin typeface="Times New Roman" pitchFamily="18" charset="0"/>
              </a:rPr>
              <a:t>nghiệp</a:t>
            </a:r>
            <a:r>
              <a:rPr lang="en-US" sz="2400" b="1" dirty="0">
                <a:solidFill>
                  <a:srgbClr val="3333CC"/>
                </a:solidFill>
                <a:latin typeface="Times New Roman" pitchFamily="18" charset="0"/>
              </a:rPr>
              <a:t> </a:t>
            </a:r>
            <a:r>
              <a:rPr lang="en-US" sz="2400" b="1" dirty="0" err="1">
                <a:solidFill>
                  <a:srgbClr val="3333CC"/>
                </a:solidFill>
                <a:latin typeface="Times New Roman" pitchFamily="18" charset="0"/>
              </a:rPr>
              <a:t>sáng</a:t>
            </a:r>
            <a:r>
              <a:rPr lang="en-US" sz="2400" b="1" dirty="0">
                <a:solidFill>
                  <a:srgbClr val="3333CC"/>
                </a:solidFill>
                <a:latin typeface="Times New Roman" pitchFamily="18" charset="0"/>
              </a:rPr>
              <a:t> </a:t>
            </a:r>
            <a:r>
              <a:rPr lang="en-US" sz="2400" b="1" dirty="0" err="1">
                <a:solidFill>
                  <a:srgbClr val="3333CC"/>
                </a:solidFill>
                <a:latin typeface="Times New Roman" pitchFamily="18" charset="0"/>
              </a:rPr>
              <a:t>tác</a:t>
            </a:r>
            <a:endParaRPr lang="en-US" sz="2400" b="1" dirty="0">
              <a:solidFill>
                <a:srgbClr val="3333CC"/>
              </a:solidFill>
              <a:latin typeface="Times New Roman" pitchFamily="18" charset="0"/>
            </a:endParaRPr>
          </a:p>
          <a:p>
            <a:pPr eaLnBrk="1" hangingPunct="1">
              <a:spcBef>
                <a:spcPct val="50000"/>
              </a:spcBef>
            </a:pPr>
            <a:r>
              <a:rPr lang="en-US" sz="2400" b="1" dirty="0" err="1">
                <a:latin typeface="Times New Roman" pitchFamily="18" charset="0"/>
              </a:rPr>
              <a:t>Những</a:t>
            </a:r>
            <a:r>
              <a:rPr lang="en-US" sz="2400" b="1" dirty="0">
                <a:latin typeface="Times New Roman" pitchFamily="18" charset="0"/>
              </a:rPr>
              <a:t> </a:t>
            </a:r>
            <a:r>
              <a:rPr lang="en-US" sz="2400" b="1" dirty="0" err="1">
                <a:latin typeface="Times New Roman" pitchFamily="18" charset="0"/>
              </a:rPr>
              <a:t>tác</a:t>
            </a:r>
            <a:r>
              <a:rPr lang="en-US" sz="2400" b="1" dirty="0">
                <a:latin typeface="Times New Roman" pitchFamily="18" charset="0"/>
              </a:rPr>
              <a:t> </a:t>
            </a:r>
            <a:r>
              <a:rPr lang="en-US" sz="2400" b="1" dirty="0" err="1">
                <a:latin typeface="Times New Roman" pitchFamily="18" charset="0"/>
              </a:rPr>
              <a:t>phẩm</a:t>
            </a:r>
            <a:r>
              <a:rPr lang="en-US" sz="2400" b="1" dirty="0">
                <a:latin typeface="Times New Roman" pitchFamily="18" charset="0"/>
              </a:rPr>
              <a:t> </a:t>
            </a:r>
            <a:r>
              <a:rPr lang="en-US" sz="2400" b="1" dirty="0" err="1">
                <a:latin typeface="Times New Roman" pitchFamily="18" charset="0"/>
              </a:rPr>
              <a:t>nào</a:t>
            </a:r>
            <a:r>
              <a:rPr lang="en-US" sz="2400" b="1" dirty="0">
                <a:latin typeface="Times New Roman" pitchFamily="18" charset="0"/>
              </a:rPr>
              <a:t> </a:t>
            </a:r>
            <a:r>
              <a:rPr lang="en-US" sz="2400" b="1" dirty="0" err="1">
                <a:latin typeface="Times New Roman" pitchFamily="18" charset="0"/>
              </a:rPr>
              <a:t>làm</a:t>
            </a:r>
            <a:r>
              <a:rPr lang="en-US" sz="2400" b="1" dirty="0">
                <a:latin typeface="Times New Roman" pitchFamily="18" charset="0"/>
              </a:rPr>
              <a:t> </a:t>
            </a:r>
            <a:r>
              <a:rPr lang="en-US" sz="2400" b="1" dirty="0" err="1">
                <a:latin typeface="Times New Roman" pitchFamily="18" charset="0"/>
              </a:rPr>
              <a:t>nên</a:t>
            </a:r>
            <a:r>
              <a:rPr lang="en-US" sz="2400" b="1" dirty="0">
                <a:latin typeface="Times New Roman" pitchFamily="18" charset="0"/>
              </a:rPr>
              <a:t> </a:t>
            </a:r>
            <a:r>
              <a:rPr lang="en-US" sz="2400" b="1" dirty="0" err="1">
                <a:latin typeface="Times New Roman" pitchFamily="18" charset="0"/>
              </a:rPr>
              <a:t>tên</a:t>
            </a:r>
            <a:r>
              <a:rPr lang="en-US" sz="2400" b="1" dirty="0">
                <a:latin typeface="Times New Roman" pitchFamily="18" charset="0"/>
              </a:rPr>
              <a:t> </a:t>
            </a:r>
            <a:r>
              <a:rPr lang="en-US" sz="2400" b="1" dirty="0" err="1">
                <a:latin typeface="Times New Roman" pitchFamily="18" charset="0"/>
              </a:rPr>
              <a:t>tuổi</a:t>
            </a:r>
            <a:r>
              <a:rPr lang="en-US" sz="2400" b="1" dirty="0">
                <a:latin typeface="Times New Roman" pitchFamily="18" charset="0"/>
              </a:rPr>
              <a:t> </a:t>
            </a:r>
            <a:r>
              <a:rPr lang="en-US" sz="2400" b="1" dirty="0" err="1">
                <a:latin typeface="Times New Roman" pitchFamily="18" charset="0"/>
              </a:rPr>
              <a:t>của</a:t>
            </a:r>
            <a:r>
              <a:rPr lang="en-US" sz="2400" b="1" dirty="0">
                <a:latin typeface="Times New Roman" pitchFamily="18" charset="0"/>
              </a:rPr>
              <a:t> </a:t>
            </a:r>
            <a:r>
              <a:rPr lang="vi-VN" sz="2400" b="1" dirty="0">
                <a:latin typeface="Times New Roman" pitchFamily="18" charset="0"/>
              </a:rPr>
              <a:t>đại</a:t>
            </a:r>
            <a:r>
              <a:rPr lang="en-US" sz="2400" b="1" dirty="0">
                <a:latin typeface="Times New Roman" pitchFamily="18" charset="0"/>
              </a:rPr>
              <a:t> </a:t>
            </a:r>
            <a:r>
              <a:rPr lang="en-US" sz="2400" b="1" dirty="0" err="1">
                <a:latin typeface="Times New Roman" pitchFamily="18" charset="0"/>
              </a:rPr>
              <a:t>thi</a:t>
            </a:r>
            <a:r>
              <a:rPr lang="en-US" sz="2400" b="1" dirty="0">
                <a:latin typeface="Times New Roman" pitchFamily="18" charset="0"/>
              </a:rPr>
              <a:t> </a:t>
            </a:r>
            <a:r>
              <a:rPr lang="en-US" sz="2400" b="1" dirty="0" err="1">
                <a:latin typeface="Times New Roman" pitchFamily="18" charset="0"/>
              </a:rPr>
              <a:t>hào</a:t>
            </a:r>
            <a:r>
              <a:rPr lang="en-US" sz="2400" b="1" dirty="0">
                <a:latin typeface="Times New Roman" pitchFamily="18" charset="0"/>
              </a:rPr>
              <a:t>?</a:t>
            </a:r>
          </a:p>
          <a:p>
            <a:pPr eaLnBrk="1" hangingPunct="1">
              <a:spcBef>
                <a:spcPct val="50000"/>
              </a:spcBef>
              <a:buFontTx/>
              <a:buChar char="-"/>
            </a:pPr>
            <a:endParaRPr lang="en-US" b="1" dirty="0">
              <a:latin typeface="Times New Roman" pitchFamily="18" charset="0"/>
            </a:endParaRPr>
          </a:p>
          <a:p>
            <a:pPr eaLnBrk="1" hangingPunct="1">
              <a:spcBef>
                <a:spcPct val="50000"/>
              </a:spcBef>
              <a:buFontTx/>
              <a:buChar char="-"/>
            </a:pPr>
            <a:endParaRPr lang="en-US" b="1" dirty="0">
              <a:latin typeface="Times New Roman" pitchFamily="18" charset="0"/>
            </a:endParaRPr>
          </a:p>
        </p:txBody>
      </p:sp>
      <p:sp>
        <p:nvSpPr>
          <p:cNvPr id="7174" name="Text Box 38"/>
          <p:cNvSpPr txBox="1">
            <a:spLocks noChangeArrowheads="1"/>
          </p:cNvSpPr>
          <p:nvPr/>
        </p:nvSpPr>
        <p:spPr bwMode="auto">
          <a:xfrm>
            <a:off x="4114800" y="457201"/>
            <a:ext cx="4495800" cy="588963"/>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p>
            <a:pPr algn="ctr">
              <a:spcBef>
                <a:spcPct val="50000"/>
              </a:spcBef>
              <a:defRPr/>
            </a:pPr>
            <a:r>
              <a:rPr lang="en-US" sz="3200" b="1" dirty="0" err="1">
                <a:solidFill>
                  <a:schemeClr val="tx2"/>
                </a:solidFill>
                <a:latin typeface="Times New Roman" pitchFamily="18" charset="0"/>
              </a:rPr>
              <a:t>Nội</a:t>
            </a:r>
            <a:r>
              <a:rPr lang="en-US" sz="3200" b="1" dirty="0">
                <a:solidFill>
                  <a:schemeClr val="tx2"/>
                </a:solidFill>
                <a:latin typeface="Times New Roman" pitchFamily="18" charset="0"/>
              </a:rPr>
              <a:t> </a:t>
            </a:r>
            <a:r>
              <a:rPr lang="en-US" sz="3200" b="1" dirty="0" smtClean="0">
                <a:solidFill>
                  <a:schemeClr val="tx2"/>
                </a:solidFill>
                <a:latin typeface="Times New Roman" pitchFamily="18" charset="0"/>
              </a:rPr>
              <a:t>dung 1: </a:t>
            </a:r>
            <a:r>
              <a:rPr lang="en-US" sz="3200" b="1" dirty="0" err="1" smtClean="0">
                <a:solidFill>
                  <a:schemeClr val="tx2"/>
                </a:solidFill>
                <a:latin typeface="Times New Roman" pitchFamily="18" charset="0"/>
              </a:rPr>
              <a:t>Tác</a:t>
            </a:r>
            <a:r>
              <a:rPr lang="en-US" sz="3200" b="1" dirty="0" smtClean="0">
                <a:solidFill>
                  <a:schemeClr val="tx2"/>
                </a:solidFill>
                <a:latin typeface="Times New Roman" pitchFamily="18" charset="0"/>
              </a:rPr>
              <a:t> </a:t>
            </a:r>
            <a:r>
              <a:rPr lang="en-US" sz="3200" b="1" dirty="0" err="1" smtClean="0">
                <a:solidFill>
                  <a:schemeClr val="tx2"/>
                </a:solidFill>
                <a:latin typeface="Times New Roman" pitchFamily="18" charset="0"/>
              </a:rPr>
              <a:t>gia</a:t>
            </a:r>
            <a:r>
              <a:rPr lang="en-US" sz="3200" b="1" dirty="0" smtClean="0">
                <a:solidFill>
                  <a:schemeClr val="tx2"/>
                </a:solidFill>
                <a:latin typeface="Times New Roman" pitchFamily="18" charset="0"/>
              </a:rPr>
              <a:t>̉</a:t>
            </a:r>
            <a:endParaRPr lang="en-US" sz="3200" b="1" dirty="0">
              <a:solidFill>
                <a:schemeClr val="tx2"/>
              </a:solidFill>
              <a:latin typeface="Times New Roman" pitchFamily="18" charset="0"/>
            </a:endParaRPr>
          </a:p>
        </p:txBody>
      </p:sp>
      <p:sp>
        <p:nvSpPr>
          <p:cNvPr id="7175" name="Line 43"/>
          <p:cNvSpPr>
            <a:spLocks noChangeShapeType="1"/>
          </p:cNvSpPr>
          <p:nvPr/>
        </p:nvSpPr>
        <p:spPr bwMode="auto">
          <a:xfrm flipH="1">
            <a:off x="3352800" y="1066800"/>
            <a:ext cx="2971800" cy="762000"/>
          </a:xfrm>
          <a:prstGeom prst="line">
            <a:avLst/>
          </a:prstGeom>
          <a:noFill/>
          <a:ln w="38100">
            <a:solidFill>
              <a:srgbClr val="E9130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176" name="Line 44"/>
          <p:cNvSpPr>
            <a:spLocks noChangeShapeType="1"/>
          </p:cNvSpPr>
          <p:nvPr/>
        </p:nvSpPr>
        <p:spPr bwMode="auto">
          <a:xfrm flipH="1">
            <a:off x="5257800" y="1066800"/>
            <a:ext cx="1066800" cy="762000"/>
          </a:xfrm>
          <a:prstGeom prst="line">
            <a:avLst/>
          </a:prstGeom>
          <a:noFill/>
          <a:ln w="38100">
            <a:solidFill>
              <a:srgbClr val="E9130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177" name="Line 45"/>
          <p:cNvSpPr>
            <a:spLocks noChangeShapeType="1"/>
          </p:cNvSpPr>
          <p:nvPr/>
        </p:nvSpPr>
        <p:spPr bwMode="auto">
          <a:xfrm>
            <a:off x="6400800" y="1066800"/>
            <a:ext cx="762000" cy="838200"/>
          </a:xfrm>
          <a:prstGeom prst="line">
            <a:avLst/>
          </a:prstGeom>
          <a:noFill/>
          <a:ln w="38100">
            <a:solidFill>
              <a:srgbClr val="E9130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178" name="Line 46"/>
          <p:cNvSpPr>
            <a:spLocks noChangeShapeType="1"/>
          </p:cNvSpPr>
          <p:nvPr/>
        </p:nvSpPr>
        <p:spPr bwMode="auto">
          <a:xfrm>
            <a:off x="6400800" y="1066800"/>
            <a:ext cx="3124200" cy="914400"/>
          </a:xfrm>
          <a:prstGeom prst="line">
            <a:avLst/>
          </a:prstGeom>
          <a:noFill/>
          <a:ln w="38100">
            <a:solidFill>
              <a:srgbClr val="E9130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179" name="TextBox 14"/>
          <p:cNvSpPr txBox="1">
            <a:spLocks noChangeArrowheads="1"/>
          </p:cNvSpPr>
          <p:nvPr/>
        </p:nvSpPr>
        <p:spPr bwMode="auto">
          <a:xfrm>
            <a:off x="1752600" y="4267200"/>
            <a:ext cx="2286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dirty="0">
                <a:latin typeface="Times New Roman" pitchFamily="18" charset="0"/>
              </a:rPr>
              <a:t>=&gt; </a:t>
            </a:r>
            <a:r>
              <a:rPr lang="en-US" sz="2400" b="1" dirty="0" err="1">
                <a:latin typeface="Times New Roman" pitchFamily="18" charset="0"/>
              </a:rPr>
              <a:t>Ảnh</a:t>
            </a:r>
            <a:r>
              <a:rPr lang="en-US" sz="2400" b="1" dirty="0">
                <a:latin typeface="Times New Roman" pitchFamily="18" charset="0"/>
              </a:rPr>
              <a:t> </a:t>
            </a:r>
            <a:r>
              <a:rPr lang="en-US" sz="2400" b="1" dirty="0" err="1">
                <a:latin typeface="Times New Roman" pitchFamily="18" charset="0"/>
              </a:rPr>
              <a:t>hưởng</a:t>
            </a:r>
            <a:r>
              <a:rPr lang="en-US" sz="2400" b="1" dirty="0">
                <a:latin typeface="Times New Roman" pitchFamily="18" charset="0"/>
              </a:rPr>
              <a:t> </a:t>
            </a:r>
            <a:r>
              <a:rPr lang="en-US" sz="2400" b="1" dirty="0" err="1">
                <a:latin typeface="Times New Roman" pitchFamily="18" charset="0"/>
              </a:rPr>
              <a:t>gì</a:t>
            </a:r>
            <a:r>
              <a:rPr lang="en-US" sz="2400" b="1" dirty="0">
                <a:latin typeface="Times New Roman" pitchFamily="18" charset="0"/>
              </a:rPr>
              <a:t> </a:t>
            </a:r>
            <a:r>
              <a:rPr lang="vi-VN" sz="2400" b="1" dirty="0">
                <a:latin typeface="Times New Roman" pitchFamily="18" charset="0"/>
              </a:rPr>
              <a:t>đến</a:t>
            </a:r>
            <a:r>
              <a:rPr lang="en-US" sz="2400" b="1" dirty="0">
                <a:latin typeface="Times New Roman" pitchFamily="18" charset="0"/>
              </a:rPr>
              <a:t> </a:t>
            </a:r>
            <a:r>
              <a:rPr lang="en-US" sz="2400" b="1" dirty="0" err="1">
                <a:latin typeface="Times New Roman" pitchFamily="18" charset="0"/>
              </a:rPr>
              <a:t>Nguyễn</a:t>
            </a:r>
            <a:r>
              <a:rPr lang="en-US" sz="2400" b="1" dirty="0">
                <a:latin typeface="Times New Roman" pitchFamily="18" charset="0"/>
              </a:rPr>
              <a:t> Du?</a:t>
            </a:r>
          </a:p>
        </p:txBody>
      </p:sp>
      <p:sp>
        <p:nvSpPr>
          <p:cNvPr id="7180" name="TextBox 15"/>
          <p:cNvSpPr txBox="1">
            <a:spLocks noChangeArrowheads="1"/>
          </p:cNvSpPr>
          <p:nvPr/>
        </p:nvSpPr>
        <p:spPr bwMode="auto">
          <a:xfrm>
            <a:off x="4114800" y="5562601"/>
            <a:ext cx="2057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Font typeface="Symbol" pitchFamily="18" charset="2"/>
              <a:buChar char="Þ"/>
            </a:pPr>
            <a:r>
              <a:rPr lang="en-US" sz="2400" b="1" dirty="0">
                <a:latin typeface="Times New Roman" pitchFamily="18" charset="0"/>
              </a:rPr>
              <a:t> </a:t>
            </a:r>
            <a:r>
              <a:rPr lang="en-US" sz="2400" b="1" dirty="0" err="1">
                <a:latin typeface="Times New Roman" pitchFamily="18" charset="0"/>
              </a:rPr>
              <a:t>Nhận</a:t>
            </a:r>
            <a:r>
              <a:rPr lang="en-US" sz="2400" b="1" dirty="0">
                <a:latin typeface="Times New Roman" pitchFamily="18" charset="0"/>
              </a:rPr>
              <a:t> </a:t>
            </a:r>
            <a:r>
              <a:rPr lang="en-US" sz="2400" b="1" dirty="0" err="1">
                <a:latin typeface="Times New Roman" pitchFamily="18" charset="0"/>
              </a:rPr>
              <a:t>xét</a:t>
            </a:r>
            <a:endParaRPr lang="en-US" sz="2400" b="1" dirty="0">
              <a:latin typeface="Times New Roman" pitchFamily="18" charset="0"/>
            </a:endParaRPr>
          </a:p>
        </p:txBody>
      </p:sp>
      <p:sp>
        <p:nvSpPr>
          <p:cNvPr id="2" name="Explosion 2 1"/>
          <p:cNvSpPr/>
          <p:nvPr/>
        </p:nvSpPr>
        <p:spPr>
          <a:xfrm>
            <a:off x="5659120" y="4536124"/>
            <a:ext cx="6997700" cy="2976880"/>
          </a:xfrm>
          <a:prstGeom prst="irregularSeal2">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THỐNG </a:t>
            </a:r>
            <a:r>
              <a:rPr lang="en-US" sz="2800" b="1" dirty="0" smtClean="0">
                <a:solidFill>
                  <a:srgbClr val="FF0000"/>
                </a:solidFill>
                <a:latin typeface="Times New Roman" panose="02020603050405020304" pitchFamily="18" charset="0"/>
                <a:cs typeface="Times New Roman" panose="02020603050405020304" pitchFamily="18" charset="0"/>
              </a:rPr>
              <a:t>NHẤT TRONG </a:t>
            </a:r>
            <a:r>
              <a:rPr lang="en-US" sz="2800" b="1" dirty="0" smtClean="0">
                <a:solidFill>
                  <a:srgbClr val="FF0000"/>
                </a:solidFill>
                <a:latin typeface="Times New Roman" panose="02020603050405020304" pitchFamily="18" charset="0"/>
                <a:cs typeface="Times New Roman" panose="02020603050405020304" pitchFamily="18" charset="0"/>
              </a:rPr>
              <a:t>NHÓM –  </a:t>
            </a:r>
          </a:p>
          <a:p>
            <a:pPr algn="ctr"/>
            <a:r>
              <a:rPr lang="en-US" sz="2800" b="1" dirty="0" smtClean="0">
                <a:solidFill>
                  <a:srgbClr val="FF0000"/>
                </a:solidFill>
                <a:latin typeface="Times New Roman" panose="02020603050405020304" pitchFamily="18" charset="0"/>
                <a:cs typeface="Times New Roman" panose="02020603050405020304" pitchFamily="18" charset="0"/>
              </a:rPr>
              <a:t>2 PHÚT</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0618617"/>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652955" y="1169378"/>
            <a:ext cx="9024281" cy="2954655"/>
          </a:xfrm>
          <a:prstGeom prst="rect">
            <a:avLst/>
          </a:prstGeom>
          <a:noFill/>
        </p:spPr>
        <p:txBody>
          <a:bodyPr wrap="square" rtlCol="0">
            <a:spAutoFit/>
          </a:bodyPr>
          <a:lstStyle/>
          <a:p>
            <a:pPr algn="ctr">
              <a:lnSpc>
                <a:spcPct val="150000"/>
              </a:lnSpc>
            </a:pPr>
            <a:r>
              <a:rPr lang="zh-CN" altLang="en-US" sz="2800" b="1" dirty="0">
                <a:solidFill>
                  <a:srgbClr val="FF9409"/>
                </a:solidFill>
                <a:latin typeface="微软雅黑" panose="020B0503020204020204" pitchFamily="34" charset="-122"/>
                <a:ea typeface="微软雅黑" panose="020B0503020204020204" pitchFamily="34" charset="-122"/>
              </a:rPr>
              <a:t>版权声明</a:t>
            </a:r>
          </a:p>
          <a:p>
            <a:pPr algn="just">
              <a:lnSpc>
                <a:spcPct val="150000"/>
              </a:lnSpc>
            </a:pPr>
            <a:endParaRPr lang="zh-CN" altLang="en-US" sz="1200" dirty="0">
              <a:latin typeface="微软雅黑" panose="020B0503020204020204" pitchFamily="34" charset="-122"/>
              <a:ea typeface="微软雅黑" panose="020B0503020204020204" pitchFamily="34" charset="-122"/>
            </a:endParaRPr>
          </a:p>
          <a:p>
            <a:pPr algn="just">
              <a:lnSpc>
                <a:spcPct val="150000"/>
              </a:lnSpc>
            </a:pPr>
            <a:r>
              <a:rPr lang="zh-CN" altLang="en-US" sz="1200" dirty="0">
                <a:solidFill>
                  <a:schemeClr val="accent6"/>
                </a:solidFill>
                <a:latin typeface="微软雅黑" panose="020B0503020204020204" pitchFamily="34" charset="-122"/>
                <a:ea typeface="微软雅黑" panose="020B0503020204020204" pitchFamily="34" charset="-122"/>
              </a:rPr>
              <a:t>感谢您下载包图网平台上提供的</a:t>
            </a:r>
            <a:r>
              <a:rPr lang="en-US" altLang="zh-CN" sz="1200" dirty="0">
                <a:solidFill>
                  <a:schemeClr val="accent6"/>
                </a:solidFill>
                <a:latin typeface="微软雅黑" panose="020B0503020204020204" pitchFamily="34" charset="-122"/>
                <a:ea typeface="微软雅黑" panose="020B0503020204020204" pitchFamily="34" charset="-122"/>
              </a:rPr>
              <a:t>PPT</a:t>
            </a:r>
            <a:r>
              <a:rPr lang="zh-CN" altLang="en-US" sz="1200" dirty="0">
                <a:solidFill>
                  <a:schemeClr val="accent6"/>
                </a:solidFill>
                <a:latin typeface="微软雅黑" panose="020B0503020204020204" pitchFamily="34" charset="-122"/>
                <a:ea typeface="微软雅黑" panose="020B0503020204020204" pitchFamily="34" charset="-122"/>
              </a:rPr>
              <a:t>作品，为了您和包图网以及原创作者的利益，请勿复制、传播、销售，否则将承担法律责任！包图网将对作品进行维权，按照传播下载次数进行十倍的索取赔偿！</a:t>
            </a:r>
            <a:endParaRPr lang="en-US" altLang="zh-CN" sz="1200" dirty="0">
              <a:solidFill>
                <a:schemeClr val="accent6"/>
              </a:solidFill>
              <a:latin typeface="微软雅黑" panose="020B0503020204020204" pitchFamily="34" charset="-122"/>
              <a:ea typeface="微软雅黑" panose="020B0503020204020204" pitchFamily="34" charset="-122"/>
            </a:endParaRPr>
          </a:p>
          <a:p>
            <a:pPr algn="just">
              <a:lnSpc>
                <a:spcPct val="150000"/>
              </a:lnSpc>
            </a:pPr>
            <a:endParaRPr lang="zh-CN" altLang="en-US" sz="1200" dirty="0">
              <a:solidFill>
                <a:schemeClr val="accent6"/>
              </a:solidFill>
              <a:latin typeface="微软雅黑" panose="020B0503020204020204" pitchFamily="34" charset="-122"/>
              <a:ea typeface="微软雅黑" panose="020B0503020204020204" pitchFamily="34" charset="-122"/>
            </a:endParaRPr>
          </a:p>
          <a:p>
            <a:pPr algn="just">
              <a:lnSpc>
                <a:spcPct val="150000"/>
              </a:lnSpc>
            </a:pPr>
            <a:r>
              <a:rPr lang="en-US" altLang="zh-CN" sz="1200" dirty="0">
                <a:solidFill>
                  <a:schemeClr val="accent6"/>
                </a:solidFill>
                <a:latin typeface="微软雅黑" panose="020B0503020204020204" pitchFamily="34" charset="-122"/>
                <a:ea typeface="微软雅黑" panose="020B0503020204020204" pitchFamily="34" charset="-122"/>
              </a:rPr>
              <a:t>1.</a:t>
            </a:r>
            <a:r>
              <a:rPr lang="zh-CN" altLang="en-US" sz="1200" dirty="0">
                <a:solidFill>
                  <a:schemeClr val="accent6"/>
                </a:solidFill>
                <a:latin typeface="微软雅黑" panose="020B0503020204020204" pitchFamily="34" charset="-122"/>
                <a:ea typeface="微软雅黑" panose="020B0503020204020204" pitchFamily="34" charset="-122"/>
              </a:rPr>
              <a:t>在包图网出售的</a:t>
            </a:r>
            <a:r>
              <a:rPr lang="en-US" altLang="zh-CN" sz="1200" dirty="0">
                <a:solidFill>
                  <a:schemeClr val="accent6"/>
                </a:solidFill>
                <a:latin typeface="微软雅黑" panose="020B0503020204020204" pitchFamily="34" charset="-122"/>
                <a:ea typeface="微软雅黑" panose="020B0503020204020204" pitchFamily="34" charset="-122"/>
              </a:rPr>
              <a:t>PPT</a:t>
            </a:r>
            <a:r>
              <a:rPr lang="zh-CN" altLang="en-US" sz="1200" dirty="0">
                <a:solidFill>
                  <a:schemeClr val="accent6"/>
                </a:solidFill>
                <a:latin typeface="微软雅黑" panose="020B0503020204020204" pitchFamily="34" charset="-122"/>
                <a:ea typeface="微软雅黑" panose="020B0503020204020204" pitchFamily="34" charset="-122"/>
              </a:rPr>
              <a:t>模板是免版税类（</a:t>
            </a:r>
            <a:r>
              <a:rPr lang="en-US" altLang="zh-CN" sz="1200" dirty="0">
                <a:solidFill>
                  <a:schemeClr val="accent6"/>
                </a:solidFill>
                <a:latin typeface="微软雅黑" panose="020B0503020204020204" pitchFamily="34" charset="-122"/>
                <a:ea typeface="微软雅黑" panose="020B0503020204020204" pitchFamily="34" charset="-122"/>
              </a:rPr>
              <a:t>RF</a:t>
            </a:r>
            <a:r>
              <a:rPr lang="zh-CN" altLang="en-US" sz="1200" dirty="0">
                <a:solidFill>
                  <a:schemeClr val="accent6"/>
                </a:solidFill>
                <a:latin typeface="微软雅黑" panose="020B0503020204020204" pitchFamily="34" charset="-122"/>
                <a:ea typeface="微软雅黑" panose="020B0503020204020204" pitchFamily="34" charset="-122"/>
              </a:rPr>
              <a:t>：</a:t>
            </a:r>
            <a:r>
              <a:rPr lang="en-US" altLang="zh-CN" sz="1200" dirty="0">
                <a:solidFill>
                  <a:schemeClr val="accent6"/>
                </a:solidFill>
                <a:latin typeface="微软雅黑" panose="020B0503020204020204" pitchFamily="34" charset="-122"/>
                <a:ea typeface="微软雅黑" panose="020B0503020204020204" pitchFamily="34" charset="-122"/>
              </a:rPr>
              <a:t>Royalty-Free</a:t>
            </a:r>
            <a:r>
              <a:rPr lang="zh-CN" altLang="en-US" sz="1200" dirty="0">
                <a:solidFill>
                  <a:schemeClr val="accent6"/>
                </a:solidFill>
                <a:latin typeface="微软雅黑" panose="020B0503020204020204" pitchFamily="34" charset="-122"/>
                <a:ea typeface="微软雅黑" panose="020B0503020204020204" pitchFamily="34" charset="-122"/>
              </a:rPr>
              <a:t>）正版受</a:t>
            </a:r>
            <a:r>
              <a:rPr lang="en-US" altLang="zh-CN" sz="1200" dirty="0">
                <a:solidFill>
                  <a:schemeClr val="accent6"/>
                </a:solidFill>
                <a:latin typeface="微软雅黑" panose="020B0503020204020204" pitchFamily="34" charset="-122"/>
                <a:ea typeface="微软雅黑" panose="020B0503020204020204" pitchFamily="34" charset="-122"/>
              </a:rPr>
              <a:t>《</a:t>
            </a:r>
            <a:r>
              <a:rPr lang="zh-CN" altLang="en-US" sz="1200" dirty="0">
                <a:solidFill>
                  <a:schemeClr val="accent6"/>
                </a:solidFill>
                <a:latin typeface="微软雅黑" panose="020B0503020204020204" pitchFamily="34" charset="-122"/>
                <a:ea typeface="微软雅黑" panose="020B0503020204020204" pitchFamily="34" charset="-122"/>
              </a:rPr>
              <a:t>中国人民共和国著作法</a:t>
            </a:r>
            <a:r>
              <a:rPr lang="en-US" altLang="zh-CN" sz="1200" dirty="0">
                <a:solidFill>
                  <a:schemeClr val="accent6"/>
                </a:solidFill>
                <a:latin typeface="微软雅黑" panose="020B0503020204020204" pitchFamily="34" charset="-122"/>
                <a:ea typeface="微软雅黑" panose="020B0503020204020204" pitchFamily="34" charset="-122"/>
              </a:rPr>
              <a:t>》</a:t>
            </a:r>
            <a:r>
              <a:rPr lang="zh-CN" altLang="en-US" sz="1200" dirty="0">
                <a:solidFill>
                  <a:schemeClr val="accent6"/>
                </a:solidFill>
                <a:latin typeface="微软雅黑" panose="020B0503020204020204" pitchFamily="34" charset="-122"/>
                <a:ea typeface="微软雅黑" panose="020B0503020204020204" pitchFamily="34" charset="-122"/>
              </a:rPr>
              <a:t>和</a:t>
            </a:r>
            <a:r>
              <a:rPr lang="en-US" altLang="zh-CN" sz="1200" dirty="0">
                <a:solidFill>
                  <a:schemeClr val="accent6"/>
                </a:solidFill>
                <a:latin typeface="微软雅黑" panose="020B0503020204020204" pitchFamily="34" charset="-122"/>
                <a:ea typeface="微软雅黑" panose="020B0503020204020204" pitchFamily="34" charset="-122"/>
              </a:rPr>
              <a:t>《</a:t>
            </a:r>
            <a:r>
              <a:rPr lang="zh-CN" altLang="en-US" sz="1200" dirty="0">
                <a:solidFill>
                  <a:schemeClr val="accent6"/>
                </a:solidFill>
                <a:latin typeface="微软雅黑" panose="020B0503020204020204" pitchFamily="34" charset="-122"/>
                <a:ea typeface="微软雅黑" panose="020B0503020204020204" pitchFamily="34" charset="-122"/>
              </a:rPr>
              <a:t>世界版权公约</a:t>
            </a:r>
            <a:r>
              <a:rPr lang="en-US" altLang="zh-CN" sz="1200" dirty="0">
                <a:solidFill>
                  <a:schemeClr val="accent6"/>
                </a:solidFill>
                <a:latin typeface="微软雅黑" panose="020B0503020204020204" pitchFamily="34" charset="-122"/>
                <a:ea typeface="微软雅黑" panose="020B0503020204020204" pitchFamily="34" charset="-122"/>
              </a:rPr>
              <a:t>》</a:t>
            </a:r>
            <a:r>
              <a:rPr lang="zh-CN" altLang="en-US" sz="1200" dirty="0">
                <a:solidFill>
                  <a:schemeClr val="accent6"/>
                </a:solidFill>
                <a:latin typeface="微软雅黑" panose="020B0503020204020204" pitchFamily="34" charset="-122"/>
                <a:ea typeface="微软雅黑" panose="020B0503020204020204" pitchFamily="34" charset="-122"/>
              </a:rPr>
              <a:t>的保护，作品的所有权、版权和著作权归包图网所有，您下载的是</a:t>
            </a:r>
            <a:r>
              <a:rPr lang="en-US" altLang="zh-CN" sz="1200" dirty="0">
                <a:solidFill>
                  <a:schemeClr val="accent6"/>
                </a:solidFill>
                <a:latin typeface="微软雅黑" panose="020B0503020204020204" pitchFamily="34" charset="-122"/>
                <a:ea typeface="微软雅黑" panose="020B0503020204020204" pitchFamily="34" charset="-122"/>
              </a:rPr>
              <a:t>PPT</a:t>
            </a:r>
            <a:r>
              <a:rPr lang="zh-CN" altLang="en-US" sz="1200" dirty="0">
                <a:solidFill>
                  <a:schemeClr val="accent6"/>
                </a:solidFill>
                <a:latin typeface="微软雅黑" panose="020B0503020204020204" pitchFamily="34" charset="-122"/>
                <a:ea typeface="微软雅黑" panose="020B0503020204020204" pitchFamily="34" charset="-122"/>
              </a:rPr>
              <a:t>模板素材的使用权。</a:t>
            </a:r>
          </a:p>
          <a:p>
            <a:pPr algn="just">
              <a:lnSpc>
                <a:spcPct val="150000"/>
              </a:lnSpc>
            </a:pPr>
            <a:r>
              <a:rPr lang="en-US" altLang="zh-CN" sz="1200" dirty="0">
                <a:solidFill>
                  <a:schemeClr val="accent6"/>
                </a:solidFill>
                <a:latin typeface="微软雅黑" panose="020B0503020204020204" pitchFamily="34" charset="-122"/>
                <a:ea typeface="微软雅黑" panose="020B0503020204020204" pitchFamily="34" charset="-122"/>
              </a:rPr>
              <a:t>2.</a:t>
            </a:r>
            <a:r>
              <a:rPr lang="zh-CN" altLang="en-US" sz="1200" dirty="0">
                <a:solidFill>
                  <a:schemeClr val="accent6"/>
                </a:solidFill>
                <a:latin typeface="微软雅黑" panose="020B0503020204020204" pitchFamily="34" charset="-122"/>
                <a:ea typeface="微软雅黑" panose="020B0503020204020204" pitchFamily="34" charset="-122"/>
              </a:rPr>
              <a:t>不得将包图网的</a:t>
            </a:r>
            <a:r>
              <a:rPr lang="en-US" altLang="zh-CN" sz="1200" dirty="0">
                <a:solidFill>
                  <a:schemeClr val="accent6"/>
                </a:solidFill>
                <a:latin typeface="微软雅黑" panose="020B0503020204020204" pitchFamily="34" charset="-122"/>
                <a:ea typeface="微软雅黑" panose="020B0503020204020204" pitchFamily="34" charset="-122"/>
              </a:rPr>
              <a:t>PPT</a:t>
            </a:r>
            <a:r>
              <a:rPr lang="zh-CN" altLang="en-US" sz="1200" dirty="0">
                <a:solidFill>
                  <a:schemeClr val="accent6"/>
                </a:solidFill>
                <a:latin typeface="微软雅黑" panose="020B0503020204020204" pitchFamily="34" charset="-122"/>
                <a:ea typeface="微软雅黑" panose="020B0503020204020204" pitchFamily="34" charset="-122"/>
              </a:rPr>
              <a:t>模板、</a:t>
            </a:r>
            <a:r>
              <a:rPr lang="en-US" altLang="zh-CN" sz="1200" dirty="0">
                <a:solidFill>
                  <a:schemeClr val="accent6"/>
                </a:solidFill>
                <a:latin typeface="微软雅黑" panose="020B0503020204020204" pitchFamily="34" charset="-122"/>
                <a:ea typeface="微软雅黑" panose="020B0503020204020204" pitchFamily="34" charset="-122"/>
              </a:rPr>
              <a:t>PPT</a:t>
            </a:r>
            <a:r>
              <a:rPr lang="zh-CN" altLang="en-US" sz="1200" dirty="0">
                <a:solidFill>
                  <a:schemeClr val="accent6"/>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p>
        </p:txBody>
      </p:sp>
      <p:sp>
        <p:nvSpPr>
          <p:cNvPr id="9" name="文本框 8"/>
          <p:cNvSpPr txBox="1"/>
          <p:nvPr/>
        </p:nvSpPr>
        <p:spPr>
          <a:xfrm>
            <a:off x="1652955" y="4984409"/>
            <a:ext cx="7297081" cy="36933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just"/>
            <a:r>
              <a:rPr lang="zh-CN" altLang="en-US" b="1" dirty="0">
                <a:solidFill>
                  <a:srgbClr val="FF9409"/>
                </a:solidFill>
              </a:rPr>
              <a:t>更多精品</a:t>
            </a:r>
            <a:r>
              <a:rPr lang="en-US" altLang="zh-CN" b="1" dirty="0">
                <a:solidFill>
                  <a:srgbClr val="FF9409"/>
                </a:solidFill>
              </a:rPr>
              <a:t>PPT</a:t>
            </a:r>
            <a:r>
              <a:rPr lang="zh-CN" altLang="en-US" b="1" dirty="0">
                <a:solidFill>
                  <a:srgbClr val="FF9409"/>
                </a:solidFill>
              </a:rPr>
              <a:t>模板：</a:t>
            </a:r>
            <a:r>
              <a:rPr lang="en-US" altLang="zh-CN" b="1" dirty="0">
                <a:solidFill>
                  <a:schemeClr val="bg1"/>
                </a:solidFill>
                <a:hlinkClick r:id="rId4"/>
              </a:rPr>
              <a:t>http://ibaotu.com/ppt/</a:t>
            </a:r>
            <a:endParaRPr lang="zh-CN" altLang="en-US" b="1" dirty="0">
              <a:solidFill>
                <a:schemeClr val="bg1"/>
              </a:solidFill>
            </a:endParaRPr>
          </a:p>
        </p:txBody>
      </p:sp>
      <p:grpSp>
        <p:nvGrpSpPr>
          <p:cNvPr id="12" name="组合 11"/>
          <p:cNvGrpSpPr/>
          <p:nvPr/>
        </p:nvGrpSpPr>
        <p:grpSpPr>
          <a:xfrm>
            <a:off x="9313097" y="4984409"/>
            <a:ext cx="1364139" cy="369332"/>
            <a:chOff x="8158550" y="5010841"/>
            <a:chExt cx="1364139" cy="369332"/>
          </a:xfrm>
          <a:effectLst/>
        </p:grpSpPr>
        <p:sp>
          <p:nvSpPr>
            <p:cNvPr id="5" name="矩形: 圆角 4"/>
            <p:cNvSpPr/>
            <p:nvPr/>
          </p:nvSpPr>
          <p:spPr>
            <a:xfrm>
              <a:off x="8158550" y="5010841"/>
              <a:ext cx="1336431" cy="342900"/>
            </a:xfrm>
            <a:prstGeom prst="roundRect">
              <a:avLst/>
            </a:prstGeom>
            <a:solidFill>
              <a:schemeClr val="accent6">
                <a:lumMod val="40000"/>
                <a:lumOff val="60000"/>
              </a:schemeClr>
            </a:solidFill>
            <a:ln>
              <a:noFill/>
            </a:ln>
            <a:effectLst>
              <a:reflection blurRad="6350" stA="52000" endA="300" endPos="3500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endParaRPr lang="zh-CN" altLang="en-US" dirty="0">
                <a:solidFill>
                  <a:srgbClr val="FF0000"/>
                </a:solidFill>
                <a:highlight>
                  <a:srgbClr val="FFFF00"/>
                </a:highlight>
              </a:endParaRPr>
            </a:p>
          </p:txBody>
        </p:sp>
        <p:sp>
          <p:nvSpPr>
            <p:cNvPr id="6" name="文本框 5"/>
            <p:cNvSpPr txBox="1"/>
            <p:nvPr/>
          </p:nvSpPr>
          <p:spPr>
            <a:xfrm>
              <a:off x="8278621" y="5010841"/>
              <a:ext cx="1244068" cy="369332"/>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hlinkClick r:id="rId4"/>
                </a:rPr>
                <a:t>点击进入</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r="15340" b="32"/>
          <a:stretch>
            <a:fillRect/>
          </a:stretch>
        </p:blipFill>
        <p:spPr>
          <a:xfrm rot="16200000">
            <a:off x="2668928" y="-2665070"/>
            <a:ext cx="6858001" cy="12188142"/>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457" y="1038858"/>
            <a:ext cx="5446837" cy="4131261"/>
          </a:xfrm>
          <a:prstGeom prst="rect">
            <a:avLst/>
          </a:prstGeom>
        </p:spPr>
      </p:pic>
      <p:pic>
        <p:nvPicPr>
          <p:cNvPr id="11" name="图片 10"/>
          <p:cNvPicPr>
            <a:picLocks noChangeAspect="1"/>
          </p:cNvPicPr>
          <p:nvPr/>
        </p:nvPicPr>
        <p:blipFill rotWithShape="1">
          <a:blip r:embed="rId7" cstate="print">
            <a:extLst>
              <a:ext uri="{28A0092B-C50C-407E-A947-70E740481C1C}">
                <a14:useLocalDpi xmlns:a14="http://schemas.microsoft.com/office/drawing/2010/main" val="0"/>
              </a:ext>
            </a:extLst>
          </a:blip>
          <a:srcRect/>
          <a:stretch>
            <a:fillRect/>
          </a:stretch>
        </p:blipFill>
        <p:spPr>
          <a:xfrm>
            <a:off x="5513294" y="747589"/>
            <a:ext cx="1117812" cy="1091198"/>
          </a:xfrm>
          <a:prstGeom prst="rect">
            <a:avLst/>
          </a:prstGeom>
        </p:spPr>
      </p:pic>
      <p:sp>
        <p:nvSpPr>
          <p:cNvPr id="13" name="文本框 12"/>
          <p:cNvSpPr txBox="1"/>
          <p:nvPr/>
        </p:nvSpPr>
        <p:spPr>
          <a:xfrm>
            <a:off x="5713220" y="996027"/>
            <a:ext cx="903750" cy="584775"/>
          </a:xfrm>
          <a:prstGeom prst="rect">
            <a:avLst/>
          </a:prstGeom>
          <a:noFill/>
        </p:spPr>
        <p:txBody>
          <a:bodyPr wrap="square" rtlCol="0">
            <a:spAutoFit/>
          </a:bodyPr>
          <a:lstStyle/>
          <a:p>
            <a:pPr algn="ctr" defTabSz="914400"/>
            <a:r>
              <a:rPr lang="en-US" altLang="zh-CN" sz="3200" dirty="0" smtClean="0">
                <a:solidFill>
                  <a:prstClr val="black"/>
                </a:solidFill>
                <a:latin typeface="Arial Unicode MS" panose="020B0604020202020204" pitchFamily="34" charset="-122"/>
                <a:ea typeface="Arial Unicode MS" panose="020B0604020202020204" pitchFamily="34" charset="-122"/>
              </a:rPr>
              <a:t>a.</a:t>
            </a:r>
            <a:endParaRPr lang="zh-CN" altLang="en-US" sz="3200" dirty="0">
              <a:solidFill>
                <a:prstClr val="black"/>
              </a:solidFill>
              <a:latin typeface="Arial Unicode MS" panose="020B0604020202020204" pitchFamily="34" charset="-122"/>
              <a:ea typeface="Arial Unicode MS" panose="020B0604020202020204" pitchFamily="34" charset="-122"/>
            </a:endParaRPr>
          </a:p>
        </p:txBody>
      </p:sp>
      <p:pic>
        <p:nvPicPr>
          <p:cNvPr id="14" name="图片 13"/>
          <p:cNvPicPr>
            <a:picLocks noChangeAspect="1"/>
          </p:cNvPicPr>
          <p:nvPr/>
        </p:nvPicPr>
        <p:blipFill rotWithShape="1">
          <a:blip r:embed="rId7" cstate="print">
            <a:extLst>
              <a:ext uri="{28A0092B-C50C-407E-A947-70E740481C1C}">
                <a14:useLocalDpi xmlns:a14="http://schemas.microsoft.com/office/drawing/2010/main" val="0"/>
              </a:ext>
            </a:extLst>
          </a:blip>
          <a:srcRect/>
          <a:stretch>
            <a:fillRect/>
          </a:stretch>
        </p:blipFill>
        <p:spPr>
          <a:xfrm>
            <a:off x="5532816" y="2101106"/>
            <a:ext cx="1117812" cy="1091198"/>
          </a:xfrm>
          <a:prstGeom prst="rect">
            <a:avLst/>
          </a:prstGeom>
        </p:spPr>
      </p:pic>
      <p:sp>
        <p:nvSpPr>
          <p:cNvPr id="15" name="文本框 14"/>
          <p:cNvSpPr txBox="1"/>
          <p:nvPr/>
        </p:nvSpPr>
        <p:spPr>
          <a:xfrm>
            <a:off x="5689174" y="2363079"/>
            <a:ext cx="903750" cy="584775"/>
          </a:xfrm>
          <a:prstGeom prst="rect">
            <a:avLst/>
          </a:prstGeom>
          <a:noFill/>
        </p:spPr>
        <p:txBody>
          <a:bodyPr wrap="square" rtlCol="0">
            <a:spAutoFit/>
          </a:bodyPr>
          <a:lstStyle/>
          <a:p>
            <a:pPr algn="ctr" defTabSz="914400"/>
            <a:r>
              <a:rPr lang="en-US" altLang="zh-CN" sz="3200" dirty="0" smtClean="0">
                <a:solidFill>
                  <a:prstClr val="black"/>
                </a:solidFill>
                <a:latin typeface="Arial Unicode MS" panose="020B0604020202020204" pitchFamily="34" charset="-122"/>
                <a:ea typeface="Arial Unicode MS" panose="020B0604020202020204" pitchFamily="34" charset="-122"/>
              </a:rPr>
              <a:t>b.</a:t>
            </a:r>
            <a:endParaRPr lang="zh-CN" altLang="en-US" sz="3200" dirty="0">
              <a:solidFill>
                <a:prstClr val="black"/>
              </a:solidFill>
              <a:latin typeface="Arial Unicode MS" panose="020B0604020202020204" pitchFamily="34" charset="-122"/>
              <a:ea typeface="Arial Unicode MS" panose="020B0604020202020204" pitchFamily="34" charset="-122"/>
            </a:endParaRPr>
          </a:p>
        </p:txBody>
      </p:sp>
      <p:pic>
        <p:nvPicPr>
          <p:cNvPr id="16" name="图片 15"/>
          <p:cNvPicPr>
            <a:picLocks noChangeAspect="1"/>
          </p:cNvPicPr>
          <p:nvPr/>
        </p:nvPicPr>
        <p:blipFill rotWithShape="1">
          <a:blip r:embed="rId7" cstate="print">
            <a:extLst>
              <a:ext uri="{28A0092B-C50C-407E-A947-70E740481C1C}">
                <a14:useLocalDpi xmlns:a14="http://schemas.microsoft.com/office/drawing/2010/main" val="0"/>
              </a:ext>
            </a:extLst>
          </a:blip>
          <a:srcRect/>
          <a:stretch>
            <a:fillRect/>
          </a:stretch>
        </p:blipFill>
        <p:spPr>
          <a:xfrm>
            <a:off x="5541318" y="3381354"/>
            <a:ext cx="1117812" cy="1091198"/>
          </a:xfrm>
          <a:prstGeom prst="rect">
            <a:avLst/>
          </a:prstGeom>
        </p:spPr>
      </p:pic>
      <p:sp>
        <p:nvSpPr>
          <p:cNvPr id="17" name="文本框 16"/>
          <p:cNvSpPr txBox="1"/>
          <p:nvPr/>
        </p:nvSpPr>
        <p:spPr>
          <a:xfrm>
            <a:off x="5587303" y="3623503"/>
            <a:ext cx="1155584" cy="584775"/>
          </a:xfrm>
          <a:prstGeom prst="rect">
            <a:avLst/>
          </a:prstGeom>
          <a:noFill/>
        </p:spPr>
        <p:txBody>
          <a:bodyPr wrap="square" rtlCol="0">
            <a:spAutoFit/>
          </a:bodyPr>
          <a:lstStyle/>
          <a:p>
            <a:pPr algn="ctr" defTabSz="914400"/>
            <a:r>
              <a:rPr lang="en-US" altLang="zh-CN" sz="3200" dirty="0" smtClean="0">
                <a:solidFill>
                  <a:prstClr val="black"/>
                </a:solidFill>
                <a:latin typeface="Arial Unicode MS" panose="020B0604020202020204" pitchFamily="34" charset="-122"/>
                <a:ea typeface="Arial Unicode MS" panose="020B0604020202020204" pitchFamily="34" charset="-122"/>
              </a:rPr>
              <a:t>c.</a:t>
            </a:r>
            <a:endParaRPr lang="zh-CN" altLang="en-US" sz="3200" dirty="0">
              <a:solidFill>
                <a:prstClr val="black"/>
              </a:solidFill>
              <a:latin typeface="Arial Unicode MS" panose="020B0604020202020204" pitchFamily="34" charset="-122"/>
              <a:ea typeface="Arial Unicode MS" panose="020B0604020202020204" pitchFamily="34" charset="-122"/>
            </a:endParaRPr>
          </a:p>
        </p:txBody>
      </p:sp>
      <p:pic>
        <p:nvPicPr>
          <p:cNvPr id="30" name="图片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6589" y="2116960"/>
            <a:ext cx="5422741" cy="4249915"/>
          </a:xfrm>
          <a:prstGeom prst="rect">
            <a:avLst/>
          </a:prstGeom>
        </p:spPr>
      </p:pic>
      <p:pic>
        <p:nvPicPr>
          <p:cNvPr id="28" name="图片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12132" flipH="1">
            <a:off x="-74997" y="-35169"/>
            <a:ext cx="1910056" cy="2619008"/>
          </a:xfrm>
          <a:prstGeom prst="rect">
            <a:avLst/>
          </a:prstGeom>
        </p:spPr>
      </p:pic>
      <p:pic>
        <p:nvPicPr>
          <p:cNvPr id="29" name="图片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212132" flipH="1">
            <a:off x="783514" y="-76653"/>
            <a:ext cx="1390293" cy="1906326"/>
          </a:xfrm>
          <a:prstGeom prst="rect">
            <a:avLst/>
          </a:prstGeom>
        </p:spPr>
      </p:pic>
      <p:pic>
        <p:nvPicPr>
          <p:cNvPr id="31" name="图片 3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0721" y="3513856"/>
            <a:ext cx="4538893" cy="2800594"/>
          </a:xfrm>
          <a:prstGeom prst="rect">
            <a:avLst/>
          </a:prstGeom>
        </p:spPr>
      </p:pic>
      <p:pic>
        <p:nvPicPr>
          <p:cNvPr id="32" name="图片 3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38766" y="1479176"/>
            <a:ext cx="1947386" cy="4232335"/>
          </a:xfrm>
          <a:prstGeom prst="rect">
            <a:avLst/>
          </a:prstGeom>
        </p:spPr>
      </p:pic>
      <p:pic>
        <p:nvPicPr>
          <p:cNvPr id="33" name="图片 3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07271" y="2132772"/>
            <a:ext cx="1531393" cy="4679987"/>
          </a:xfrm>
          <a:prstGeom prst="rect">
            <a:avLst/>
          </a:prstGeom>
        </p:spPr>
      </p:pic>
      <p:sp>
        <p:nvSpPr>
          <p:cNvPr id="20" name="文本框 19"/>
          <p:cNvSpPr txBox="1"/>
          <p:nvPr/>
        </p:nvSpPr>
        <p:spPr>
          <a:xfrm rot="16200000">
            <a:off x="7690886" y="-46767"/>
            <a:ext cx="904863" cy="2579700"/>
          </a:xfrm>
          <a:prstGeom prst="rect">
            <a:avLst/>
          </a:prstGeom>
          <a:noFill/>
        </p:spPr>
        <p:txBody>
          <a:bodyPr vert="eaVert" wrap="square" rtlCol="0">
            <a:spAutoFit/>
          </a:bodyPr>
          <a:lstStyle/>
          <a:p>
            <a:pPr defTabSz="914400">
              <a:lnSpc>
                <a:spcPct val="130000"/>
              </a:lnSpc>
            </a:pPr>
            <a:r>
              <a:rPr lang="en-US" altLang="zh-CN" sz="3600" b="1" i="1" dirty="0" err="1" smtClean="0">
                <a:solidFill>
                  <a:prstClr val="black"/>
                </a:solidFill>
                <a:latin typeface="Times New Roman" panose="02020603050405020304" pitchFamily="18" charset="0"/>
                <a:ea typeface="Microsoft YaHei UI" panose="020B0503020204020204" pitchFamily="34" charset="-122"/>
                <a:cs typeface="Times New Roman" panose="02020603050405020304" pitchFamily="18" charset="0"/>
              </a:rPr>
              <a:t>Thời</a:t>
            </a:r>
            <a:r>
              <a:rPr lang="en-US" altLang="zh-CN" sz="3600" b="1" i="1" dirty="0" smtClean="0">
                <a:solidFill>
                  <a:prstClr val="black"/>
                </a:solidFill>
                <a:latin typeface="Times New Roman" panose="02020603050405020304" pitchFamily="18" charset="0"/>
                <a:ea typeface="Microsoft YaHei UI" panose="020B0503020204020204" pitchFamily="34" charset="-122"/>
                <a:cs typeface="Times New Roman" panose="02020603050405020304" pitchFamily="18" charset="0"/>
              </a:rPr>
              <a:t> </a:t>
            </a:r>
            <a:r>
              <a:rPr lang="en-US" altLang="zh-CN" sz="3600" b="1" i="1" dirty="0" err="1" smtClean="0">
                <a:solidFill>
                  <a:prstClr val="black"/>
                </a:solidFill>
                <a:latin typeface="Times New Roman" panose="02020603050405020304" pitchFamily="18" charset="0"/>
                <a:ea typeface="Microsoft YaHei UI" panose="020B0503020204020204" pitchFamily="34" charset="-122"/>
                <a:cs typeface="Times New Roman" panose="02020603050405020304" pitchFamily="18" charset="0"/>
              </a:rPr>
              <a:t>đại</a:t>
            </a:r>
            <a:endParaRPr lang="zh-CN" altLang="en-US" sz="3600" b="1" i="1" dirty="0">
              <a:solidFill>
                <a:prstClr val="black"/>
              </a:solidFill>
              <a:latin typeface="Times New Roman" panose="02020603050405020304" pitchFamily="18" charset="0"/>
              <a:ea typeface="Microsoft YaHei UI" panose="020B0503020204020204" pitchFamily="34" charset="-122"/>
              <a:cs typeface="Times New Roman" panose="02020603050405020304" pitchFamily="18" charset="0"/>
            </a:endParaRPr>
          </a:p>
        </p:txBody>
      </p:sp>
      <p:sp>
        <p:nvSpPr>
          <p:cNvPr id="21" name="文本框 20"/>
          <p:cNvSpPr txBox="1"/>
          <p:nvPr/>
        </p:nvSpPr>
        <p:spPr>
          <a:xfrm rot="16200000">
            <a:off x="8802000" y="183279"/>
            <a:ext cx="904863" cy="4873285"/>
          </a:xfrm>
          <a:prstGeom prst="rect">
            <a:avLst/>
          </a:prstGeom>
          <a:noFill/>
        </p:spPr>
        <p:txBody>
          <a:bodyPr vert="eaVert" wrap="square" rtlCol="0">
            <a:spAutoFit/>
          </a:bodyPr>
          <a:lstStyle/>
          <a:p>
            <a:pPr defTabSz="914400">
              <a:lnSpc>
                <a:spcPct val="130000"/>
              </a:lnSpc>
            </a:pPr>
            <a:r>
              <a:rPr lang="vi-VN" altLang="zh-CN" sz="3600" b="1" i="1" dirty="0" smtClean="0">
                <a:solidFill>
                  <a:prstClr val="black"/>
                </a:solidFill>
                <a:latin typeface="Times New Roman" panose="02020603050405020304" pitchFamily="18" charset="0"/>
                <a:ea typeface="Microsoft YaHei UI" panose="020B0503020204020204" pitchFamily="34" charset="-122"/>
                <a:cs typeface="Times New Roman" panose="02020603050405020304" pitchFamily="18" charset="0"/>
              </a:rPr>
              <a:t>Quê hương và gia đình</a:t>
            </a:r>
            <a:endParaRPr lang="zh-CN" altLang="en-US" sz="3600" b="1" i="1" dirty="0">
              <a:solidFill>
                <a:prstClr val="black"/>
              </a:solidFill>
              <a:latin typeface="Times New Roman" panose="02020603050405020304" pitchFamily="18" charset="0"/>
              <a:ea typeface="Microsoft YaHei UI" panose="020B0503020204020204" pitchFamily="34" charset="-122"/>
              <a:cs typeface="Times New Roman" panose="02020603050405020304" pitchFamily="18" charset="0"/>
            </a:endParaRPr>
          </a:p>
        </p:txBody>
      </p:sp>
      <p:sp>
        <p:nvSpPr>
          <p:cNvPr id="35" name="文本框 21"/>
          <p:cNvSpPr txBox="1"/>
          <p:nvPr/>
        </p:nvSpPr>
        <p:spPr>
          <a:xfrm rot="16200000">
            <a:off x="8706081" y="1448761"/>
            <a:ext cx="904863" cy="4681450"/>
          </a:xfrm>
          <a:prstGeom prst="rect">
            <a:avLst/>
          </a:prstGeom>
          <a:noFill/>
        </p:spPr>
        <p:txBody>
          <a:bodyPr vert="eaVert" wrap="square" rtlCol="0">
            <a:spAutoFit/>
          </a:bodyPr>
          <a:lstStyle>
            <a:defPPr>
              <a:defRPr lang="zh-CN"/>
            </a:defPPr>
            <a:lvl1pPr algn="dist">
              <a:lnSpc>
                <a:spcPct val="130000"/>
              </a:lnSpc>
              <a:defRPr sz="3200" b="1">
                <a:latin typeface="禹卫书法行书简体" panose="02000603000000000000" pitchFamily="2" charset="-122"/>
                <a:ea typeface="禹卫书法行书简体" panose="02000603000000000000" pitchFamily="2" charset="-122"/>
              </a:defRPr>
            </a:lvl1pPr>
          </a:lstStyle>
          <a:p>
            <a:pPr lvl="0" algn="l" defTabSz="914400">
              <a:defRPr/>
            </a:pPr>
            <a:r>
              <a:rPr lang="en-US" altLang="zh-CN" sz="3600" i="1" kern="0" dirty="0" smtClean="0">
                <a:solidFill>
                  <a:prstClr val="black"/>
                </a:solidFill>
                <a:latin typeface="Times New Roman" panose="02020603050405020304" pitchFamily="18" charset="0"/>
                <a:ea typeface="Microsoft YaHei UI" panose="020B0503020204020204" pitchFamily="34" charset="-122"/>
                <a:cs typeface="Times New Roman" panose="02020603050405020304" pitchFamily="18" charset="0"/>
              </a:rPr>
              <a:t>Con </a:t>
            </a:r>
            <a:r>
              <a:rPr lang="en-US" altLang="zh-CN" sz="3600" i="1" kern="0" dirty="0" err="1" smtClean="0">
                <a:solidFill>
                  <a:prstClr val="black"/>
                </a:solidFill>
                <a:latin typeface="Times New Roman" panose="02020603050405020304" pitchFamily="18" charset="0"/>
                <a:ea typeface="Microsoft YaHei UI" panose="020B0503020204020204" pitchFamily="34" charset="-122"/>
                <a:cs typeface="Times New Roman" panose="02020603050405020304" pitchFamily="18" charset="0"/>
              </a:rPr>
              <a:t>người</a:t>
            </a:r>
            <a:r>
              <a:rPr lang="en-US" altLang="zh-CN" sz="3600" i="1" kern="0" dirty="0" smtClean="0">
                <a:solidFill>
                  <a:prstClr val="black"/>
                </a:solidFill>
                <a:latin typeface="Times New Roman" panose="02020603050405020304" pitchFamily="18" charset="0"/>
                <a:ea typeface="Microsoft YaHei UI" panose="020B0503020204020204" pitchFamily="34" charset="-122"/>
                <a:cs typeface="Times New Roman" panose="02020603050405020304" pitchFamily="18" charset="0"/>
              </a:rPr>
              <a:t>, </a:t>
            </a:r>
            <a:r>
              <a:rPr lang="en-US" altLang="zh-CN" sz="3600" i="1" kern="0" dirty="0" err="1" smtClean="0">
                <a:solidFill>
                  <a:prstClr val="black"/>
                </a:solidFill>
                <a:latin typeface="Times New Roman" panose="02020603050405020304" pitchFamily="18" charset="0"/>
                <a:ea typeface="Microsoft YaHei UI" panose="020B0503020204020204" pitchFamily="34" charset="-122"/>
                <a:cs typeface="Times New Roman" panose="02020603050405020304" pitchFamily="18" charset="0"/>
              </a:rPr>
              <a:t>cuộc</a:t>
            </a:r>
            <a:r>
              <a:rPr lang="en-US" altLang="zh-CN" sz="3600" i="1" kern="0" dirty="0" smtClean="0">
                <a:solidFill>
                  <a:prstClr val="black"/>
                </a:solidFill>
                <a:latin typeface="Times New Roman" panose="02020603050405020304" pitchFamily="18" charset="0"/>
                <a:ea typeface="Microsoft YaHei UI" panose="020B0503020204020204" pitchFamily="34" charset="-122"/>
                <a:cs typeface="Times New Roman" panose="02020603050405020304" pitchFamily="18" charset="0"/>
              </a:rPr>
              <a:t> </a:t>
            </a:r>
            <a:r>
              <a:rPr lang="en-US" altLang="zh-CN" sz="3600" i="1" kern="0" dirty="0" err="1" smtClean="0">
                <a:solidFill>
                  <a:prstClr val="black"/>
                </a:solidFill>
                <a:latin typeface="Times New Roman" panose="02020603050405020304" pitchFamily="18" charset="0"/>
                <a:ea typeface="Microsoft YaHei UI" panose="020B0503020204020204" pitchFamily="34" charset="-122"/>
                <a:cs typeface="Times New Roman" panose="02020603050405020304" pitchFamily="18" charset="0"/>
              </a:rPr>
              <a:t>đời</a:t>
            </a:r>
            <a:endParaRPr kumimoji="0" lang="zh-CN" altLang="en-US" sz="3600" i="1" u="none" strike="noStrike" kern="0" cap="none" spc="0" normalizeH="0" baseline="0" noProof="0" dirty="0">
              <a:ln>
                <a:noFill/>
              </a:ln>
              <a:solidFill>
                <a:prstClr val="black"/>
              </a:solidFill>
              <a:effectLst/>
              <a:uLnTx/>
              <a:uFillTx/>
              <a:latin typeface="Times New Roman" panose="02020603050405020304" pitchFamily="18" charset="0"/>
              <a:ea typeface="Microsoft YaHei UI" panose="020B0503020204020204" pitchFamily="34" charset="-122"/>
              <a:cs typeface="Times New Roman" panose="02020603050405020304" pitchFamily="18" charset="0"/>
            </a:endParaRPr>
          </a:p>
        </p:txBody>
      </p:sp>
      <p:sp>
        <p:nvSpPr>
          <p:cNvPr id="34" name="Oval 33"/>
          <p:cNvSpPr/>
          <p:nvPr/>
        </p:nvSpPr>
        <p:spPr>
          <a:xfrm>
            <a:off x="11996057" y="0"/>
            <a:ext cx="195943" cy="1501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7" name="文本框 23"/>
          <p:cNvSpPr txBox="1"/>
          <p:nvPr/>
        </p:nvSpPr>
        <p:spPr>
          <a:xfrm>
            <a:off x="103739" y="45706"/>
            <a:ext cx="11992969" cy="677108"/>
          </a:xfrm>
          <a:prstGeom prst="rect">
            <a:avLst/>
          </a:prstGeom>
          <a:solidFill>
            <a:srgbClr val="FFFFFF"/>
          </a:solidFill>
        </p:spPr>
        <p:txBody>
          <a:bodyPr wrap="square" rtlCol="0">
            <a:spAutoFit/>
          </a:bodyPr>
          <a:lstStyle/>
          <a:p>
            <a:pPr lvl="0" algn="ctr">
              <a:defRPr/>
            </a:pPr>
            <a:r>
              <a:rPr lang="en-US" altLang="zh-CN" sz="3800" b="1" i="1" kern="0" dirty="0" smtClean="0">
                <a:solidFill>
                  <a:prstClr val="black"/>
                </a:solidFill>
                <a:latin typeface="Times New Roman" panose="02020603050405020304" pitchFamily="18" charset="0"/>
                <a:ea typeface="Microsoft YaHei UI" panose="020B0503020204020204" pitchFamily="34" charset="-122"/>
                <a:cs typeface="Times New Roman" panose="02020603050405020304" pitchFamily="18" charset="0"/>
              </a:rPr>
              <a:t>1. </a:t>
            </a:r>
            <a:r>
              <a:rPr lang="vi-VN" altLang="zh-CN" sz="3800" b="1" i="1" kern="0" dirty="0" smtClean="0">
                <a:solidFill>
                  <a:prstClr val="black"/>
                </a:solidFill>
                <a:latin typeface="Times New Roman" panose="02020603050405020304" pitchFamily="18" charset="0"/>
                <a:ea typeface="Microsoft YaHei UI" panose="020B0503020204020204" pitchFamily="34" charset="-122"/>
                <a:cs typeface="Times New Roman" panose="02020603050405020304" pitchFamily="18" charset="0"/>
              </a:rPr>
              <a:t>Những </a:t>
            </a:r>
            <a:r>
              <a:rPr lang="vi-VN" altLang="zh-CN" sz="3800" b="1" i="1" kern="0" dirty="0">
                <a:solidFill>
                  <a:prstClr val="black"/>
                </a:solidFill>
                <a:latin typeface="+mj-lt"/>
                <a:ea typeface="Microsoft YaHei UI" panose="020B0503020204020204" pitchFamily="34" charset="-122"/>
              </a:rPr>
              <a:t>yếu tố kết tinh n</a:t>
            </a:r>
            <a:r>
              <a:rPr lang="vi-VN" altLang="zh-CN" sz="3800" b="1" i="1" kern="0" dirty="0" smtClean="0">
                <a:solidFill>
                  <a:prstClr val="black"/>
                </a:solidFill>
                <a:latin typeface="+mj-lt"/>
                <a:ea typeface="Microsoft YaHei UI" panose="020B0503020204020204" pitchFamily="34" charset="-122"/>
              </a:rPr>
              <a:t>ên </a:t>
            </a:r>
            <a:r>
              <a:rPr lang="vi-VN" altLang="zh-CN" sz="3800" b="1" i="1" kern="0" dirty="0">
                <a:solidFill>
                  <a:prstClr val="black"/>
                </a:solidFill>
                <a:latin typeface="+mj-lt"/>
                <a:ea typeface="Microsoft YaHei UI" panose="020B0503020204020204" pitchFamily="34" charset="-122"/>
              </a:rPr>
              <a:t>thiên tài văn học Nguyễn Du</a:t>
            </a:r>
            <a:endParaRPr lang="zh-CN" altLang="en-US" sz="3800" b="1" i="1" kern="0" dirty="0">
              <a:solidFill>
                <a:prstClr val="black"/>
              </a:solidFill>
              <a:latin typeface="+mj-lt"/>
              <a:ea typeface="Microsoft YaHei UI" panose="020B0503020204020204" pitchFamily="34" charset="-122"/>
            </a:endParaRPr>
          </a:p>
        </p:txBody>
      </p:sp>
      <p:sp>
        <p:nvSpPr>
          <p:cNvPr id="2" name="TextBox 1"/>
          <p:cNvSpPr txBox="1"/>
          <p:nvPr/>
        </p:nvSpPr>
        <p:spPr>
          <a:xfrm>
            <a:off x="409282" y="1966993"/>
            <a:ext cx="4825360" cy="1938992"/>
          </a:xfrm>
          <a:prstGeom prst="rect">
            <a:avLst/>
          </a:prstGeom>
          <a:noFill/>
        </p:spPr>
        <p:txBody>
          <a:bodyPr wrap="none" rtlCol="0">
            <a:spAutoFit/>
          </a:bodyPr>
          <a:lstStyle/>
          <a:p>
            <a:pPr algn="ctr"/>
            <a:r>
              <a:rPr lang="en-US" sz="6000" b="1" dirty="0" smtClean="0">
                <a:solidFill>
                  <a:srgbClr val="FF0000"/>
                </a:solidFill>
                <a:latin typeface="Times New Roman" panose="02020603050405020304" pitchFamily="18" charset="0"/>
                <a:cs typeface="Times New Roman" panose="02020603050405020304" pitchFamily="18" charset="0"/>
              </a:rPr>
              <a:t>TÁC GIẢ</a:t>
            </a:r>
          </a:p>
          <a:p>
            <a:pPr algn="ctr"/>
            <a:r>
              <a:rPr lang="en-US" sz="6000" b="1" dirty="0" smtClean="0">
                <a:solidFill>
                  <a:srgbClr val="FF0000"/>
                </a:solidFill>
                <a:latin typeface="Times New Roman" panose="02020603050405020304" pitchFamily="18" charset="0"/>
                <a:cs typeface="Times New Roman" panose="02020603050405020304" pitchFamily="18" charset="0"/>
              </a:rPr>
              <a:t>NGUYỄN DU</a:t>
            </a:r>
            <a:endParaRPr lang="en-US" sz="60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095680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par>
                                <p:cTn id="20" presetID="2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22" presetClass="entr" presetSubtype="4"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22" presetClass="entr" presetSubtype="4"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par>
                                <p:cTn id="44" presetID="22" presetClass="entr" presetSubtype="4" fill="hold"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down)">
                                      <p:cBhvr>
                                        <p:cTn id="46" dur="500"/>
                                        <p:tgtEl>
                                          <p:spTgt spid="30"/>
                                        </p:tgtEl>
                                      </p:cBhvr>
                                    </p:animEffect>
                                  </p:childTnLst>
                                </p:cTn>
                              </p:par>
                              <p:par>
                                <p:cTn id="47" presetID="22" presetClass="entr" presetSubtype="4" fill="hold"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down)">
                                      <p:cBhvr>
                                        <p:cTn id="49" dur="500"/>
                                        <p:tgtEl>
                                          <p:spTgt spid="31"/>
                                        </p:tgtEl>
                                      </p:cBhvr>
                                    </p:animEffec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ipe(down)">
                                      <p:cBhvr>
                                        <p:cTn id="58" dur="500"/>
                                        <p:tgtEl>
                                          <p:spTgt spid="20"/>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down)">
                                      <p:cBhvr>
                                        <p:cTn id="61" dur="500"/>
                                        <p:tgtEl>
                                          <p:spTgt spid="21"/>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wipe(down)">
                                      <p:cBhvr>
                                        <p:cTn id="64" dur="500"/>
                                        <p:tgtEl>
                                          <p:spTgt spid="3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wipe(down)">
                                      <p:cBhvr>
                                        <p:cTn id="6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3" grpId="0"/>
      <p:bldP spid="15" grpId="0"/>
      <p:bldP spid="17" grpId="0"/>
      <p:bldP spid="20" grpId="0"/>
      <p:bldP spid="21" grpId="0"/>
      <p:bldP spid="35" grpId="0"/>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4"/>
          <p:cNvGrpSpPr>
            <a:grpSpLocks noChangeAspect="1"/>
          </p:cNvGrpSpPr>
          <p:nvPr/>
        </p:nvGrpSpPr>
        <p:grpSpPr bwMode="auto">
          <a:xfrm>
            <a:off x="1304926" y="3382960"/>
            <a:ext cx="9510712" cy="457199"/>
            <a:chOff x="822" y="2131"/>
            <a:chExt cx="5991" cy="288"/>
          </a:xfrm>
          <a:solidFill>
            <a:sysClr val="windowText" lastClr="000000">
              <a:lumMod val="75000"/>
              <a:lumOff val="25000"/>
            </a:sysClr>
          </a:solidFill>
        </p:grpSpPr>
        <p:sp>
          <p:nvSpPr>
            <p:cNvPr id="26" name="Freeform 5"/>
            <p:cNvSpPr/>
            <p:nvPr/>
          </p:nvSpPr>
          <p:spPr bwMode="auto">
            <a:xfrm>
              <a:off x="4248" y="2199"/>
              <a:ext cx="25" cy="20"/>
            </a:xfrm>
            <a:custGeom>
              <a:avLst/>
              <a:gdLst>
                <a:gd name="T0" fmla="*/ 1 w 8"/>
                <a:gd name="T1" fmla="*/ 4 h 6"/>
                <a:gd name="T2" fmla="*/ 4 w 8"/>
                <a:gd name="T3" fmla="*/ 1 h 6"/>
                <a:gd name="T4" fmla="*/ 8 w 8"/>
                <a:gd name="T5" fmla="*/ 3 h 6"/>
                <a:gd name="T6" fmla="*/ 1 w 8"/>
                <a:gd name="T7" fmla="*/ 4 h 6"/>
              </a:gdLst>
              <a:ahLst/>
              <a:cxnLst>
                <a:cxn ang="0">
                  <a:pos x="T0" y="T1"/>
                </a:cxn>
                <a:cxn ang="0">
                  <a:pos x="T2" y="T3"/>
                </a:cxn>
                <a:cxn ang="0">
                  <a:pos x="T4" y="T5"/>
                </a:cxn>
                <a:cxn ang="0">
                  <a:pos x="T6" y="T7"/>
                </a:cxn>
              </a:cxnLst>
              <a:rect l="0" t="0" r="r" b="b"/>
              <a:pathLst>
                <a:path w="8" h="6">
                  <a:moveTo>
                    <a:pt x="1" y="4"/>
                  </a:moveTo>
                  <a:cubicBezTo>
                    <a:pt x="0" y="1"/>
                    <a:pt x="5" y="4"/>
                    <a:pt x="4" y="1"/>
                  </a:cubicBezTo>
                  <a:cubicBezTo>
                    <a:pt x="6" y="0"/>
                    <a:pt x="6" y="2"/>
                    <a:pt x="8" y="3"/>
                  </a:cubicBezTo>
                  <a:cubicBezTo>
                    <a:pt x="7" y="6"/>
                    <a:pt x="2" y="6"/>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ea typeface="宋体" panose="02010600030101010101" pitchFamily="2" charset="-122"/>
              </a:endParaRPr>
            </a:p>
          </p:txBody>
        </p:sp>
        <p:sp>
          <p:nvSpPr>
            <p:cNvPr id="27" name="Freeform 6"/>
            <p:cNvSpPr/>
            <p:nvPr/>
          </p:nvSpPr>
          <p:spPr bwMode="auto">
            <a:xfrm>
              <a:off x="990" y="2206"/>
              <a:ext cx="28" cy="16"/>
            </a:xfrm>
            <a:custGeom>
              <a:avLst/>
              <a:gdLst>
                <a:gd name="T0" fmla="*/ 9 w 9"/>
                <a:gd name="T1" fmla="*/ 3 h 5"/>
                <a:gd name="T2" fmla="*/ 0 w 9"/>
                <a:gd name="T3" fmla="*/ 4 h 5"/>
                <a:gd name="T4" fmla="*/ 9 w 9"/>
                <a:gd name="T5" fmla="*/ 3 h 5"/>
              </a:gdLst>
              <a:ahLst/>
              <a:cxnLst>
                <a:cxn ang="0">
                  <a:pos x="T0" y="T1"/>
                </a:cxn>
                <a:cxn ang="0">
                  <a:pos x="T2" y="T3"/>
                </a:cxn>
                <a:cxn ang="0">
                  <a:pos x="T4" y="T5"/>
                </a:cxn>
              </a:cxnLst>
              <a:rect l="0" t="0" r="r" b="b"/>
              <a:pathLst>
                <a:path w="9" h="5">
                  <a:moveTo>
                    <a:pt x="9" y="3"/>
                  </a:moveTo>
                  <a:cubicBezTo>
                    <a:pt x="7" y="5"/>
                    <a:pt x="3" y="1"/>
                    <a:pt x="0" y="4"/>
                  </a:cubicBezTo>
                  <a:cubicBezTo>
                    <a:pt x="1" y="0"/>
                    <a:pt x="7" y="2"/>
                    <a:pt x="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ea typeface="宋体" panose="02010600030101010101" pitchFamily="2" charset="-122"/>
              </a:endParaRPr>
            </a:p>
          </p:txBody>
        </p:sp>
        <p:sp>
          <p:nvSpPr>
            <p:cNvPr id="28" name="Freeform 7"/>
            <p:cNvSpPr/>
            <p:nvPr/>
          </p:nvSpPr>
          <p:spPr bwMode="auto">
            <a:xfrm>
              <a:off x="5114" y="2180"/>
              <a:ext cx="28" cy="10"/>
            </a:xfrm>
            <a:custGeom>
              <a:avLst/>
              <a:gdLst>
                <a:gd name="T0" fmla="*/ 9 w 9"/>
                <a:gd name="T1" fmla="*/ 1 h 3"/>
                <a:gd name="T2" fmla="*/ 0 w 9"/>
                <a:gd name="T3" fmla="*/ 2 h 3"/>
                <a:gd name="T4" fmla="*/ 9 w 9"/>
                <a:gd name="T5" fmla="*/ 1 h 3"/>
              </a:gdLst>
              <a:ahLst/>
              <a:cxnLst>
                <a:cxn ang="0">
                  <a:pos x="T0" y="T1"/>
                </a:cxn>
                <a:cxn ang="0">
                  <a:pos x="T2" y="T3"/>
                </a:cxn>
                <a:cxn ang="0">
                  <a:pos x="T4" y="T5"/>
                </a:cxn>
              </a:cxnLst>
              <a:rect l="0" t="0" r="r" b="b"/>
              <a:pathLst>
                <a:path w="9" h="3">
                  <a:moveTo>
                    <a:pt x="9" y="1"/>
                  </a:moveTo>
                  <a:cubicBezTo>
                    <a:pt x="8" y="3"/>
                    <a:pt x="3" y="2"/>
                    <a:pt x="0" y="2"/>
                  </a:cubicBezTo>
                  <a:cubicBezTo>
                    <a:pt x="1" y="0"/>
                    <a:pt x="6" y="2"/>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ea typeface="宋体" panose="02010600030101010101" pitchFamily="2" charset="-122"/>
              </a:endParaRPr>
            </a:p>
          </p:txBody>
        </p:sp>
        <p:sp>
          <p:nvSpPr>
            <p:cNvPr id="29" name="Freeform 8"/>
            <p:cNvSpPr/>
            <p:nvPr/>
          </p:nvSpPr>
          <p:spPr bwMode="auto">
            <a:xfrm>
              <a:off x="2309" y="2131"/>
              <a:ext cx="19" cy="29"/>
            </a:xfrm>
            <a:custGeom>
              <a:avLst/>
              <a:gdLst>
                <a:gd name="T0" fmla="*/ 6 w 6"/>
                <a:gd name="T1" fmla="*/ 7 h 9"/>
                <a:gd name="T2" fmla="*/ 6 w 6"/>
                <a:gd name="T3" fmla="*/ 7 h 9"/>
              </a:gdLst>
              <a:ahLst/>
              <a:cxnLst>
                <a:cxn ang="0">
                  <a:pos x="T0" y="T1"/>
                </a:cxn>
                <a:cxn ang="0">
                  <a:pos x="T2" y="T3"/>
                </a:cxn>
              </a:cxnLst>
              <a:rect l="0" t="0" r="r" b="b"/>
              <a:pathLst>
                <a:path w="6" h="9">
                  <a:moveTo>
                    <a:pt x="6" y="7"/>
                  </a:moveTo>
                  <a:cubicBezTo>
                    <a:pt x="0" y="9"/>
                    <a:pt x="2" y="0"/>
                    <a:pt x="6"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ea typeface="宋体" panose="02010600030101010101" pitchFamily="2" charset="-122"/>
              </a:endParaRPr>
            </a:p>
          </p:txBody>
        </p:sp>
        <p:sp>
          <p:nvSpPr>
            <p:cNvPr id="30" name="Freeform 9"/>
            <p:cNvSpPr>
              <a:spLocks noEditPoints="1"/>
            </p:cNvSpPr>
            <p:nvPr/>
          </p:nvSpPr>
          <p:spPr bwMode="auto">
            <a:xfrm>
              <a:off x="881" y="2135"/>
              <a:ext cx="5932" cy="284"/>
            </a:xfrm>
            <a:custGeom>
              <a:avLst/>
              <a:gdLst>
                <a:gd name="T0" fmla="*/ 6 w 1903"/>
                <a:gd name="T1" fmla="*/ 41 h 88"/>
                <a:gd name="T2" fmla="*/ 0 w 1903"/>
                <a:gd name="T3" fmla="*/ 44 h 88"/>
                <a:gd name="T4" fmla="*/ 213 w 1903"/>
                <a:gd name="T5" fmla="*/ 63 h 88"/>
                <a:gd name="T6" fmla="*/ 959 w 1903"/>
                <a:gd name="T7" fmla="*/ 79 h 88"/>
                <a:gd name="T8" fmla="*/ 1518 w 1903"/>
                <a:gd name="T9" fmla="*/ 85 h 88"/>
                <a:gd name="T10" fmla="*/ 1772 w 1903"/>
                <a:gd name="T11" fmla="*/ 65 h 88"/>
                <a:gd name="T12" fmla="*/ 1898 w 1903"/>
                <a:gd name="T13" fmla="*/ 23 h 88"/>
                <a:gd name="T14" fmla="*/ 1823 w 1903"/>
                <a:gd name="T15" fmla="*/ 1 h 88"/>
                <a:gd name="T16" fmla="*/ 1494 w 1903"/>
                <a:gd name="T17" fmla="*/ 16 h 88"/>
                <a:gd name="T18" fmla="*/ 1301 w 1903"/>
                <a:gd name="T19" fmla="*/ 29 h 88"/>
                <a:gd name="T20" fmla="*/ 1132 w 1903"/>
                <a:gd name="T21" fmla="*/ 25 h 88"/>
                <a:gd name="T22" fmla="*/ 1062 w 1903"/>
                <a:gd name="T23" fmla="*/ 27 h 88"/>
                <a:gd name="T24" fmla="*/ 1049 w 1903"/>
                <a:gd name="T25" fmla="*/ 28 h 88"/>
                <a:gd name="T26" fmla="*/ 607 w 1903"/>
                <a:gd name="T27" fmla="*/ 19 h 88"/>
                <a:gd name="T28" fmla="*/ 543 w 1903"/>
                <a:gd name="T29" fmla="*/ 11 h 88"/>
                <a:gd name="T30" fmla="*/ 517 w 1903"/>
                <a:gd name="T31" fmla="*/ 5 h 88"/>
                <a:gd name="T32" fmla="*/ 511 w 1903"/>
                <a:gd name="T33" fmla="*/ 2 h 88"/>
                <a:gd name="T34" fmla="*/ 486 w 1903"/>
                <a:gd name="T35" fmla="*/ 10 h 88"/>
                <a:gd name="T36" fmla="*/ 457 w 1903"/>
                <a:gd name="T37" fmla="*/ 17 h 88"/>
                <a:gd name="T38" fmla="*/ 442 w 1903"/>
                <a:gd name="T39" fmla="*/ 16 h 88"/>
                <a:gd name="T40" fmla="*/ 414 w 1903"/>
                <a:gd name="T41" fmla="*/ 18 h 88"/>
                <a:gd name="T42" fmla="*/ 387 w 1903"/>
                <a:gd name="T43" fmla="*/ 18 h 88"/>
                <a:gd name="T44" fmla="*/ 399 w 1903"/>
                <a:gd name="T45" fmla="*/ 24 h 88"/>
                <a:gd name="T46" fmla="*/ 331 w 1903"/>
                <a:gd name="T47" fmla="*/ 15 h 88"/>
                <a:gd name="T48" fmla="*/ 260 w 1903"/>
                <a:gd name="T49" fmla="*/ 15 h 88"/>
                <a:gd name="T50" fmla="*/ 230 w 1903"/>
                <a:gd name="T51" fmla="*/ 9 h 88"/>
                <a:gd name="T52" fmla="*/ 171 w 1903"/>
                <a:gd name="T53" fmla="*/ 11 h 88"/>
                <a:gd name="T54" fmla="*/ 170 w 1903"/>
                <a:gd name="T55" fmla="*/ 18 h 88"/>
                <a:gd name="T56" fmla="*/ 114 w 1903"/>
                <a:gd name="T57" fmla="*/ 20 h 88"/>
                <a:gd name="T58" fmla="*/ 99 w 1903"/>
                <a:gd name="T59" fmla="*/ 23 h 88"/>
                <a:gd name="T60" fmla="*/ 97 w 1903"/>
                <a:gd name="T61" fmla="*/ 25 h 88"/>
                <a:gd name="T62" fmla="*/ 85 w 1903"/>
                <a:gd name="T63" fmla="*/ 22 h 88"/>
                <a:gd name="T64" fmla="*/ 86 w 1903"/>
                <a:gd name="T65" fmla="*/ 29 h 88"/>
                <a:gd name="T66" fmla="*/ 74 w 1903"/>
                <a:gd name="T67" fmla="*/ 34 h 88"/>
                <a:gd name="T68" fmla="*/ 57 w 1903"/>
                <a:gd name="T69" fmla="*/ 40 h 88"/>
                <a:gd name="T70" fmla="*/ 17 w 1903"/>
                <a:gd name="T71" fmla="*/ 39 h 88"/>
                <a:gd name="T72" fmla="*/ 1479 w 1903"/>
                <a:gd name="T73" fmla="*/ 23 h 88"/>
                <a:gd name="T74" fmla="*/ 173 w 1903"/>
                <a:gd name="T75" fmla="*/ 12 h 88"/>
                <a:gd name="T76" fmla="*/ 180 w 1903"/>
                <a:gd name="T77" fmla="*/ 10 h 88"/>
                <a:gd name="T78" fmla="*/ 173 w 1903"/>
                <a:gd name="T79" fmla="*/ 1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03" h="88">
                  <a:moveTo>
                    <a:pt x="17" y="39"/>
                  </a:moveTo>
                  <a:cubicBezTo>
                    <a:pt x="14" y="43"/>
                    <a:pt x="10" y="37"/>
                    <a:pt x="6" y="41"/>
                  </a:cubicBezTo>
                  <a:cubicBezTo>
                    <a:pt x="9" y="41"/>
                    <a:pt x="11" y="42"/>
                    <a:pt x="13" y="43"/>
                  </a:cubicBezTo>
                  <a:cubicBezTo>
                    <a:pt x="6" y="43"/>
                    <a:pt x="4" y="41"/>
                    <a:pt x="0" y="44"/>
                  </a:cubicBezTo>
                  <a:cubicBezTo>
                    <a:pt x="73" y="52"/>
                    <a:pt x="145" y="59"/>
                    <a:pt x="215" y="61"/>
                  </a:cubicBezTo>
                  <a:cubicBezTo>
                    <a:pt x="215" y="63"/>
                    <a:pt x="213" y="62"/>
                    <a:pt x="213" y="63"/>
                  </a:cubicBezTo>
                  <a:cubicBezTo>
                    <a:pt x="302" y="67"/>
                    <a:pt x="383" y="64"/>
                    <a:pt x="465" y="64"/>
                  </a:cubicBezTo>
                  <a:cubicBezTo>
                    <a:pt x="627" y="63"/>
                    <a:pt x="789" y="88"/>
                    <a:pt x="959" y="79"/>
                  </a:cubicBezTo>
                  <a:cubicBezTo>
                    <a:pt x="1089" y="73"/>
                    <a:pt x="1224" y="84"/>
                    <a:pt x="1354" y="82"/>
                  </a:cubicBezTo>
                  <a:cubicBezTo>
                    <a:pt x="1407" y="82"/>
                    <a:pt x="1463" y="86"/>
                    <a:pt x="1518" y="85"/>
                  </a:cubicBezTo>
                  <a:cubicBezTo>
                    <a:pt x="1573" y="85"/>
                    <a:pt x="1633" y="81"/>
                    <a:pt x="1689" y="77"/>
                  </a:cubicBezTo>
                  <a:cubicBezTo>
                    <a:pt x="1721" y="74"/>
                    <a:pt x="1751" y="65"/>
                    <a:pt x="1772" y="65"/>
                  </a:cubicBezTo>
                  <a:cubicBezTo>
                    <a:pt x="1799" y="65"/>
                    <a:pt x="1836" y="65"/>
                    <a:pt x="1864" y="66"/>
                  </a:cubicBezTo>
                  <a:cubicBezTo>
                    <a:pt x="1886" y="67"/>
                    <a:pt x="1903" y="49"/>
                    <a:pt x="1898" y="23"/>
                  </a:cubicBezTo>
                  <a:cubicBezTo>
                    <a:pt x="1894" y="2"/>
                    <a:pt x="1879" y="9"/>
                    <a:pt x="1862" y="8"/>
                  </a:cubicBezTo>
                  <a:cubicBezTo>
                    <a:pt x="1850" y="8"/>
                    <a:pt x="1836" y="0"/>
                    <a:pt x="1823" y="1"/>
                  </a:cubicBezTo>
                  <a:cubicBezTo>
                    <a:pt x="1735" y="20"/>
                    <a:pt x="1636" y="10"/>
                    <a:pt x="1551" y="17"/>
                  </a:cubicBezTo>
                  <a:cubicBezTo>
                    <a:pt x="1533" y="19"/>
                    <a:pt x="1511" y="19"/>
                    <a:pt x="1494" y="16"/>
                  </a:cubicBezTo>
                  <a:cubicBezTo>
                    <a:pt x="1473" y="21"/>
                    <a:pt x="1461" y="11"/>
                    <a:pt x="1438" y="19"/>
                  </a:cubicBezTo>
                  <a:cubicBezTo>
                    <a:pt x="1406" y="15"/>
                    <a:pt x="1335" y="29"/>
                    <a:pt x="1301" y="29"/>
                  </a:cubicBezTo>
                  <a:cubicBezTo>
                    <a:pt x="1234" y="34"/>
                    <a:pt x="1173" y="26"/>
                    <a:pt x="1128" y="27"/>
                  </a:cubicBezTo>
                  <a:cubicBezTo>
                    <a:pt x="1131" y="28"/>
                    <a:pt x="1131" y="27"/>
                    <a:pt x="1132" y="25"/>
                  </a:cubicBezTo>
                  <a:cubicBezTo>
                    <a:pt x="1126" y="24"/>
                    <a:pt x="1124" y="23"/>
                    <a:pt x="1117" y="23"/>
                  </a:cubicBezTo>
                  <a:cubicBezTo>
                    <a:pt x="1107" y="30"/>
                    <a:pt x="1079" y="27"/>
                    <a:pt x="1062" y="27"/>
                  </a:cubicBezTo>
                  <a:cubicBezTo>
                    <a:pt x="1063" y="27"/>
                    <a:pt x="1065" y="27"/>
                    <a:pt x="1065" y="26"/>
                  </a:cubicBezTo>
                  <a:cubicBezTo>
                    <a:pt x="1060" y="28"/>
                    <a:pt x="1052" y="26"/>
                    <a:pt x="1049" y="28"/>
                  </a:cubicBezTo>
                  <a:cubicBezTo>
                    <a:pt x="1053" y="28"/>
                    <a:pt x="1056" y="28"/>
                    <a:pt x="1058" y="30"/>
                  </a:cubicBezTo>
                  <a:cubicBezTo>
                    <a:pt x="910" y="20"/>
                    <a:pt x="759" y="31"/>
                    <a:pt x="607" y="19"/>
                  </a:cubicBezTo>
                  <a:cubicBezTo>
                    <a:pt x="605" y="18"/>
                    <a:pt x="604" y="16"/>
                    <a:pt x="602" y="15"/>
                  </a:cubicBezTo>
                  <a:cubicBezTo>
                    <a:pt x="581" y="12"/>
                    <a:pt x="560" y="23"/>
                    <a:pt x="543" y="11"/>
                  </a:cubicBezTo>
                  <a:cubicBezTo>
                    <a:pt x="532" y="11"/>
                    <a:pt x="523" y="8"/>
                    <a:pt x="513" y="7"/>
                  </a:cubicBezTo>
                  <a:cubicBezTo>
                    <a:pt x="512" y="4"/>
                    <a:pt x="517" y="7"/>
                    <a:pt x="517" y="5"/>
                  </a:cubicBezTo>
                  <a:cubicBezTo>
                    <a:pt x="512" y="0"/>
                    <a:pt x="513" y="10"/>
                    <a:pt x="508" y="8"/>
                  </a:cubicBezTo>
                  <a:cubicBezTo>
                    <a:pt x="507" y="4"/>
                    <a:pt x="513" y="4"/>
                    <a:pt x="511" y="2"/>
                  </a:cubicBezTo>
                  <a:cubicBezTo>
                    <a:pt x="506" y="1"/>
                    <a:pt x="508" y="7"/>
                    <a:pt x="506" y="8"/>
                  </a:cubicBezTo>
                  <a:cubicBezTo>
                    <a:pt x="501" y="8"/>
                    <a:pt x="493" y="9"/>
                    <a:pt x="486" y="10"/>
                  </a:cubicBezTo>
                  <a:cubicBezTo>
                    <a:pt x="484" y="13"/>
                    <a:pt x="489" y="12"/>
                    <a:pt x="486" y="15"/>
                  </a:cubicBezTo>
                  <a:cubicBezTo>
                    <a:pt x="478" y="20"/>
                    <a:pt x="468" y="19"/>
                    <a:pt x="457" y="17"/>
                  </a:cubicBezTo>
                  <a:cubicBezTo>
                    <a:pt x="459" y="16"/>
                    <a:pt x="458" y="11"/>
                    <a:pt x="456" y="14"/>
                  </a:cubicBezTo>
                  <a:cubicBezTo>
                    <a:pt x="456" y="16"/>
                    <a:pt x="446" y="17"/>
                    <a:pt x="442" y="16"/>
                  </a:cubicBezTo>
                  <a:cubicBezTo>
                    <a:pt x="443" y="13"/>
                    <a:pt x="447" y="14"/>
                    <a:pt x="448" y="12"/>
                  </a:cubicBezTo>
                  <a:cubicBezTo>
                    <a:pt x="434" y="9"/>
                    <a:pt x="421" y="14"/>
                    <a:pt x="414" y="18"/>
                  </a:cubicBezTo>
                  <a:cubicBezTo>
                    <a:pt x="412" y="17"/>
                    <a:pt x="415" y="15"/>
                    <a:pt x="412" y="14"/>
                  </a:cubicBezTo>
                  <a:cubicBezTo>
                    <a:pt x="404" y="16"/>
                    <a:pt x="392" y="17"/>
                    <a:pt x="387" y="18"/>
                  </a:cubicBezTo>
                  <a:cubicBezTo>
                    <a:pt x="388" y="21"/>
                    <a:pt x="397" y="17"/>
                    <a:pt x="400" y="20"/>
                  </a:cubicBezTo>
                  <a:cubicBezTo>
                    <a:pt x="399" y="20"/>
                    <a:pt x="399" y="22"/>
                    <a:pt x="399" y="24"/>
                  </a:cubicBezTo>
                  <a:cubicBezTo>
                    <a:pt x="379" y="20"/>
                    <a:pt x="341" y="26"/>
                    <a:pt x="315" y="20"/>
                  </a:cubicBezTo>
                  <a:cubicBezTo>
                    <a:pt x="322" y="19"/>
                    <a:pt x="327" y="17"/>
                    <a:pt x="331" y="15"/>
                  </a:cubicBezTo>
                  <a:cubicBezTo>
                    <a:pt x="306" y="8"/>
                    <a:pt x="274" y="13"/>
                    <a:pt x="250" y="12"/>
                  </a:cubicBezTo>
                  <a:cubicBezTo>
                    <a:pt x="255" y="13"/>
                    <a:pt x="258" y="11"/>
                    <a:pt x="260" y="15"/>
                  </a:cubicBezTo>
                  <a:cubicBezTo>
                    <a:pt x="249" y="22"/>
                    <a:pt x="237" y="14"/>
                    <a:pt x="229" y="15"/>
                  </a:cubicBezTo>
                  <a:cubicBezTo>
                    <a:pt x="230" y="14"/>
                    <a:pt x="230" y="12"/>
                    <a:pt x="230" y="9"/>
                  </a:cubicBezTo>
                  <a:cubicBezTo>
                    <a:pt x="207" y="8"/>
                    <a:pt x="181" y="6"/>
                    <a:pt x="162" y="9"/>
                  </a:cubicBezTo>
                  <a:cubicBezTo>
                    <a:pt x="165" y="9"/>
                    <a:pt x="169" y="10"/>
                    <a:pt x="171" y="11"/>
                  </a:cubicBezTo>
                  <a:cubicBezTo>
                    <a:pt x="170" y="11"/>
                    <a:pt x="168" y="11"/>
                    <a:pt x="167" y="12"/>
                  </a:cubicBezTo>
                  <a:cubicBezTo>
                    <a:pt x="172" y="13"/>
                    <a:pt x="164" y="18"/>
                    <a:pt x="170" y="18"/>
                  </a:cubicBezTo>
                  <a:cubicBezTo>
                    <a:pt x="159" y="21"/>
                    <a:pt x="146" y="22"/>
                    <a:pt x="137" y="20"/>
                  </a:cubicBezTo>
                  <a:cubicBezTo>
                    <a:pt x="129" y="19"/>
                    <a:pt x="110" y="25"/>
                    <a:pt x="114" y="20"/>
                  </a:cubicBezTo>
                  <a:cubicBezTo>
                    <a:pt x="112" y="22"/>
                    <a:pt x="101" y="26"/>
                    <a:pt x="104" y="21"/>
                  </a:cubicBezTo>
                  <a:cubicBezTo>
                    <a:pt x="101" y="20"/>
                    <a:pt x="100" y="26"/>
                    <a:pt x="99" y="23"/>
                  </a:cubicBezTo>
                  <a:cubicBezTo>
                    <a:pt x="101" y="19"/>
                    <a:pt x="98" y="24"/>
                    <a:pt x="98" y="20"/>
                  </a:cubicBezTo>
                  <a:cubicBezTo>
                    <a:pt x="98" y="17"/>
                    <a:pt x="97" y="25"/>
                    <a:pt x="97" y="25"/>
                  </a:cubicBezTo>
                  <a:cubicBezTo>
                    <a:pt x="94" y="23"/>
                    <a:pt x="94" y="21"/>
                    <a:pt x="94" y="19"/>
                  </a:cubicBezTo>
                  <a:cubicBezTo>
                    <a:pt x="92" y="21"/>
                    <a:pt x="89" y="23"/>
                    <a:pt x="85" y="22"/>
                  </a:cubicBezTo>
                  <a:cubicBezTo>
                    <a:pt x="84" y="26"/>
                    <a:pt x="92" y="22"/>
                    <a:pt x="92" y="25"/>
                  </a:cubicBezTo>
                  <a:cubicBezTo>
                    <a:pt x="91" y="27"/>
                    <a:pt x="90" y="28"/>
                    <a:pt x="86" y="29"/>
                  </a:cubicBezTo>
                  <a:cubicBezTo>
                    <a:pt x="105" y="31"/>
                    <a:pt x="138" y="31"/>
                    <a:pt x="164" y="35"/>
                  </a:cubicBezTo>
                  <a:cubicBezTo>
                    <a:pt x="131" y="39"/>
                    <a:pt x="104" y="33"/>
                    <a:pt x="74" y="34"/>
                  </a:cubicBezTo>
                  <a:cubicBezTo>
                    <a:pt x="78" y="36"/>
                    <a:pt x="86" y="35"/>
                    <a:pt x="90" y="37"/>
                  </a:cubicBezTo>
                  <a:cubicBezTo>
                    <a:pt x="73" y="38"/>
                    <a:pt x="70" y="36"/>
                    <a:pt x="57" y="40"/>
                  </a:cubicBezTo>
                  <a:cubicBezTo>
                    <a:pt x="58" y="40"/>
                    <a:pt x="59" y="40"/>
                    <a:pt x="60" y="41"/>
                  </a:cubicBezTo>
                  <a:cubicBezTo>
                    <a:pt x="38" y="42"/>
                    <a:pt x="28" y="42"/>
                    <a:pt x="17" y="39"/>
                  </a:cubicBezTo>
                  <a:close/>
                  <a:moveTo>
                    <a:pt x="1457" y="25"/>
                  </a:moveTo>
                  <a:cubicBezTo>
                    <a:pt x="1461" y="20"/>
                    <a:pt x="1475" y="24"/>
                    <a:pt x="1479" y="23"/>
                  </a:cubicBezTo>
                  <a:cubicBezTo>
                    <a:pt x="1474" y="27"/>
                    <a:pt x="1464" y="23"/>
                    <a:pt x="1457" y="25"/>
                  </a:cubicBezTo>
                  <a:close/>
                  <a:moveTo>
                    <a:pt x="173" y="12"/>
                  </a:moveTo>
                  <a:cubicBezTo>
                    <a:pt x="173" y="11"/>
                    <a:pt x="175" y="11"/>
                    <a:pt x="175" y="9"/>
                  </a:cubicBezTo>
                  <a:cubicBezTo>
                    <a:pt x="176" y="11"/>
                    <a:pt x="178" y="10"/>
                    <a:pt x="180" y="10"/>
                  </a:cubicBezTo>
                  <a:cubicBezTo>
                    <a:pt x="181" y="13"/>
                    <a:pt x="180" y="14"/>
                    <a:pt x="178" y="14"/>
                  </a:cubicBezTo>
                  <a:cubicBezTo>
                    <a:pt x="178" y="10"/>
                    <a:pt x="175" y="12"/>
                    <a:pt x="173"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ea typeface="宋体" panose="02010600030101010101" pitchFamily="2" charset="-122"/>
              </a:endParaRPr>
            </a:p>
          </p:txBody>
        </p:sp>
        <p:sp>
          <p:nvSpPr>
            <p:cNvPr id="31" name="Freeform 10"/>
            <p:cNvSpPr/>
            <p:nvPr/>
          </p:nvSpPr>
          <p:spPr bwMode="auto">
            <a:xfrm>
              <a:off x="822" y="2260"/>
              <a:ext cx="72" cy="26"/>
            </a:xfrm>
            <a:custGeom>
              <a:avLst/>
              <a:gdLst>
                <a:gd name="T0" fmla="*/ 21 w 23"/>
                <a:gd name="T1" fmla="*/ 7 h 8"/>
                <a:gd name="T2" fmla="*/ 17 w 23"/>
                <a:gd name="T3" fmla="*/ 5 h 8"/>
                <a:gd name="T4" fmla="*/ 21 w 23"/>
                <a:gd name="T5" fmla="*/ 7 h 8"/>
              </a:gdLst>
              <a:ahLst/>
              <a:cxnLst>
                <a:cxn ang="0">
                  <a:pos x="T0" y="T1"/>
                </a:cxn>
                <a:cxn ang="0">
                  <a:pos x="T2" y="T3"/>
                </a:cxn>
                <a:cxn ang="0">
                  <a:pos x="T4" y="T5"/>
                </a:cxn>
              </a:cxnLst>
              <a:rect l="0" t="0" r="r" b="b"/>
              <a:pathLst>
                <a:path w="23" h="8">
                  <a:moveTo>
                    <a:pt x="21" y="7"/>
                  </a:moveTo>
                  <a:cubicBezTo>
                    <a:pt x="23" y="8"/>
                    <a:pt x="15" y="8"/>
                    <a:pt x="17" y="5"/>
                  </a:cubicBezTo>
                  <a:cubicBezTo>
                    <a:pt x="0" y="8"/>
                    <a:pt x="16" y="0"/>
                    <a:pt x="2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ea typeface="宋体" panose="02010600030101010101" pitchFamily="2" charset="-122"/>
              </a:endParaRPr>
            </a:p>
          </p:txBody>
        </p:sp>
        <p:sp>
          <p:nvSpPr>
            <p:cNvPr id="32" name="Freeform 11"/>
            <p:cNvSpPr/>
            <p:nvPr/>
          </p:nvSpPr>
          <p:spPr bwMode="auto">
            <a:xfrm>
              <a:off x="2309" y="2173"/>
              <a:ext cx="25" cy="17"/>
            </a:xfrm>
            <a:custGeom>
              <a:avLst/>
              <a:gdLst>
                <a:gd name="T0" fmla="*/ 4 w 8"/>
                <a:gd name="T1" fmla="*/ 5 h 5"/>
                <a:gd name="T2" fmla="*/ 8 w 8"/>
                <a:gd name="T3" fmla="*/ 1 h 5"/>
                <a:gd name="T4" fmla="*/ 5 w 8"/>
                <a:gd name="T5" fmla="*/ 2 h 5"/>
                <a:gd name="T6" fmla="*/ 4 w 8"/>
                <a:gd name="T7" fmla="*/ 5 h 5"/>
              </a:gdLst>
              <a:ahLst/>
              <a:cxnLst>
                <a:cxn ang="0">
                  <a:pos x="T0" y="T1"/>
                </a:cxn>
                <a:cxn ang="0">
                  <a:pos x="T2" y="T3"/>
                </a:cxn>
                <a:cxn ang="0">
                  <a:pos x="T4" y="T5"/>
                </a:cxn>
                <a:cxn ang="0">
                  <a:pos x="T6" y="T7"/>
                </a:cxn>
              </a:cxnLst>
              <a:rect l="0" t="0" r="r" b="b"/>
              <a:pathLst>
                <a:path w="8" h="5">
                  <a:moveTo>
                    <a:pt x="4" y="5"/>
                  </a:moveTo>
                  <a:cubicBezTo>
                    <a:pt x="0" y="4"/>
                    <a:pt x="4" y="0"/>
                    <a:pt x="8" y="1"/>
                  </a:cubicBezTo>
                  <a:cubicBezTo>
                    <a:pt x="8" y="2"/>
                    <a:pt x="5" y="5"/>
                    <a:pt x="5" y="2"/>
                  </a:cubicBezTo>
                  <a:cubicBezTo>
                    <a:pt x="4" y="2"/>
                    <a:pt x="4" y="4"/>
                    <a:pt x="4"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ea typeface="宋体" panose="02010600030101010101" pitchFamily="2" charset="-122"/>
              </a:endParaRPr>
            </a:p>
          </p:txBody>
        </p:sp>
        <p:sp>
          <p:nvSpPr>
            <p:cNvPr id="33" name="Freeform 12"/>
            <p:cNvSpPr/>
            <p:nvPr/>
          </p:nvSpPr>
          <p:spPr bwMode="auto">
            <a:xfrm>
              <a:off x="5348" y="2173"/>
              <a:ext cx="34" cy="13"/>
            </a:xfrm>
            <a:custGeom>
              <a:avLst/>
              <a:gdLst>
                <a:gd name="T0" fmla="*/ 11 w 11"/>
                <a:gd name="T1" fmla="*/ 2 h 4"/>
                <a:gd name="T2" fmla="*/ 0 w 11"/>
                <a:gd name="T3" fmla="*/ 2 h 4"/>
                <a:gd name="T4" fmla="*/ 11 w 11"/>
                <a:gd name="T5" fmla="*/ 2 h 4"/>
              </a:gdLst>
              <a:ahLst/>
              <a:cxnLst>
                <a:cxn ang="0">
                  <a:pos x="T0" y="T1"/>
                </a:cxn>
                <a:cxn ang="0">
                  <a:pos x="T2" y="T3"/>
                </a:cxn>
                <a:cxn ang="0">
                  <a:pos x="T4" y="T5"/>
                </a:cxn>
              </a:cxnLst>
              <a:rect l="0" t="0" r="r" b="b"/>
              <a:pathLst>
                <a:path w="11" h="4">
                  <a:moveTo>
                    <a:pt x="11" y="2"/>
                  </a:moveTo>
                  <a:cubicBezTo>
                    <a:pt x="7" y="4"/>
                    <a:pt x="3" y="2"/>
                    <a:pt x="0" y="2"/>
                  </a:cubicBezTo>
                  <a:cubicBezTo>
                    <a:pt x="3" y="0"/>
                    <a:pt x="8" y="2"/>
                    <a:pt x="1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ea typeface="宋体" panose="02010600030101010101" pitchFamily="2" charset="-122"/>
              </a:endParaRPr>
            </a:p>
          </p:txBody>
        </p:sp>
        <p:sp>
          <p:nvSpPr>
            <p:cNvPr id="34" name="Freeform 13"/>
            <p:cNvSpPr/>
            <p:nvPr/>
          </p:nvSpPr>
          <p:spPr bwMode="auto">
            <a:xfrm>
              <a:off x="5217" y="2173"/>
              <a:ext cx="66" cy="13"/>
            </a:xfrm>
            <a:custGeom>
              <a:avLst/>
              <a:gdLst>
                <a:gd name="T0" fmla="*/ 19 w 21"/>
                <a:gd name="T1" fmla="*/ 0 h 4"/>
                <a:gd name="T2" fmla="*/ 4 w 21"/>
                <a:gd name="T3" fmla="*/ 2 h 4"/>
                <a:gd name="T4" fmla="*/ 18 w 21"/>
                <a:gd name="T5" fmla="*/ 1 h 4"/>
                <a:gd name="T6" fmla="*/ 19 w 21"/>
                <a:gd name="T7" fmla="*/ 0 h 4"/>
              </a:gdLst>
              <a:ahLst/>
              <a:cxnLst>
                <a:cxn ang="0">
                  <a:pos x="T0" y="T1"/>
                </a:cxn>
                <a:cxn ang="0">
                  <a:pos x="T2" y="T3"/>
                </a:cxn>
                <a:cxn ang="0">
                  <a:pos x="T4" y="T5"/>
                </a:cxn>
                <a:cxn ang="0">
                  <a:pos x="T6" y="T7"/>
                </a:cxn>
              </a:cxnLst>
              <a:rect l="0" t="0" r="r" b="b"/>
              <a:pathLst>
                <a:path w="21" h="4">
                  <a:moveTo>
                    <a:pt x="19" y="0"/>
                  </a:moveTo>
                  <a:cubicBezTo>
                    <a:pt x="21" y="4"/>
                    <a:pt x="9" y="2"/>
                    <a:pt x="4" y="2"/>
                  </a:cubicBezTo>
                  <a:cubicBezTo>
                    <a:pt x="0" y="0"/>
                    <a:pt x="14" y="2"/>
                    <a:pt x="18" y="1"/>
                  </a:cubicBezTo>
                  <a:cubicBezTo>
                    <a:pt x="19" y="1"/>
                    <a:pt x="19" y="1"/>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ea typeface="宋体" panose="02010600030101010101" pitchFamily="2" charset="-122"/>
              </a:endParaRPr>
            </a:p>
          </p:txBody>
        </p:sp>
      </p:grpSp>
      <p:pic>
        <p:nvPicPr>
          <p:cNvPr id="35" name="图片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619" y="1540869"/>
            <a:ext cx="2347146" cy="1721225"/>
          </a:xfrm>
          <a:prstGeom prst="rect">
            <a:avLst/>
          </a:prstGeom>
        </p:spPr>
      </p:pic>
      <p:pic>
        <p:nvPicPr>
          <p:cNvPr id="36" name="图片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182" y="3938252"/>
            <a:ext cx="4235895" cy="1688485"/>
          </a:xfrm>
          <a:prstGeom prst="rect">
            <a:avLst/>
          </a:prstGeom>
        </p:spPr>
      </p:pic>
      <p:pic>
        <p:nvPicPr>
          <p:cNvPr id="37" name="图片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4282" y="1168400"/>
            <a:ext cx="2434352" cy="2460621"/>
          </a:xfrm>
          <a:prstGeom prst="rect">
            <a:avLst/>
          </a:prstGeom>
        </p:spPr>
      </p:pic>
      <p:sp>
        <p:nvSpPr>
          <p:cNvPr id="39" name="文本框 38"/>
          <p:cNvSpPr txBox="1"/>
          <p:nvPr/>
        </p:nvSpPr>
        <p:spPr>
          <a:xfrm>
            <a:off x="457248" y="1871134"/>
            <a:ext cx="1526905" cy="1077218"/>
          </a:xfrm>
          <a:prstGeom prst="rect">
            <a:avLst/>
          </a:prstGeom>
          <a:noFill/>
        </p:spPr>
        <p:txBody>
          <a:bodyPr wrap="square" rtlCol="0">
            <a:spAutoFit/>
          </a:bodyPr>
          <a:lstStyle/>
          <a:p>
            <a:pPr defTabSz="914400"/>
            <a:r>
              <a:rPr lang="vi-VN" altLang="zh-CN" sz="3200" b="1" dirty="0" smtClean="0">
                <a:solidFill>
                  <a:prstClr val="white"/>
                </a:solidFill>
                <a:latin typeface="HP001 5 hàng" panose="020B0603050302020204" pitchFamily="34" charset="0"/>
                <a:ea typeface="Microsoft YaHei UI" panose="020B0503020204020204" pitchFamily="34" charset="-122"/>
              </a:rPr>
              <a:t>a, Thời đại</a:t>
            </a:r>
            <a:endParaRPr lang="zh-CN" altLang="en-US" sz="3200" b="1" dirty="0">
              <a:solidFill>
                <a:prstClr val="white"/>
              </a:solidFill>
              <a:latin typeface="HP001 5 hàng" panose="020B0603050302020204" pitchFamily="34" charset="0"/>
              <a:ea typeface="Microsoft YaHei UI" panose="020B0503020204020204" pitchFamily="34" charset="-122"/>
            </a:endParaRPr>
          </a:p>
        </p:txBody>
      </p:sp>
      <p:sp>
        <p:nvSpPr>
          <p:cNvPr id="40" name="文本框 39"/>
          <p:cNvSpPr txBox="1"/>
          <p:nvPr/>
        </p:nvSpPr>
        <p:spPr>
          <a:xfrm>
            <a:off x="1716640" y="4208263"/>
            <a:ext cx="2702960" cy="1077218"/>
          </a:xfrm>
          <a:prstGeom prst="rect">
            <a:avLst/>
          </a:prstGeom>
          <a:noFill/>
        </p:spPr>
        <p:txBody>
          <a:bodyPr wrap="square" rtlCol="0">
            <a:spAutoFit/>
          </a:bodyPr>
          <a:lstStyle/>
          <a:p>
            <a:pPr defTabSz="914400"/>
            <a:r>
              <a:rPr lang="en-US" altLang="zh-CN" sz="3200" b="1" dirty="0" smtClean="0">
                <a:solidFill>
                  <a:prstClr val="white"/>
                </a:solidFill>
                <a:latin typeface="Corbel" panose="020B0503020204020204" pitchFamily="34" charset="0"/>
                <a:ea typeface="Microsoft YaHei UI" panose="020B0503020204020204" pitchFamily="34" charset="-122"/>
              </a:rPr>
              <a:t>b</a:t>
            </a:r>
            <a:r>
              <a:rPr lang="vi-VN" altLang="zh-CN" sz="3200" b="1" dirty="0" smtClean="0">
                <a:solidFill>
                  <a:prstClr val="white"/>
                </a:solidFill>
                <a:latin typeface="Corbel" panose="020B0503020204020204" pitchFamily="34" charset="0"/>
                <a:ea typeface="Microsoft YaHei UI" panose="020B0503020204020204" pitchFamily="34" charset="-122"/>
              </a:rPr>
              <a:t>, </a:t>
            </a:r>
            <a:r>
              <a:rPr lang="en-US" altLang="zh-CN" sz="3200" b="1" dirty="0" err="1" smtClean="0">
                <a:solidFill>
                  <a:prstClr val="white"/>
                </a:solidFill>
                <a:latin typeface="Corbel" panose="020B0503020204020204" pitchFamily="34" charset="0"/>
                <a:ea typeface="Microsoft YaHei UI" panose="020B0503020204020204" pitchFamily="34" charset="-122"/>
              </a:rPr>
              <a:t>Quê</a:t>
            </a:r>
            <a:r>
              <a:rPr lang="en-US" altLang="zh-CN" sz="3200" b="1" dirty="0" smtClean="0">
                <a:solidFill>
                  <a:prstClr val="white"/>
                </a:solidFill>
                <a:latin typeface="Corbel" panose="020B0503020204020204" pitchFamily="34" charset="0"/>
                <a:ea typeface="Microsoft YaHei UI" panose="020B0503020204020204" pitchFamily="34" charset="-122"/>
              </a:rPr>
              <a:t> </a:t>
            </a:r>
            <a:r>
              <a:rPr lang="en-US" altLang="zh-CN" sz="3200" b="1" dirty="0" err="1" smtClean="0">
                <a:solidFill>
                  <a:prstClr val="white"/>
                </a:solidFill>
                <a:latin typeface="Corbel" panose="020B0503020204020204" pitchFamily="34" charset="0"/>
                <a:ea typeface="Microsoft YaHei UI" panose="020B0503020204020204" pitchFamily="34" charset="-122"/>
              </a:rPr>
              <a:t>hương</a:t>
            </a:r>
            <a:r>
              <a:rPr lang="en-US" altLang="zh-CN" sz="3200" b="1" dirty="0" smtClean="0">
                <a:solidFill>
                  <a:prstClr val="white"/>
                </a:solidFill>
                <a:latin typeface="Corbel" panose="020B0503020204020204" pitchFamily="34" charset="0"/>
                <a:ea typeface="Microsoft YaHei UI" panose="020B0503020204020204" pitchFamily="34" charset="-122"/>
              </a:rPr>
              <a:t> </a:t>
            </a:r>
            <a:r>
              <a:rPr lang="en-US" altLang="zh-CN" sz="3200" b="1" dirty="0" err="1" smtClean="0">
                <a:solidFill>
                  <a:prstClr val="white"/>
                </a:solidFill>
                <a:latin typeface="Corbel" panose="020B0503020204020204" pitchFamily="34" charset="0"/>
                <a:ea typeface="Microsoft YaHei UI" panose="020B0503020204020204" pitchFamily="34" charset="-122"/>
              </a:rPr>
              <a:t>va</a:t>
            </a:r>
            <a:r>
              <a:rPr lang="en-US" altLang="zh-CN" sz="3200" b="1" dirty="0" smtClean="0">
                <a:solidFill>
                  <a:prstClr val="white"/>
                </a:solidFill>
                <a:latin typeface="Corbel" panose="020B0503020204020204" pitchFamily="34" charset="0"/>
                <a:ea typeface="Microsoft YaHei UI" panose="020B0503020204020204" pitchFamily="34" charset="-122"/>
              </a:rPr>
              <a:t>̀ </a:t>
            </a:r>
            <a:r>
              <a:rPr lang="en-US" altLang="zh-CN" sz="3200" b="1" dirty="0" err="1" smtClean="0">
                <a:solidFill>
                  <a:prstClr val="white"/>
                </a:solidFill>
                <a:latin typeface="Corbel" panose="020B0503020204020204" pitchFamily="34" charset="0"/>
                <a:ea typeface="Microsoft YaHei UI" panose="020B0503020204020204" pitchFamily="34" charset="-122"/>
              </a:rPr>
              <a:t>gia</a:t>
            </a:r>
            <a:r>
              <a:rPr lang="en-US" altLang="zh-CN" sz="3200" b="1" dirty="0" smtClean="0">
                <a:solidFill>
                  <a:prstClr val="white"/>
                </a:solidFill>
                <a:latin typeface="Corbel" panose="020B0503020204020204" pitchFamily="34" charset="0"/>
                <a:ea typeface="Microsoft YaHei UI" panose="020B0503020204020204" pitchFamily="34" charset="-122"/>
              </a:rPr>
              <a:t> </a:t>
            </a:r>
            <a:r>
              <a:rPr lang="en-US" altLang="zh-CN" sz="3200" b="1" dirty="0" err="1" smtClean="0">
                <a:solidFill>
                  <a:prstClr val="white"/>
                </a:solidFill>
                <a:latin typeface="Corbel" panose="020B0503020204020204" pitchFamily="34" charset="0"/>
                <a:ea typeface="Microsoft YaHei UI" panose="020B0503020204020204" pitchFamily="34" charset="-122"/>
              </a:rPr>
              <a:t>đình</a:t>
            </a:r>
            <a:endParaRPr lang="zh-CN" altLang="en-US" sz="3200" b="1" dirty="0">
              <a:solidFill>
                <a:prstClr val="white"/>
              </a:solidFill>
              <a:latin typeface="Corbel" panose="020B0503020204020204" pitchFamily="34" charset="0"/>
              <a:ea typeface="Microsoft YaHei UI" panose="020B0503020204020204" pitchFamily="34" charset="-122"/>
            </a:endParaRPr>
          </a:p>
        </p:txBody>
      </p:sp>
      <p:sp>
        <p:nvSpPr>
          <p:cNvPr id="41" name="文本框 40"/>
          <p:cNvSpPr txBox="1"/>
          <p:nvPr/>
        </p:nvSpPr>
        <p:spPr>
          <a:xfrm>
            <a:off x="6581602" y="1464528"/>
            <a:ext cx="1827415" cy="1569660"/>
          </a:xfrm>
          <a:prstGeom prst="rect">
            <a:avLst/>
          </a:prstGeom>
          <a:noFill/>
        </p:spPr>
        <p:txBody>
          <a:bodyPr wrap="square" rtlCol="0">
            <a:spAutoFit/>
          </a:bodyPr>
          <a:lstStyle/>
          <a:p>
            <a:pPr defTabSz="914400"/>
            <a:r>
              <a:rPr lang="en-US" altLang="zh-CN" sz="3200" b="1" dirty="0" smtClean="0">
                <a:solidFill>
                  <a:prstClr val="white"/>
                </a:solidFill>
                <a:latin typeface="Corbel" panose="020B0503020204020204" pitchFamily="34" charset="0"/>
                <a:ea typeface="Microsoft YaHei UI" panose="020B0503020204020204" pitchFamily="34" charset="-122"/>
              </a:rPr>
              <a:t>c</a:t>
            </a:r>
            <a:r>
              <a:rPr lang="vi-VN" altLang="zh-CN" sz="3200" b="1" dirty="0" smtClean="0">
                <a:solidFill>
                  <a:prstClr val="white"/>
                </a:solidFill>
                <a:latin typeface="Corbel" panose="020B0503020204020204" pitchFamily="34" charset="0"/>
                <a:ea typeface="Microsoft YaHei UI" panose="020B0503020204020204" pitchFamily="34" charset="-122"/>
              </a:rPr>
              <a:t>, </a:t>
            </a:r>
            <a:r>
              <a:rPr lang="en-US" altLang="zh-CN" sz="3200" b="1" dirty="0" smtClean="0">
                <a:solidFill>
                  <a:prstClr val="white"/>
                </a:solidFill>
                <a:latin typeface="Corbel" panose="020B0503020204020204" pitchFamily="34" charset="0"/>
                <a:ea typeface="Microsoft YaHei UI" panose="020B0503020204020204" pitchFamily="34" charset="-122"/>
              </a:rPr>
              <a:t>Con </a:t>
            </a:r>
            <a:r>
              <a:rPr lang="en-US" altLang="zh-CN" sz="3200" b="1" dirty="0" err="1" smtClean="0">
                <a:solidFill>
                  <a:prstClr val="white"/>
                </a:solidFill>
                <a:latin typeface="Corbel" panose="020B0503020204020204" pitchFamily="34" charset="0"/>
                <a:ea typeface="Microsoft YaHei UI" panose="020B0503020204020204" pitchFamily="34" charset="-122"/>
              </a:rPr>
              <a:t>người</a:t>
            </a:r>
            <a:r>
              <a:rPr lang="en-US" altLang="zh-CN" sz="3200" b="1" dirty="0" smtClean="0">
                <a:solidFill>
                  <a:prstClr val="white"/>
                </a:solidFill>
                <a:latin typeface="Corbel" panose="020B0503020204020204" pitchFamily="34" charset="0"/>
                <a:ea typeface="Microsoft YaHei UI" panose="020B0503020204020204" pitchFamily="34" charset="-122"/>
              </a:rPr>
              <a:t>, </a:t>
            </a:r>
            <a:r>
              <a:rPr lang="en-US" altLang="zh-CN" sz="3200" b="1" dirty="0" err="1" smtClean="0">
                <a:solidFill>
                  <a:prstClr val="white"/>
                </a:solidFill>
                <a:latin typeface="Corbel" panose="020B0503020204020204" pitchFamily="34" charset="0"/>
                <a:ea typeface="Microsoft YaHei UI" panose="020B0503020204020204" pitchFamily="34" charset="-122"/>
              </a:rPr>
              <a:t>cuộc</a:t>
            </a:r>
            <a:r>
              <a:rPr lang="en-US" altLang="zh-CN" sz="3200" b="1" dirty="0" smtClean="0">
                <a:solidFill>
                  <a:prstClr val="white"/>
                </a:solidFill>
                <a:latin typeface="Corbel" panose="020B0503020204020204" pitchFamily="34" charset="0"/>
                <a:ea typeface="Microsoft YaHei UI" panose="020B0503020204020204" pitchFamily="34" charset="-122"/>
              </a:rPr>
              <a:t> </a:t>
            </a:r>
            <a:r>
              <a:rPr lang="en-US" altLang="zh-CN" sz="3200" b="1" dirty="0" err="1" smtClean="0">
                <a:solidFill>
                  <a:prstClr val="white"/>
                </a:solidFill>
                <a:latin typeface="Corbel" panose="020B0503020204020204" pitchFamily="34" charset="0"/>
                <a:ea typeface="Microsoft YaHei UI" panose="020B0503020204020204" pitchFamily="34" charset="-122"/>
              </a:rPr>
              <a:t>đời</a:t>
            </a:r>
            <a:endParaRPr lang="zh-CN" altLang="en-US" sz="3200" b="1" dirty="0">
              <a:solidFill>
                <a:prstClr val="white"/>
              </a:solidFill>
              <a:latin typeface="Corbel" panose="020B0503020204020204" pitchFamily="34" charset="0"/>
              <a:ea typeface="Microsoft YaHei UI" panose="020B0503020204020204" pitchFamily="34" charset="-122"/>
            </a:endParaRPr>
          </a:p>
        </p:txBody>
      </p:sp>
      <p:sp>
        <p:nvSpPr>
          <p:cNvPr id="44" name="文本框 43"/>
          <p:cNvSpPr txBox="1"/>
          <p:nvPr/>
        </p:nvSpPr>
        <p:spPr>
          <a:xfrm>
            <a:off x="1852702" y="1012203"/>
            <a:ext cx="4121963" cy="2062103"/>
          </a:xfrm>
          <a:prstGeom prst="rect">
            <a:avLst/>
          </a:prstGeom>
          <a:noFill/>
        </p:spPr>
        <p:txBody>
          <a:bodyPr wrap="square" rtlCol="0">
            <a:spAutoFit/>
          </a:bodyPr>
          <a:lstStyle/>
          <a:p>
            <a:pPr algn="ctr"/>
            <a:r>
              <a:rPr lang="vi-VN" sz="3200" b="1" i="1" dirty="0" smtClean="0">
                <a:solidFill>
                  <a:srgbClr val="FF0000"/>
                </a:solidFill>
                <a:latin typeface="Times New Roman" panose="02020603050405020304" pitchFamily="18" charset="0"/>
                <a:cs typeface="Times New Roman" panose="02020603050405020304" pitchFamily="18" charset="0"/>
              </a:rPr>
              <a:t>=&gt;</a:t>
            </a:r>
            <a:r>
              <a:rPr lang="en-US" sz="3200" b="1" i="1" dirty="0" err="1" smtClean="0">
                <a:solidFill>
                  <a:srgbClr val="FF0000"/>
                </a:solidFill>
                <a:latin typeface="Times New Roman" panose="02020603050405020304" pitchFamily="18" charset="0"/>
                <a:cs typeface="Times New Roman" panose="02020603050405020304" pitchFamily="18" charset="0"/>
              </a:rPr>
              <a:t>Một</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thời</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đại</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bão</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táp</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của</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lịch</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sử</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đa</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tác</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động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tới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tình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cảm</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nhận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thức</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của</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Nguyễn</a:t>
            </a:r>
            <a:r>
              <a:rPr lang="en-US" sz="3200" b="1" i="1" dirty="0">
                <a:solidFill>
                  <a:srgbClr val="FF0000"/>
                </a:solidFill>
                <a:latin typeface="Times New Roman" panose="02020603050405020304" pitchFamily="18" charset="0"/>
                <a:cs typeface="Times New Roman" panose="02020603050405020304" pitchFamily="18" charset="0"/>
              </a:rPr>
              <a:t> Du</a:t>
            </a:r>
          </a:p>
        </p:txBody>
      </p:sp>
      <p:sp>
        <p:nvSpPr>
          <p:cNvPr id="45" name="文本框 44"/>
          <p:cNvSpPr txBox="1"/>
          <p:nvPr/>
        </p:nvSpPr>
        <p:spPr>
          <a:xfrm>
            <a:off x="4686180" y="4470268"/>
            <a:ext cx="5788803" cy="1569660"/>
          </a:xfrm>
          <a:prstGeom prst="rect">
            <a:avLst/>
          </a:prstGeom>
          <a:noFill/>
        </p:spPr>
        <p:txBody>
          <a:bodyPr wrap="square" rtlCol="0">
            <a:spAutoFit/>
          </a:bodyPr>
          <a:lstStyle/>
          <a:p>
            <a:r>
              <a:rPr lang="en-US" sz="3200" b="1" i="1" dirty="0" smtClean="0">
                <a:solidFill>
                  <a:srgbClr val="FF0000"/>
                </a:solidFill>
                <a:latin typeface="Times New Roman" panose="02020603050405020304" pitchFamily="18" charset="0"/>
                <a:cs typeface="Times New Roman" panose="02020603050405020304" pitchFamily="18" charset="0"/>
              </a:rPr>
              <a:t>=&gt; </a:t>
            </a:r>
            <a:r>
              <a:rPr lang="en-US" sz="3200" b="1" i="1" dirty="0" err="1" smtClean="0">
                <a:solidFill>
                  <a:srgbClr val="FF0000"/>
                </a:solidFill>
                <a:latin typeface="Times New Roman" panose="02020603050405020304" pitchFamily="18" charset="0"/>
                <a:cs typeface="Times New Roman" panose="02020603050405020304" pitchFamily="18" charset="0"/>
              </a:rPr>
              <a:t>Tiếp</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nhận</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văn</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hóa</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nhiều</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vùng</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miền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a:t>
            </a:r>
            <a:r>
              <a:rPr lang="en-US" sz="3200" b="1" i="1" dirty="0" err="1" smtClean="0">
                <a:solidFill>
                  <a:srgbClr val="FF0000"/>
                </a:solidFill>
                <a:latin typeface="Times New Roman" panose="02020603050405020304" pitchFamily="18" charset="0"/>
                <a:cs typeface="Times New Roman" panose="02020603050405020304" pitchFamily="18" charset="0"/>
              </a:rPr>
              <a:t>hừa</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hưởng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truyền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thống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văn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chương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của</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gia</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đình</a:t>
            </a:r>
            <a:r>
              <a:rPr lang="en-US" sz="3200" b="1" i="1" dirty="0">
                <a:solidFill>
                  <a:srgbClr val="FF0000"/>
                </a:solidFill>
                <a:latin typeface="Times New Roman" panose="02020603050405020304" pitchFamily="18" charset="0"/>
                <a:cs typeface="Times New Roman" panose="02020603050405020304" pitchFamily="18" charset="0"/>
              </a:rPr>
              <a:t>.</a:t>
            </a:r>
          </a:p>
        </p:txBody>
      </p:sp>
      <p:sp>
        <p:nvSpPr>
          <p:cNvPr id="46" name="文本框 45"/>
          <p:cNvSpPr txBox="1"/>
          <p:nvPr/>
        </p:nvSpPr>
        <p:spPr>
          <a:xfrm>
            <a:off x="8489951" y="567316"/>
            <a:ext cx="3732969" cy="2554545"/>
          </a:xfrm>
          <a:prstGeom prst="rect">
            <a:avLst/>
          </a:prstGeom>
          <a:noFill/>
        </p:spPr>
        <p:txBody>
          <a:bodyPr wrap="square" rtlCol="0">
            <a:spAutoFit/>
          </a:bodyPr>
          <a:lstStyle/>
          <a:p>
            <a:r>
              <a:rPr lang="vi-VN" sz="3200" b="1" i="1" dirty="0">
                <a:solidFill>
                  <a:srgbClr val="FF0000"/>
                </a:solidFill>
                <a:latin typeface="Times New Roman" panose="02020603050405020304" pitchFamily="18" charset="0"/>
                <a:cs typeface="Times New Roman" panose="02020603050405020304" pitchFamily="18" charset="0"/>
              </a:rPr>
              <a:t>=&gt; </a:t>
            </a:r>
            <a:r>
              <a:rPr lang="en-US" sz="3200" b="1" dirty="0" err="1" smtClean="0">
                <a:solidFill>
                  <a:srgbClr val="FF0000"/>
                </a:solidFill>
                <a:latin typeface="Times New Roman" panose="02020603050405020304" pitchFamily="18" charset="0"/>
                <a:cs typeface="Times New Roman" panose="02020603050405020304" pitchFamily="18" charset="0"/>
              </a:rPr>
              <a:t>Cuộc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bụi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phiêu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bạc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vốn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sống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phong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phu</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đồng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cảm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với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những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nỗi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khô</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của</a:t>
            </a:r>
            <a:r>
              <a:rPr lang="en-US" sz="3200" b="1" dirty="0" smtClean="0">
                <a:solidFill>
                  <a:srgbClr val="FF0000"/>
                </a:solidFill>
                <a:latin typeface="Times New Roman" panose="02020603050405020304" pitchFamily="18" charset="0"/>
                <a:cs typeface="Times New Roman" panose="02020603050405020304" pitchFamily="18" charset="0"/>
              </a:rPr>
              <a:t> con </a:t>
            </a:r>
            <a:r>
              <a:rPr lang="en-US" sz="3200" b="1" dirty="0" err="1" smtClean="0">
                <a:solidFill>
                  <a:srgbClr val="FF0000"/>
                </a:solidFill>
                <a:latin typeface="Times New Roman" panose="02020603050405020304" pitchFamily="18" charset="0"/>
                <a:cs typeface="Times New Roman" panose="02020603050405020304" pitchFamily="18" charset="0"/>
              </a:rPr>
              <a:t>người</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47" name="图片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12132" flipH="1">
            <a:off x="-337829" y="-87802"/>
            <a:ext cx="1390293" cy="1906326"/>
          </a:xfrm>
          <a:prstGeom prst="rect">
            <a:avLst/>
          </a:prstGeom>
        </p:spPr>
      </p:pic>
      <p:pic>
        <p:nvPicPr>
          <p:cNvPr id="48" name="图片 4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72600" y="-111384"/>
            <a:ext cx="2822488" cy="1662982"/>
          </a:xfrm>
          <a:prstGeom prst="rect">
            <a:avLst/>
          </a:prstGeom>
        </p:spPr>
      </p:pic>
      <p:sp>
        <p:nvSpPr>
          <p:cNvPr id="38" name="Oval 37"/>
          <p:cNvSpPr/>
          <p:nvPr/>
        </p:nvSpPr>
        <p:spPr>
          <a:xfrm>
            <a:off x="11996057" y="0"/>
            <a:ext cx="195943" cy="1501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2" name="文本框 23"/>
          <p:cNvSpPr txBox="1"/>
          <p:nvPr/>
        </p:nvSpPr>
        <p:spPr>
          <a:xfrm>
            <a:off x="0" y="4674"/>
            <a:ext cx="11992969" cy="677108"/>
          </a:xfrm>
          <a:prstGeom prst="rect">
            <a:avLst/>
          </a:prstGeom>
          <a:solidFill>
            <a:schemeClr val="bg1"/>
          </a:solidFill>
        </p:spPr>
        <p:txBody>
          <a:bodyPr wrap="square" rtlCol="0">
            <a:spAutoFit/>
          </a:bodyPr>
          <a:lstStyle/>
          <a:p>
            <a:pPr lvl="0" algn="ctr">
              <a:defRPr/>
            </a:pPr>
            <a:r>
              <a:rPr lang="en-US" altLang="zh-CN" sz="3800" b="1" i="1" kern="0" dirty="0" smtClean="0">
                <a:solidFill>
                  <a:prstClr val="black"/>
                </a:solidFill>
                <a:latin typeface="+mj-lt"/>
                <a:ea typeface="Microsoft YaHei UI" panose="020B0503020204020204" pitchFamily="34" charset="-122"/>
              </a:rPr>
              <a:t>1.</a:t>
            </a:r>
            <a:r>
              <a:rPr lang="vi-VN" altLang="zh-CN" sz="3800" b="1" i="1" kern="0" dirty="0" smtClean="0">
                <a:solidFill>
                  <a:prstClr val="black"/>
                </a:solidFill>
                <a:latin typeface="+mj-lt"/>
                <a:ea typeface="Microsoft YaHei UI" panose="020B0503020204020204" pitchFamily="34" charset="-122"/>
              </a:rPr>
              <a:t>Những </a:t>
            </a:r>
            <a:r>
              <a:rPr lang="vi-VN" altLang="zh-CN" sz="3800" b="1" i="1" kern="0" dirty="0">
                <a:solidFill>
                  <a:prstClr val="black"/>
                </a:solidFill>
                <a:latin typeface="+mj-lt"/>
                <a:ea typeface="Microsoft YaHei UI" panose="020B0503020204020204" pitchFamily="34" charset="-122"/>
              </a:rPr>
              <a:t>yếu tố kết tinh n</a:t>
            </a:r>
            <a:r>
              <a:rPr lang="vi-VN" altLang="zh-CN" sz="3800" b="1" i="1" kern="0" dirty="0" smtClean="0">
                <a:solidFill>
                  <a:prstClr val="black"/>
                </a:solidFill>
                <a:latin typeface="+mj-lt"/>
                <a:ea typeface="Microsoft YaHei UI" panose="020B0503020204020204" pitchFamily="34" charset="-122"/>
              </a:rPr>
              <a:t>ên </a:t>
            </a:r>
            <a:r>
              <a:rPr lang="vi-VN" altLang="zh-CN" sz="3800" b="1" i="1" kern="0" dirty="0">
                <a:solidFill>
                  <a:prstClr val="black"/>
                </a:solidFill>
                <a:latin typeface="+mj-lt"/>
                <a:ea typeface="Microsoft YaHei UI" panose="020B0503020204020204" pitchFamily="34" charset="-122"/>
              </a:rPr>
              <a:t>thiên tài văn học Nguyễn Du</a:t>
            </a:r>
            <a:endParaRPr lang="zh-CN" altLang="en-US" sz="3800" b="1" i="1" kern="0" dirty="0">
              <a:solidFill>
                <a:prstClr val="black"/>
              </a:solidFill>
              <a:latin typeface="+mj-lt"/>
              <a:ea typeface="Microsoft YaHei UI" panose="020B0503020204020204" pitchFamily="34" charset="-122"/>
            </a:endParaRPr>
          </a:p>
        </p:txBody>
      </p:sp>
    </p:spTree>
    <p:custDataLst>
      <p:tags r:id="rId1"/>
    </p:custDataLst>
    <p:extLst>
      <p:ext uri="{BB962C8B-B14F-4D97-AF65-F5344CB8AC3E}">
        <p14:creationId xmlns:p14="http://schemas.microsoft.com/office/powerpoint/2010/main" val="7099709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4">
                                            <p:txEl>
                                              <p:pRg st="0" end="0"/>
                                            </p:txEl>
                                          </p:spTgt>
                                        </p:tgtEl>
                                        <p:attrNameLst>
                                          <p:attrName>style.visibility</p:attrName>
                                        </p:attrNameLst>
                                      </p:cBhvr>
                                      <p:to>
                                        <p:strVal val="visible"/>
                                      </p:to>
                                    </p:set>
                                    <p:animEffect transition="in" filter="barn(inVertical)">
                                      <p:cBhvr>
                                        <p:cTn id="14" dur="500"/>
                                        <p:tgtEl>
                                          <p:spTgt spid="4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barn(inVertical)">
                                      <p:cBhvr>
                                        <p:cTn id="19" dur="5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barn(inVertical)">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barn(inVertical)">
                                      <p:cBhvr>
                                        <p:cTn id="29" dur="500"/>
                                        <p:tgtEl>
                                          <p:spTgt spid="4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down)">
                                      <p:cBhvr>
                                        <p:cTn id="3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5" grpId="0"/>
      <p:bldP spid="4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361" y="924467"/>
            <a:ext cx="6408658" cy="456008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Cloud Callout 2"/>
          <p:cNvSpPr/>
          <p:nvPr/>
        </p:nvSpPr>
        <p:spPr>
          <a:xfrm>
            <a:off x="6761019" y="498762"/>
            <a:ext cx="5527963" cy="4128655"/>
          </a:xfrm>
          <a:prstGeom prst="cloudCallout">
            <a:avLst>
              <a:gd name="adj1" fmla="val -39077"/>
              <a:gd name="adj2" fmla="val 5959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3600" b="1" dirty="0" smtClean="0">
                <a:effectLst>
                  <a:glow rad="139700">
                    <a:schemeClr val="accent2">
                      <a:satMod val="175000"/>
                      <a:alpha val="40000"/>
                    </a:schemeClr>
                  </a:glow>
                  <a:reflection blurRad="6350" stA="55000" endA="300" endPos="45500" dir="5400000" sy="-100000" algn="bl" rotWithShape="0"/>
                </a:effectLst>
                <a:latin typeface="+mj-lt"/>
              </a:rPr>
              <a:t>NGUYỄN DU</a:t>
            </a:r>
          </a:p>
          <a:p>
            <a:pPr algn="ctr"/>
            <a:endParaRPr lang="en-US" sz="3600" b="1" i="1" dirty="0" smtClean="0">
              <a:latin typeface="+mj-lt"/>
            </a:endParaRPr>
          </a:p>
          <a:p>
            <a:pPr algn="ctr"/>
            <a:r>
              <a:rPr lang="vi-VN" sz="3600" b="1" i="1" dirty="0" smtClean="0">
                <a:latin typeface="+mj-lt"/>
              </a:rPr>
              <a:t>“</a:t>
            </a:r>
            <a:r>
              <a:rPr lang="en-US" sz="3600" b="1" i="1" dirty="0" err="1">
                <a:latin typeface="+mj-lt"/>
              </a:rPr>
              <a:t>Đại</a:t>
            </a:r>
            <a:r>
              <a:rPr lang="en-US" sz="3600" b="1" i="1" dirty="0">
                <a:latin typeface="+mj-lt"/>
              </a:rPr>
              <a:t> </a:t>
            </a:r>
            <a:r>
              <a:rPr lang="en-US" sz="3600" b="1" i="1" dirty="0" err="1">
                <a:latin typeface="+mj-lt"/>
              </a:rPr>
              <a:t>thi</a:t>
            </a:r>
            <a:r>
              <a:rPr lang="en-US" sz="3600" b="1" i="1" dirty="0">
                <a:latin typeface="+mj-lt"/>
              </a:rPr>
              <a:t> </a:t>
            </a:r>
            <a:r>
              <a:rPr lang="en-US" sz="3600" b="1" i="1" dirty="0" err="1">
                <a:latin typeface="+mj-lt"/>
              </a:rPr>
              <a:t>hào</a:t>
            </a:r>
            <a:r>
              <a:rPr lang="en-US" sz="3600" b="1" i="1" dirty="0">
                <a:latin typeface="+mj-lt"/>
              </a:rPr>
              <a:t> </a:t>
            </a:r>
            <a:r>
              <a:rPr lang="en-US" sz="3600" b="1" i="1" dirty="0" err="1">
                <a:latin typeface="+mj-lt"/>
              </a:rPr>
              <a:t>dân</a:t>
            </a:r>
            <a:r>
              <a:rPr lang="en-US" sz="3600" b="1" i="1" dirty="0">
                <a:latin typeface="+mj-lt"/>
              </a:rPr>
              <a:t> </a:t>
            </a:r>
            <a:r>
              <a:rPr lang="en-US" sz="3600" b="1" i="1" dirty="0" err="1">
                <a:latin typeface="+mj-lt"/>
              </a:rPr>
              <a:t>tộc</a:t>
            </a:r>
            <a:r>
              <a:rPr lang="en-US" sz="3600" b="1" i="1" dirty="0">
                <a:latin typeface="+mj-lt"/>
              </a:rPr>
              <a:t> </a:t>
            </a:r>
            <a:r>
              <a:rPr lang="en-US" sz="3600" b="1" i="1" dirty="0" err="1">
                <a:latin typeface="+mj-lt"/>
              </a:rPr>
              <a:t>và</a:t>
            </a:r>
            <a:r>
              <a:rPr lang="en-US" sz="3600" b="1" i="1" dirty="0">
                <a:latin typeface="+mj-lt"/>
              </a:rPr>
              <a:t> </a:t>
            </a:r>
            <a:r>
              <a:rPr lang="en-US" sz="3600" b="1" i="1" dirty="0" err="1">
                <a:latin typeface="+mj-lt"/>
              </a:rPr>
              <a:t>Danh</a:t>
            </a:r>
            <a:r>
              <a:rPr lang="en-US" sz="3600" b="1" i="1" dirty="0">
                <a:latin typeface="+mj-lt"/>
              </a:rPr>
              <a:t> </a:t>
            </a:r>
            <a:r>
              <a:rPr lang="en-US" sz="3600" b="1" i="1" dirty="0" err="1">
                <a:latin typeface="+mj-lt"/>
              </a:rPr>
              <a:t>nhân</a:t>
            </a:r>
            <a:r>
              <a:rPr lang="en-US" sz="3600" b="1" i="1" dirty="0">
                <a:latin typeface="+mj-lt"/>
              </a:rPr>
              <a:t> </a:t>
            </a:r>
            <a:r>
              <a:rPr lang="en-US" sz="3600" b="1" i="1" dirty="0" err="1">
                <a:latin typeface="+mj-lt"/>
              </a:rPr>
              <a:t>văn</a:t>
            </a:r>
            <a:r>
              <a:rPr lang="en-US" sz="3600" b="1" i="1" dirty="0">
                <a:latin typeface="+mj-lt"/>
              </a:rPr>
              <a:t> </a:t>
            </a:r>
            <a:r>
              <a:rPr lang="en-US" sz="3600" b="1" i="1" dirty="0" err="1">
                <a:latin typeface="+mj-lt"/>
              </a:rPr>
              <a:t>hóa</a:t>
            </a:r>
            <a:r>
              <a:rPr lang="en-US" sz="3600" b="1" i="1" dirty="0">
                <a:latin typeface="+mj-lt"/>
              </a:rPr>
              <a:t> </a:t>
            </a:r>
            <a:r>
              <a:rPr lang="en-US" sz="3600" b="1" i="1" dirty="0" err="1">
                <a:latin typeface="+mj-lt"/>
              </a:rPr>
              <a:t>thế</a:t>
            </a:r>
            <a:r>
              <a:rPr lang="en-US" sz="3600" b="1" i="1" dirty="0">
                <a:latin typeface="+mj-lt"/>
              </a:rPr>
              <a:t> </a:t>
            </a:r>
            <a:r>
              <a:rPr lang="en-US" sz="3600" b="1" i="1" dirty="0" err="1">
                <a:latin typeface="+mj-lt"/>
              </a:rPr>
              <a:t>giới</a:t>
            </a:r>
            <a:r>
              <a:rPr lang="en-US" sz="3600" b="1" i="1" dirty="0">
                <a:latin typeface="+mj-lt"/>
              </a:rPr>
              <a:t>.</a:t>
            </a:r>
            <a:r>
              <a:rPr lang="vi-VN" sz="3600" b="1" i="1" dirty="0">
                <a:latin typeface="+mj-lt"/>
              </a:rPr>
              <a:t>”</a:t>
            </a:r>
            <a:endParaRPr lang="en-US" sz="3600" b="1" i="1" dirty="0">
              <a:latin typeface="+mj-lt"/>
            </a:endParaRPr>
          </a:p>
        </p:txBody>
      </p:sp>
      <p:sp>
        <p:nvSpPr>
          <p:cNvPr id="4" name="Oval 3"/>
          <p:cNvSpPr/>
          <p:nvPr/>
        </p:nvSpPr>
        <p:spPr>
          <a:xfrm>
            <a:off x="11996057" y="0"/>
            <a:ext cx="195943" cy="1501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4"/>
          <p:cNvSpPr/>
          <p:nvPr/>
        </p:nvSpPr>
        <p:spPr>
          <a:xfrm rot="21214027">
            <a:off x="2437718" y="5764014"/>
            <a:ext cx="2723823" cy="646331"/>
          </a:xfrm>
          <a:prstGeom prst="rect">
            <a:avLst/>
          </a:prstGeom>
        </p:spPr>
        <p:txBody>
          <a:bodyPr wrap="none">
            <a:spAutoFit/>
          </a:bodyPr>
          <a:lstStyle/>
          <a:p>
            <a:r>
              <a:rPr lang="en-US" altLang="en-US" sz="3600" b="1" dirty="0">
                <a:latin typeface="Times New Roman" panose="02020603050405020304" pitchFamily="18" charset="0"/>
                <a:cs typeface="Times New Roman" panose="02020603050405020304" pitchFamily="18" charset="0"/>
              </a:rPr>
              <a:t> (1765-1820) </a:t>
            </a:r>
            <a:endParaRPr lang="en-US" sz="3600" dirty="0"/>
          </a:p>
        </p:txBody>
      </p:sp>
    </p:spTree>
    <p:extLst>
      <p:ext uri="{BB962C8B-B14F-4D97-AF65-F5344CB8AC3E}">
        <p14:creationId xmlns:p14="http://schemas.microsoft.com/office/powerpoint/2010/main" val="3451129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C32FEC47-DB82-4283-87EB-2DA6E7B67EF1}"/>
  <p:tag name="GENSWF_ADVANCE_TIME" val="22.290"/>
</p:tagLst>
</file>

<file path=ppt/tags/tag2.xml><?xml version="1.0" encoding="utf-8"?>
<p:tagLst xmlns:a="http://schemas.openxmlformats.org/drawingml/2006/main" xmlns:r="http://schemas.openxmlformats.org/officeDocument/2006/relationships" xmlns:p="http://schemas.openxmlformats.org/presentationml/2006/main">
  <p:tag name="TIMING" val="|1.4"/>
</p:tagLst>
</file>

<file path=ppt/tags/tag3.xml><?xml version="1.0" encoding="utf-8"?>
<p:tagLst xmlns:a="http://schemas.openxmlformats.org/drawingml/2006/main" xmlns:r="http://schemas.openxmlformats.org/officeDocument/2006/relationships" xmlns:p="http://schemas.openxmlformats.org/presentationml/2006/main">
  <p:tag name="TIMING" val="|0.6"/>
</p:tagLst>
</file>

<file path=ppt/tags/tag4.xml><?xml version="1.0" encoding="utf-8"?>
<p:tagLst xmlns:a="http://schemas.openxmlformats.org/drawingml/2006/main" xmlns:r="http://schemas.openxmlformats.org/officeDocument/2006/relationships" xmlns:p="http://schemas.openxmlformats.org/presentationml/2006/main">
  <p:tag name="TIMING" val="|2"/>
</p:tagLst>
</file>

<file path=ppt/tags/tag5.xml><?xml version="1.0" encoding="utf-8"?>
<p:tagLst xmlns:a="http://schemas.openxmlformats.org/drawingml/2006/main" xmlns:r="http://schemas.openxmlformats.org/officeDocument/2006/relationships" xmlns:p="http://schemas.openxmlformats.org/presentationml/2006/main">
  <p:tag name="TIMING" val="|1.2"/>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2778</TotalTime>
  <Words>2528</Words>
  <Application>Microsoft Office PowerPoint</Application>
  <PresentationFormat>Widescreen</PresentationFormat>
  <Paragraphs>469</Paragraphs>
  <Slides>44</Slides>
  <Notes>29</Notes>
  <HiddenSlides>0</HiddenSlides>
  <MMClips>16</MMClips>
  <ScaleCrop>false</ScaleCrop>
  <HeadingPairs>
    <vt:vector size="8" baseType="variant">
      <vt:variant>
        <vt:lpstr>Fonts Used</vt:lpstr>
      </vt:variant>
      <vt:variant>
        <vt:i4>24</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70" baseType="lpstr">
      <vt:lpstr>微软雅黑</vt:lpstr>
      <vt:lpstr>Microsoft YaHei UI</vt:lpstr>
      <vt:lpstr>宋体</vt:lpstr>
      <vt:lpstr>#9Slide05 SVNBulgary</vt:lpstr>
      <vt:lpstr>.VnArialH</vt:lpstr>
      <vt:lpstr>.VnTime</vt:lpstr>
      <vt:lpstr>Algerian</vt:lpstr>
      <vt:lpstr>Arial</vt:lpstr>
      <vt:lpstr>Arial Unicode MS</vt:lpstr>
      <vt:lpstr>Calibri</vt:lpstr>
      <vt:lpstr>Constantia</vt:lpstr>
      <vt:lpstr>Corbel</vt:lpstr>
      <vt:lpstr>等线</vt:lpstr>
      <vt:lpstr>等线 Light</vt:lpstr>
      <vt:lpstr>HP001 5 hàng</vt:lpstr>
      <vt:lpstr>Josefin Sans Thin</vt:lpstr>
      <vt:lpstr>MS Mincho</vt:lpstr>
      <vt:lpstr>Roboto Mono</vt:lpstr>
      <vt:lpstr>Symbol</vt:lpstr>
      <vt:lpstr>Tahoma</vt:lpstr>
      <vt:lpstr>Times New Roman</vt:lpstr>
      <vt:lpstr>UVN Ai Cap</vt:lpstr>
      <vt:lpstr>Wingdings</vt:lpstr>
      <vt:lpstr>字魂35号-经典雅黑</vt:lpstr>
      <vt:lpstr>千图网拥有20W+精美PPT模板 更多PPT模板下载至：www.58pic.com/office/ppt​​</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lzjljlc</dc:creator>
  <cp:lastModifiedBy>Admin</cp:lastModifiedBy>
  <cp:revision>384</cp:revision>
  <dcterms:created xsi:type="dcterms:W3CDTF">2018-02-23T07:21:57Z</dcterms:created>
  <dcterms:modified xsi:type="dcterms:W3CDTF">2022-10-10T15:05:50Z</dcterms:modified>
</cp:coreProperties>
</file>