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2.wav" ContentType="audio/x-wav"/>
  <Override PartName="/ppt/media/audio3.wav" ContentType="audio/x-wav"/>
  <Override PartName="/ppt/media/audio4.wav" ContentType="audio/x-wav"/>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8" r:id="rId4"/>
    <p:sldMasterId id="2147483756" r:id="rId5"/>
    <p:sldMasterId id="2147483768" r:id="rId6"/>
    <p:sldMasterId id="2147483816" r:id="rId7"/>
    <p:sldMasterId id="2147483828" r:id="rId8"/>
    <p:sldMasterId id="2147483840" r:id="rId9"/>
  </p:sldMasterIdLst>
  <p:notesMasterIdLst>
    <p:notesMasterId r:id="rId28"/>
  </p:notesMasterIdLst>
  <p:sldIdLst>
    <p:sldId id="263" r:id="rId10"/>
    <p:sldId id="266" r:id="rId11"/>
    <p:sldId id="280" r:id="rId12"/>
    <p:sldId id="257" r:id="rId13"/>
    <p:sldId id="278" r:id="rId14"/>
    <p:sldId id="279" r:id="rId15"/>
    <p:sldId id="259" r:id="rId16"/>
    <p:sldId id="258" r:id="rId17"/>
    <p:sldId id="260" r:id="rId18"/>
    <p:sldId id="262" r:id="rId19"/>
    <p:sldId id="268" r:id="rId20"/>
    <p:sldId id="269" r:id="rId21"/>
    <p:sldId id="270" r:id="rId22"/>
    <p:sldId id="271" r:id="rId23"/>
    <p:sldId id="272" r:id="rId24"/>
    <p:sldId id="273" r:id="rId25"/>
    <p:sldId id="274"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6" d="100"/>
          <a:sy n="116" d="100"/>
        </p:scale>
        <p:origin x="-390" y="-102"/>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808"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95EBB-8BFC-4175-88F2-21CDC934617B}" type="datetimeFigureOut">
              <a:rPr lang="en-US" smtClean="0"/>
              <a:t>20/10/2023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432772-A5D9-4598-8944-3E9862F59DF7}" type="slidenum">
              <a:rPr lang="en-US" smtClean="0"/>
              <a:t>‹#›</a:t>
            </a:fld>
            <a:endParaRPr lang="en-US"/>
          </a:p>
        </p:txBody>
      </p:sp>
    </p:spTree>
    <p:extLst>
      <p:ext uri="{BB962C8B-B14F-4D97-AF65-F5344CB8AC3E}">
        <p14:creationId xmlns:p14="http://schemas.microsoft.com/office/powerpoint/2010/main" val="1709805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CBAE640-BB86-44C5-8CA5-CB3C43416D9E}" type="slidenum">
              <a:rPr lang="en-US">
                <a:solidFill>
                  <a:prstClr val="black"/>
                </a:solidFill>
              </a:rPr>
              <a:pPr eaLnBrk="1" hangingPunct="1"/>
              <a:t>1</a:t>
            </a:fld>
            <a:endParaRPr lang="en-US">
              <a:solidFill>
                <a:prstClr val="black"/>
              </a:solidFill>
            </a:endParaRPr>
          </a:p>
        </p:txBody>
      </p:sp>
    </p:spTree>
    <p:extLst>
      <p:ext uri="{BB962C8B-B14F-4D97-AF65-F5344CB8AC3E}">
        <p14:creationId xmlns:p14="http://schemas.microsoft.com/office/powerpoint/2010/main" val="4087764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916794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Kí hiệu ngôi nhà tiến đến Slde sơ đồ tư duy</a:t>
            </a:r>
            <a:endParaRPr lang="en-US"/>
          </a:p>
        </p:txBody>
      </p:sp>
      <p:sp>
        <p:nvSpPr>
          <p:cNvPr id="4" name="Slide Number Placeholder 3"/>
          <p:cNvSpPr>
            <a:spLocks noGrp="1"/>
          </p:cNvSpPr>
          <p:nvPr>
            <p:ph type="sldNum" sz="quarter" idx="10"/>
          </p:nvPr>
        </p:nvSpPr>
        <p:spPr/>
        <p:txBody>
          <a:bodyPr/>
          <a:lstStyle/>
          <a:p>
            <a:fld id="{94432772-A5D9-4598-8944-3E9862F59DF7}" type="slidenum">
              <a:rPr lang="en-US" smtClean="0"/>
              <a:t>4</a:t>
            </a:fld>
            <a:endParaRPr lang="en-US"/>
          </a:p>
        </p:txBody>
      </p:sp>
    </p:spTree>
    <p:extLst>
      <p:ext uri="{BB962C8B-B14F-4D97-AF65-F5344CB8AC3E}">
        <p14:creationId xmlns:p14="http://schemas.microsoft.com/office/powerpoint/2010/main" val="4114518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Kí hiệu ngôi nhà tiến đến Slde sơ đồ tư duy</a:t>
            </a:r>
            <a:endParaRPr lang="en-US"/>
          </a:p>
        </p:txBody>
      </p:sp>
      <p:sp>
        <p:nvSpPr>
          <p:cNvPr id="4" name="Slide Number Placeholder 3"/>
          <p:cNvSpPr>
            <a:spLocks noGrp="1"/>
          </p:cNvSpPr>
          <p:nvPr>
            <p:ph type="sldNum" sz="quarter" idx="10"/>
          </p:nvPr>
        </p:nvSpPr>
        <p:spPr/>
        <p:txBody>
          <a:bodyPr/>
          <a:lstStyle/>
          <a:p>
            <a:fld id="{94432772-A5D9-4598-8944-3E9862F59DF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873434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432772-A5D9-4598-8944-3E9862F59DF7}" type="slidenum">
              <a:rPr lang="en-US" smtClean="0"/>
              <a:t>12</a:t>
            </a:fld>
            <a:endParaRPr lang="en-US"/>
          </a:p>
        </p:txBody>
      </p:sp>
    </p:spTree>
    <p:extLst>
      <p:ext uri="{BB962C8B-B14F-4D97-AF65-F5344CB8AC3E}">
        <p14:creationId xmlns:p14="http://schemas.microsoft.com/office/powerpoint/2010/main" val="1517060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6.xml"/><Relationship Id="rId4" Type="http://schemas.openxmlformats.org/officeDocument/2006/relationships/hyperlink" Target="http://bit.ly/2TtBDfr" TargetMode="Externa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DBA32C21-FD13-4697-ADCD-F9E33DDFF06F}" type="datetimeFigureOut">
              <a:rPr lang="vi-VN" smtClean="0">
                <a:solidFill>
                  <a:prstClr val="black">
                    <a:tint val="75000"/>
                  </a:prstClr>
                </a:solidFill>
              </a:rPr>
              <a:pPr/>
              <a:t>20/10/2023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4460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BA32C21-FD13-4697-ADCD-F9E33DDFF06F}" type="datetimeFigureOut">
              <a:rPr lang="vi-VN" smtClean="0">
                <a:solidFill>
                  <a:prstClr val="black">
                    <a:tint val="75000"/>
                  </a:prstClr>
                </a:solidFill>
              </a:rPr>
              <a:pPr/>
              <a:t>20/10/2023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526547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D05C2-DFAC-4C56-AB79-14F88C463C44}" type="datetimeFigureOut">
              <a:rPr lang="en-US" smtClean="0">
                <a:solidFill>
                  <a:prstClr val="black">
                    <a:tint val="75000"/>
                  </a:prstClr>
                </a:solidFill>
              </a:rPr>
              <a:pPr/>
              <a:t>20/10/2023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546A79-4BB6-4571-96BA-38B52E158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44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D05C2-DFAC-4C56-AB79-14F88C463C44}" type="datetimeFigureOut">
              <a:rPr lang="en-US" smtClean="0">
                <a:solidFill>
                  <a:prstClr val="black">
                    <a:tint val="75000"/>
                  </a:prstClr>
                </a:solidFill>
              </a:rPr>
              <a:pPr/>
              <a:t>20/10/2023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546A79-4BB6-4571-96BA-38B52E158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1031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D05C2-DFAC-4C56-AB79-14F88C463C44}" type="datetimeFigureOut">
              <a:rPr lang="en-US" smtClean="0">
                <a:solidFill>
                  <a:prstClr val="black">
                    <a:tint val="75000"/>
                  </a:prstClr>
                </a:solidFill>
              </a:rPr>
              <a:pPr/>
              <a:t>20/10/2023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546A79-4BB6-4571-96BA-38B52E158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8941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3D05C2-DFAC-4C56-AB79-14F88C463C44}" type="datetimeFigureOut">
              <a:rPr lang="en-US" smtClean="0">
                <a:solidFill>
                  <a:prstClr val="black">
                    <a:tint val="75000"/>
                  </a:prstClr>
                </a:solidFill>
              </a:rPr>
              <a:pPr/>
              <a:t>20/10/2023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546A79-4BB6-4571-96BA-38B52E158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4787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3D05C2-DFAC-4C56-AB79-14F88C463C44}" type="datetimeFigureOut">
              <a:rPr lang="en-US" smtClean="0">
                <a:solidFill>
                  <a:prstClr val="black">
                    <a:tint val="75000"/>
                  </a:prstClr>
                </a:solidFill>
              </a:rPr>
              <a:pPr/>
              <a:t>20/10/2023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546A79-4BB6-4571-96BA-38B52E158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860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BA32C21-FD13-4697-ADCD-F9E33DDFF06F}" type="datetimeFigureOut">
              <a:rPr lang="vi-VN" smtClean="0">
                <a:solidFill>
                  <a:prstClr val="black">
                    <a:tint val="75000"/>
                  </a:prstClr>
                </a:solidFill>
              </a:rPr>
              <a:pPr/>
              <a:t>20/10/2023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18062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DBA32C21-FD13-4697-ADCD-F9E33DDFF06F}" type="datetimeFigureOut">
              <a:rPr lang="vi-VN" smtClean="0">
                <a:solidFill>
                  <a:prstClr val="black">
                    <a:tint val="75000"/>
                  </a:prstClr>
                </a:solidFill>
              </a:rPr>
              <a:pPr/>
              <a:t>20/10/2023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706165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BA32C21-FD13-4697-ADCD-F9E33DDFF06F}" type="datetimeFigureOut">
              <a:rPr lang="vi-VN" smtClean="0">
                <a:solidFill>
                  <a:prstClr val="black">
                    <a:tint val="75000"/>
                  </a:prstClr>
                </a:solidFill>
              </a:rPr>
              <a:pPr/>
              <a:t>20/10/2023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256254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endParaRPr lang="vi-VN"/>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A32C21-FD13-4697-ADCD-F9E33DDFF06F}" type="datetimeFigureOut">
              <a:rPr lang="vi-VN" smtClean="0">
                <a:solidFill>
                  <a:prstClr val="black">
                    <a:tint val="75000"/>
                  </a:prstClr>
                </a:solidFill>
              </a:rPr>
              <a:pPr/>
              <a:t>20/10/2023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4926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DBA32C21-FD13-4697-ADCD-F9E33DDFF06F}" type="datetimeFigureOut">
              <a:rPr lang="vi-VN" smtClean="0">
                <a:solidFill>
                  <a:prstClr val="black">
                    <a:tint val="75000"/>
                  </a:prstClr>
                </a:solidFill>
              </a:rPr>
              <a:pPr/>
              <a:t>20/10/2023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89468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DBA32C21-FD13-4697-ADCD-F9E33DDFF06F}" type="datetimeFigureOut">
              <a:rPr lang="vi-VN" smtClean="0">
                <a:solidFill>
                  <a:prstClr val="black">
                    <a:tint val="75000"/>
                  </a:prstClr>
                </a:solidFill>
              </a:rPr>
              <a:pPr/>
              <a:t>20/10/2023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07859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DBA32C21-FD13-4697-ADCD-F9E33DDFF06F}" type="datetimeFigureOut">
              <a:rPr lang="vi-VN" smtClean="0">
                <a:solidFill>
                  <a:prstClr val="black">
                    <a:tint val="75000"/>
                  </a:prstClr>
                </a:solidFill>
              </a:rPr>
              <a:pPr/>
              <a:t>20/10/2023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54974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A32C21-FD13-4697-ADCD-F9E33DDFF06F}" type="datetimeFigureOut">
              <a:rPr lang="vi-VN" smtClean="0">
                <a:solidFill>
                  <a:prstClr val="black">
                    <a:tint val="75000"/>
                  </a:prstClr>
                </a:solidFill>
              </a:rPr>
              <a:pPr/>
              <a:t>20/10/2023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03323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vi-VN"/>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BA32C21-FD13-4697-ADCD-F9E33DDFF06F}" type="datetimeFigureOut">
              <a:rPr lang="vi-VN" smtClean="0">
                <a:solidFill>
                  <a:prstClr val="black">
                    <a:tint val="75000"/>
                  </a:prstClr>
                </a:solidFill>
              </a:rPr>
              <a:pPr/>
              <a:t>20/10/2023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19430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BA32C21-FD13-4697-ADCD-F9E33DDFF06F}" type="datetimeFigureOut">
              <a:rPr lang="vi-VN" smtClean="0">
                <a:solidFill>
                  <a:prstClr val="black">
                    <a:tint val="75000"/>
                  </a:prstClr>
                </a:solidFill>
              </a:rPr>
              <a:pPr/>
              <a:t>20/10/2023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0571760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vi-VN"/>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BA32C21-FD13-4697-ADCD-F9E33DDFF06F}" type="datetimeFigureOut">
              <a:rPr lang="vi-VN" smtClean="0">
                <a:solidFill>
                  <a:prstClr val="black">
                    <a:tint val="75000"/>
                  </a:prstClr>
                </a:solidFill>
              </a:rPr>
              <a:pPr/>
              <a:t>20/10/2023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26621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BA32C21-FD13-4697-ADCD-F9E33DDFF06F}" type="datetimeFigureOut">
              <a:rPr lang="vi-VN" smtClean="0">
                <a:solidFill>
                  <a:prstClr val="black">
                    <a:tint val="75000"/>
                  </a:prstClr>
                </a:solidFill>
              </a:rPr>
              <a:pPr/>
              <a:t>20/10/2023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01298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BA32C21-FD13-4697-ADCD-F9E33DDFF06F}" type="datetimeFigureOut">
              <a:rPr lang="vi-VN" smtClean="0">
                <a:solidFill>
                  <a:prstClr val="black">
                    <a:tint val="75000"/>
                  </a:prstClr>
                </a:solidFill>
              </a:rPr>
              <a:pPr/>
              <a:t>20/10/2023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80138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E91BC0-3E98-44CE-8C26-975A16D8ED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9375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9C12DB8-81D6-4DBD-B1B1-88171CCCDDD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2627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DB75F9-38A6-423F-B9FD-9F61DBD5F5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9436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25C1ACA-3185-433C-8F17-C9D8DD5618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38927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23255DC-67B7-45FD-8284-7F3CEC9E6B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5754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970F9AF-921B-4D38-8CEF-226BFF2EB5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32514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FE7BF7D-9C8F-499E-9A96-54C72C5C21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13929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endParaRPr lang="vi-VN"/>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A32C21-FD13-4697-ADCD-F9E33DDFF06F}" type="datetimeFigureOut">
              <a:rPr lang="vi-VN" smtClean="0">
                <a:solidFill>
                  <a:prstClr val="black">
                    <a:tint val="75000"/>
                  </a:prstClr>
                </a:solidFill>
              </a:rPr>
              <a:pPr/>
              <a:t>20/10/2023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29854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1D39078-684A-423B-AAA0-11418D0C3C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6695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B21B262-621A-490F-B0FC-E0CE42B76D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3831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136CC78-649C-4E8E-9914-2C3FE9D3A6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0123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0B16CB-73D7-4C43-B0E9-3845BF2539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94845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CFFEBBC-47BE-436F-872F-7A894FF3D8C0}" type="datetimeFigureOut">
              <a:rPr lang="en-US">
                <a:solidFill>
                  <a:prstClr val="black">
                    <a:tint val="75000"/>
                  </a:prstClr>
                </a:solidFill>
              </a:rPr>
              <a:pPr>
                <a:defRPr/>
              </a:pPr>
              <a:t>20/10/2023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71292AF-B812-43D7-A854-CBABEC975484}" type="slidenum">
              <a:rPr lang="en-US"/>
              <a:pPr/>
              <a:t>‹#›</a:t>
            </a:fld>
            <a:endParaRPr lang="en-US"/>
          </a:p>
        </p:txBody>
      </p:sp>
    </p:spTree>
    <p:extLst>
      <p:ext uri="{BB962C8B-B14F-4D97-AF65-F5344CB8AC3E}">
        <p14:creationId xmlns:p14="http://schemas.microsoft.com/office/powerpoint/2010/main" val="426217540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4EAD21-8165-4C42-BC56-B6875A340BF9}" type="datetimeFigureOut">
              <a:rPr lang="en-US">
                <a:solidFill>
                  <a:prstClr val="black">
                    <a:tint val="75000"/>
                  </a:prstClr>
                </a:solidFill>
              </a:rPr>
              <a:pPr>
                <a:defRPr/>
              </a:pPr>
              <a:t>20/10/2023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0158741-AE43-4BD6-BAFD-08F565E22ECA}" type="slidenum">
              <a:rPr lang="en-US"/>
              <a:pPr/>
              <a:t>‹#›</a:t>
            </a:fld>
            <a:endParaRPr lang="en-US"/>
          </a:p>
        </p:txBody>
      </p:sp>
    </p:spTree>
    <p:extLst>
      <p:ext uri="{BB962C8B-B14F-4D97-AF65-F5344CB8AC3E}">
        <p14:creationId xmlns:p14="http://schemas.microsoft.com/office/powerpoint/2010/main" val="36253888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C2E4027-A875-43D6-B25F-6CCDED7A8489}" type="datetimeFigureOut">
              <a:rPr lang="en-US">
                <a:solidFill>
                  <a:prstClr val="black">
                    <a:tint val="75000"/>
                  </a:prstClr>
                </a:solidFill>
              </a:rPr>
              <a:pPr>
                <a:defRPr/>
              </a:pPr>
              <a:t>20/10/2023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4483A1F-C12F-4F89-A326-3460F68847ED}" type="slidenum">
              <a:rPr lang="en-US"/>
              <a:pPr/>
              <a:t>‹#›</a:t>
            </a:fld>
            <a:endParaRPr lang="en-US"/>
          </a:p>
        </p:txBody>
      </p:sp>
    </p:spTree>
    <p:extLst>
      <p:ext uri="{BB962C8B-B14F-4D97-AF65-F5344CB8AC3E}">
        <p14:creationId xmlns:p14="http://schemas.microsoft.com/office/powerpoint/2010/main" val="24563940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A877FD6-0737-454D-9265-3C6C35996842}" type="datetimeFigureOut">
              <a:rPr lang="en-US">
                <a:solidFill>
                  <a:prstClr val="black">
                    <a:tint val="75000"/>
                  </a:prstClr>
                </a:solidFill>
              </a:rPr>
              <a:pPr>
                <a:defRPr/>
              </a:pPr>
              <a:t>20/10/2023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B85A630-442E-4969-AA13-A3687B1C25A8}" type="slidenum">
              <a:rPr lang="en-US"/>
              <a:pPr/>
              <a:t>‹#›</a:t>
            </a:fld>
            <a:endParaRPr lang="en-US"/>
          </a:p>
        </p:txBody>
      </p:sp>
    </p:spTree>
    <p:extLst>
      <p:ext uri="{BB962C8B-B14F-4D97-AF65-F5344CB8AC3E}">
        <p14:creationId xmlns:p14="http://schemas.microsoft.com/office/powerpoint/2010/main" val="3814455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1336A2-908F-4828-A7CA-109A190E02D2}" type="datetimeFigureOut">
              <a:rPr lang="en-US">
                <a:solidFill>
                  <a:prstClr val="black">
                    <a:tint val="75000"/>
                  </a:prstClr>
                </a:solidFill>
              </a:rPr>
              <a:pPr>
                <a:defRPr/>
              </a:pPr>
              <a:t>20/10/2023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5214445D-3305-4881-8AEE-643F7CC77BAB}" type="slidenum">
              <a:rPr lang="en-US"/>
              <a:pPr/>
              <a:t>‹#›</a:t>
            </a:fld>
            <a:endParaRPr lang="en-US"/>
          </a:p>
        </p:txBody>
      </p:sp>
    </p:spTree>
    <p:extLst>
      <p:ext uri="{BB962C8B-B14F-4D97-AF65-F5344CB8AC3E}">
        <p14:creationId xmlns:p14="http://schemas.microsoft.com/office/powerpoint/2010/main" val="11136714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71E4F9-AAFA-4F56-862B-35ECF0344A15}" type="datetimeFigureOut">
              <a:rPr lang="en-US">
                <a:solidFill>
                  <a:prstClr val="black">
                    <a:tint val="75000"/>
                  </a:prstClr>
                </a:solidFill>
              </a:rPr>
              <a:pPr>
                <a:defRPr/>
              </a:pPr>
              <a:t>20/10/2023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C48011DD-F06C-4851-A023-3B0D331B39AE}" type="slidenum">
              <a:rPr lang="en-US"/>
              <a:pPr/>
              <a:t>‹#›</a:t>
            </a:fld>
            <a:endParaRPr lang="en-US"/>
          </a:p>
        </p:txBody>
      </p:sp>
    </p:spTree>
    <p:extLst>
      <p:ext uri="{BB962C8B-B14F-4D97-AF65-F5344CB8AC3E}">
        <p14:creationId xmlns:p14="http://schemas.microsoft.com/office/powerpoint/2010/main" val="3902273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DBA32C21-FD13-4697-ADCD-F9E33DDFF06F}" type="datetimeFigureOut">
              <a:rPr lang="vi-VN" smtClean="0">
                <a:solidFill>
                  <a:prstClr val="black">
                    <a:tint val="75000"/>
                  </a:prstClr>
                </a:solidFill>
              </a:rPr>
              <a:pPr/>
              <a:t>20/10/2023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06415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678F3D-0D3E-4808-B185-852C03BF7542}" type="datetimeFigureOut">
              <a:rPr lang="en-US">
                <a:solidFill>
                  <a:prstClr val="black">
                    <a:tint val="75000"/>
                  </a:prstClr>
                </a:solidFill>
              </a:rPr>
              <a:pPr>
                <a:defRPr/>
              </a:pPr>
              <a:t>20/10/2023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8D410A03-5405-4971-AF33-6ADFE192D89E}" type="slidenum">
              <a:rPr lang="en-US"/>
              <a:pPr/>
              <a:t>‹#›</a:t>
            </a:fld>
            <a:endParaRPr lang="en-US"/>
          </a:p>
        </p:txBody>
      </p:sp>
    </p:spTree>
    <p:extLst>
      <p:ext uri="{BB962C8B-B14F-4D97-AF65-F5344CB8AC3E}">
        <p14:creationId xmlns:p14="http://schemas.microsoft.com/office/powerpoint/2010/main" val="15929175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6" y="273057"/>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37B747-3ADB-4F8E-8467-A79DFE24366D}" type="datetimeFigureOut">
              <a:rPr lang="en-US">
                <a:solidFill>
                  <a:prstClr val="black">
                    <a:tint val="75000"/>
                  </a:prstClr>
                </a:solidFill>
              </a:rPr>
              <a:pPr>
                <a:defRPr/>
              </a:pPr>
              <a:t>20/10/2023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1407B36-6A9F-41AF-9B71-FEE13D1A55FD}" type="slidenum">
              <a:rPr lang="en-US"/>
              <a:pPr/>
              <a:t>‹#›</a:t>
            </a:fld>
            <a:endParaRPr lang="en-US"/>
          </a:p>
        </p:txBody>
      </p:sp>
    </p:spTree>
    <p:extLst>
      <p:ext uri="{BB962C8B-B14F-4D97-AF65-F5344CB8AC3E}">
        <p14:creationId xmlns:p14="http://schemas.microsoft.com/office/powerpoint/2010/main" val="40788122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4EFCBB-D4FD-423F-81A5-D946342E67F0}" type="datetimeFigureOut">
              <a:rPr lang="en-US">
                <a:solidFill>
                  <a:prstClr val="black">
                    <a:tint val="75000"/>
                  </a:prstClr>
                </a:solidFill>
              </a:rPr>
              <a:pPr>
                <a:defRPr/>
              </a:pPr>
              <a:t>20/10/2023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A117BDD-9543-47CF-A3D8-FDD3CCB62D96}" type="slidenum">
              <a:rPr lang="en-US"/>
              <a:pPr/>
              <a:t>‹#›</a:t>
            </a:fld>
            <a:endParaRPr lang="en-US"/>
          </a:p>
        </p:txBody>
      </p:sp>
    </p:spTree>
    <p:extLst>
      <p:ext uri="{BB962C8B-B14F-4D97-AF65-F5344CB8AC3E}">
        <p14:creationId xmlns:p14="http://schemas.microsoft.com/office/powerpoint/2010/main" val="35728364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82962C-F87C-4DE2-A0CC-F68E5D7AF8CE}" type="datetimeFigureOut">
              <a:rPr lang="en-US">
                <a:solidFill>
                  <a:prstClr val="black">
                    <a:tint val="75000"/>
                  </a:prstClr>
                </a:solidFill>
              </a:rPr>
              <a:pPr>
                <a:defRPr/>
              </a:pPr>
              <a:t>20/10/2023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36D1EAF-604B-47E3-879A-40494E5F6D58}" type="slidenum">
              <a:rPr lang="en-US"/>
              <a:pPr/>
              <a:t>‹#›</a:t>
            </a:fld>
            <a:endParaRPr lang="en-US"/>
          </a:p>
        </p:txBody>
      </p:sp>
    </p:spTree>
    <p:extLst>
      <p:ext uri="{BB962C8B-B14F-4D97-AF65-F5344CB8AC3E}">
        <p14:creationId xmlns:p14="http://schemas.microsoft.com/office/powerpoint/2010/main" val="21903863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2D7DBB-D8F2-47AF-A6BC-9B3B6E5481EB}" type="datetimeFigureOut">
              <a:rPr lang="en-US">
                <a:solidFill>
                  <a:prstClr val="black">
                    <a:tint val="75000"/>
                  </a:prstClr>
                </a:solidFill>
              </a:rPr>
              <a:pPr>
                <a:defRPr/>
              </a:pPr>
              <a:t>20/10/2023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3C1A8D4-2471-413C-BAE4-1057F53A89FA}" type="slidenum">
              <a:rPr lang="en-US"/>
              <a:pPr/>
              <a:t>‹#›</a:t>
            </a:fld>
            <a:endParaRPr lang="en-US"/>
          </a:p>
        </p:txBody>
      </p:sp>
    </p:spTree>
    <p:extLst>
      <p:ext uri="{BB962C8B-B14F-4D97-AF65-F5344CB8AC3E}">
        <p14:creationId xmlns:p14="http://schemas.microsoft.com/office/powerpoint/2010/main" val="22292747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40" y="4414"/>
            <a:ext cx="12204640" cy="6840345"/>
          </a:xfrm>
          <a:prstGeom prst="rect">
            <a:avLst/>
          </a:prstGeom>
        </p:spPr>
      </p:pic>
    </p:spTree>
    <p:extLst>
      <p:ext uri="{BB962C8B-B14F-4D97-AF65-F5344CB8AC3E}">
        <p14:creationId xmlns:p14="http://schemas.microsoft.com/office/powerpoint/2010/main" val="26343034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8479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6362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7871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980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DBA32C21-FD13-4697-ADCD-F9E33DDFF06F}" type="datetimeFigureOut">
              <a:rPr lang="vi-VN" smtClean="0">
                <a:solidFill>
                  <a:prstClr val="black">
                    <a:tint val="75000"/>
                  </a:prstClr>
                </a:solidFill>
              </a:rPr>
              <a:pPr/>
              <a:t>20/10/2023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157677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0086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6099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7304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4469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4613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2468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3422696" y="2347659"/>
            <a:ext cx="5443408" cy="2199476"/>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solidFill>
                  <a:srgbClr val="434343"/>
                </a:solidFill>
                <a:latin typeface="Odibee Sans"/>
                <a:ea typeface="Odibee Sans"/>
                <a:cs typeface="Odibee Sans"/>
                <a:sym typeface="Odibee Sans"/>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rot="-193396">
            <a:off x="3974123" y="3786757"/>
            <a:ext cx="4858887" cy="64702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solidFill>
                  <a:srgbClr val="434343"/>
                </a:solidFill>
                <a:latin typeface="Bellota Text"/>
                <a:ea typeface="Bellota Text"/>
                <a:cs typeface="Bellota Text"/>
                <a:sym typeface="Bellota Text"/>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2000" y="-11580"/>
            <a:ext cx="12192000" cy="6880699"/>
            <a:chOff x="-8950" y="0"/>
            <a:chExt cx="9144000" cy="5143551"/>
          </a:xfrm>
        </p:grpSpPr>
        <p:sp>
          <p:nvSpPr>
            <p:cNvPr id="12" name="Google Shape;12;p2"/>
            <p:cNvSpPr/>
            <p:nvPr/>
          </p:nvSpPr>
          <p:spPr>
            <a:xfrm>
              <a:off x="-8950" y="0"/>
              <a:ext cx="9144000" cy="5143500"/>
            </a:xfrm>
            <a:prstGeom prst="rect">
              <a:avLst/>
            </a:prstGeom>
            <a:solidFill>
              <a:srgbClr val="BFE8E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 name="Google Shape;13;p2"/>
            <p:cNvSpPr/>
            <p:nvPr/>
          </p:nvSpPr>
          <p:spPr>
            <a:xfrm>
              <a:off x="-8950" y="1285817"/>
              <a:ext cx="9144000" cy="1286100"/>
            </a:xfrm>
            <a:prstGeom prst="rect">
              <a:avLst/>
            </a:prstGeom>
            <a:solidFill>
              <a:srgbClr val="9CE8D9"/>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a:off x="-8950" y="2571634"/>
              <a:ext cx="9144000" cy="1286100"/>
            </a:xfrm>
            <a:prstGeom prst="rect">
              <a:avLst/>
            </a:prstGeom>
            <a:solidFill>
              <a:srgbClr val="BFE8E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8950" y="3857451"/>
              <a:ext cx="9144000" cy="1286100"/>
            </a:xfrm>
            <a:prstGeom prst="rect">
              <a:avLst/>
            </a:prstGeom>
            <a:solidFill>
              <a:srgbClr val="9CE8D9"/>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pic>
        <p:nvPicPr>
          <p:cNvPr id="16" name="Picture 15"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2"/>
          <a:stretch>
            <a:fillRect/>
          </a:stretch>
        </p:blipFill>
        <p:spPr>
          <a:xfrm>
            <a:off x="10372397" y="5323768"/>
            <a:ext cx="2086303" cy="1656138"/>
          </a:xfrm>
          <a:prstGeom prst="rect">
            <a:avLst/>
          </a:prstGeom>
        </p:spPr>
      </p:pic>
    </p:spTree>
    <p:extLst>
      <p:ext uri="{BB962C8B-B14F-4D97-AF65-F5344CB8AC3E}">
        <p14:creationId xmlns:p14="http://schemas.microsoft.com/office/powerpoint/2010/main" val="179676947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6"/>
        <p:cNvGrpSpPr/>
        <p:nvPr/>
      </p:nvGrpSpPr>
      <p:grpSpPr>
        <a:xfrm>
          <a:off x="0" y="0"/>
          <a:ext cx="0" cy="0"/>
          <a:chOff x="0" y="0"/>
          <a:chExt cx="0" cy="0"/>
        </a:xfrm>
      </p:grpSpPr>
      <p:cxnSp>
        <p:nvCxnSpPr>
          <p:cNvPr id="17" name="Google Shape;17;p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 name="Google Shape;18;p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9" name="Google Shape;19;p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0" name="Google Shape;20;p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1" name="Google Shape;21;p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 name="Google Shape;22;p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 name="Google Shape;23;p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 name="Google Shape;24;p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5" name="Google Shape;25;p3"/>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 name="Google Shape;26;p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3"/>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 name="Google Shape;30;p3"/>
          <p:cNvSpPr txBox="1">
            <a:spLocks noGrp="1"/>
          </p:cNvSpPr>
          <p:nvPr>
            <p:ph type="ctrTitle"/>
          </p:nvPr>
        </p:nvSpPr>
        <p:spPr>
          <a:xfrm rot="-182">
            <a:off x="2802801" y="3521183"/>
            <a:ext cx="75464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solidFill>
                  <a:srgbClr val="FFFFFF"/>
                </a:solidFill>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1" name="Google Shape;31;p3"/>
          <p:cNvSpPr txBox="1">
            <a:spLocks noGrp="1"/>
          </p:cNvSpPr>
          <p:nvPr>
            <p:ph type="subTitle" idx="1"/>
          </p:nvPr>
        </p:nvSpPr>
        <p:spPr>
          <a:xfrm rot="989">
            <a:off x="3099200" y="4533751"/>
            <a:ext cx="69536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rgbClr val="FFFFFF"/>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2" name="Google Shape;32;p3"/>
          <p:cNvSpPr/>
          <p:nvPr/>
        </p:nvSpPr>
        <p:spPr>
          <a:xfrm rot="5400000" flipH="1">
            <a:off x="11361467" y="-124467"/>
            <a:ext cx="720400" cy="9692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98708929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800"/>
              <a:buNone/>
              <a:defRPr sz="4400">
                <a:solidFill>
                  <a:schemeClr val="dk1"/>
                </a:solidFill>
                <a:latin typeface="Odibee Sans"/>
                <a:ea typeface="Odibee Sans"/>
                <a:cs typeface="Odibee Sans"/>
                <a:sym typeface="Odibee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 name="Google Shape;35;p4"/>
          <p:cNvSpPr txBox="1">
            <a:spLocks noGrp="1"/>
          </p:cNvSpPr>
          <p:nvPr>
            <p:ph type="body" idx="1"/>
          </p:nvPr>
        </p:nvSpPr>
        <p:spPr>
          <a:xfrm>
            <a:off x="1914400" y="1565667"/>
            <a:ext cx="9323200" cy="45552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FFA000"/>
              </a:buClr>
              <a:buSzPts val="1200"/>
              <a:buFont typeface="Abel"/>
              <a:buChar char="●"/>
              <a:defRPr sz="1600"/>
            </a:lvl1pPr>
            <a:lvl2pPr marL="1219170" lvl="1" indent="-423323">
              <a:spcBef>
                <a:spcPts val="2133"/>
              </a:spcBef>
              <a:spcAft>
                <a:spcPts val="0"/>
              </a:spcAft>
              <a:buClr>
                <a:srgbClr val="002A49"/>
              </a:buClr>
              <a:buSzPts val="1400"/>
              <a:buFont typeface="Arial"/>
              <a:buChar char="○"/>
              <a:defRPr/>
            </a:lvl2pPr>
            <a:lvl3pPr marL="1828754" lvl="2" indent="-423323">
              <a:spcBef>
                <a:spcPts val="2133"/>
              </a:spcBef>
              <a:spcAft>
                <a:spcPts val="0"/>
              </a:spcAft>
              <a:buClr>
                <a:srgbClr val="002A49"/>
              </a:buClr>
              <a:buSzPts val="1400"/>
              <a:buFont typeface="Arial"/>
              <a:buChar char="■"/>
              <a:defRPr/>
            </a:lvl3pPr>
            <a:lvl4pPr marL="2438339" lvl="3" indent="-423323">
              <a:spcBef>
                <a:spcPts val="2133"/>
              </a:spcBef>
              <a:spcAft>
                <a:spcPts val="0"/>
              </a:spcAft>
              <a:buClr>
                <a:srgbClr val="002A49"/>
              </a:buClr>
              <a:buSzPts val="1400"/>
              <a:buFont typeface="Arial"/>
              <a:buChar char="●"/>
              <a:defRPr/>
            </a:lvl4pPr>
            <a:lvl5pPr marL="3047924" lvl="4" indent="-423323">
              <a:spcBef>
                <a:spcPts val="2133"/>
              </a:spcBef>
              <a:spcAft>
                <a:spcPts val="0"/>
              </a:spcAft>
              <a:buClr>
                <a:srgbClr val="002A49"/>
              </a:buClr>
              <a:buSzPts val="1400"/>
              <a:buFont typeface="Arial"/>
              <a:buChar char="○"/>
              <a:defRPr/>
            </a:lvl5pPr>
            <a:lvl6pPr marL="3657509" lvl="5" indent="-423323">
              <a:spcBef>
                <a:spcPts val="2133"/>
              </a:spcBef>
              <a:spcAft>
                <a:spcPts val="0"/>
              </a:spcAft>
              <a:buClr>
                <a:srgbClr val="002A49"/>
              </a:buClr>
              <a:buSzPts val="1400"/>
              <a:buFont typeface="Arial"/>
              <a:buChar char="■"/>
              <a:defRPr/>
            </a:lvl6pPr>
            <a:lvl7pPr marL="4267093" lvl="6" indent="-423323">
              <a:spcBef>
                <a:spcPts val="2133"/>
              </a:spcBef>
              <a:spcAft>
                <a:spcPts val="0"/>
              </a:spcAft>
              <a:buClr>
                <a:srgbClr val="002A49"/>
              </a:buClr>
              <a:buSzPts val="1400"/>
              <a:buFont typeface="Arial"/>
              <a:buChar char="●"/>
              <a:defRPr/>
            </a:lvl7pPr>
            <a:lvl8pPr marL="4876678" lvl="7" indent="-423323">
              <a:spcBef>
                <a:spcPts val="2133"/>
              </a:spcBef>
              <a:spcAft>
                <a:spcPts val="0"/>
              </a:spcAft>
              <a:buClr>
                <a:srgbClr val="002A49"/>
              </a:buClr>
              <a:buSzPts val="1400"/>
              <a:buFont typeface="Arial"/>
              <a:buChar char="○"/>
              <a:defRPr/>
            </a:lvl8pPr>
            <a:lvl9pPr marL="5486263" lvl="8" indent="-423323">
              <a:spcBef>
                <a:spcPts val="2133"/>
              </a:spcBef>
              <a:spcAft>
                <a:spcPts val="2133"/>
              </a:spcAft>
              <a:buClr>
                <a:srgbClr val="002A49"/>
              </a:buClr>
              <a:buSzPts val="1400"/>
              <a:buFont typeface="Arial"/>
              <a:buChar char="■"/>
              <a:defRPr/>
            </a:lvl9pPr>
          </a:lstStyle>
          <a:p>
            <a:endParaRPr/>
          </a:p>
        </p:txBody>
      </p:sp>
      <p:cxnSp>
        <p:nvCxnSpPr>
          <p:cNvPr id="36" name="Google Shape;36;p4"/>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7" name="Google Shape;37;p4"/>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8" name="Google Shape;38;p4"/>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9" name="Google Shape;39;p4"/>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0" name="Google Shape;40;p4"/>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1" name="Google Shape;41;p4"/>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2" name="Google Shape;42;p4"/>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3" name="Google Shape;43;p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44" name="Google Shape;44;p4"/>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 name="Google Shape;45;p4"/>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 name="Google Shape;46;p4"/>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4"/>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4"/>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 name="Google Shape;49;p4"/>
          <p:cNvSpPr/>
          <p:nvPr/>
        </p:nvSpPr>
        <p:spPr>
          <a:xfrm rot="5400000" flipH="1">
            <a:off x="11361467" y="-124467"/>
            <a:ext cx="720400" cy="9692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50" name="Google Shape;50;p4"/>
          <p:cNvGrpSpPr/>
          <p:nvPr/>
        </p:nvGrpSpPr>
        <p:grpSpPr>
          <a:xfrm rot="637806">
            <a:off x="10715890" y="5455263"/>
            <a:ext cx="859620" cy="1057435"/>
            <a:chOff x="7086900" y="2742275"/>
            <a:chExt cx="1912041" cy="2352039"/>
          </a:xfrm>
        </p:grpSpPr>
        <p:sp>
          <p:nvSpPr>
            <p:cNvPr id="51" name="Google Shape;51;p4"/>
            <p:cNvSpPr/>
            <p:nvPr/>
          </p:nvSpPr>
          <p:spPr>
            <a:xfrm>
              <a:off x="7086900" y="2742275"/>
              <a:ext cx="1912041" cy="2352039"/>
            </a:xfrm>
            <a:custGeom>
              <a:avLst/>
              <a:gdLst/>
              <a:ahLst/>
              <a:cxnLst/>
              <a:rect l="l" t="t" r="r" b="b"/>
              <a:pathLst>
                <a:path w="10538" h="12963" extrusionOk="0">
                  <a:moveTo>
                    <a:pt x="5129" y="1"/>
                  </a:moveTo>
                  <a:cubicBezTo>
                    <a:pt x="4967" y="1"/>
                    <a:pt x="4868" y="12"/>
                    <a:pt x="4855" y="36"/>
                  </a:cubicBezTo>
                  <a:cubicBezTo>
                    <a:pt x="4663" y="393"/>
                    <a:pt x="328" y="7625"/>
                    <a:pt x="189" y="7879"/>
                  </a:cubicBezTo>
                  <a:cubicBezTo>
                    <a:pt x="1" y="8224"/>
                    <a:pt x="3890" y="8601"/>
                    <a:pt x="4346" y="8653"/>
                  </a:cubicBezTo>
                  <a:cubicBezTo>
                    <a:pt x="4428" y="8663"/>
                    <a:pt x="4378" y="12919"/>
                    <a:pt x="4759" y="12962"/>
                  </a:cubicBezTo>
                  <a:cubicBezTo>
                    <a:pt x="4760" y="12962"/>
                    <a:pt x="4761" y="12962"/>
                    <a:pt x="4761" y="12962"/>
                  </a:cubicBezTo>
                  <a:cubicBezTo>
                    <a:pt x="5053" y="12962"/>
                    <a:pt x="10404" y="5409"/>
                    <a:pt x="10404" y="5409"/>
                  </a:cubicBezTo>
                  <a:cubicBezTo>
                    <a:pt x="10460" y="5327"/>
                    <a:pt x="10410" y="5214"/>
                    <a:pt x="10311" y="5194"/>
                  </a:cubicBezTo>
                  <a:lnTo>
                    <a:pt x="7927" y="4735"/>
                  </a:lnTo>
                  <a:cubicBezTo>
                    <a:pt x="7927" y="4735"/>
                    <a:pt x="10179" y="1312"/>
                    <a:pt x="10341" y="965"/>
                  </a:cubicBezTo>
                  <a:cubicBezTo>
                    <a:pt x="10537" y="543"/>
                    <a:pt x="6269" y="1"/>
                    <a:pt x="5129" y="1"/>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4"/>
            <p:cNvSpPr/>
            <p:nvPr/>
          </p:nvSpPr>
          <p:spPr>
            <a:xfrm>
              <a:off x="7376118" y="2897952"/>
              <a:ext cx="888705" cy="1206411"/>
            </a:xfrm>
            <a:custGeom>
              <a:avLst/>
              <a:gdLst/>
              <a:ahLst/>
              <a:cxnLst/>
              <a:rect l="l" t="t" r="r" b="b"/>
              <a:pathLst>
                <a:path w="4898" h="6649" extrusionOk="0">
                  <a:moveTo>
                    <a:pt x="4292" y="1"/>
                  </a:moveTo>
                  <a:cubicBezTo>
                    <a:pt x="4008" y="1"/>
                    <a:pt x="3816" y="25"/>
                    <a:pt x="3793" y="84"/>
                  </a:cubicBezTo>
                  <a:cubicBezTo>
                    <a:pt x="3674" y="402"/>
                    <a:pt x="54" y="6053"/>
                    <a:pt x="14" y="6374"/>
                  </a:cubicBezTo>
                  <a:cubicBezTo>
                    <a:pt x="0" y="6496"/>
                    <a:pt x="496" y="6582"/>
                    <a:pt x="1125" y="6648"/>
                  </a:cubicBezTo>
                  <a:cubicBezTo>
                    <a:pt x="2067" y="5299"/>
                    <a:pt x="4180" y="1377"/>
                    <a:pt x="4898" y="25"/>
                  </a:cubicBezTo>
                  <a:cubicBezTo>
                    <a:pt x="4673" y="10"/>
                    <a:pt x="4466" y="1"/>
                    <a:pt x="4292" y="1"/>
                  </a:cubicBezTo>
                  <a:close/>
                </a:path>
              </a:pathLst>
            </a:custGeom>
            <a:solidFill>
              <a:srgbClr val="DDA50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53;p4"/>
            <p:cNvSpPr/>
            <p:nvPr/>
          </p:nvSpPr>
          <p:spPr>
            <a:xfrm>
              <a:off x="7376118" y="2897952"/>
              <a:ext cx="1344852" cy="1921476"/>
            </a:xfrm>
            <a:custGeom>
              <a:avLst/>
              <a:gdLst/>
              <a:ahLst/>
              <a:cxnLst/>
              <a:rect l="l" t="t" r="r" b="b"/>
              <a:pathLst>
                <a:path w="7412" h="10590" extrusionOk="0">
                  <a:moveTo>
                    <a:pt x="4292" y="1"/>
                  </a:moveTo>
                  <a:cubicBezTo>
                    <a:pt x="4008" y="1"/>
                    <a:pt x="3816" y="25"/>
                    <a:pt x="3793" y="84"/>
                  </a:cubicBezTo>
                  <a:cubicBezTo>
                    <a:pt x="3674" y="402"/>
                    <a:pt x="54" y="6053"/>
                    <a:pt x="14" y="6374"/>
                  </a:cubicBezTo>
                  <a:cubicBezTo>
                    <a:pt x="0" y="6496"/>
                    <a:pt x="496" y="6582"/>
                    <a:pt x="1125" y="6648"/>
                  </a:cubicBezTo>
                  <a:cubicBezTo>
                    <a:pt x="2146" y="6751"/>
                    <a:pt x="3523" y="6787"/>
                    <a:pt x="3657" y="6800"/>
                  </a:cubicBezTo>
                  <a:cubicBezTo>
                    <a:pt x="3661" y="6800"/>
                    <a:pt x="3665" y="6803"/>
                    <a:pt x="3665" y="6807"/>
                  </a:cubicBezTo>
                  <a:cubicBezTo>
                    <a:pt x="3856" y="6939"/>
                    <a:pt x="3334" y="10513"/>
                    <a:pt x="3538" y="10589"/>
                  </a:cubicBezTo>
                  <a:cubicBezTo>
                    <a:pt x="3546" y="10589"/>
                    <a:pt x="3558" y="10586"/>
                    <a:pt x="3575" y="10577"/>
                  </a:cubicBezTo>
                  <a:cubicBezTo>
                    <a:pt x="4002" y="10285"/>
                    <a:pt x="7242" y="5421"/>
                    <a:pt x="7325" y="5167"/>
                  </a:cubicBezTo>
                  <a:cubicBezTo>
                    <a:pt x="7411" y="4905"/>
                    <a:pt x="4825" y="4710"/>
                    <a:pt x="4511" y="4621"/>
                  </a:cubicBezTo>
                  <a:cubicBezTo>
                    <a:pt x="4197" y="4528"/>
                    <a:pt x="7245" y="759"/>
                    <a:pt x="7328" y="498"/>
                  </a:cubicBezTo>
                  <a:cubicBezTo>
                    <a:pt x="7384" y="329"/>
                    <a:pt x="5959" y="101"/>
                    <a:pt x="4901" y="25"/>
                  </a:cubicBezTo>
                  <a:lnTo>
                    <a:pt x="4898" y="25"/>
                  </a:lnTo>
                  <a:cubicBezTo>
                    <a:pt x="4673" y="10"/>
                    <a:pt x="4466" y="1"/>
                    <a:pt x="429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 name="Google Shape;54;p4"/>
            <p:cNvSpPr/>
            <p:nvPr/>
          </p:nvSpPr>
          <p:spPr>
            <a:xfrm>
              <a:off x="7980862" y="4126492"/>
              <a:ext cx="219183" cy="692929"/>
            </a:xfrm>
            <a:custGeom>
              <a:avLst/>
              <a:gdLst/>
              <a:ahLst/>
              <a:cxnLst/>
              <a:rect l="l" t="t" r="r" b="b"/>
              <a:pathLst>
                <a:path w="1208" h="3819" extrusionOk="0">
                  <a:moveTo>
                    <a:pt x="817" y="1"/>
                  </a:moveTo>
                  <a:cubicBezTo>
                    <a:pt x="649" y="1"/>
                    <a:pt x="459" y="20"/>
                    <a:pt x="332" y="36"/>
                  </a:cubicBezTo>
                  <a:cubicBezTo>
                    <a:pt x="523" y="168"/>
                    <a:pt x="1" y="3742"/>
                    <a:pt x="205" y="3818"/>
                  </a:cubicBezTo>
                  <a:cubicBezTo>
                    <a:pt x="213" y="3818"/>
                    <a:pt x="225" y="3815"/>
                    <a:pt x="242" y="3806"/>
                  </a:cubicBezTo>
                  <a:cubicBezTo>
                    <a:pt x="659" y="2770"/>
                    <a:pt x="1171" y="323"/>
                    <a:pt x="1194" y="131"/>
                  </a:cubicBezTo>
                  <a:cubicBezTo>
                    <a:pt x="1207" y="30"/>
                    <a:pt x="1028" y="1"/>
                    <a:pt x="817" y="1"/>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4"/>
            <p:cNvSpPr/>
            <p:nvPr/>
          </p:nvSpPr>
          <p:spPr>
            <a:xfrm>
              <a:off x="8267721" y="3019880"/>
              <a:ext cx="325871" cy="353631"/>
            </a:xfrm>
            <a:custGeom>
              <a:avLst/>
              <a:gdLst/>
              <a:ahLst/>
              <a:cxnLst/>
              <a:rect l="l" t="t" r="r" b="b"/>
              <a:pathLst>
                <a:path w="1796" h="1949" extrusionOk="0">
                  <a:moveTo>
                    <a:pt x="1455" y="0"/>
                  </a:moveTo>
                  <a:cubicBezTo>
                    <a:pt x="1396" y="0"/>
                    <a:pt x="1336" y="27"/>
                    <a:pt x="1287" y="90"/>
                  </a:cubicBezTo>
                  <a:cubicBezTo>
                    <a:pt x="906" y="572"/>
                    <a:pt x="526" y="1059"/>
                    <a:pt x="146" y="1542"/>
                  </a:cubicBezTo>
                  <a:cubicBezTo>
                    <a:pt x="1" y="1726"/>
                    <a:pt x="169" y="1949"/>
                    <a:pt x="344" y="1949"/>
                  </a:cubicBezTo>
                  <a:cubicBezTo>
                    <a:pt x="401" y="1949"/>
                    <a:pt x="463" y="1922"/>
                    <a:pt x="513" y="1862"/>
                  </a:cubicBezTo>
                  <a:cubicBezTo>
                    <a:pt x="893" y="1376"/>
                    <a:pt x="1273" y="893"/>
                    <a:pt x="1654" y="407"/>
                  </a:cubicBezTo>
                  <a:cubicBezTo>
                    <a:pt x="1796" y="226"/>
                    <a:pt x="1627" y="0"/>
                    <a:pt x="1455" y="0"/>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 name="Google Shape;56;p4"/>
            <p:cNvSpPr/>
            <p:nvPr/>
          </p:nvSpPr>
          <p:spPr>
            <a:xfrm>
              <a:off x="8168109" y="3399093"/>
              <a:ext cx="121385" cy="88362"/>
            </a:xfrm>
            <a:custGeom>
              <a:avLst/>
              <a:gdLst/>
              <a:ahLst/>
              <a:cxnLst/>
              <a:rect l="l" t="t" r="r" b="b"/>
              <a:pathLst>
                <a:path w="669" h="487" extrusionOk="0">
                  <a:moveTo>
                    <a:pt x="331" y="1"/>
                  </a:moveTo>
                  <a:cubicBezTo>
                    <a:pt x="63" y="1"/>
                    <a:pt x="0" y="427"/>
                    <a:pt x="292" y="483"/>
                  </a:cubicBezTo>
                  <a:cubicBezTo>
                    <a:pt x="308" y="486"/>
                    <a:pt x="324" y="486"/>
                    <a:pt x="341" y="486"/>
                  </a:cubicBezTo>
                  <a:cubicBezTo>
                    <a:pt x="606" y="486"/>
                    <a:pt x="669" y="60"/>
                    <a:pt x="380" y="7"/>
                  </a:cubicBezTo>
                  <a:cubicBezTo>
                    <a:pt x="364" y="4"/>
                    <a:pt x="344" y="1"/>
                    <a:pt x="331" y="1"/>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 name="Google Shape;57;p4"/>
            <p:cNvSpPr/>
            <p:nvPr/>
          </p:nvSpPr>
          <p:spPr>
            <a:xfrm>
              <a:off x="8313988" y="3873018"/>
              <a:ext cx="299562" cy="381755"/>
            </a:xfrm>
            <a:custGeom>
              <a:avLst/>
              <a:gdLst/>
              <a:ahLst/>
              <a:cxnLst/>
              <a:rect l="l" t="t" r="r" b="b"/>
              <a:pathLst>
                <a:path w="1651" h="2104" extrusionOk="0">
                  <a:moveTo>
                    <a:pt x="1316" y="0"/>
                  </a:moveTo>
                  <a:cubicBezTo>
                    <a:pt x="1250" y="0"/>
                    <a:pt x="1187" y="31"/>
                    <a:pt x="1141" y="107"/>
                  </a:cubicBezTo>
                  <a:cubicBezTo>
                    <a:pt x="800" y="639"/>
                    <a:pt x="463" y="1175"/>
                    <a:pt x="122" y="1707"/>
                  </a:cubicBezTo>
                  <a:cubicBezTo>
                    <a:pt x="0" y="1896"/>
                    <a:pt x="169" y="2104"/>
                    <a:pt x="338" y="2104"/>
                  </a:cubicBezTo>
                  <a:cubicBezTo>
                    <a:pt x="400" y="2104"/>
                    <a:pt x="463" y="2074"/>
                    <a:pt x="509" y="1998"/>
                  </a:cubicBezTo>
                  <a:cubicBezTo>
                    <a:pt x="849" y="1465"/>
                    <a:pt x="1191" y="930"/>
                    <a:pt x="1528" y="397"/>
                  </a:cubicBezTo>
                  <a:cubicBezTo>
                    <a:pt x="1650" y="209"/>
                    <a:pt x="1481" y="0"/>
                    <a:pt x="1316" y="0"/>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8" name="Google Shape;58;p4"/>
          <p:cNvSpPr/>
          <p:nvPr/>
        </p:nvSpPr>
        <p:spPr>
          <a:xfrm>
            <a:off x="10957550" y="1282541"/>
            <a:ext cx="238165" cy="21760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rgbClr val="F95858"/>
          </a:solidFill>
          <a:ln w="19050"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 name="Google Shape;59;p4"/>
          <p:cNvSpPr/>
          <p:nvPr/>
        </p:nvSpPr>
        <p:spPr>
          <a:xfrm>
            <a:off x="1759350" y="6210841"/>
            <a:ext cx="238165" cy="21760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rgbClr val="F95858"/>
          </a:solidFill>
          <a:ln w="19050"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53169331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60"/>
        <p:cNvGrpSpPr/>
        <p:nvPr/>
      </p:nvGrpSpPr>
      <p:grpSpPr>
        <a:xfrm>
          <a:off x="0" y="0"/>
          <a:ext cx="0" cy="0"/>
          <a:chOff x="0" y="0"/>
          <a:chExt cx="0" cy="0"/>
        </a:xfrm>
      </p:grpSpPr>
      <p:sp>
        <p:nvSpPr>
          <p:cNvPr id="61" name="Google Shape;61;p5"/>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4400">
                <a:solidFill>
                  <a:schemeClr val="dk1"/>
                </a:solidFill>
                <a:latin typeface="Odibee Sans"/>
                <a:ea typeface="Odibee Sans"/>
                <a:cs typeface="Odibee Sans"/>
                <a:sym typeface="Odibee Sans"/>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cxnSp>
        <p:nvCxnSpPr>
          <p:cNvPr id="62" name="Google Shape;62;p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3" name="Google Shape;63;p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4" name="Google Shape;64;p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5" name="Google Shape;65;p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6" name="Google Shape;66;p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7" name="Google Shape;67;p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8" name="Google Shape;68;p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9" name="Google Shape;69;p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70" name="Google Shape;70;p5"/>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 name="Google Shape;71;p5"/>
          <p:cNvSpPr txBox="1">
            <a:spLocks noGrp="1"/>
          </p:cNvSpPr>
          <p:nvPr>
            <p:ph type="subTitle" idx="1"/>
          </p:nvPr>
        </p:nvSpPr>
        <p:spPr>
          <a:xfrm rot="-438706" flipH="1">
            <a:off x="2424347" y="3453987"/>
            <a:ext cx="2816100" cy="136270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 name="Google Shape;72;p5"/>
          <p:cNvSpPr txBox="1">
            <a:spLocks noGrp="1"/>
          </p:cNvSpPr>
          <p:nvPr>
            <p:ph type="subTitle" idx="2"/>
          </p:nvPr>
        </p:nvSpPr>
        <p:spPr>
          <a:xfrm rot="-438706" flipH="1">
            <a:off x="2210255" y="2176556"/>
            <a:ext cx="2816100" cy="580337"/>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a:buNone/>
              <a:defRPr sz="3867">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9pPr>
          </a:lstStyle>
          <a:p>
            <a:endParaRPr/>
          </a:p>
        </p:txBody>
      </p:sp>
      <p:sp>
        <p:nvSpPr>
          <p:cNvPr id="73" name="Google Shape;73;p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5"/>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 name="Google Shape;76;p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 name="Google Shape;77;p5"/>
          <p:cNvSpPr txBox="1">
            <a:spLocks noGrp="1"/>
          </p:cNvSpPr>
          <p:nvPr>
            <p:ph type="subTitle" idx="3"/>
          </p:nvPr>
        </p:nvSpPr>
        <p:spPr>
          <a:xfrm rot="472683" flipH="1">
            <a:off x="7386180" y="4063065"/>
            <a:ext cx="2816179" cy="136286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 name="Google Shape;78;p5"/>
          <p:cNvSpPr txBox="1">
            <a:spLocks noGrp="1"/>
          </p:cNvSpPr>
          <p:nvPr>
            <p:ph type="subTitle" idx="4"/>
          </p:nvPr>
        </p:nvSpPr>
        <p:spPr>
          <a:xfrm rot="472683" flipH="1">
            <a:off x="7616761" y="2787831"/>
            <a:ext cx="2816179" cy="580285"/>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a:buNone/>
              <a:defRPr sz="3867">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689765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DBA32C21-FD13-4697-ADCD-F9E33DDFF06F}" type="datetimeFigureOut">
              <a:rPr lang="vi-VN" smtClean="0">
                <a:solidFill>
                  <a:prstClr val="black">
                    <a:tint val="75000"/>
                  </a:prstClr>
                </a:solidFill>
              </a:rPr>
              <a:pPr/>
              <a:t>20/10/2023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364689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79"/>
        <p:cNvGrpSpPr/>
        <p:nvPr/>
      </p:nvGrpSpPr>
      <p:grpSpPr>
        <a:xfrm>
          <a:off x="0" y="0"/>
          <a:ext cx="0" cy="0"/>
          <a:chOff x="0" y="0"/>
          <a:chExt cx="0" cy="0"/>
        </a:xfrm>
      </p:grpSpPr>
      <p:sp>
        <p:nvSpPr>
          <p:cNvPr id="80" name="Google Shape;80;p6"/>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1" name="Google Shape;81;p6"/>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82" name="Google Shape;82;p6"/>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83" name="Google Shape;83;p6"/>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84" name="Google Shape;84;p6"/>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85" name="Google Shape;85;p6"/>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86" name="Google Shape;86;p6"/>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87" name="Google Shape;87;p6"/>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88" name="Google Shape;88;p6"/>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89" name="Google Shape;89;p6"/>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6"/>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 name="Google Shape;91;p6"/>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 name="Google Shape;92;p6"/>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93;p6"/>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0745272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94"/>
        <p:cNvGrpSpPr/>
        <p:nvPr/>
      </p:nvGrpSpPr>
      <p:grpSpPr>
        <a:xfrm>
          <a:off x="0" y="0"/>
          <a:ext cx="0" cy="0"/>
          <a:chOff x="0" y="0"/>
          <a:chExt cx="0" cy="0"/>
        </a:xfrm>
      </p:grpSpPr>
      <p:cxnSp>
        <p:nvCxnSpPr>
          <p:cNvPr id="95" name="Google Shape;95;p7"/>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96" name="Google Shape;96;p7"/>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97" name="Google Shape;97;p7"/>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98" name="Google Shape;98;p7"/>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99" name="Google Shape;99;p7"/>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00" name="Google Shape;100;p7"/>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01" name="Google Shape;101;p7"/>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02" name="Google Shape;102;p7"/>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103" name="Google Shape;103;p7"/>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 name="Google Shape;104;p7"/>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 name="Google Shape;105;p7"/>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7"/>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7"/>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7"/>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44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p7"/>
          <p:cNvSpPr txBox="1">
            <a:spLocks noGrp="1"/>
          </p:cNvSpPr>
          <p:nvPr>
            <p:ph type="subTitle" idx="1"/>
          </p:nvPr>
        </p:nvSpPr>
        <p:spPr>
          <a:xfrm rot="891">
            <a:off x="3265700" y="4531380"/>
            <a:ext cx="61700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latin typeface="Bellota Text"/>
                <a:ea typeface="Bellota Text"/>
                <a:cs typeface="Bellota Text"/>
                <a:sym typeface="Bellota Tex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0" name="Google Shape;110;p7"/>
          <p:cNvSpPr/>
          <p:nvPr/>
        </p:nvSpPr>
        <p:spPr>
          <a:xfrm rot="5400000" flipH="1">
            <a:off x="11361467" y="-124467"/>
            <a:ext cx="720400" cy="9692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1806133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111"/>
        <p:cNvGrpSpPr/>
        <p:nvPr/>
      </p:nvGrpSpPr>
      <p:grpSpPr>
        <a:xfrm>
          <a:off x="0" y="0"/>
          <a:ext cx="0" cy="0"/>
          <a:chOff x="0" y="0"/>
          <a:chExt cx="0" cy="0"/>
        </a:xfrm>
      </p:grpSpPr>
      <p:grpSp>
        <p:nvGrpSpPr>
          <p:cNvPr id="112" name="Google Shape;112;p8"/>
          <p:cNvGrpSpPr/>
          <p:nvPr/>
        </p:nvGrpSpPr>
        <p:grpSpPr>
          <a:xfrm>
            <a:off x="0" y="-22467"/>
            <a:ext cx="12192000" cy="6880400"/>
            <a:chOff x="0" y="-16850"/>
            <a:chExt cx="9144000" cy="5160300"/>
          </a:xfrm>
        </p:grpSpPr>
        <p:cxnSp>
          <p:nvCxnSpPr>
            <p:cNvPr id="113" name="Google Shape;113;p8"/>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4" name="Google Shape;114;p8"/>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5" name="Google Shape;115;p8"/>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6" name="Google Shape;116;p8"/>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7" name="Google Shape;117;p8"/>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8" name="Google Shape;118;p8"/>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9" name="Google Shape;119;p8"/>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20" name="Google Shape;120;p8"/>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21" name="Google Shape;121;p8"/>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 name="Google Shape;122;p8"/>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3" name="Google Shape;123;p8"/>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4" name="Google Shape;124;p8"/>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 name="Google Shape;125;p8"/>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6" name="Google Shape;126;p8"/>
          <p:cNvSpPr txBox="1">
            <a:spLocks noGrp="1"/>
          </p:cNvSpPr>
          <p:nvPr>
            <p:ph type="title"/>
          </p:nvPr>
        </p:nvSpPr>
        <p:spPr>
          <a:xfrm>
            <a:off x="1648200" y="1524000"/>
            <a:ext cx="4112400" cy="3606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0918481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27"/>
        <p:cNvGrpSpPr/>
        <p:nvPr/>
      </p:nvGrpSpPr>
      <p:grpSpPr>
        <a:xfrm>
          <a:off x="0" y="0"/>
          <a:ext cx="0" cy="0"/>
          <a:chOff x="0" y="0"/>
          <a:chExt cx="0" cy="0"/>
        </a:xfrm>
      </p:grpSpPr>
      <p:cxnSp>
        <p:nvCxnSpPr>
          <p:cNvPr id="128" name="Google Shape;128;p9"/>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29" name="Google Shape;129;p9"/>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0" name="Google Shape;130;p9"/>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1" name="Google Shape;131;p9"/>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2" name="Google Shape;132;p9"/>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3" name="Google Shape;133;p9"/>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4" name="Google Shape;134;p9"/>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5" name="Google Shape;135;p9"/>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136" name="Google Shape;136;p9"/>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 name="Google Shape;137;p9"/>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 name="Google Shape;138;p9"/>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9"/>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9"/>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9"/>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2" name="Google Shape;142;p9"/>
          <p:cNvSpPr txBox="1">
            <a:spLocks noGrp="1"/>
          </p:cNvSpPr>
          <p:nvPr>
            <p:ph type="subTitle" idx="1"/>
          </p:nvPr>
        </p:nvSpPr>
        <p:spPr>
          <a:xfrm rot="-302252">
            <a:off x="2227344" y="3135973"/>
            <a:ext cx="4919803" cy="193468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3" name="Google Shape;143;p9"/>
          <p:cNvSpPr txBox="1">
            <a:spLocks noGrp="1"/>
          </p:cNvSpPr>
          <p:nvPr>
            <p:ph type="subTitle" idx="2"/>
          </p:nvPr>
        </p:nvSpPr>
        <p:spPr>
          <a:xfrm rot="974">
            <a:off x="7002800" y="2895237"/>
            <a:ext cx="42336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3067">
                <a:solidFill>
                  <a:schemeClr val="lt1"/>
                </a:solidFill>
                <a:latin typeface="Odibee Sans"/>
                <a:ea typeface="Odibee Sans"/>
                <a:cs typeface="Odibee Sans"/>
                <a:sym typeface="Odibee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4" name="Google Shape;144;p9"/>
          <p:cNvSpPr/>
          <p:nvPr/>
        </p:nvSpPr>
        <p:spPr>
          <a:xfrm rot="5400000" flipH="1">
            <a:off x="11361467" y="-124467"/>
            <a:ext cx="720400" cy="9692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5541400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145"/>
        <p:cNvGrpSpPr/>
        <p:nvPr/>
      </p:nvGrpSpPr>
      <p:grpSpPr>
        <a:xfrm>
          <a:off x="0" y="0"/>
          <a:ext cx="0" cy="0"/>
          <a:chOff x="0" y="0"/>
          <a:chExt cx="0" cy="0"/>
        </a:xfrm>
      </p:grpSpPr>
      <p:grpSp>
        <p:nvGrpSpPr>
          <p:cNvPr id="146" name="Google Shape;146;p10"/>
          <p:cNvGrpSpPr/>
          <p:nvPr/>
        </p:nvGrpSpPr>
        <p:grpSpPr>
          <a:xfrm>
            <a:off x="0" y="-22467"/>
            <a:ext cx="12192000" cy="6880400"/>
            <a:chOff x="0" y="-16850"/>
            <a:chExt cx="9144000" cy="5160300"/>
          </a:xfrm>
        </p:grpSpPr>
        <p:cxnSp>
          <p:nvCxnSpPr>
            <p:cNvPr id="147" name="Google Shape;147;p10"/>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48" name="Google Shape;148;p10"/>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49" name="Google Shape;149;p10"/>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0" name="Google Shape;150;p10"/>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1" name="Google Shape;151;p10"/>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2" name="Google Shape;152;p10"/>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3" name="Google Shape;153;p10"/>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4" name="Google Shape;154;p10"/>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55" name="Google Shape;155;p10"/>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 name="Google Shape;156;p10"/>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 name="Google Shape;157;p10"/>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10"/>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10"/>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60" name="Google Shape;160;p10"/>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1" name="Google Shape;161;p10"/>
          <p:cNvSpPr/>
          <p:nvPr/>
        </p:nvSpPr>
        <p:spPr>
          <a:xfrm rot="5400000" flipH="1">
            <a:off x="11361467" y="-124467"/>
            <a:ext cx="720400" cy="9692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5759888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162"/>
        <p:cNvGrpSpPr/>
        <p:nvPr/>
      </p:nvGrpSpPr>
      <p:grpSpPr>
        <a:xfrm>
          <a:off x="0" y="0"/>
          <a:ext cx="0" cy="0"/>
          <a:chOff x="0" y="0"/>
          <a:chExt cx="0" cy="0"/>
        </a:xfrm>
      </p:grpSpPr>
      <p:grpSp>
        <p:nvGrpSpPr>
          <p:cNvPr id="163" name="Google Shape;163;p11"/>
          <p:cNvGrpSpPr/>
          <p:nvPr/>
        </p:nvGrpSpPr>
        <p:grpSpPr>
          <a:xfrm>
            <a:off x="0" y="-22467"/>
            <a:ext cx="12192000" cy="6880400"/>
            <a:chOff x="0" y="-16850"/>
            <a:chExt cx="9144000" cy="5160300"/>
          </a:xfrm>
        </p:grpSpPr>
        <p:cxnSp>
          <p:nvCxnSpPr>
            <p:cNvPr id="164" name="Google Shape;164;p11"/>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5" name="Google Shape;165;p11"/>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6" name="Google Shape;166;p11"/>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7" name="Google Shape;167;p11"/>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8" name="Google Shape;168;p11"/>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9" name="Google Shape;169;p11"/>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70" name="Google Shape;170;p11"/>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71" name="Google Shape;171;p11"/>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72" name="Google Shape;172;p11"/>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11"/>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11"/>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11"/>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11"/>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77" name="Google Shape;177;p11"/>
          <p:cNvSpPr txBox="1">
            <a:spLocks noGrp="1"/>
          </p:cNvSpPr>
          <p:nvPr>
            <p:ph type="title" hasCustomPrompt="1"/>
          </p:nvPr>
        </p:nvSpPr>
        <p:spPr>
          <a:xfrm>
            <a:off x="1915600" y="1809867"/>
            <a:ext cx="932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78" name="Google Shape;178;p11"/>
          <p:cNvSpPr txBox="1">
            <a:spLocks noGrp="1"/>
          </p:cNvSpPr>
          <p:nvPr>
            <p:ph type="body" idx="1"/>
          </p:nvPr>
        </p:nvSpPr>
        <p:spPr>
          <a:xfrm>
            <a:off x="3401000" y="4271300"/>
            <a:ext cx="63500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179" name="Google Shape;179;p11"/>
          <p:cNvSpPr/>
          <p:nvPr/>
        </p:nvSpPr>
        <p:spPr>
          <a:xfrm rot="5400000" flipH="1">
            <a:off x="11361467" y="-124467"/>
            <a:ext cx="720400" cy="9692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2674924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80"/>
        <p:cNvGrpSpPr/>
        <p:nvPr/>
      </p:nvGrpSpPr>
      <p:grpSpPr>
        <a:xfrm>
          <a:off x="0" y="0"/>
          <a:ext cx="0" cy="0"/>
          <a:chOff x="0" y="0"/>
          <a:chExt cx="0" cy="0"/>
        </a:xfrm>
      </p:grpSpPr>
    </p:spTree>
    <p:extLst>
      <p:ext uri="{BB962C8B-B14F-4D97-AF65-F5344CB8AC3E}">
        <p14:creationId xmlns:p14="http://schemas.microsoft.com/office/powerpoint/2010/main" val="39038596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Agenda">
  <p:cSld name="Agenda">
    <p:spTree>
      <p:nvGrpSpPr>
        <p:cNvPr id="1" name="Shape 181"/>
        <p:cNvGrpSpPr/>
        <p:nvPr/>
      </p:nvGrpSpPr>
      <p:grpSpPr>
        <a:xfrm>
          <a:off x="0" y="0"/>
          <a:ext cx="0" cy="0"/>
          <a:chOff x="0" y="0"/>
          <a:chExt cx="0" cy="0"/>
        </a:xfrm>
      </p:grpSpPr>
      <p:cxnSp>
        <p:nvCxnSpPr>
          <p:cNvPr id="182" name="Google Shape;182;p1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3" name="Google Shape;183;p1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4" name="Google Shape;184;p1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5" name="Google Shape;185;p1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6" name="Google Shape;186;p1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7" name="Google Shape;187;p1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8" name="Google Shape;188;p1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9" name="Google Shape;189;p1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190" name="Google Shape;190;p13"/>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 name="Google Shape;191;p1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 name="Google Shape;192;p13"/>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 name="Google Shape;193;p1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 name="Google Shape;194;p1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95" name="Google Shape;195;p13"/>
          <p:cNvGrpSpPr/>
          <p:nvPr/>
        </p:nvGrpSpPr>
        <p:grpSpPr>
          <a:xfrm>
            <a:off x="11107667" y="-18735"/>
            <a:ext cx="539543" cy="2411120"/>
            <a:chOff x="8574475" y="-14051"/>
            <a:chExt cx="404657" cy="1808340"/>
          </a:xfrm>
        </p:grpSpPr>
        <p:sp>
          <p:nvSpPr>
            <p:cNvPr id="196" name="Google Shape;196;p13"/>
            <p:cNvSpPr/>
            <p:nvPr/>
          </p:nvSpPr>
          <p:spPr>
            <a:xfrm>
              <a:off x="8574475" y="-14051"/>
              <a:ext cx="404657" cy="1808340"/>
            </a:xfrm>
            <a:custGeom>
              <a:avLst/>
              <a:gdLst/>
              <a:ahLst/>
              <a:cxnLst/>
              <a:rect l="l" t="t" r="r" b="b"/>
              <a:pathLst>
                <a:path w="8244" h="36841" extrusionOk="0">
                  <a:moveTo>
                    <a:pt x="0" y="0"/>
                  </a:moveTo>
                  <a:lnTo>
                    <a:pt x="0" y="36840"/>
                  </a:lnTo>
                  <a:lnTo>
                    <a:pt x="4124" y="32829"/>
                  </a:lnTo>
                  <a:lnTo>
                    <a:pt x="8244" y="36840"/>
                  </a:lnTo>
                  <a:lnTo>
                    <a:pt x="8244" y="0"/>
                  </a:lnTo>
                  <a:close/>
                </a:path>
              </a:pathLst>
            </a:custGeom>
            <a:solidFill>
              <a:srgbClr val="65C1C9"/>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 name="Google Shape;197;p13"/>
            <p:cNvSpPr/>
            <p:nvPr/>
          </p:nvSpPr>
          <p:spPr>
            <a:xfrm>
              <a:off x="8804287" y="-14051"/>
              <a:ext cx="174841" cy="270409"/>
            </a:xfrm>
            <a:custGeom>
              <a:avLst/>
              <a:gdLst/>
              <a:ahLst/>
              <a:cxnLst/>
              <a:rect l="l" t="t" r="r" b="b"/>
              <a:pathLst>
                <a:path w="3562" h="5509" extrusionOk="0">
                  <a:moveTo>
                    <a:pt x="1" y="0"/>
                  </a:moveTo>
                  <a:lnTo>
                    <a:pt x="3562" y="5509"/>
                  </a:lnTo>
                  <a:lnTo>
                    <a:pt x="3562" y="3826"/>
                  </a:lnTo>
                  <a:lnTo>
                    <a:pt x="1092" y="0"/>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13"/>
            <p:cNvSpPr/>
            <p:nvPr/>
          </p:nvSpPr>
          <p:spPr>
            <a:xfrm>
              <a:off x="8574475" y="1712730"/>
              <a:ext cx="32494" cy="81530"/>
            </a:xfrm>
            <a:custGeom>
              <a:avLst/>
              <a:gdLst/>
              <a:ahLst/>
              <a:cxnLst/>
              <a:rect l="l" t="t" r="r" b="b"/>
              <a:pathLst>
                <a:path w="662" h="1661" extrusionOk="0">
                  <a:moveTo>
                    <a:pt x="0" y="1"/>
                  </a:moveTo>
                  <a:lnTo>
                    <a:pt x="0" y="1660"/>
                  </a:lnTo>
                  <a:lnTo>
                    <a:pt x="662" y="1019"/>
                  </a:lnTo>
                  <a:lnTo>
                    <a:pt x="0" y="1"/>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 name="Google Shape;199;p13"/>
            <p:cNvSpPr/>
            <p:nvPr/>
          </p:nvSpPr>
          <p:spPr>
            <a:xfrm>
              <a:off x="8629302" y="-14051"/>
              <a:ext cx="349829" cy="541015"/>
            </a:xfrm>
            <a:custGeom>
              <a:avLst/>
              <a:gdLst/>
              <a:ahLst/>
              <a:cxnLst/>
              <a:rect l="l" t="t" r="r" b="b"/>
              <a:pathLst>
                <a:path w="7127" h="11022" extrusionOk="0">
                  <a:moveTo>
                    <a:pt x="1" y="0"/>
                  </a:moveTo>
                  <a:lnTo>
                    <a:pt x="7127" y="11021"/>
                  </a:lnTo>
                  <a:lnTo>
                    <a:pt x="7127" y="9338"/>
                  </a:lnTo>
                  <a:lnTo>
                    <a:pt x="1092" y="0"/>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 name="Google Shape;200;p13"/>
            <p:cNvSpPr/>
            <p:nvPr/>
          </p:nvSpPr>
          <p:spPr>
            <a:xfrm>
              <a:off x="8574475" y="89173"/>
              <a:ext cx="404657" cy="708346"/>
            </a:xfrm>
            <a:custGeom>
              <a:avLst/>
              <a:gdLst/>
              <a:ahLst/>
              <a:cxnLst/>
              <a:rect l="l" t="t" r="r" b="b"/>
              <a:pathLst>
                <a:path w="8244" h="14431" extrusionOk="0">
                  <a:moveTo>
                    <a:pt x="0" y="1"/>
                  </a:moveTo>
                  <a:lnTo>
                    <a:pt x="0" y="1683"/>
                  </a:lnTo>
                  <a:lnTo>
                    <a:pt x="8244" y="14431"/>
                  </a:lnTo>
                  <a:lnTo>
                    <a:pt x="8244" y="12748"/>
                  </a:lnTo>
                  <a:lnTo>
                    <a:pt x="0" y="1"/>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 name="Google Shape;201;p13"/>
            <p:cNvSpPr/>
            <p:nvPr/>
          </p:nvSpPr>
          <p:spPr>
            <a:xfrm>
              <a:off x="8574475" y="1171430"/>
              <a:ext cx="399306" cy="617637"/>
            </a:xfrm>
            <a:custGeom>
              <a:avLst/>
              <a:gdLst/>
              <a:ahLst/>
              <a:cxnLst/>
              <a:rect l="l" t="t" r="r" b="b"/>
              <a:pathLst>
                <a:path w="8135" h="12583" extrusionOk="0">
                  <a:moveTo>
                    <a:pt x="0" y="1"/>
                  </a:moveTo>
                  <a:lnTo>
                    <a:pt x="0" y="1687"/>
                  </a:lnTo>
                  <a:lnTo>
                    <a:pt x="5199" y="9722"/>
                  </a:lnTo>
                  <a:lnTo>
                    <a:pt x="8135" y="12583"/>
                  </a:lnTo>
                  <a:lnTo>
                    <a:pt x="0" y="1"/>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 name="Google Shape;202;p13"/>
            <p:cNvSpPr/>
            <p:nvPr/>
          </p:nvSpPr>
          <p:spPr>
            <a:xfrm>
              <a:off x="8574475" y="1442178"/>
              <a:ext cx="139794" cy="248076"/>
            </a:xfrm>
            <a:custGeom>
              <a:avLst/>
              <a:gdLst/>
              <a:ahLst/>
              <a:cxnLst/>
              <a:rect l="l" t="t" r="r" b="b"/>
              <a:pathLst>
                <a:path w="2848" h="5054" extrusionOk="0">
                  <a:moveTo>
                    <a:pt x="0" y="0"/>
                  </a:moveTo>
                  <a:lnTo>
                    <a:pt x="0" y="1684"/>
                  </a:lnTo>
                  <a:lnTo>
                    <a:pt x="2180" y="5053"/>
                  </a:lnTo>
                  <a:lnTo>
                    <a:pt x="2847" y="4402"/>
                  </a:lnTo>
                  <a:lnTo>
                    <a:pt x="0" y="0"/>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 name="Google Shape;203;p13"/>
            <p:cNvSpPr/>
            <p:nvPr/>
          </p:nvSpPr>
          <p:spPr>
            <a:xfrm>
              <a:off x="8574475" y="900878"/>
              <a:ext cx="404657" cy="708542"/>
            </a:xfrm>
            <a:custGeom>
              <a:avLst/>
              <a:gdLst/>
              <a:ahLst/>
              <a:cxnLst/>
              <a:rect l="l" t="t" r="r" b="b"/>
              <a:pathLst>
                <a:path w="8244" h="14435" extrusionOk="0">
                  <a:moveTo>
                    <a:pt x="0" y="0"/>
                  </a:moveTo>
                  <a:lnTo>
                    <a:pt x="0" y="1687"/>
                  </a:lnTo>
                  <a:lnTo>
                    <a:pt x="8244" y="14434"/>
                  </a:lnTo>
                  <a:lnTo>
                    <a:pt x="8244" y="12748"/>
                  </a:lnTo>
                  <a:lnTo>
                    <a:pt x="0" y="0"/>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 name="Google Shape;204;p13"/>
            <p:cNvSpPr/>
            <p:nvPr/>
          </p:nvSpPr>
          <p:spPr>
            <a:xfrm>
              <a:off x="8574475" y="359725"/>
              <a:ext cx="404657" cy="708395"/>
            </a:xfrm>
            <a:custGeom>
              <a:avLst/>
              <a:gdLst/>
              <a:ahLst/>
              <a:cxnLst/>
              <a:rect l="l" t="t" r="r" b="b"/>
              <a:pathLst>
                <a:path w="8244" h="14432" extrusionOk="0">
                  <a:moveTo>
                    <a:pt x="0" y="0"/>
                  </a:moveTo>
                  <a:lnTo>
                    <a:pt x="0" y="1683"/>
                  </a:lnTo>
                  <a:lnTo>
                    <a:pt x="8244" y="14431"/>
                  </a:lnTo>
                  <a:lnTo>
                    <a:pt x="8244" y="12748"/>
                  </a:lnTo>
                  <a:lnTo>
                    <a:pt x="0" y="0"/>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 name="Google Shape;205;p13"/>
            <p:cNvSpPr/>
            <p:nvPr/>
          </p:nvSpPr>
          <p:spPr>
            <a:xfrm>
              <a:off x="8574475" y="630277"/>
              <a:ext cx="404657" cy="708591"/>
            </a:xfrm>
            <a:custGeom>
              <a:avLst/>
              <a:gdLst/>
              <a:ahLst/>
              <a:cxnLst/>
              <a:rect l="l" t="t" r="r" b="b"/>
              <a:pathLst>
                <a:path w="8244" h="14436" extrusionOk="0">
                  <a:moveTo>
                    <a:pt x="0" y="1"/>
                  </a:moveTo>
                  <a:lnTo>
                    <a:pt x="0" y="1684"/>
                  </a:lnTo>
                  <a:lnTo>
                    <a:pt x="8244" y="14435"/>
                  </a:lnTo>
                  <a:lnTo>
                    <a:pt x="8244" y="12749"/>
                  </a:lnTo>
                  <a:lnTo>
                    <a:pt x="0" y="1"/>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06" name="Google Shape;206;p13"/>
          <p:cNvGrpSpPr/>
          <p:nvPr/>
        </p:nvGrpSpPr>
        <p:grpSpPr>
          <a:xfrm rot="-2208756">
            <a:off x="1470266" y="5179009"/>
            <a:ext cx="661837" cy="845623"/>
            <a:chOff x="4257150" y="439500"/>
            <a:chExt cx="496378" cy="634217"/>
          </a:xfrm>
        </p:grpSpPr>
        <p:sp>
          <p:nvSpPr>
            <p:cNvPr id="207" name="Google Shape;207;p13"/>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rgbClr val="FFFBEF"/>
            </a:solidFill>
            <a:ln>
              <a:noFill/>
            </a:ln>
            <a:effectLst>
              <a:outerShdw blurRad="28575" dist="19050" dir="1962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13"/>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13"/>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rgbClr val="FFD96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13"/>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13"/>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13"/>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13"/>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14" name="Google Shape;214;p13"/>
          <p:cNvSpPr/>
          <p:nvPr/>
        </p:nvSpPr>
        <p:spPr>
          <a:xfrm rot="639960">
            <a:off x="6249271" y="473533"/>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5" name="Google Shape;215;p13"/>
          <p:cNvSpPr txBox="1">
            <a:spLocks noGrp="1"/>
          </p:cNvSpPr>
          <p:nvPr>
            <p:ph type="title"/>
          </p:nvPr>
        </p:nvSpPr>
        <p:spPr>
          <a:xfrm>
            <a:off x="6912525" y="1680295"/>
            <a:ext cx="41124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16" name="Google Shape;216;p13"/>
          <p:cNvSpPr txBox="1">
            <a:spLocks noGrp="1"/>
          </p:cNvSpPr>
          <p:nvPr>
            <p:ph type="title" idx="2"/>
          </p:nvPr>
        </p:nvSpPr>
        <p:spPr>
          <a:xfrm>
            <a:off x="2110400" y="1680295"/>
            <a:ext cx="41124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17" name="Google Shape;217;p13"/>
          <p:cNvSpPr txBox="1">
            <a:spLocks noGrp="1"/>
          </p:cNvSpPr>
          <p:nvPr>
            <p:ph type="subTitle" idx="1"/>
          </p:nvPr>
        </p:nvSpPr>
        <p:spPr>
          <a:xfrm flipH="1">
            <a:off x="2363615" y="2261821"/>
            <a:ext cx="36064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800"/>
              <a:buFont typeface="Didact Gothic"/>
              <a:buNone/>
              <a:defRPr sz="1867">
                <a:solidFill>
                  <a:srgbClr val="434343"/>
                </a:solidFill>
                <a:latin typeface="Didact Gothic"/>
                <a:ea typeface="Didact Gothic"/>
                <a:cs typeface="Didact Gothic"/>
                <a:sym typeface="Didact Gothic"/>
              </a:defRPr>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218" name="Google Shape;218;p13"/>
          <p:cNvSpPr txBox="1">
            <a:spLocks noGrp="1"/>
          </p:cNvSpPr>
          <p:nvPr>
            <p:ph type="subTitle" idx="3"/>
          </p:nvPr>
        </p:nvSpPr>
        <p:spPr>
          <a:xfrm flipH="1">
            <a:off x="7182465" y="2261823"/>
            <a:ext cx="36060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800"/>
              <a:buFont typeface="Didact Gothic"/>
              <a:buNone/>
              <a:defRPr sz="1867">
                <a:solidFill>
                  <a:srgbClr val="434343"/>
                </a:solidFill>
                <a:latin typeface="Didact Gothic"/>
                <a:ea typeface="Didact Gothic"/>
                <a:cs typeface="Didact Gothic"/>
                <a:sym typeface="Didact Gothic"/>
              </a:defRPr>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219" name="Google Shape;219;p13"/>
          <p:cNvSpPr txBox="1">
            <a:spLocks noGrp="1"/>
          </p:cNvSpPr>
          <p:nvPr>
            <p:ph type="title" idx="4"/>
          </p:nvPr>
        </p:nvSpPr>
        <p:spPr>
          <a:xfrm>
            <a:off x="6912525" y="4730395"/>
            <a:ext cx="41124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20" name="Google Shape;220;p13"/>
          <p:cNvSpPr txBox="1">
            <a:spLocks noGrp="1"/>
          </p:cNvSpPr>
          <p:nvPr>
            <p:ph type="title" idx="5"/>
          </p:nvPr>
        </p:nvSpPr>
        <p:spPr>
          <a:xfrm>
            <a:off x="2110400" y="4730395"/>
            <a:ext cx="41124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21" name="Google Shape;221;p13"/>
          <p:cNvSpPr txBox="1">
            <a:spLocks noGrp="1"/>
          </p:cNvSpPr>
          <p:nvPr>
            <p:ph type="subTitle" idx="6"/>
          </p:nvPr>
        </p:nvSpPr>
        <p:spPr>
          <a:xfrm flipH="1">
            <a:off x="2363615" y="5311921"/>
            <a:ext cx="36064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800"/>
              <a:buFont typeface="Didact Gothic"/>
              <a:buNone/>
              <a:defRPr sz="1867">
                <a:solidFill>
                  <a:srgbClr val="434343"/>
                </a:solidFill>
                <a:latin typeface="Didact Gothic"/>
                <a:ea typeface="Didact Gothic"/>
                <a:cs typeface="Didact Gothic"/>
                <a:sym typeface="Didact Gothic"/>
              </a:defRPr>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222" name="Google Shape;222;p13"/>
          <p:cNvSpPr txBox="1">
            <a:spLocks noGrp="1"/>
          </p:cNvSpPr>
          <p:nvPr>
            <p:ph type="subTitle" idx="7"/>
          </p:nvPr>
        </p:nvSpPr>
        <p:spPr>
          <a:xfrm flipH="1">
            <a:off x="7182465" y="5311923"/>
            <a:ext cx="36060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800"/>
              <a:buFont typeface="Didact Gothic"/>
              <a:buNone/>
              <a:defRPr sz="1867">
                <a:solidFill>
                  <a:srgbClr val="434343"/>
                </a:solidFill>
                <a:latin typeface="Didact Gothic"/>
                <a:ea typeface="Didact Gothic"/>
                <a:cs typeface="Didact Gothic"/>
                <a:sym typeface="Didact Gothic"/>
              </a:defRPr>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a:endParaRPr/>
          </a:p>
        </p:txBody>
      </p:sp>
    </p:spTree>
    <p:extLst>
      <p:ext uri="{BB962C8B-B14F-4D97-AF65-F5344CB8AC3E}">
        <p14:creationId xmlns:p14="http://schemas.microsoft.com/office/powerpoint/2010/main" val="12471789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Three columns">
  <p:cSld name="Three columns">
    <p:spTree>
      <p:nvGrpSpPr>
        <p:cNvPr id="1" name="Shape 223"/>
        <p:cNvGrpSpPr/>
        <p:nvPr/>
      </p:nvGrpSpPr>
      <p:grpSpPr>
        <a:xfrm>
          <a:off x="0" y="0"/>
          <a:ext cx="0" cy="0"/>
          <a:chOff x="0" y="0"/>
          <a:chExt cx="0" cy="0"/>
        </a:xfrm>
      </p:grpSpPr>
      <p:cxnSp>
        <p:nvCxnSpPr>
          <p:cNvPr id="224" name="Google Shape;224;p1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25" name="Google Shape;225;p14"/>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226" name="Google Shape;226;p14"/>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7" name="Google Shape;227;p14"/>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8" name="Google Shape;228;p14"/>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9" name="Google Shape;229;p14"/>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0" name="Google Shape;230;p14"/>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1" name="Google Shape;231;p14"/>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2" name="Google Shape;232;p14"/>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3" name="Google Shape;233;p1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34" name="Google Shape;234;p14"/>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5" name="Google Shape;235;p14"/>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6" name="Google Shape;236;p14"/>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7" name="Google Shape;237;p14"/>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8" name="Google Shape;238;p14"/>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14"/>
          <p:cNvSpPr txBox="1">
            <a:spLocks noGrp="1"/>
          </p:cNvSpPr>
          <p:nvPr>
            <p:ph type="subTitle" idx="1"/>
          </p:nvPr>
        </p:nvSpPr>
        <p:spPr>
          <a:xfrm flipH="1">
            <a:off x="2108139" y="52193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14"/>
          <p:cNvSpPr txBox="1">
            <a:spLocks noGrp="1"/>
          </p:cNvSpPr>
          <p:nvPr>
            <p:ph type="subTitle" idx="2"/>
          </p:nvPr>
        </p:nvSpPr>
        <p:spPr>
          <a:xfrm flipH="1">
            <a:off x="2108279"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
        <p:nvSpPr>
          <p:cNvPr id="241" name="Google Shape;241;p14"/>
          <p:cNvSpPr txBox="1">
            <a:spLocks noGrp="1"/>
          </p:cNvSpPr>
          <p:nvPr>
            <p:ph type="subTitle" idx="3"/>
          </p:nvPr>
        </p:nvSpPr>
        <p:spPr>
          <a:xfrm flipH="1">
            <a:off x="5166651" y="4121300"/>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2" name="Google Shape;242;p14"/>
          <p:cNvSpPr txBox="1">
            <a:spLocks noGrp="1"/>
          </p:cNvSpPr>
          <p:nvPr>
            <p:ph type="subTitle" idx="4"/>
          </p:nvPr>
        </p:nvSpPr>
        <p:spPr>
          <a:xfrm flipH="1">
            <a:off x="5166651" y="3599700"/>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
        <p:nvSpPr>
          <p:cNvPr id="243" name="Google Shape;243;p14"/>
          <p:cNvSpPr txBox="1">
            <a:spLocks noGrp="1"/>
          </p:cNvSpPr>
          <p:nvPr>
            <p:ph type="subTitle" idx="5"/>
          </p:nvPr>
        </p:nvSpPr>
        <p:spPr>
          <a:xfrm flipH="1">
            <a:off x="8225068" y="52066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4" name="Google Shape;244;p14"/>
          <p:cNvSpPr txBox="1">
            <a:spLocks noGrp="1"/>
          </p:cNvSpPr>
          <p:nvPr>
            <p:ph type="subTitle" idx="6"/>
          </p:nvPr>
        </p:nvSpPr>
        <p:spPr>
          <a:xfrm flipH="1">
            <a:off x="8225068"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4127197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Encabezado de sección 1">
  <p:cSld name="Encabezado de sección 1">
    <p:spTree>
      <p:nvGrpSpPr>
        <p:cNvPr id="1" name="Shape 245"/>
        <p:cNvGrpSpPr/>
        <p:nvPr/>
      </p:nvGrpSpPr>
      <p:grpSpPr>
        <a:xfrm>
          <a:off x="0" y="0"/>
          <a:ext cx="0" cy="0"/>
          <a:chOff x="0" y="0"/>
          <a:chExt cx="0" cy="0"/>
        </a:xfrm>
      </p:grpSpPr>
      <p:cxnSp>
        <p:nvCxnSpPr>
          <p:cNvPr id="246" name="Google Shape;246;p1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7" name="Google Shape;247;p1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8" name="Google Shape;248;p1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9" name="Google Shape;249;p1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0" name="Google Shape;250;p1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1" name="Google Shape;251;p1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2" name="Google Shape;252;p1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3" name="Google Shape;253;p1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54" name="Google Shape;254;p15"/>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 name="Google Shape;255;p1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 name="Google Shape;256;p15"/>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 name="Google Shape;257;p1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 name="Google Shape;258;p1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 name="Google Shape;259;p15"/>
          <p:cNvSpPr txBox="1">
            <a:spLocks noGrp="1"/>
          </p:cNvSpPr>
          <p:nvPr>
            <p:ph type="ctrTitle"/>
          </p:nvPr>
        </p:nvSpPr>
        <p:spPr>
          <a:xfrm rot="-159">
            <a:off x="1881819" y="3518759"/>
            <a:ext cx="86608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60" name="Google Shape;260;p15"/>
          <p:cNvSpPr txBox="1">
            <a:spLocks noGrp="1"/>
          </p:cNvSpPr>
          <p:nvPr>
            <p:ph type="subTitle" idx="1"/>
          </p:nvPr>
        </p:nvSpPr>
        <p:spPr>
          <a:xfrm rot="891">
            <a:off x="3265700" y="4531380"/>
            <a:ext cx="61700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latin typeface="Bellota Text"/>
                <a:ea typeface="Bellota Text"/>
                <a:cs typeface="Bellota Text"/>
                <a:sym typeface="Bellota Tex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61" name="Google Shape;261;p15"/>
          <p:cNvSpPr/>
          <p:nvPr/>
        </p:nvSpPr>
        <p:spPr>
          <a:xfrm rot="5400000" flipH="1">
            <a:off x="11361467" y="-124467"/>
            <a:ext cx="720400" cy="9692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221570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A32C21-FD13-4697-ADCD-F9E33DDFF06F}" type="datetimeFigureOut">
              <a:rPr lang="vi-VN" smtClean="0">
                <a:solidFill>
                  <a:prstClr val="black">
                    <a:tint val="75000"/>
                  </a:prstClr>
                </a:solidFill>
              </a:rPr>
              <a:pPr/>
              <a:t>20/10/2023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027594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262"/>
        <p:cNvGrpSpPr/>
        <p:nvPr/>
      </p:nvGrpSpPr>
      <p:grpSpPr>
        <a:xfrm>
          <a:off x="0" y="0"/>
          <a:ext cx="0" cy="0"/>
          <a:chOff x="0" y="0"/>
          <a:chExt cx="0" cy="0"/>
        </a:xfrm>
      </p:grpSpPr>
      <p:cxnSp>
        <p:nvCxnSpPr>
          <p:cNvPr id="263" name="Google Shape;263;p16"/>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64" name="Google Shape;264;p16"/>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65" name="Google Shape;265;p16"/>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66" name="Google Shape;266;p16"/>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67" name="Google Shape;267;p16"/>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68" name="Google Shape;268;p16"/>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69" name="Google Shape;269;p16"/>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70" name="Google Shape;270;p16"/>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71" name="Google Shape;271;p16"/>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72" name="Google Shape;272;p16"/>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3" name="Google Shape;273;p16"/>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4" name="Google Shape;274;p16"/>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5" name="Google Shape;275;p16"/>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6" name="Google Shape;276;p16"/>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7" name="Google Shape;277;p16"/>
          <p:cNvSpPr txBox="1"/>
          <p:nvPr/>
        </p:nvSpPr>
        <p:spPr>
          <a:xfrm>
            <a:off x="3707267" y="5104300"/>
            <a:ext cx="5619600" cy="536800"/>
          </a:xfrm>
          <a:prstGeom prst="rect">
            <a:avLst/>
          </a:prstGeom>
          <a:noFill/>
          <a:ln>
            <a:noFill/>
          </a:ln>
        </p:spPr>
        <p:txBody>
          <a:bodyPr spcFirstLastPara="1" wrap="square" lIns="121900" tIns="0" rIns="121900" bIns="121900" anchor="t" anchorCtr="0">
            <a:noAutofit/>
          </a:bodyPr>
          <a:lstStyle/>
          <a:p>
            <a:pPr algn="ctr">
              <a:spcBef>
                <a:spcPts val="400"/>
              </a:spcBef>
              <a:buClr>
                <a:srgbClr val="000000"/>
              </a:buClr>
              <a:buFont typeface="Arial"/>
              <a:buNone/>
            </a:pPr>
            <a:r>
              <a:rPr lang="en" sz="1333" kern="0">
                <a:solidFill>
                  <a:srgbClr val="434343"/>
                </a:solidFill>
                <a:latin typeface="Didact Gothic"/>
                <a:ea typeface="Didact Gothic"/>
                <a:cs typeface="Didact Gothic"/>
                <a:sym typeface="Didact Gothic"/>
              </a:rPr>
              <a:t>CREDITS: This presentation template was created by </a:t>
            </a:r>
            <a:r>
              <a:rPr lang="en" sz="1333" kern="0">
                <a:solidFill>
                  <a:srgbClr val="434343"/>
                </a:solidFill>
                <a:uFill>
                  <a:noFill/>
                </a:uFill>
                <a:latin typeface="Didact Gothic"/>
                <a:ea typeface="Didact Gothic"/>
                <a:cs typeface="Didact Gothic"/>
                <a:sym typeface="Didact Gothic"/>
                <a:hlinkClick r:id="rId2"/>
              </a:rPr>
              <a:t>Slidesgo</a:t>
            </a:r>
            <a:r>
              <a:rPr lang="en" sz="1333" kern="0">
                <a:solidFill>
                  <a:srgbClr val="434343"/>
                </a:solidFill>
                <a:latin typeface="Didact Gothic"/>
                <a:ea typeface="Didact Gothic"/>
                <a:cs typeface="Didact Gothic"/>
                <a:sym typeface="Didact Gothic"/>
              </a:rPr>
              <a:t>, including icons by </a:t>
            </a:r>
            <a:r>
              <a:rPr lang="en" sz="1333" kern="0">
                <a:solidFill>
                  <a:srgbClr val="434343"/>
                </a:solidFill>
                <a:uFill>
                  <a:noFill/>
                </a:uFill>
                <a:latin typeface="Didact Gothic"/>
                <a:ea typeface="Didact Gothic"/>
                <a:cs typeface="Didact Gothic"/>
                <a:sym typeface="Didact Gothic"/>
                <a:hlinkClick r:id="rId3"/>
              </a:rPr>
              <a:t>Flaticon</a:t>
            </a:r>
            <a:r>
              <a:rPr lang="en" sz="1333" kern="0">
                <a:solidFill>
                  <a:srgbClr val="434343"/>
                </a:solidFill>
                <a:latin typeface="Didact Gothic"/>
                <a:ea typeface="Didact Gothic"/>
                <a:cs typeface="Didact Gothic"/>
                <a:sym typeface="Didact Gothic"/>
              </a:rPr>
              <a:t>, and infographics &amp; images by </a:t>
            </a:r>
            <a:r>
              <a:rPr lang="en" sz="1333" kern="0">
                <a:solidFill>
                  <a:srgbClr val="434343"/>
                </a:solidFill>
                <a:uFill>
                  <a:noFill/>
                </a:uFill>
                <a:latin typeface="Didact Gothic"/>
                <a:ea typeface="Didact Gothic"/>
                <a:cs typeface="Didact Gothic"/>
                <a:sym typeface="Didact Gothic"/>
                <a:hlinkClick r:id="rId4"/>
              </a:rPr>
              <a:t>Freepik</a:t>
            </a:r>
            <a:endParaRPr sz="1333" kern="0">
              <a:solidFill>
                <a:srgbClr val="434343"/>
              </a:solidFill>
              <a:latin typeface="Didact Gothic"/>
              <a:ea typeface="Didact Gothic"/>
              <a:cs typeface="Didact Gothic"/>
              <a:sym typeface="Didact Gothic"/>
            </a:endParaRPr>
          </a:p>
          <a:p>
            <a:pPr algn="ctr">
              <a:buClr>
                <a:srgbClr val="000000"/>
              </a:buClr>
              <a:buFont typeface="Arial"/>
              <a:buNone/>
            </a:pPr>
            <a:endParaRPr sz="1333" kern="0">
              <a:solidFill>
                <a:srgbClr val="434343"/>
              </a:solidFill>
              <a:latin typeface="Didact Gothic"/>
              <a:ea typeface="Didact Gothic"/>
              <a:cs typeface="Didact Gothic"/>
              <a:sym typeface="Didact Gothic"/>
            </a:endParaRPr>
          </a:p>
          <a:p>
            <a:pPr algn="ctr">
              <a:lnSpc>
                <a:spcPct val="115000"/>
              </a:lnSpc>
              <a:spcBef>
                <a:spcPts val="400"/>
              </a:spcBef>
              <a:buClr>
                <a:srgbClr val="000000"/>
              </a:buClr>
              <a:buFont typeface="Arial"/>
              <a:buNone/>
            </a:pPr>
            <a:endParaRPr sz="1333" kern="0">
              <a:solidFill>
                <a:srgbClr val="434343"/>
              </a:solidFill>
              <a:latin typeface="Didact Gothic"/>
              <a:ea typeface="Didact Gothic"/>
              <a:cs typeface="Didact Gothic"/>
              <a:sym typeface="Didact Gothic"/>
            </a:endParaRPr>
          </a:p>
        </p:txBody>
      </p:sp>
      <p:sp>
        <p:nvSpPr>
          <p:cNvPr id="278" name="Google Shape;278;p16"/>
          <p:cNvSpPr txBox="1">
            <a:spLocks noGrp="1"/>
          </p:cNvSpPr>
          <p:nvPr>
            <p:ph type="ctrTitle"/>
          </p:nvPr>
        </p:nvSpPr>
        <p:spPr>
          <a:xfrm>
            <a:off x="3132733" y="974464"/>
            <a:ext cx="6660400" cy="125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8266"/>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79" name="Google Shape;279;p16"/>
          <p:cNvSpPr txBox="1">
            <a:spLocks noGrp="1"/>
          </p:cNvSpPr>
          <p:nvPr>
            <p:ph type="subTitle" idx="1"/>
          </p:nvPr>
        </p:nvSpPr>
        <p:spPr>
          <a:xfrm>
            <a:off x="4075933" y="3093755"/>
            <a:ext cx="4774000" cy="18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986564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280"/>
        <p:cNvGrpSpPr/>
        <p:nvPr/>
      </p:nvGrpSpPr>
      <p:grpSpPr>
        <a:xfrm>
          <a:off x="0" y="0"/>
          <a:ext cx="0" cy="0"/>
          <a:chOff x="0" y="0"/>
          <a:chExt cx="0" cy="0"/>
        </a:xfrm>
      </p:grpSpPr>
      <p:cxnSp>
        <p:nvCxnSpPr>
          <p:cNvPr id="281" name="Google Shape;281;p17"/>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82" name="Google Shape;282;p17"/>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83" name="Google Shape;283;p17"/>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84" name="Google Shape;284;p17"/>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85" name="Google Shape;285;p17"/>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86" name="Google Shape;286;p17"/>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87" name="Google Shape;287;p17"/>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88" name="Google Shape;288;p17"/>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89" name="Google Shape;289;p17"/>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90" name="Google Shape;290;p17"/>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 name="Google Shape;291;p17"/>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 name="Google Shape;292;p17"/>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 name="Google Shape;293;p17"/>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 name="Google Shape;294;p17"/>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2739509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540F5B2-66AE-4F5F-8104-A5F009481141}" type="datetimeFigureOut">
              <a:rPr lang="en-US">
                <a:solidFill>
                  <a:prstClr val="black">
                    <a:tint val="75000"/>
                  </a:prstClr>
                </a:solidFill>
              </a:rPr>
              <a:pPr>
                <a:defRPr/>
              </a:pPr>
              <a:t>20/10/2023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83EA3E0-12C0-4AD9-A46B-504ACAA43F06}" type="slidenum">
              <a:rPr lang="en-US"/>
              <a:pPr/>
              <a:t>‹#›</a:t>
            </a:fld>
            <a:endParaRPr lang="en-US"/>
          </a:p>
        </p:txBody>
      </p:sp>
    </p:spTree>
    <p:extLst>
      <p:ext uri="{BB962C8B-B14F-4D97-AF65-F5344CB8AC3E}">
        <p14:creationId xmlns:p14="http://schemas.microsoft.com/office/powerpoint/2010/main" val="405547218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77E56E-1318-4B7E-BF30-B047F75E5CF3}" type="datetimeFigureOut">
              <a:rPr lang="en-US">
                <a:solidFill>
                  <a:prstClr val="black">
                    <a:tint val="75000"/>
                  </a:prstClr>
                </a:solidFill>
              </a:rPr>
              <a:pPr>
                <a:defRPr/>
              </a:pPr>
              <a:t>20/10/2023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0499B53-BE98-4495-9D24-22822869767A}" type="slidenum">
              <a:rPr lang="en-US"/>
              <a:pPr/>
              <a:t>‹#›</a:t>
            </a:fld>
            <a:endParaRPr lang="en-US"/>
          </a:p>
        </p:txBody>
      </p:sp>
    </p:spTree>
    <p:extLst>
      <p:ext uri="{BB962C8B-B14F-4D97-AF65-F5344CB8AC3E}">
        <p14:creationId xmlns:p14="http://schemas.microsoft.com/office/powerpoint/2010/main" val="92031411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2A56EFC3-DAD3-4C98-984D-283A9CF42747}" type="datetimeFigureOut">
              <a:rPr lang="en-US">
                <a:solidFill>
                  <a:prstClr val="black">
                    <a:tint val="75000"/>
                  </a:prstClr>
                </a:solidFill>
              </a:rPr>
              <a:pPr>
                <a:defRPr/>
              </a:pPr>
              <a:t>20/10/2023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769C77F-E4A7-45A3-AF42-04E7E70CD74E}" type="slidenum">
              <a:rPr lang="en-US"/>
              <a:pPr/>
              <a:t>‹#›</a:t>
            </a:fld>
            <a:endParaRPr lang="en-US"/>
          </a:p>
        </p:txBody>
      </p:sp>
    </p:spTree>
    <p:extLst>
      <p:ext uri="{BB962C8B-B14F-4D97-AF65-F5344CB8AC3E}">
        <p14:creationId xmlns:p14="http://schemas.microsoft.com/office/powerpoint/2010/main" val="206692395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271FD23-C95B-4AFE-8C22-6BF8BCEB00DB}" type="datetimeFigureOut">
              <a:rPr lang="en-US">
                <a:solidFill>
                  <a:prstClr val="black">
                    <a:tint val="75000"/>
                  </a:prstClr>
                </a:solidFill>
              </a:rPr>
              <a:pPr>
                <a:defRPr/>
              </a:pPr>
              <a:t>20/10/2023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E0FFBAE-B102-400A-AE59-13356CBA5E58}" type="slidenum">
              <a:rPr lang="en-US"/>
              <a:pPr/>
              <a:t>‹#›</a:t>
            </a:fld>
            <a:endParaRPr lang="en-US"/>
          </a:p>
        </p:txBody>
      </p:sp>
    </p:spTree>
    <p:extLst>
      <p:ext uri="{BB962C8B-B14F-4D97-AF65-F5344CB8AC3E}">
        <p14:creationId xmlns:p14="http://schemas.microsoft.com/office/powerpoint/2010/main" val="96562278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5C091E4-E8B8-4FBD-8FD9-BAB89DA42990}" type="datetimeFigureOut">
              <a:rPr lang="en-US">
                <a:solidFill>
                  <a:prstClr val="black">
                    <a:tint val="75000"/>
                  </a:prstClr>
                </a:solidFill>
              </a:rPr>
              <a:pPr>
                <a:defRPr/>
              </a:pPr>
              <a:t>20/10/2023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59B2460E-E8D5-4F11-BEE6-823D7DCE05DD}" type="slidenum">
              <a:rPr lang="en-US"/>
              <a:pPr/>
              <a:t>‹#›</a:t>
            </a:fld>
            <a:endParaRPr lang="en-US"/>
          </a:p>
        </p:txBody>
      </p:sp>
    </p:spTree>
    <p:extLst>
      <p:ext uri="{BB962C8B-B14F-4D97-AF65-F5344CB8AC3E}">
        <p14:creationId xmlns:p14="http://schemas.microsoft.com/office/powerpoint/2010/main" val="2739692992"/>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6F4C25E-7E72-4171-9677-B181AF96B47F}" type="datetimeFigureOut">
              <a:rPr lang="en-US">
                <a:solidFill>
                  <a:prstClr val="black">
                    <a:tint val="75000"/>
                  </a:prstClr>
                </a:solidFill>
              </a:rPr>
              <a:pPr>
                <a:defRPr/>
              </a:pPr>
              <a:t>20/10/2023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BAB1F691-47F3-434F-94BE-D233C8D0ECED}" type="slidenum">
              <a:rPr lang="en-US"/>
              <a:pPr/>
              <a:t>‹#›</a:t>
            </a:fld>
            <a:endParaRPr lang="en-US"/>
          </a:p>
        </p:txBody>
      </p:sp>
    </p:spTree>
    <p:extLst>
      <p:ext uri="{BB962C8B-B14F-4D97-AF65-F5344CB8AC3E}">
        <p14:creationId xmlns:p14="http://schemas.microsoft.com/office/powerpoint/2010/main" val="9722480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4B55D2-B65B-40C7-BDC7-43D0DF344F4D}" type="datetimeFigureOut">
              <a:rPr lang="en-US">
                <a:solidFill>
                  <a:prstClr val="black">
                    <a:tint val="75000"/>
                  </a:prstClr>
                </a:solidFill>
              </a:rPr>
              <a:pPr>
                <a:defRPr/>
              </a:pPr>
              <a:t>20/10/2023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23A98273-90BE-4AC5-97FA-4BE92ED3B8C8}" type="slidenum">
              <a:rPr lang="en-US"/>
              <a:pPr/>
              <a:t>‹#›</a:t>
            </a:fld>
            <a:endParaRPr lang="en-US"/>
          </a:p>
        </p:txBody>
      </p:sp>
    </p:spTree>
    <p:extLst>
      <p:ext uri="{BB962C8B-B14F-4D97-AF65-F5344CB8AC3E}">
        <p14:creationId xmlns:p14="http://schemas.microsoft.com/office/powerpoint/2010/main" val="40705923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53444166-4C59-47CA-BFBF-835A55AA18D8}" type="datetimeFigureOut">
              <a:rPr lang="en-US">
                <a:solidFill>
                  <a:prstClr val="black">
                    <a:tint val="75000"/>
                  </a:prstClr>
                </a:solidFill>
              </a:rPr>
              <a:pPr>
                <a:defRPr/>
              </a:pPr>
              <a:t>20/10/2023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95F49B0-1D41-4749-9BFE-44859460C5E3}" type="slidenum">
              <a:rPr lang="en-US"/>
              <a:pPr/>
              <a:t>‹#›</a:t>
            </a:fld>
            <a:endParaRPr lang="en-US"/>
          </a:p>
        </p:txBody>
      </p:sp>
    </p:spTree>
    <p:extLst>
      <p:ext uri="{BB962C8B-B14F-4D97-AF65-F5344CB8AC3E}">
        <p14:creationId xmlns:p14="http://schemas.microsoft.com/office/powerpoint/2010/main" val="3962380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vi-VN"/>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BA32C21-FD13-4697-ADCD-F9E33DDFF06F}" type="datetimeFigureOut">
              <a:rPr lang="vi-VN" smtClean="0">
                <a:solidFill>
                  <a:prstClr val="black">
                    <a:tint val="75000"/>
                  </a:prstClr>
                </a:solidFill>
              </a:rPr>
              <a:pPr/>
              <a:t>20/10/2023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388837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3297EE9-8EDE-4760-9CEB-E6996874A82F}" type="datetimeFigureOut">
              <a:rPr lang="en-US">
                <a:solidFill>
                  <a:prstClr val="black">
                    <a:tint val="75000"/>
                  </a:prstClr>
                </a:solidFill>
              </a:rPr>
              <a:pPr>
                <a:defRPr/>
              </a:pPr>
              <a:t>20/10/2023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D749F3D-D4AB-445B-8956-893B9CF92238}" type="slidenum">
              <a:rPr lang="en-US"/>
              <a:pPr/>
              <a:t>‹#›</a:t>
            </a:fld>
            <a:endParaRPr lang="en-US"/>
          </a:p>
        </p:txBody>
      </p:sp>
    </p:spTree>
    <p:extLst>
      <p:ext uri="{BB962C8B-B14F-4D97-AF65-F5344CB8AC3E}">
        <p14:creationId xmlns:p14="http://schemas.microsoft.com/office/powerpoint/2010/main" val="30934296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C9B573F-C71F-414A-8E39-9E3071C010CC}" type="datetimeFigureOut">
              <a:rPr lang="en-US">
                <a:solidFill>
                  <a:prstClr val="black">
                    <a:tint val="75000"/>
                  </a:prstClr>
                </a:solidFill>
              </a:rPr>
              <a:pPr>
                <a:defRPr/>
              </a:pPr>
              <a:t>20/10/2023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9449734-C007-4A40-8225-48606BF9FDAB}" type="slidenum">
              <a:rPr lang="en-US"/>
              <a:pPr/>
              <a:t>‹#›</a:t>
            </a:fld>
            <a:endParaRPr lang="en-US"/>
          </a:p>
        </p:txBody>
      </p:sp>
    </p:spTree>
    <p:extLst>
      <p:ext uri="{BB962C8B-B14F-4D97-AF65-F5344CB8AC3E}">
        <p14:creationId xmlns:p14="http://schemas.microsoft.com/office/powerpoint/2010/main" val="25712106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9E5EB40-4EDB-47FE-B17F-EB8BE1263CCD}" type="datetimeFigureOut">
              <a:rPr lang="en-US">
                <a:solidFill>
                  <a:prstClr val="black">
                    <a:tint val="75000"/>
                  </a:prstClr>
                </a:solidFill>
              </a:rPr>
              <a:pPr>
                <a:defRPr/>
              </a:pPr>
              <a:t>20/10/2023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87E302D-5F04-4566-AA79-BB280605A371}" type="slidenum">
              <a:rPr lang="en-US"/>
              <a:pPr/>
              <a:t>‹#›</a:t>
            </a:fld>
            <a:endParaRPr lang="en-US"/>
          </a:p>
        </p:txBody>
      </p:sp>
    </p:spTree>
    <p:extLst>
      <p:ext uri="{BB962C8B-B14F-4D97-AF65-F5344CB8AC3E}">
        <p14:creationId xmlns:p14="http://schemas.microsoft.com/office/powerpoint/2010/main" val="22706187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299B7F-AABB-48A8-8A38-45079F4B31CF}" type="datetimeFigureOut">
              <a:rPr lang="vi-VN" smtClean="0">
                <a:solidFill>
                  <a:prstClr val="black">
                    <a:tint val="75000"/>
                  </a:prstClr>
                </a:solidFill>
              </a:rPr>
              <a:pPr/>
              <a:t>20/10/2023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7CE2D20B-7ADA-4F6D-8DEF-616A16B5747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89825511"/>
      </p:ext>
    </p:extLst>
  </p:cSld>
  <p:clrMapOvr>
    <a:masterClrMapping/>
  </p:clrMapOvr>
  <p:transition spd="slow">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299B7F-AABB-48A8-8A38-45079F4B31CF}" type="datetimeFigureOut">
              <a:rPr lang="vi-VN" smtClean="0">
                <a:solidFill>
                  <a:prstClr val="black">
                    <a:tint val="75000"/>
                  </a:prstClr>
                </a:solidFill>
              </a:rPr>
              <a:pPr/>
              <a:t>20/10/2023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7CE2D20B-7ADA-4F6D-8DEF-616A16B5747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97467738"/>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99B7F-AABB-48A8-8A38-45079F4B31CF}" type="datetimeFigureOut">
              <a:rPr lang="vi-VN" smtClean="0">
                <a:solidFill>
                  <a:prstClr val="black">
                    <a:tint val="75000"/>
                  </a:prstClr>
                </a:solidFill>
              </a:rPr>
              <a:pPr/>
              <a:t>20/10/2023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7CE2D20B-7ADA-4F6D-8DEF-616A16B5747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62248565"/>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299B7F-AABB-48A8-8A38-45079F4B31CF}" type="datetimeFigureOut">
              <a:rPr lang="vi-VN" smtClean="0">
                <a:solidFill>
                  <a:prstClr val="black">
                    <a:tint val="75000"/>
                  </a:prstClr>
                </a:solidFill>
              </a:rPr>
              <a:pPr/>
              <a:t>20/10/2023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7CE2D20B-7ADA-4F6D-8DEF-616A16B5747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38320177"/>
      </p:ext>
    </p:extLst>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299B7F-AABB-48A8-8A38-45079F4B31CF}" type="datetimeFigureOut">
              <a:rPr lang="vi-VN" smtClean="0">
                <a:solidFill>
                  <a:prstClr val="black">
                    <a:tint val="75000"/>
                  </a:prstClr>
                </a:solidFill>
              </a:rPr>
              <a:pPr/>
              <a:t>20/10/2023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7CE2D20B-7ADA-4F6D-8DEF-616A16B5747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76108790"/>
      </p:ext>
    </p:extLst>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299B7F-AABB-48A8-8A38-45079F4B31CF}" type="datetimeFigureOut">
              <a:rPr lang="vi-VN" smtClean="0">
                <a:solidFill>
                  <a:prstClr val="black">
                    <a:tint val="75000"/>
                  </a:prstClr>
                </a:solidFill>
              </a:rPr>
              <a:pPr/>
              <a:t>20/10/2023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7CE2D20B-7ADA-4F6D-8DEF-616A16B5747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79624030"/>
      </p:ext>
    </p:extLst>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99B7F-AABB-48A8-8A38-45079F4B31CF}" type="datetimeFigureOut">
              <a:rPr lang="vi-VN" smtClean="0">
                <a:solidFill>
                  <a:prstClr val="black">
                    <a:tint val="75000"/>
                  </a:prstClr>
                </a:solidFill>
              </a:rPr>
              <a:pPr/>
              <a:t>20/10/2023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7CE2D20B-7ADA-4F6D-8DEF-616A16B5747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8708688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vi-VN"/>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BA32C21-FD13-4697-ADCD-F9E33DDFF06F}" type="datetimeFigureOut">
              <a:rPr lang="vi-VN" smtClean="0">
                <a:solidFill>
                  <a:prstClr val="black">
                    <a:tint val="75000"/>
                  </a:prstClr>
                </a:solidFill>
              </a:rPr>
              <a:pPr/>
              <a:t>20/10/2023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4831709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99B7F-AABB-48A8-8A38-45079F4B31CF}" type="datetimeFigureOut">
              <a:rPr lang="vi-VN" smtClean="0">
                <a:solidFill>
                  <a:prstClr val="black">
                    <a:tint val="75000"/>
                  </a:prstClr>
                </a:solidFill>
              </a:rPr>
              <a:pPr/>
              <a:t>20/10/2023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7CE2D20B-7ADA-4F6D-8DEF-616A16B5747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97007631"/>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99B7F-AABB-48A8-8A38-45079F4B31CF}" type="datetimeFigureOut">
              <a:rPr lang="vi-VN" smtClean="0">
                <a:solidFill>
                  <a:prstClr val="black">
                    <a:tint val="75000"/>
                  </a:prstClr>
                </a:solidFill>
              </a:rPr>
              <a:pPr/>
              <a:t>20/10/2023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7CE2D20B-7ADA-4F6D-8DEF-616A16B5747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81859587"/>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299B7F-AABB-48A8-8A38-45079F4B31CF}" type="datetimeFigureOut">
              <a:rPr lang="vi-VN" smtClean="0">
                <a:solidFill>
                  <a:prstClr val="black">
                    <a:tint val="75000"/>
                  </a:prstClr>
                </a:solidFill>
              </a:rPr>
              <a:pPr/>
              <a:t>20/10/2023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7CE2D20B-7ADA-4F6D-8DEF-616A16B5747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46842513"/>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299B7F-AABB-48A8-8A38-45079F4B31CF}" type="datetimeFigureOut">
              <a:rPr lang="vi-VN" smtClean="0">
                <a:solidFill>
                  <a:prstClr val="black">
                    <a:tint val="75000"/>
                  </a:prstClr>
                </a:solidFill>
              </a:rPr>
              <a:pPr/>
              <a:t>20/10/2023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7CE2D20B-7ADA-4F6D-8DEF-616A16B5747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84091567"/>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3D05C2-DFAC-4C56-AB79-14F88C463C44}" type="datetimeFigureOut">
              <a:rPr lang="en-US" smtClean="0">
                <a:solidFill>
                  <a:prstClr val="black">
                    <a:tint val="75000"/>
                  </a:prstClr>
                </a:solidFill>
              </a:rPr>
              <a:pPr/>
              <a:t>20/10/2023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546A79-4BB6-4571-96BA-38B52E158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249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3D05C2-DFAC-4C56-AB79-14F88C463C44}" type="datetimeFigureOut">
              <a:rPr lang="en-US" smtClean="0">
                <a:solidFill>
                  <a:prstClr val="black">
                    <a:tint val="75000"/>
                  </a:prstClr>
                </a:solidFill>
              </a:rPr>
              <a:pPr/>
              <a:t>20/10/2023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546A79-4BB6-4571-96BA-38B52E158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3074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3D05C2-DFAC-4C56-AB79-14F88C463C44}" type="datetimeFigureOut">
              <a:rPr lang="en-US" smtClean="0">
                <a:solidFill>
                  <a:prstClr val="black">
                    <a:tint val="75000"/>
                  </a:prstClr>
                </a:solidFill>
              </a:rPr>
              <a:pPr/>
              <a:t>20/10/2023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546A79-4BB6-4571-96BA-38B52E158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45902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3D05C2-DFAC-4C56-AB79-14F88C463C44}" type="datetimeFigureOut">
              <a:rPr lang="en-US" smtClean="0">
                <a:solidFill>
                  <a:prstClr val="black">
                    <a:tint val="75000"/>
                  </a:prstClr>
                </a:solidFill>
              </a:rPr>
              <a:pPr/>
              <a:t>20/10/2023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546A79-4BB6-4571-96BA-38B52E158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404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3D05C2-DFAC-4C56-AB79-14F88C463C44}" type="datetimeFigureOut">
              <a:rPr lang="en-US" smtClean="0">
                <a:solidFill>
                  <a:prstClr val="black">
                    <a:tint val="75000"/>
                  </a:prstClr>
                </a:solidFill>
              </a:rPr>
              <a:pPr/>
              <a:t>20/10/2023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546A79-4BB6-4571-96BA-38B52E158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394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3D05C2-DFAC-4C56-AB79-14F88C463C44}" type="datetimeFigureOut">
              <a:rPr lang="en-US" smtClean="0">
                <a:solidFill>
                  <a:prstClr val="black">
                    <a:tint val="75000"/>
                  </a:prstClr>
                </a:solidFill>
              </a:rPr>
              <a:pPr/>
              <a:t>20/10/2023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546A79-4BB6-4571-96BA-38B52E158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45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media/image2.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4.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heme" Target="../theme/theme6.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image" Target="../media/image2.pn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1.jp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1.jp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image" Target="../media/image1.jp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2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pPr>
            <a:fld id="{DBA32C21-FD13-4697-ADCD-F9E33DDFF06F}" type="datetimeFigureOut">
              <a:rPr lang="vi-VN" smtClean="0">
                <a:solidFill>
                  <a:prstClr val="black">
                    <a:tint val="75000"/>
                  </a:prstClr>
                </a:solidFill>
                <a:latin typeface="Calibri" pitchFamily="34" charset="0"/>
              </a:rPr>
              <a:pPr eaLnBrk="0" fontAlgn="base" hangingPunct="0">
                <a:spcBef>
                  <a:spcPct val="0"/>
                </a:spcBef>
                <a:spcAft>
                  <a:spcPct val="0"/>
                </a:spcAft>
              </a:pPr>
              <a:t>20/10/2023</a:t>
            </a:fld>
            <a:endParaRPr lang="vi-VN">
              <a:solidFill>
                <a:prstClr val="black">
                  <a:tint val="75000"/>
                </a:prstClr>
              </a:solidFill>
              <a:latin typeface="Calibri" pitchFamily="34" charset="0"/>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pPr>
            <a:endParaRPr lang="vi-VN">
              <a:solidFill>
                <a:prstClr val="black">
                  <a:tint val="75000"/>
                </a:prstClr>
              </a:solidFill>
              <a:latin typeface="Calibri" pitchFamily="34" charset="0"/>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pPr>
            <a:fld id="{2885D699-091F-4322-9983-565B97A178FD}" type="slidenum">
              <a:rPr lang="vi-VN" smtClean="0">
                <a:solidFill>
                  <a:prstClr val="black">
                    <a:tint val="75000"/>
                  </a:prstClr>
                </a:solidFill>
                <a:latin typeface="Calibri" pitchFamily="34" charset="0"/>
              </a:rPr>
              <a:pPr eaLnBrk="0" fontAlgn="base" hangingPunct="0">
                <a:spcBef>
                  <a:spcPct val="0"/>
                </a:spcBef>
                <a:spcAft>
                  <a:spcPct val="0"/>
                </a:spcAft>
              </a:pPr>
              <a:t>‹#›</a:t>
            </a:fld>
            <a:endParaRPr lang="vi-VN">
              <a:solidFill>
                <a:prstClr val="black">
                  <a:tint val="75000"/>
                </a:prstClr>
              </a:solidFill>
              <a:latin typeface="Calibri" pitchFamily="34" charset="0"/>
            </a:endParaRPr>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4"/>
          <a:stretch>
            <a:fillRect/>
          </a:stretch>
        </p:blipFill>
        <p:spPr>
          <a:xfrm>
            <a:off x="9724697" y="5201862"/>
            <a:ext cx="2086303" cy="1656138"/>
          </a:xfrm>
          <a:prstGeom prst="rect">
            <a:avLst/>
          </a:prstGeom>
        </p:spPr>
      </p:pic>
    </p:spTree>
    <p:extLst>
      <p:ext uri="{BB962C8B-B14F-4D97-AF65-F5344CB8AC3E}">
        <p14:creationId xmlns:p14="http://schemas.microsoft.com/office/powerpoint/2010/main" val="2000578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2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pPr>
            <a:fld id="{DBA32C21-FD13-4697-ADCD-F9E33DDFF06F}" type="datetimeFigureOut">
              <a:rPr lang="vi-VN" smtClean="0">
                <a:solidFill>
                  <a:prstClr val="black">
                    <a:tint val="75000"/>
                  </a:prstClr>
                </a:solidFill>
                <a:latin typeface="Calibri" pitchFamily="34" charset="0"/>
              </a:rPr>
              <a:pPr eaLnBrk="0" fontAlgn="base" hangingPunct="0">
                <a:spcBef>
                  <a:spcPct val="0"/>
                </a:spcBef>
                <a:spcAft>
                  <a:spcPct val="0"/>
                </a:spcAft>
              </a:pPr>
              <a:t>20/10/2023</a:t>
            </a:fld>
            <a:endParaRPr lang="vi-VN">
              <a:solidFill>
                <a:prstClr val="black">
                  <a:tint val="75000"/>
                </a:prstClr>
              </a:solidFill>
              <a:latin typeface="Calibri" pitchFamily="34" charset="0"/>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pPr>
            <a:endParaRPr lang="vi-VN">
              <a:solidFill>
                <a:prstClr val="black">
                  <a:tint val="75000"/>
                </a:prstClr>
              </a:solidFill>
              <a:latin typeface="Calibri" pitchFamily="34" charset="0"/>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pPr>
            <a:fld id="{2885D699-091F-4322-9983-565B97A178FD}" type="slidenum">
              <a:rPr lang="vi-VN" smtClean="0">
                <a:solidFill>
                  <a:prstClr val="black">
                    <a:tint val="75000"/>
                  </a:prstClr>
                </a:solidFill>
                <a:latin typeface="Calibri" pitchFamily="34" charset="0"/>
              </a:rPr>
              <a:pPr eaLnBrk="0" fontAlgn="base" hangingPunct="0">
                <a:spcBef>
                  <a:spcPct val="0"/>
                </a:spcBef>
                <a:spcAft>
                  <a:spcPct val="0"/>
                </a:spcAft>
              </a:pPr>
              <a:t>‹#›</a:t>
            </a:fld>
            <a:endParaRPr lang="vi-VN">
              <a:solidFill>
                <a:prstClr val="black">
                  <a:tint val="75000"/>
                </a:prstClr>
              </a:solidFill>
              <a:latin typeface="Calibri" pitchFamily="34" charset="0"/>
            </a:endParaRPr>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4"/>
          <a:stretch>
            <a:fillRect/>
          </a:stretch>
        </p:blipFill>
        <p:spPr>
          <a:xfrm>
            <a:off x="9496097" y="5201862"/>
            <a:ext cx="2086303" cy="1656138"/>
          </a:xfrm>
          <a:prstGeom prst="rect">
            <a:avLst/>
          </a:prstGeom>
        </p:spPr>
      </p:pic>
    </p:spTree>
    <p:extLst>
      <p:ext uri="{BB962C8B-B14F-4D97-AF65-F5344CB8AC3E}">
        <p14:creationId xmlns:p14="http://schemas.microsoft.com/office/powerpoint/2010/main" val="33008348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26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9C864F7-96A8-49D6-ADE9-901293FB9DE5}" type="slidenum">
              <a:rPr lang="en-US" smtClean="0">
                <a:solidFill>
                  <a:srgbClr val="000000"/>
                </a:solidFill>
              </a:rPr>
              <a:pPr fontAlgn="base">
                <a:spcBef>
                  <a:spcPct val="0"/>
                </a:spcBef>
                <a:spcAft>
                  <a:spcPct val="0"/>
                </a:spcAft>
              </a:pPr>
              <a:t>‹#›</a:t>
            </a:fld>
            <a:endParaRPr lang="en-US" smtClean="0">
              <a:solidFill>
                <a:srgbClr val="000000"/>
              </a:solidFill>
            </a:endParaRPr>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4"/>
          <a:stretch>
            <a:fillRect/>
          </a:stretch>
        </p:blipFill>
        <p:spPr>
          <a:xfrm>
            <a:off x="9851697" y="5201862"/>
            <a:ext cx="2086303" cy="1656138"/>
          </a:xfrm>
          <a:prstGeom prst="rect">
            <a:avLst/>
          </a:prstGeom>
        </p:spPr>
      </p:pic>
    </p:spTree>
    <p:extLst>
      <p:ext uri="{BB962C8B-B14F-4D97-AF65-F5344CB8AC3E}">
        <p14:creationId xmlns:p14="http://schemas.microsoft.com/office/powerpoint/2010/main" val="17742684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26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fld id="{9AAECD43-E3B9-4138-B4B5-AC41BC74798F}" type="datetimeFigureOut">
              <a:rPr lang="en-US">
                <a:solidFill>
                  <a:prstClr val="black">
                    <a:tint val="75000"/>
                  </a:prstClr>
                </a:solidFill>
              </a:rPr>
              <a:pPr>
                <a:defRPr/>
              </a:pPr>
              <a:t>20/10/2023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fontAlgn="base">
              <a:spcBef>
                <a:spcPct val="0"/>
              </a:spcBef>
              <a:spcAft>
                <a:spcPct val="0"/>
              </a:spcAft>
            </a:pPr>
            <a:fld id="{F47AA938-1E85-4A68-8E35-3434722346D0}" type="slidenum">
              <a:rPr lang="en-US" smtClean="0">
                <a:cs typeface="Arial" panose="020B0604020202020204" pitchFamily="34" charset="0"/>
              </a:rPr>
              <a:pPr fontAlgn="base">
                <a:spcBef>
                  <a:spcPct val="0"/>
                </a:spcBef>
                <a:spcAft>
                  <a:spcPct val="0"/>
                </a:spcAft>
              </a:pPr>
              <a:t>‹#›</a:t>
            </a:fld>
            <a:endParaRPr lang="en-US" smtClean="0">
              <a:cs typeface="Arial" panose="020B0604020202020204" pitchFamily="34" charset="0"/>
            </a:endParaRPr>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4"/>
          <a:stretch>
            <a:fillRect/>
          </a:stretch>
        </p:blipFill>
        <p:spPr>
          <a:xfrm>
            <a:off x="9750097" y="5298097"/>
            <a:ext cx="2086303" cy="1656138"/>
          </a:xfrm>
          <a:prstGeom prst="rect">
            <a:avLst/>
          </a:prstGeom>
        </p:spPr>
      </p:pic>
    </p:spTree>
    <p:extLst>
      <p:ext uri="{BB962C8B-B14F-4D97-AF65-F5344CB8AC3E}">
        <p14:creationId xmlns:p14="http://schemas.microsoft.com/office/powerpoint/2010/main" val="41073255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26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1" y="4803"/>
            <a:ext cx="12191999" cy="6848395"/>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2640" y="4414"/>
            <a:ext cx="12204640" cy="6840345"/>
          </a:xfrm>
          <a:prstGeom prst="rect">
            <a:avLst/>
          </a:prstGeom>
        </p:spPr>
      </p:pic>
      <p:grpSp>
        <p:nvGrpSpPr>
          <p:cNvPr id="17" name="组合 16"/>
          <p:cNvGrpSpPr/>
          <p:nvPr userDrawn="1"/>
        </p:nvGrpSpPr>
        <p:grpSpPr>
          <a:xfrm>
            <a:off x="527382" y="795535"/>
            <a:ext cx="11137237" cy="246927"/>
            <a:chOff x="-448804" y="948449"/>
            <a:chExt cx="10024912" cy="222265"/>
          </a:xfrm>
          <a:solidFill>
            <a:srgbClr val="AED30B"/>
          </a:solidFill>
        </p:grpSpPr>
        <p:cxnSp>
          <p:nvCxnSpPr>
            <p:cNvPr id="18" name="直接连接符 17"/>
            <p:cNvCxnSpPr/>
            <p:nvPr/>
          </p:nvCxnSpPr>
          <p:spPr>
            <a:xfrm>
              <a:off x="-448804" y="1052311"/>
              <a:ext cx="10024912" cy="3635"/>
            </a:xfrm>
            <a:prstGeom prst="line">
              <a:avLst/>
            </a:prstGeom>
            <a:grpFill/>
            <a:ln>
              <a:solidFill>
                <a:srgbClr val="AED30B"/>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4269749" y="948449"/>
              <a:ext cx="604501" cy="222265"/>
              <a:chOff x="4398820" y="4019428"/>
              <a:chExt cx="380593" cy="191371"/>
            </a:xfrm>
            <a:grpFill/>
          </p:grpSpPr>
          <p:sp>
            <p:nvSpPr>
              <p:cNvPr id="20" name="椭圆 19"/>
              <p:cNvSpPr/>
              <p:nvPr/>
            </p:nvSpPr>
            <p:spPr>
              <a:xfrm>
                <a:off x="4515144" y="4019428"/>
                <a:ext cx="143528" cy="191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sp>
            <p:nvSpPr>
              <p:cNvPr id="21" name="椭圆 20"/>
              <p:cNvSpPr/>
              <p:nvPr/>
            </p:nvSpPr>
            <p:spPr>
              <a:xfrm>
                <a:off x="4398820" y="4051345"/>
                <a:ext cx="86266" cy="1150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sp>
            <p:nvSpPr>
              <p:cNvPr id="22" name="椭圆 21"/>
              <p:cNvSpPr/>
              <p:nvPr/>
            </p:nvSpPr>
            <p:spPr>
              <a:xfrm>
                <a:off x="4693147" y="4051344"/>
                <a:ext cx="86266" cy="1150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grpSp>
      </p:grpSp>
      <p:pic>
        <p:nvPicPr>
          <p:cNvPr id="10" name="Picture 9"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6"/>
          <a:stretch>
            <a:fillRect/>
          </a:stretch>
        </p:blipFill>
        <p:spPr>
          <a:xfrm>
            <a:off x="10105697" y="5232145"/>
            <a:ext cx="2086303" cy="1656138"/>
          </a:xfrm>
          <a:prstGeom prst="rect">
            <a:avLst/>
          </a:prstGeom>
        </p:spPr>
      </p:pic>
    </p:spTree>
    <p:extLst>
      <p:ext uri="{BB962C8B-B14F-4D97-AF65-F5344CB8AC3E}">
        <p14:creationId xmlns:p14="http://schemas.microsoft.com/office/powerpoint/2010/main" val="128629916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t="-9000" b="-26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1pPr>
            <a:lvl2pPr lvl="1">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2pPr>
            <a:lvl3pPr lvl="2">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3pPr>
            <a:lvl4pPr lvl="3">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4pPr>
            <a:lvl5pPr lvl="4">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5pPr>
            <a:lvl6pPr lvl="5">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6pPr>
            <a:lvl7pPr lvl="6">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7pPr>
            <a:lvl8pPr lvl="7">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8pPr>
            <a:lvl9pPr lvl="8">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Didact Gothic"/>
              <a:buChar char="●"/>
              <a:defRPr sz="1800">
                <a:solidFill>
                  <a:srgbClr val="434343"/>
                </a:solidFill>
                <a:latin typeface="Didact Gothic"/>
                <a:ea typeface="Didact Gothic"/>
                <a:cs typeface="Didact Gothic"/>
                <a:sym typeface="Didact Gothic"/>
              </a:defRPr>
            </a:lvl1pPr>
            <a:lvl2pPr marL="914400" lvl="1"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2pPr>
            <a:lvl3pPr marL="1371600" lvl="2"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3pPr>
            <a:lvl4pPr marL="1828800" lvl="3"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4pPr>
            <a:lvl5pPr marL="2286000" lvl="4"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5pPr>
            <a:lvl6pPr marL="2743200" lvl="5"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6pPr>
            <a:lvl7pPr marL="3200400" lvl="6"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7pPr>
            <a:lvl8pPr marL="3657600" lvl="7"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rgbClr val="434343"/>
              </a:buClr>
              <a:buSzPts val="1400"/>
              <a:buFont typeface="Didact Gothic"/>
              <a:buChar char="■"/>
              <a:defRPr>
                <a:solidFill>
                  <a:srgbClr val="434343"/>
                </a:solidFill>
                <a:latin typeface="Didact Gothic"/>
                <a:ea typeface="Didact Gothic"/>
                <a:cs typeface="Didact Gothic"/>
                <a:sym typeface="Didact Gothic"/>
              </a:defRPr>
            </a:lvl9pPr>
          </a:lstStyle>
          <a:p>
            <a:endParaRPr/>
          </a:p>
        </p:txBody>
      </p:sp>
      <p:pic>
        <p:nvPicPr>
          <p:cNvPr id="4" name="Picture 3"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9"/>
          <a:stretch>
            <a:fillRect/>
          </a:stretch>
        </p:blipFill>
        <p:spPr>
          <a:xfrm>
            <a:off x="10105697" y="5443430"/>
            <a:ext cx="2086303" cy="1656138"/>
          </a:xfrm>
          <a:prstGeom prst="rect">
            <a:avLst/>
          </a:prstGeom>
        </p:spPr>
      </p:pic>
    </p:spTree>
    <p:extLst>
      <p:ext uri="{BB962C8B-B14F-4D97-AF65-F5344CB8AC3E}">
        <p14:creationId xmlns:p14="http://schemas.microsoft.com/office/powerpoint/2010/main" val="1108034592"/>
      </p:ext>
    </p:extLst>
  </p:cSld>
  <p:clrMap bg1="lt1" tx1="dk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26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B7824902-4A5F-4767-BE61-1EE1BD7BA5F3}" type="datetimeFigureOut">
              <a:rPr lang="en-US">
                <a:solidFill>
                  <a:prstClr val="black">
                    <a:tint val="75000"/>
                  </a:prstClr>
                </a:solidFill>
              </a:rPr>
              <a:pPr>
                <a:defRPr/>
              </a:pPr>
              <a:t>20/10/2023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fontAlgn="base">
              <a:spcBef>
                <a:spcPct val="0"/>
              </a:spcBef>
              <a:spcAft>
                <a:spcPct val="0"/>
              </a:spcAft>
            </a:pPr>
            <a:fld id="{C597CE26-D414-4573-8F56-ED44CF4651DF}" type="slidenum">
              <a:rPr lang="en-US"/>
              <a:pPr fontAlgn="base">
                <a:spcBef>
                  <a:spcPct val="0"/>
                </a:spcBef>
                <a:spcAft>
                  <a:spcPct val="0"/>
                </a:spcAft>
              </a:pPr>
              <a:t>‹#›</a:t>
            </a:fld>
            <a:endParaRPr lang="en-US"/>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4"/>
          <a:stretch>
            <a:fillRect/>
          </a:stretch>
        </p:blipFill>
        <p:spPr>
          <a:xfrm>
            <a:off x="9724697" y="5348894"/>
            <a:ext cx="2086303" cy="1656138"/>
          </a:xfrm>
          <a:prstGeom prst="rect">
            <a:avLst/>
          </a:prstGeom>
        </p:spPr>
      </p:pic>
    </p:spTree>
    <p:extLst>
      <p:ext uri="{BB962C8B-B14F-4D97-AF65-F5344CB8AC3E}">
        <p14:creationId xmlns:p14="http://schemas.microsoft.com/office/powerpoint/2010/main" val="141888249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892"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783"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675"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566"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46" indent="-171446" algn="l"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37" indent="-171446" algn="l" rtl="0" eaLnBrk="0" fontAlgn="base" hangingPunct="0">
        <a:lnSpc>
          <a:spcPct val="90000"/>
        </a:lnSpc>
        <a:spcBef>
          <a:spcPts val="375"/>
        </a:spcBef>
        <a:spcAft>
          <a:spcPct val="0"/>
        </a:spcAft>
        <a:buFont typeface="Arial" pitchFamily="34" charset="0"/>
        <a:buChar char="•"/>
        <a:defRPr sz="1800" kern="1200">
          <a:solidFill>
            <a:schemeClr val="tx1"/>
          </a:solidFill>
          <a:latin typeface="+mn-lt"/>
          <a:ea typeface="+mn-ea"/>
          <a:cs typeface="+mn-cs"/>
        </a:defRPr>
      </a:lvl2pPr>
      <a:lvl3pPr marL="857228" indent="-171446"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20" indent="-171446"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4pPr>
      <a:lvl5pPr marL="1543012" indent="-171446"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2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99B7F-AABB-48A8-8A38-45079F4B31CF}" type="datetimeFigureOut">
              <a:rPr lang="vi-VN" smtClean="0">
                <a:solidFill>
                  <a:prstClr val="black">
                    <a:tint val="75000"/>
                  </a:prstClr>
                </a:solidFill>
              </a:rPr>
              <a:pPr/>
              <a:t>20/10/2023</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2D20B-7ADA-4F6D-8DEF-616A16B57478}" type="slidenum">
              <a:rPr lang="vi-VN" smtClean="0">
                <a:solidFill>
                  <a:prstClr val="black">
                    <a:tint val="75000"/>
                  </a:prstClr>
                </a:solidFill>
              </a:rPr>
              <a:pPr/>
              <a:t>‹#›</a:t>
            </a:fld>
            <a:endParaRPr lang="vi-VN">
              <a:solidFill>
                <a:prstClr val="black">
                  <a:tint val="75000"/>
                </a:prstClr>
              </a:solidFill>
            </a:endParaRPr>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4"/>
          <a:stretch>
            <a:fillRect/>
          </a:stretch>
        </p:blipFill>
        <p:spPr>
          <a:xfrm>
            <a:off x="9496097" y="5348894"/>
            <a:ext cx="2086303" cy="1656138"/>
          </a:xfrm>
          <a:prstGeom prst="rect">
            <a:avLst/>
          </a:prstGeom>
        </p:spPr>
      </p:pic>
    </p:spTree>
    <p:extLst>
      <p:ext uri="{BB962C8B-B14F-4D97-AF65-F5344CB8AC3E}">
        <p14:creationId xmlns:p14="http://schemas.microsoft.com/office/powerpoint/2010/main" val="98060923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2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D05C2-DFAC-4C56-AB79-14F88C463C44}" type="datetimeFigureOut">
              <a:rPr lang="en-US" smtClean="0">
                <a:solidFill>
                  <a:prstClr val="black">
                    <a:tint val="75000"/>
                  </a:prstClr>
                </a:solidFill>
              </a:rPr>
              <a:pPr/>
              <a:t>20/10/2023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46A79-4BB6-4571-96BA-38B52E158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16871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9.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hyperlink" Target="https://www.wisc-online.com/assetrepository/viewasset?id=1508" TargetMode="External"/><Relationship Id="rId2" Type="http://schemas.openxmlformats.org/officeDocument/2006/relationships/image" Target="../media/image25.jpeg"/><Relationship Id="rId1" Type="http://schemas.openxmlformats.org/officeDocument/2006/relationships/slideLayout" Target="../slideLayouts/slideLayout58.xml"/><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hyperlink" Target="https://www.wisc-online.com/assetrepository/viewasset?id=1508" TargetMode="External"/><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58.xml"/><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7"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58.xml"/><Relationship Id="rId6" Type="http://schemas.openxmlformats.org/officeDocument/2006/relationships/hyperlink" Target="http://www.allwhitebackground.com/colorful-background-images.html"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wisc-online.com/assetrepository/viewasset?id=1508" TargetMode="External"/><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8.xml"/><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13" Type="http://schemas.openxmlformats.org/officeDocument/2006/relationships/oleObject" Target="../embeddings/oleObject3.bin"/><Relationship Id="rId18" Type="http://schemas.openxmlformats.org/officeDocument/2006/relationships/image" Target="../media/image38.wmf"/><Relationship Id="rId3" Type="http://schemas.openxmlformats.org/officeDocument/2006/relationships/oleObject" Target="../embeddings/oleObject1.bin"/><Relationship Id="rId12" Type="http://schemas.openxmlformats.org/officeDocument/2006/relationships/image" Target="../media/image35.wmf"/><Relationship Id="rId17" Type="http://schemas.openxmlformats.org/officeDocument/2006/relationships/oleObject" Target="../embeddings/oleObject5.bin"/><Relationship Id="rId2" Type="http://schemas.openxmlformats.org/officeDocument/2006/relationships/slideLayout" Target="../slideLayouts/slideLayout58.xml"/><Relationship Id="rId16" Type="http://schemas.openxmlformats.org/officeDocument/2006/relationships/image" Target="../media/image37.wmf"/><Relationship Id="rId20" Type="http://schemas.openxmlformats.org/officeDocument/2006/relationships/image" Target="../media/image39.wmf"/><Relationship Id="rId1" Type="http://schemas.openxmlformats.org/officeDocument/2006/relationships/vmlDrawing" Target="../drawings/vmlDrawing1.vml"/><Relationship Id="rId6" Type="http://schemas.openxmlformats.org/officeDocument/2006/relationships/image" Target="../media/image41.jpeg"/><Relationship Id="rId11" Type="http://schemas.openxmlformats.org/officeDocument/2006/relationships/oleObject" Target="../embeddings/oleObject2.bin"/><Relationship Id="rId5" Type="http://schemas.openxmlformats.org/officeDocument/2006/relationships/image" Target="../media/image40.png"/><Relationship Id="rId15" Type="http://schemas.openxmlformats.org/officeDocument/2006/relationships/oleObject" Target="../embeddings/oleObject4.bin"/><Relationship Id="rId10" Type="http://schemas.openxmlformats.org/officeDocument/2006/relationships/image" Target="../media/image42.png"/><Relationship Id="rId19" Type="http://schemas.openxmlformats.org/officeDocument/2006/relationships/oleObject" Target="../embeddings/oleObject6.bin"/><Relationship Id="rId4" Type="http://schemas.openxmlformats.org/officeDocument/2006/relationships/image" Target="../media/image34.wmf"/><Relationship Id="rId9" Type="http://schemas.openxmlformats.org/officeDocument/2006/relationships/hyperlink" Target="https://www.wisc-online.com/assetrepository/viewasset?id=1508" TargetMode="External"/><Relationship Id="rId14" Type="http://schemas.openxmlformats.org/officeDocument/2006/relationships/image" Target="../media/image36.wmf"/></Relationships>
</file>

<file path=ppt/slides/_rels/slide16.xml.rels><?xml version="1.0" encoding="UTF-8" standalone="yes"?>
<Relationships xmlns="http://schemas.openxmlformats.org/package/2006/relationships"><Relationship Id="rId8" Type="http://schemas.openxmlformats.org/officeDocument/2006/relationships/hyperlink" Target="https://www.wisc-online.com/assetrepository/viewasset?id=1508" TargetMode="External"/><Relationship Id="rId2" Type="http://schemas.openxmlformats.org/officeDocument/2006/relationships/image" Target="../media/image43.jpeg"/><Relationship Id="rId1" Type="http://schemas.openxmlformats.org/officeDocument/2006/relationships/slideLayout" Target="../slideLayouts/slideLayout58.xml"/><Relationship Id="rId10" Type="http://schemas.openxmlformats.org/officeDocument/2006/relationships/image" Target="../media/image45.jpeg"/><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hyperlink" Target="https://www.wisc-online.com/assetrepository/viewasset?id=1508" TargetMode="External"/><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58.xml"/><Relationship Id="rId4" Type="http://schemas.openxmlformats.org/officeDocument/2006/relationships/image" Target="../media/image41.jpeg"/><Relationship Id="rId9"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gif"/><Relationship Id="rId7" Type="http://schemas.openxmlformats.org/officeDocument/2006/relationships/image" Target="../media/image53.png"/><Relationship Id="rId2" Type="http://schemas.openxmlformats.org/officeDocument/2006/relationships/image" Target="../media/image48.gif"/><Relationship Id="rId1" Type="http://schemas.openxmlformats.org/officeDocument/2006/relationships/slideLayout" Target="../slideLayouts/slideLayout100.xml"/><Relationship Id="rId6" Type="http://schemas.openxmlformats.org/officeDocument/2006/relationships/image" Target="../media/image52.gif"/><Relationship Id="rId11" Type="http://schemas.openxmlformats.org/officeDocument/2006/relationships/image" Target="../media/image57.png"/><Relationship Id="rId5" Type="http://schemas.openxmlformats.org/officeDocument/2006/relationships/image" Target="../media/image51.gif"/><Relationship Id="rId10" Type="http://schemas.openxmlformats.org/officeDocument/2006/relationships/image" Target="../media/image56.gif"/><Relationship Id="rId4" Type="http://schemas.openxmlformats.org/officeDocument/2006/relationships/image" Target="../media/image50.gif"/><Relationship Id="rId9" Type="http://schemas.openxmlformats.org/officeDocument/2006/relationships/image" Target="../media/image55.gi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slideLayout" Target="../slideLayouts/slideLayout2.xml"/><Relationship Id="rId7" Type="http://schemas.openxmlformats.org/officeDocument/2006/relationships/image" Target="../media/image9.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notesSlide" Target="../notesSlides/notesSlide3.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6.xml"/><Relationship Id="rId1" Type="http://schemas.openxmlformats.org/officeDocument/2006/relationships/slideLayout" Target="../slideLayouts/slideLayout73.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0.xml"/><Relationship Id="rId3" Type="http://schemas.openxmlformats.org/officeDocument/2006/relationships/slideLayout" Target="../slideLayouts/slideLayout2.xml"/><Relationship Id="rId7" Type="http://schemas.openxmlformats.org/officeDocument/2006/relationships/slide" Target="slide8.xml"/><Relationship Id="rId12" Type="http://schemas.openxmlformats.org/officeDocument/2006/relationships/image" Target="../media/image11.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7.xml"/><Relationship Id="rId11" Type="http://schemas.openxmlformats.org/officeDocument/2006/relationships/image" Target="../media/image10.gif"/><Relationship Id="rId5" Type="http://schemas.openxmlformats.org/officeDocument/2006/relationships/image" Target="../media/image7.png"/><Relationship Id="rId10" Type="http://schemas.openxmlformats.org/officeDocument/2006/relationships/image" Target="../media/image9.gif"/><Relationship Id="rId4" Type="http://schemas.openxmlformats.org/officeDocument/2006/relationships/notesSlide" Target="../notesSlides/notesSlide4.xml"/><Relationship Id="rId9"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slide" Target="slide6.xml"/><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4.gif"/><Relationship Id="rId5" Type="http://schemas.openxmlformats.org/officeDocument/2006/relationships/audio" Target="../media/audio4.wav"/><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6.xml"/><Relationship Id="rId5" Type="http://schemas.openxmlformats.org/officeDocument/2006/relationships/audio" Target="../media/audio4.wav"/><Relationship Id="rId4" Type="http://schemas.openxmlformats.org/officeDocument/2006/relationships/audio" Target="../media/audio3.wav"/></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slide" Target="slide6.xml"/><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4.gif"/><Relationship Id="rId5" Type="http://schemas.openxmlformats.org/officeDocument/2006/relationships/audio" Target="../media/audio4.wav"/><Relationship Id="rId4"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142714" y="2264103"/>
            <a:ext cx="5891726" cy="1485900"/>
          </a:xfrm>
          <a:prstGeom prst="rect">
            <a:avLst/>
          </a:prstGeom>
          <a:noFill/>
        </p:spPr>
        <p:txBody>
          <a:bodyPr wrap="none">
            <a:prstTxWarp prst="textDoubleWave1">
              <a:avLst/>
            </a:prstTxWarp>
            <a:spAutoFit/>
            <a:scene3d>
              <a:camera prst="orthographicFront"/>
              <a:lightRig rig="glow" dir="tl">
                <a:rot lat="0" lon="0" rev="5400000"/>
              </a:lightRig>
            </a:scene3d>
            <a:sp3d extrusionH="57150" contourW="12700">
              <a:bevelT w="25400" h="25400"/>
              <a:contourClr>
                <a:schemeClr val="accent6">
                  <a:shade val="73000"/>
                </a:schemeClr>
              </a:contourClr>
            </a:sp3d>
          </a:bodyPr>
          <a:lstStyle/>
          <a:p>
            <a:pPr algn="ctr">
              <a:lnSpc>
                <a:spcPct val="150000"/>
              </a:lnSpc>
              <a:defRPr/>
            </a:pPr>
            <a:r>
              <a:rPr lang="en-US" sz="4500" b="1" dirty="0">
                <a:ln w="11430"/>
                <a:solidFill>
                  <a:srgbClr val="FFFF00"/>
                </a:solidFill>
                <a:effectLst>
                  <a:glow rad="228600">
                    <a:srgbClr val="C0504D">
                      <a:satMod val="175000"/>
                      <a:alpha val="40000"/>
                    </a:srgbClr>
                  </a:glow>
                  <a:outerShdw blurRad="50800" dist="38100" dir="8100000" algn="tr" rotWithShape="0">
                    <a:prstClr val="black">
                      <a:alpha val="40000"/>
                    </a:prstClr>
                  </a:outerShdw>
                </a:effectLst>
                <a:latin typeface="Times New Roman" pitchFamily="18" charset="0"/>
                <a:cs typeface="Times New Roman" pitchFamily="18" charset="0"/>
              </a:rPr>
              <a:t>CHÀO MỪNG QUÝ THẦY CÔ </a:t>
            </a:r>
          </a:p>
          <a:p>
            <a:pPr algn="ctr">
              <a:lnSpc>
                <a:spcPct val="150000"/>
              </a:lnSpc>
              <a:defRPr/>
            </a:pPr>
            <a:r>
              <a:rPr lang="en-US" sz="4500" b="1" dirty="0">
                <a:ln w="11430"/>
                <a:solidFill>
                  <a:srgbClr val="FFFF00"/>
                </a:solidFill>
                <a:effectLst>
                  <a:glow rad="228600">
                    <a:srgbClr val="C0504D">
                      <a:satMod val="175000"/>
                      <a:alpha val="40000"/>
                    </a:srgbClr>
                  </a:glow>
                  <a:outerShdw blurRad="50800" dist="38100" dir="8100000" algn="tr" rotWithShape="0">
                    <a:prstClr val="black">
                      <a:alpha val="40000"/>
                    </a:prstClr>
                  </a:outerShdw>
                </a:effectLst>
                <a:latin typeface="Times New Roman" pitchFamily="18" charset="0"/>
                <a:cs typeface="Times New Roman" pitchFamily="18" charset="0"/>
              </a:rPr>
              <a:t>VÀ CÁC EM HỌC SINH</a:t>
            </a:r>
          </a:p>
        </p:txBody>
      </p:sp>
      <p:sp>
        <p:nvSpPr>
          <p:cNvPr id="6" name="Flowchart: Alternate Process 5"/>
          <p:cNvSpPr/>
          <p:nvPr/>
        </p:nvSpPr>
        <p:spPr>
          <a:xfrm>
            <a:off x="5363513" y="4175523"/>
            <a:ext cx="5246822" cy="1401188"/>
          </a:xfrm>
          <a:prstGeom prst="flowChartAlternateProcess">
            <a:avLst/>
          </a:prstGeom>
          <a:noFill/>
          <a:ln>
            <a:noFill/>
          </a:ln>
        </p:spPr>
        <p:style>
          <a:lnRef idx="1">
            <a:schemeClr val="accent2"/>
          </a:lnRef>
          <a:fillRef idx="2">
            <a:schemeClr val="accent2"/>
          </a:fillRef>
          <a:effectRef idx="1">
            <a:schemeClr val="accent2"/>
          </a:effectRef>
          <a:fontRef idx="minor">
            <a:schemeClr val="dk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2800" b="1" dirty="0" err="1">
                <a:ln w="11430"/>
                <a:solidFill>
                  <a:prstClr val="white"/>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Trường</a:t>
            </a:r>
            <a:r>
              <a:rPr lang="en-US" sz="2800" b="1" dirty="0" smtClean="0">
                <a:ln w="11430"/>
                <a:solidFill>
                  <a:prstClr val="white"/>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THCS </a:t>
            </a:r>
            <a:r>
              <a:rPr lang="en-US" sz="2800" b="1" dirty="0" err="1" smtClean="0">
                <a:ln w="11430"/>
                <a:solidFill>
                  <a:prstClr val="white"/>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Tân</a:t>
            </a:r>
            <a:r>
              <a:rPr lang="en-US" sz="2800" b="1" dirty="0" smtClean="0">
                <a:ln w="11430"/>
                <a:solidFill>
                  <a:prstClr val="white"/>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t>
            </a:r>
            <a:r>
              <a:rPr lang="en-US" sz="2800" b="1" dirty="0" err="1" smtClean="0">
                <a:ln w="11430"/>
                <a:solidFill>
                  <a:prstClr val="white"/>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Thắng</a:t>
            </a:r>
            <a:endParaRPr lang="en-US" sz="2800" b="1" dirty="0">
              <a:ln w="11430"/>
              <a:solidFill>
                <a:prstClr val="white"/>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a:p>
            <a:pPr>
              <a:defRPr/>
            </a:pPr>
            <a:r>
              <a:rPr lang="en-US" sz="2800" b="1" dirty="0">
                <a:ln w="11430"/>
                <a:solidFill>
                  <a:prstClr val="white"/>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GV: </a:t>
            </a:r>
            <a:r>
              <a:rPr lang="en-US" sz="2800" b="1" dirty="0" err="1" smtClean="0">
                <a:ln w="11430"/>
                <a:solidFill>
                  <a:prstClr val="white"/>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Lê</a:t>
            </a:r>
            <a:r>
              <a:rPr lang="en-US" sz="2800" b="1" dirty="0" smtClean="0">
                <a:ln w="11430"/>
                <a:solidFill>
                  <a:prstClr val="white"/>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t>
            </a:r>
            <a:r>
              <a:rPr lang="en-US" sz="2800" b="1" dirty="0" err="1" smtClean="0">
                <a:ln w="11430"/>
                <a:solidFill>
                  <a:prstClr val="white"/>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Thị</a:t>
            </a:r>
            <a:r>
              <a:rPr lang="en-US" sz="2800" b="1" dirty="0" smtClean="0">
                <a:ln w="11430"/>
                <a:solidFill>
                  <a:prstClr val="white"/>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t>
            </a:r>
            <a:r>
              <a:rPr lang="en-US" sz="2800" b="1" dirty="0" err="1" smtClean="0">
                <a:ln w="11430"/>
                <a:solidFill>
                  <a:prstClr val="white"/>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Hạt</a:t>
            </a:r>
            <a:endParaRPr lang="en-US" sz="2800" b="1" dirty="0" smtClean="0">
              <a:ln w="11430"/>
              <a:solidFill>
                <a:prstClr val="white"/>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a:p>
            <a:pPr>
              <a:defRPr/>
            </a:pPr>
            <a:r>
              <a:rPr lang="en-US" sz="2800" b="1" dirty="0" err="1" smtClean="0">
                <a:ln w="11430"/>
                <a:solidFill>
                  <a:prstClr val="white"/>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Lớp</a:t>
            </a:r>
            <a:r>
              <a:rPr lang="en-US" sz="2800" b="1" dirty="0" smtClean="0">
                <a:ln w="11430"/>
                <a:solidFill>
                  <a:prstClr val="white"/>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t>
            </a:r>
            <a:r>
              <a:rPr lang="en-US" sz="2800" b="1" dirty="0" smtClean="0">
                <a:ln w="11430"/>
                <a:solidFill>
                  <a:prstClr val="white"/>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6A</a:t>
            </a:r>
            <a:endParaRPr lang="en-US" sz="2800" b="1" dirty="0">
              <a:ln w="11430"/>
              <a:solidFill>
                <a:prstClr val="white"/>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grpSp>
        <p:nvGrpSpPr>
          <p:cNvPr id="10" name="Google Shape;468;p22"/>
          <p:cNvGrpSpPr/>
          <p:nvPr/>
        </p:nvGrpSpPr>
        <p:grpSpPr>
          <a:xfrm>
            <a:off x="2191923" y="2769199"/>
            <a:ext cx="303486" cy="525172"/>
            <a:chOff x="1689271" y="684050"/>
            <a:chExt cx="959791" cy="1660885"/>
          </a:xfrm>
        </p:grpSpPr>
        <p:sp>
          <p:nvSpPr>
            <p:cNvPr id="11" name="Google Shape;469;p22"/>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2" name="Google Shape;470;p22"/>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rgbClr val="65C1C9"/>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3" name="Google Shape;471;p22"/>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4" name="Google Shape;472;p22"/>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5" name="Google Shape;473;p22"/>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rgbClr val="F9585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6" name="Google Shape;474;p22"/>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rgbClr val="F9585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7" name="Google Shape;475;p22"/>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8" name="Google Shape;476;p22"/>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9" name="Google Shape;477;p22"/>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20" name="Google Shape;478;p22"/>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21" name="Google Shape;479;p22"/>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22" name="Google Shape;480;p22"/>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23" name="Google Shape;481;p22"/>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grpSp>
      <p:grpSp>
        <p:nvGrpSpPr>
          <p:cNvPr id="24" name="Google Shape;482;p22"/>
          <p:cNvGrpSpPr/>
          <p:nvPr/>
        </p:nvGrpSpPr>
        <p:grpSpPr>
          <a:xfrm>
            <a:off x="3141453" y="4380865"/>
            <a:ext cx="427819" cy="503719"/>
            <a:chOff x="1624375" y="2524866"/>
            <a:chExt cx="1353000" cy="1593039"/>
          </a:xfrm>
        </p:grpSpPr>
        <p:sp>
          <p:nvSpPr>
            <p:cNvPr id="25" name="Google Shape;483;p22"/>
            <p:cNvSpPr/>
            <p:nvPr/>
          </p:nvSpPr>
          <p:spPr>
            <a:xfrm>
              <a:off x="1624375" y="2524866"/>
              <a:ext cx="1353000" cy="1593039"/>
            </a:xfrm>
            <a:custGeom>
              <a:avLst/>
              <a:gdLst/>
              <a:ahLst/>
              <a:cxnLst/>
              <a:rect l="l" t="t" r="r" b="b"/>
              <a:pathLst>
                <a:path w="18347" h="21602" extrusionOk="0">
                  <a:moveTo>
                    <a:pt x="10866" y="1"/>
                  </a:moveTo>
                  <a:cubicBezTo>
                    <a:pt x="10643" y="1"/>
                    <a:pt x="10417" y="6"/>
                    <a:pt x="10195" y="18"/>
                  </a:cubicBezTo>
                  <a:lnTo>
                    <a:pt x="10182" y="18"/>
                  </a:lnTo>
                  <a:cubicBezTo>
                    <a:pt x="10159" y="21"/>
                    <a:pt x="10135" y="21"/>
                    <a:pt x="10112" y="21"/>
                  </a:cubicBezTo>
                  <a:cubicBezTo>
                    <a:pt x="10085" y="25"/>
                    <a:pt x="10056" y="25"/>
                    <a:pt x="10025" y="28"/>
                  </a:cubicBezTo>
                  <a:lnTo>
                    <a:pt x="10022" y="28"/>
                  </a:lnTo>
                  <a:cubicBezTo>
                    <a:pt x="8969" y="104"/>
                    <a:pt x="8279" y="344"/>
                    <a:pt x="7847" y="772"/>
                  </a:cubicBezTo>
                  <a:cubicBezTo>
                    <a:pt x="7770" y="848"/>
                    <a:pt x="7674" y="951"/>
                    <a:pt x="7545" y="1087"/>
                  </a:cubicBezTo>
                  <a:cubicBezTo>
                    <a:pt x="6481" y="2220"/>
                    <a:pt x="3130" y="5993"/>
                    <a:pt x="1712" y="8139"/>
                  </a:cubicBezTo>
                  <a:cubicBezTo>
                    <a:pt x="1057" y="9133"/>
                    <a:pt x="626" y="9933"/>
                    <a:pt x="353" y="10667"/>
                  </a:cubicBezTo>
                  <a:cubicBezTo>
                    <a:pt x="287" y="10850"/>
                    <a:pt x="227" y="11029"/>
                    <a:pt x="180" y="11201"/>
                  </a:cubicBezTo>
                  <a:cubicBezTo>
                    <a:pt x="117" y="11434"/>
                    <a:pt x="71" y="11664"/>
                    <a:pt x="41" y="11886"/>
                  </a:cubicBezTo>
                  <a:lnTo>
                    <a:pt x="38" y="11906"/>
                  </a:lnTo>
                  <a:lnTo>
                    <a:pt x="38" y="11909"/>
                  </a:lnTo>
                  <a:cubicBezTo>
                    <a:pt x="34" y="11946"/>
                    <a:pt x="31" y="11978"/>
                    <a:pt x="24" y="12012"/>
                  </a:cubicBezTo>
                  <a:cubicBezTo>
                    <a:pt x="8" y="12175"/>
                    <a:pt x="1" y="12341"/>
                    <a:pt x="4" y="12497"/>
                  </a:cubicBezTo>
                  <a:lnTo>
                    <a:pt x="4" y="12517"/>
                  </a:lnTo>
                  <a:cubicBezTo>
                    <a:pt x="4" y="12550"/>
                    <a:pt x="8" y="12584"/>
                    <a:pt x="8" y="12616"/>
                  </a:cubicBezTo>
                  <a:lnTo>
                    <a:pt x="11" y="12643"/>
                  </a:lnTo>
                  <a:cubicBezTo>
                    <a:pt x="11" y="12673"/>
                    <a:pt x="14" y="12703"/>
                    <a:pt x="14" y="12733"/>
                  </a:cubicBezTo>
                  <a:lnTo>
                    <a:pt x="18" y="12736"/>
                  </a:lnTo>
                  <a:lnTo>
                    <a:pt x="18" y="12763"/>
                  </a:lnTo>
                  <a:cubicBezTo>
                    <a:pt x="21" y="12792"/>
                    <a:pt x="24" y="12823"/>
                    <a:pt x="28" y="12855"/>
                  </a:cubicBezTo>
                  <a:cubicBezTo>
                    <a:pt x="28" y="12866"/>
                    <a:pt x="28" y="12872"/>
                    <a:pt x="31" y="12879"/>
                  </a:cubicBezTo>
                  <a:cubicBezTo>
                    <a:pt x="41" y="12959"/>
                    <a:pt x="51" y="13039"/>
                    <a:pt x="64" y="13114"/>
                  </a:cubicBezTo>
                  <a:cubicBezTo>
                    <a:pt x="68" y="13122"/>
                    <a:pt x="68" y="13128"/>
                    <a:pt x="71" y="13134"/>
                  </a:cubicBezTo>
                  <a:cubicBezTo>
                    <a:pt x="74" y="13168"/>
                    <a:pt x="81" y="13198"/>
                    <a:pt x="88" y="13228"/>
                  </a:cubicBezTo>
                  <a:cubicBezTo>
                    <a:pt x="91" y="13238"/>
                    <a:pt x="94" y="13248"/>
                    <a:pt x="94" y="13258"/>
                  </a:cubicBezTo>
                  <a:lnTo>
                    <a:pt x="97" y="13264"/>
                  </a:lnTo>
                  <a:cubicBezTo>
                    <a:pt x="101" y="13291"/>
                    <a:pt x="108" y="13318"/>
                    <a:pt x="114" y="13344"/>
                  </a:cubicBezTo>
                  <a:cubicBezTo>
                    <a:pt x="117" y="13358"/>
                    <a:pt x="120" y="13370"/>
                    <a:pt x="124" y="13384"/>
                  </a:cubicBezTo>
                  <a:cubicBezTo>
                    <a:pt x="131" y="13407"/>
                    <a:pt x="137" y="13433"/>
                    <a:pt x="148" y="13457"/>
                  </a:cubicBezTo>
                  <a:cubicBezTo>
                    <a:pt x="151" y="13470"/>
                    <a:pt x="154" y="13484"/>
                    <a:pt x="157" y="13497"/>
                  </a:cubicBezTo>
                  <a:cubicBezTo>
                    <a:pt x="164" y="13523"/>
                    <a:pt x="174" y="13547"/>
                    <a:pt x="180" y="13570"/>
                  </a:cubicBezTo>
                  <a:lnTo>
                    <a:pt x="183" y="13577"/>
                  </a:lnTo>
                  <a:cubicBezTo>
                    <a:pt x="187" y="13586"/>
                    <a:pt x="191" y="13600"/>
                    <a:pt x="194" y="13610"/>
                  </a:cubicBezTo>
                  <a:cubicBezTo>
                    <a:pt x="203" y="13637"/>
                    <a:pt x="211" y="13663"/>
                    <a:pt x="220" y="13689"/>
                  </a:cubicBezTo>
                  <a:lnTo>
                    <a:pt x="220" y="13692"/>
                  </a:lnTo>
                  <a:cubicBezTo>
                    <a:pt x="227" y="13703"/>
                    <a:pt x="230" y="13712"/>
                    <a:pt x="234" y="13723"/>
                  </a:cubicBezTo>
                  <a:cubicBezTo>
                    <a:pt x="247" y="13759"/>
                    <a:pt x="260" y="13796"/>
                    <a:pt x="277" y="13832"/>
                  </a:cubicBezTo>
                  <a:cubicBezTo>
                    <a:pt x="280" y="13839"/>
                    <a:pt x="283" y="13849"/>
                    <a:pt x="287" y="13856"/>
                  </a:cubicBezTo>
                  <a:cubicBezTo>
                    <a:pt x="300" y="13889"/>
                    <a:pt x="310" y="13912"/>
                    <a:pt x="320" y="13939"/>
                  </a:cubicBezTo>
                  <a:cubicBezTo>
                    <a:pt x="327" y="13948"/>
                    <a:pt x="330" y="13962"/>
                    <a:pt x="337" y="13971"/>
                  </a:cubicBezTo>
                  <a:lnTo>
                    <a:pt x="340" y="13979"/>
                  </a:lnTo>
                  <a:cubicBezTo>
                    <a:pt x="350" y="13999"/>
                    <a:pt x="360" y="14022"/>
                    <a:pt x="370" y="14045"/>
                  </a:cubicBezTo>
                  <a:cubicBezTo>
                    <a:pt x="376" y="14058"/>
                    <a:pt x="387" y="14075"/>
                    <a:pt x="393" y="14088"/>
                  </a:cubicBezTo>
                  <a:cubicBezTo>
                    <a:pt x="403" y="14108"/>
                    <a:pt x="413" y="14131"/>
                    <a:pt x="423" y="14151"/>
                  </a:cubicBezTo>
                  <a:cubicBezTo>
                    <a:pt x="433" y="14164"/>
                    <a:pt x="439" y="14181"/>
                    <a:pt x="447" y="14195"/>
                  </a:cubicBezTo>
                  <a:cubicBezTo>
                    <a:pt x="459" y="14215"/>
                    <a:pt x="470" y="14238"/>
                    <a:pt x="482" y="14258"/>
                  </a:cubicBezTo>
                  <a:lnTo>
                    <a:pt x="486" y="14261"/>
                  </a:lnTo>
                  <a:cubicBezTo>
                    <a:pt x="493" y="14274"/>
                    <a:pt x="499" y="14287"/>
                    <a:pt x="506" y="14297"/>
                  </a:cubicBezTo>
                  <a:cubicBezTo>
                    <a:pt x="519" y="14321"/>
                    <a:pt x="533" y="14344"/>
                    <a:pt x="546" y="14367"/>
                  </a:cubicBezTo>
                  <a:lnTo>
                    <a:pt x="549" y="14370"/>
                  </a:lnTo>
                  <a:cubicBezTo>
                    <a:pt x="553" y="14380"/>
                    <a:pt x="559" y="14390"/>
                    <a:pt x="566" y="14400"/>
                  </a:cubicBezTo>
                  <a:cubicBezTo>
                    <a:pt x="589" y="14437"/>
                    <a:pt x="609" y="14470"/>
                    <a:pt x="629" y="14500"/>
                  </a:cubicBezTo>
                  <a:cubicBezTo>
                    <a:pt x="901" y="14912"/>
                    <a:pt x="1290" y="15234"/>
                    <a:pt x="1788" y="15457"/>
                  </a:cubicBezTo>
                  <a:cubicBezTo>
                    <a:pt x="2167" y="15622"/>
                    <a:pt x="2599" y="15732"/>
                    <a:pt x="3110" y="15789"/>
                  </a:cubicBezTo>
                  <a:cubicBezTo>
                    <a:pt x="3413" y="15823"/>
                    <a:pt x="3725" y="15835"/>
                    <a:pt x="4033" y="15835"/>
                  </a:cubicBezTo>
                  <a:cubicBezTo>
                    <a:pt x="4576" y="15835"/>
                    <a:pt x="5108" y="15796"/>
                    <a:pt x="5568" y="15762"/>
                  </a:cubicBezTo>
                  <a:cubicBezTo>
                    <a:pt x="5898" y="15738"/>
                    <a:pt x="6212" y="15714"/>
                    <a:pt x="6431" y="15714"/>
                  </a:cubicBezTo>
                  <a:cubicBezTo>
                    <a:pt x="6485" y="15714"/>
                    <a:pt x="6533" y="15716"/>
                    <a:pt x="6574" y="15719"/>
                  </a:cubicBezTo>
                  <a:cubicBezTo>
                    <a:pt x="6591" y="15719"/>
                    <a:pt x="6611" y="15719"/>
                    <a:pt x="6628" y="15722"/>
                  </a:cubicBezTo>
                  <a:cubicBezTo>
                    <a:pt x="6837" y="15732"/>
                    <a:pt x="7036" y="15732"/>
                    <a:pt x="7226" y="15732"/>
                  </a:cubicBezTo>
                  <a:cubicBezTo>
                    <a:pt x="7431" y="15732"/>
                    <a:pt x="7764" y="15732"/>
                    <a:pt x="7896" y="15769"/>
                  </a:cubicBezTo>
                  <a:cubicBezTo>
                    <a:pt x="7900" y="15779"/>
                    <a:pt x="7907" y="15792"/>
                    <a:pt x="7910" y="15809"/>
                  </a:cubicBezTo>
                  <a:lnTo>
                    <a:pt x="7910" y="15812"/>
                  </a:lnTo>
                  <a:cubicBezTo>
                    <a:pt x="7920" y="15845"/>
                    <a:pt x="7930" y="15889"/>
                    <a:pt x="7933" y="15935"/>
                  </a:cubicBezTo>
                  <a:lnTo>
                    <a:pt x="7936" y="15941"/>
                  </a:lnTo>
                  <a:cubicBezTo>
                    <a:pt x="7936" y="15948"/>
                    <a:pt x="7936" y="15955"/>
                    <a:pt x="7940" y="15961"/>
                  </a:cubicBezTo>
                  <a:cubicBezTo>
                    <a:pt x="7940" y="15972"/>
                    <a:pt x="7940" y="15984"/>
                    <a:pt x="7943" y="15995"/>
                  </a:cubicBezTo>
                  <a:lnTo>
                    <a:pt x="7943" y="16004"/>
                  </a:lnTo>
                  <a:cubicBezTo>
                    <a:pt x="7950" y="16081"/>
                    <a:pt x="7953" y="16174"/>
                    <a:pt x="7953" y="16283"/>
                  </a:cubicBezTo>
                  <a:cubicBezTo>
                    <a:pt x="7946" y="16506"/>
                    <a:pt x="7940" y="16735"/>
                    <a:pt x="7933" y="16954"/>
                  </a:cubicBezTo>
                  <a:cubicBezTo>
                    <a:pt x="7907" y="17768"/>
                    <a:pt x="7883" y="18539"/>
                    <a:pt x="7966" y="19203"/>
                  </a:cubicBezTo>
                  <a:cubicBezTo>
                    <a:pt x="8052" y="19891"/>
                    <a:pt x="8239" y="20386"/>
                    <a:pt x="8554" y="20764"/>
                  </a:cubicBezTo>
                  <a:lnTo>
                    <a:pt x="8561" y="20771"/>
                  </a:lnTo>
                  <a:cubicBezTo>
                    <a:pt x="8581" y="20798"/>
                    <a:pt x="8604" y="20821"/>
                    <a:pt x="8627" y="20847"/>
                  </a:cubicBezTo>
                  <a:lnTo>
                    <a:pt x="8641" y="20861"/>
                  </a:lnTo>
                  <a:cubicBezTo>
                    <a:pt x="8697" y="20917"/>
                    <a:pt x="8753" y="20971"/>
                    <a:pt x="8817" y="21020"/>
                  </a:cubicBezTo>
                  <a:cubicBezTo>
                    <a:pt x="8820" y="21023"/>
                    <a:pt x="8826" y="21030"/>
                    <a:pt x="8830" y="21034"/>
                  </a:cubicBezTo>
                  <a:cubicBezTo>
                    <a:pt x="8857" y="21054"/>
                    <a:pt x="8883" y="21074"/>
                    <a:pt x="8913" y="21093"/>
                  </a:cubicBezTo>
                  <a:cubicBezTo>
                    <a:pt x="8917" y="21097"/>
                    <a:pt x="8923" y="21103"/>
                    <a:pt x="8929" y="21106"/>
                  </a:cubicBezTo>
                  <a:cubicBezTo>
                    <a:pt x="8956" y="21126"/>
                    <a:pt x="8983" y="21143"/>
                    <a:pt x="9009" y="21160"/>
                  </a:cubicBezTo>
                  <a:lnTo>
                    <a:pt x="9029" y="21170"/>
                  </a:lnTo>
                  <a:cubicBezTo>
                    <a:pt x="9066" y="21193"/>
                    <a:pt x="9102" y="21213"/>
                    <a:pt x="9139" y="21233"/>
                  </a:cubicBezTo>
                  <a:cubicBezTo>
                    <a:pt x="9145" y="21233"/>
                    <a:pt x="9149" y="21236"/>
                    <a:pt x="9156" y="21239"/>
                  </a:cubicBezTo>
                  <a:cubicBezTo>
                    <a:pt x="9185" y="21253"/>
                    <a:pt x="9216" y="21270"/>
                    <a:pt x="9245" y="21282"/>
                  </a:cubicBezTo>
                  <a:cubicBezTo>
                    <a:pt x="9255" y="21286"/>
                    <a:pt x="9262" y="21290"/>
                    <a:pt x="9268" y="21293"/>
                  </a:cubicBezTo>
                  <a:lnTo>
                    <a:pt x="9271" y="21293"/>
                  </a:lnTo>
                  <a:cubicBezTo>
                    <a:pt x="9302" y="21302"/>
                    <a:pt x="9331" y="21316"/>
                    <a:pt x="9361" y="21325"/>
                  </a:cubicBezTo>
                  <a:lnTo>
                    <a:pt x="9358" y="21325"/>
                  </a:lnTo>
                  <a:cubicBezTo>
                    <a:pt x="9368" y="21329"/>
                    <a:pt x="9378" y="21333"/>
                    <a:pt x="9385" y="21336"/>
                  </a:cubicBezTo>
                  <a:lnTo>
                    <a:pt x="9388" y="21336"/>
                  </a:lnTo>
                  <a:cubicBezTo>
                    <a:pt x="9428" y="21349"/>
                    <a:pt x="9464" y="21359"/>
                    <a:pt x="9504" y="21372"/>
                  </a:cubicBezTo>
                  <a:cubicBezTo>
                    <a:pt x="10049" y="21518"/>
                    <a:pt x="10853" y="21601"/>
                    <a:pt x="11667" y="21601"/>
                  </a:cubicBezTo>
                  <a:cubicBezTo>
                    <a:pt x="11802" y="21601"/>
                    <a:pt x="11935" y="21598"/>
                    <a:pt x="12069" y="21595"/>
                  </a:cubicBezTo>
                  <a:cubicBezTo>
                    <a:pt x="13277" y="21552"/>
                    <a:pt x="14184" y="21339"/>
                    <a:pt x="14765" y="20960"/>
                  </a:cubicBezTo>
                  <a:cubicBezTo>
                    <a:pt x="15426" y="20528"/>
                    <a:pt x="15566" y="19675"/>
                    <a:pt x="15613" y="18981"/>
                  </a:cubicBezTo>
                  <a:cubicBezTo>
                    <a:pt x="15656" y="18340"/>
                    <a:pt x="15626" y="17589"/>
                    <a:pt x="15599" y="16868"/>
                  </a:cubicBezTo>
                  <a:cubicBezTo>
                    <a:pt x="15583" y="16396"/>
                    <a:pt x="15566" y="15952"/>
                    <a:pt x="15569" y="15576"/>
                  </a:cubicBezTo>
                  <a:cubicBezTo>
                    <a:pt x="15569" y="15463"/>
                    <a:pt x="15573" y="15370"/>
                    <a:pt x="15579" y="15291"/>
                  </a:cubicBezTo>
                  <a:cubicBezTo>
                    <a:pt x="15629" y="15294"/>
                    <a:pt x="15679" y="15297"/>
                    <a:pt x="15722" y="15300"/>
                  </a:cubicBezTo>
                  <a:cubicBezTo>
                    <a:pt x="15871" y="15310"/>
                    <a:pt x="16029" y="15320"/>
                    <a:pt x="16192" y="15320"/>
                  </a:cubicBezTo>
                  <a:cubicBezTo>
                    <a:pt x="16427" y="15320"/>
                    <a:pt x="16674" y="15299"/>
                    <a:pt x="16921" y="15224"/>
                  </a:cubicBezTo>
                  <a:cubicBezTo>
                    <a:pt x="17549" y="15035"/>
                    <a:pt x="17974" y="14557"/>
                    <a:pt x="18124" y="13882"/>
                  </a:cubicBezTo>
                  <a:lnTo>
                    <a:pt x="18127" y="13879"/>
                  </a:lnTo>
                  <a:cubicBezTo>
                    <a:pt x="18130" y="13859"/>
                    <a:pt x="18134" y="13839"/>
                    <a:pt x="18140" y="13819"/>
                  </a:cubicBezTo>
                  <a:lnTo>
                    <a:pt x="18140" y="13802"/>
                  </a:lnTo>
                  <a:cubicBezTo>
                    <a:pt x="18147" y="13772"/>
                    <a:pt x="18153" y="13743"/>
                    <a:pt x="18160" y="13709"/>
                  </a:cubicBezTo>
                  <a:lnTo>
                    <a:pt x="18160" y="13703"/>
                  </a:lnTo>
                  <a:cubicBezTo>
                    <a:pt x="18184" y="13583"/>
                    <a:pt x="18207" y="13450"/>
                    <a:pt x="18224" y="13311"/>
                  </a:cubicBezTo>
                  <a:lnTo>
                    <a:pt x="18224" y="13307"/>
                  </a:lnTo>
                  <a:cubicBezTo>
                    <a:pt x="18227" y="13281"/>
                    <a:pt x="18230" y="13254"/>
                    <a:pt x="18233" y="13231"/>
                  </a:cubicBezTo>
                  <a:lnTo>
                    <a:pt x="18236" y="13218"/>
                  </a:lnTo>
                  <a:cubicBezTo>
                    <a:pt x="18240" y="13194"/>
                    <a:pt x="18244" y="13168"/>
                    <a:pt x="18247" y="13148"/>
                  </a:cubicBezTo>
                  <a:lnTo>
                    <a:pt x="18247" y="13128"/>
                  </a:lnTo>
                  <a:cubicBezTo>
                    <a:pt x="18250" y="13102"/>
                    <a:pt x="18253" y="13075"/>
                    <a:pt x="18256" y="13048"/>
                  </a:cubicBezTo>
                  <a:lnTo>
                    <a:pt x="18260" y="13032"/>
                  </a:lnTo>
                  <a:cubicBezTo>
                    <a:pt x="18260" y="13008"/>
                    <a:pt x="18264" y="12982"/>
                    <a:pt x="18267" y="12959"/>
                  </a:cubicBezTo>
                  <a:lnTo>
                    <a:pt x="18270" y="12919"/>
                  </a:lnTo>
                  <a:cubicBezTo>
                    <a:pt x="18273" y="12902"/>
                    <a:pt x="18273" y="12886"/>
                    <a:pt x="18273" y="12872"/>
                  </a:cubicBezTo>
                  <a:lnTo>
                    <a:pt x="18293" y="12653"/>
                  </a:lnTo>
                  <a:cubicBezTo>
                    <a:pt x="18296" y="12633"/>
                    <a:pt x="18296" y="12616"/>
                    <a:pt x="18296" y="12600"/>
                  </a:cubicBezTo>
                  <a:lnTo>
                    <a:pt x="18299" y="12564"/>
                  </a:lnTo>
                  <a:cubicBezTo>
                    <a:pt x="18303" y="12533"/>
                    <a:pt x="18303" y="12504"/>
                    <a:pt x="18307" y="12474"/>
                  </a:cubicBezTo>
                  <a:cubicBezTo>
                    <a:pt x="18346" y="11823"/>
                    <a:pt x="18343" y="11178"/>
                    <a:pt x="18293" y="10663"/>
                  </a:cubicBezTo>
                  <a:cubicBezTo>
                    <a:pt x="18207" y="9783"/>
                    <a:pt x="17984" y="9258"/>
                    <a:pt x="17572" y="8960"/>
                  </a:cubicBezTo>
                  <a:cubicBezTo>
                    <a:pt x="17018" y="8551"/>
                    <a:pt x="16360" y="8524"/>
                    <a:pt x="15878" y="8508"/>
                  </a:cubicBezTo>
                  <a:cubicBezTo>
                    <a:pt x="15815" y="8504"/>
                    <a:pt x="15739" y="8501"/>
                    <a:pt x="15665" y="8498"/>
                  </a:cubicBezTo>
                  <a:cubicBezTo>
                    <a:pt x="15662" y="8484"/>
                    <a:pt x="15662" y="8471"/>
                    <a:pt x="15659" y="8458"/>
                  </a:cubicBezTo>
                  <a:cubicBezTo>
                    <a:pt x="15649" y="8272"/>
                    <a:pt x="15689" y="7525"/>
                    <a:pt x="15725" y="6867"/>
                  </a:cubicBezTo>
                  <a:cubicBezTo>
                    <a:pt x="15772" y="5957"/>
                    <a:pt x="15835" y="4824"/>
                    <a:pt x="15845" y="3851"/>
                  </a:cubicBezTo>
                  <a:cubicBezTo>
                    <a:pt x="15862" y="2263"/>
                    <a:pt x="15739" y="1699"/>
                    <a:pt x="15549" y="1340"/>
                  </a:cubicBezTo>
                  <a:cubicBezTo>
                    <a:pt x="15304" y="868"/>
                    <a:pt x="14985" y="539"/>
                    <a:pt x="14577" y="333"/>
                  </a:cubicBezTo>
                  <a:cubicBezTo>
                    <a:pt x="14091" y="91"/>
                    <a:pt x="13593" y="88"/>
                    <a:pt x="13151" y="84"/>
                  </a:cubicBezTo>
                  <a:cubicBezTo>
                    <a:pt x="13028" y="81"/>
                    <a:pt x="12902" y="81"/>
                    <a:pt x="12776" y="74"/>
                  </a:cubicBezTo>
                  <a:cubicBezTo>
                    <a:pt x="12679" y="71"/>
                    <a:pt x="12564" y="65"/>
                    <a:pt x="12424" y="57"/>
                  </a:cubicBezTo>
                  <a:cubicBezTo>
                    <a:pt x="12013" y="34"/>
                    <a:pt x="11450" y="1"/>
                    <a:pt x="10866"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26" name="Google Shape;484;p22"/>
            <p:cNvSpPr/>
            <p:nvPr/>
          </p:nvSpPr>
          <p:spPr>
            <a:xfrm>
              <a:off x="1691041" y="2594186"/>
              <a:ext cx="1213769" cy="1443263"/>
            </a:xfrm>
            <a:custGeom>
              <a:avLst/>
              <a:gdLst/>
              <a:ahLst/>
              <a:cxnLst/>
              <a:rect l="l" t="t" r="r" b="b"/>
              <a:pathLst>
                <a:path w="16459" h="19571" extrusionOk="0">
                  <a:moveTo>
                    <a:pt x="8876" y="4638"/>
                  </a:moveTo>
                  <a:cubicBezTo>
                    <a:pt x="9015" y="4638"/>
                    <a:pt x="9135" y="4851"/>
                    <a:pt x="9221" y="5179"/>
                  </a:cubicBezTo>
                  <a:cubicBezTo>
                    <a:pt x="9235" y="5223"/>
                    <a:pt x="9244" y="5266"/>
                    <a:pt x="9255" y="5312"/>
                  </a:cubicBezTo>
                  <a:cubicBezTo>
                    <a:pt x="9500" y="6459"/>
                    <a:pt x="9364" y="8660"/>
                    <a:pt x="8264" y="8660"/>
                  </a:cubicBezTo>
                  <a:cubicBezTo>
                    <a:pt x="8264" y="8660"/>
                    <a:pt x="8128" y="8700"/>
                    <a:pt x="7956" y="8711"/>
                  </a:cubicBezTo>
                  <a:cubicBezTo>
                    <a:pt x="7929" y="8712"/>
                    <a:pt x="7902" y="8713"/>
                    <a:pt x="7873" y="8713"/>
                  </a:cubicBezTo>
                  <a:cubicBezTo>
                    <a:pt x="7845" y="8713"/>
                    <a:pt x="7816" y="8712"/>
                    <a:pt x="7786" y="8711"/>
                  </a:cubicBezTo>
                  <a:cubicBezTo>
                    <a:pt x="7375" y="8677"/>
                    <a:pt x="6909" y="8408"/>
                    <a:pt x="7388" y="7172"/>
                  </a:cubicBezTo>
                  <a:cubicBezTo>
                    <a:pt x="7982" y="5645"/>
                    <a:pt x="8272" y="4638"/>
                    <a:pt x="8876" y="4638"/>
                  </a:cubicBezTo>
                  <a:close/>
                  <a:moveTo>
                    <a:pt x="9977" y="0"/>
                  </a:moveTo>
                  <a:cubicBezTo>
                    <a:pt x="9715" y="0"/>
                    <a:pt x="9450" y="7"/>
                    <a:pt x="9195" y="25"/>
                  </a:cubicBezTo>
                  <a:cubicBezTo>
                    <a:pt x="8531" y="74"/>
                    <a:pt x="7936" y="197"/>
                    <a:pt x="7660" y="473"/>
                  </a:cubicBezTo>
                  <a:cubicBezTo>
                    <a:pt x="7597" y="540"/>
                    <a:pt x="7501" y="639"/>
                    <a:pt x="7384" y="765"/>
                  </a:cubicBezTo>
                  <a:cubicBezTo>
                    <a:pt x="6262" y="1961"/>
                    <a:pt x="2994" y="5654"/>
                    <a:pt x="1655" y="7681"/>
                  </a:cubicBezTo>
                  <a:cubicBezTo>
                    <a:pt x="1087" y="8541"/>
                    <a:pt x="659" y="9309"/>
                    <a:pt x="403" y="10006"/>
                  </a:cubicBezTo>
                  <a:cubicBezTo>
                    <a:pt x="346" y="10158"/>
                    <a:pt x="296" y="10308"/>
                    <a:pt x="256" y="10454"/>
                  </a:cubicBezTo>
                  <a:cubicBezTo>
                    <a:pt x="1" y="11377"/>
                    <a:pt x="84" y="12182"/>
                    <a:pt x="575" y="12925"/>
                  </a:cubicBezTo>
                  <a:cubicBezTo>
                    <a:pt x="1042" y="13638"/>
                    <a:pt x="2078" y="13804"/>
                    <a:pt x="3131" y="13804"/>
                  </a:cubicBezTo>
                  <a:cubicBezTo>
                    <a:pt x="3583" y="13804"/>
                    <a:pt x="4039" y="13773"/>
                    <a:pt x="4455" y="13743"/>
                  </a:cubicBezTo>
                  <a:cubicBezTo>
                    <a:pt x="4869" y="13713"/>
                    <a:pt x="5243" y="13682"/>
                    <a:pt x="5533" y="13682"/>
                  </a:cubicBezTo>
                  <a:cubicBezTo>
                    <a:pt x="5608" y="13682"/>
                    <a:pt x="5678" y="13684"/>
                    <a:pt x="5741" y="13689"/>
                  </a:cubicBezTo>
                  <a:cubicBezTo>
                    <a:pt x="5870" y="13698"/>
                    <a:pt x="6000" y="13701"/>
                    <a:pt x="6130" y="13701"/>
                  </a:cubicBezTo>
                  <a:cubicBezTo>
                    <a:pt x="6193" y="13701"/>
                    <a:pt x="6256" y="13701"/>
                    <a:pt x="6319" y="13699"/>
                  </a:cubicBezTo>
                  <a:cubicBezTo>
                    <a:pt x="6324" y="13699"/>
                    <a:pt x="6330" y="13699"/>
                    <a:pt x="6336" y="13699"/>
                  </a:cubicBezTo>
                  <a:cubicBezTo>
                    <a:pt x="7076" y="13699"/>
                    <a:pt x="7762" y="13703"/>
                    <a:pt x="7985" y="14526"/>
                  </a:cubicBezTo>
                  <a:cubicBezTo>
                    <a:pt x="8016" y="14630"/>
                    <a:pt x="8036" y="14749"/>
                    <a:pt x="8048" y="14882"/>
                  </a:cubicBezTo>
                  <a:cubicBezTo>
                    <a:pt x="8062" y="15004"/>
                    <a:pt x="8065" y="15141"/>
                    <a:pt x="8062" y="15291"/>
                  </a:cubicBezTo>
                  <a:cubicBezTo>
                    <a:pt x="8042" y="16300"/>
                    <a:pt x="7976" y="17304"/>
                    <a:pt x="8072" y="18064"/>
                  </a:cubicBezTo>
                  <a:cubicBezTo>
                    <a:pt x="8102" y="18310"/>
                    <a:pt x="8148" y="18532"/>
                    <a:pt x="8218" y="18719"/>
                  </a:cubicBezTo>
                  <a:cubicBezTo>
                    <a:pt x="8344" y="19054"/>
                    <a:pt x="8543" y="19286"/>
                    <a:pt x="8862" y="19373"/>
                  </a:cubicBezTo>
                  <a:cubicBezTo>
                    <a:pt x="9309" y="19494"/>
                    <a:pt x="10024" y="19571"/>
                    <a:pt x="10766" y="19571"/>
                  </a:cubicBezTo>
                  <a:cubicBezTo>
                    <a:pt x="11750" y="19571"/>
                    <a:pt x="12782" y="19437"/>
                    <a:pt x="13307" y="19094"/>
                  </a:cubicBezTo>
                  <a:cubicBezTo>
                    <a:pt x="14231" y="18492"/>
                    <a:pt x="13187" y="13606"/>
                    <a:pt x="13948" y="13327"/>
                  </a:cubicBezTo>
                  <a:cubicBezTo>
                    <a:pt x="14106" y="13271"/>
                    <a:pt x="14285" y="13254"/>
                    <a:pt x="14473" y="13254"/>
                  </a:cubicBezTo>
                  <a:cubicBezTo>
                    <a:pt x="14605" y="13254"/>
                    <a:pt x="14742" y="13262"/>
                    <a:pt x="14878" y="13271"/>
                  </a:cubicBezTo>
                  <a:cubicBezTo>
                    <a:pt x="15015" y="13279"/>
                    <a:pt x="15151" y="13287"/>
                    <a:pt x="15281" y="13287"/>
                  </a:cubicBezTo>
                  <a:cubicBezTo>
                    <a:pt x="15728" y="13287"/>
                    <a:pt x="16109" y="13188"/>
                    <a:pt x="16230" y="12646"/>
                  </a:cubicBezTo>
                  <a:cubicBezTo>
                    <a:pt x="16239" y="12600"/>
                    <a:pt x="16250" y="12553"/>
                    <a:pt x="16259" y="12501"/>
                  </a:cubicBezTo>
                  <a:cubicBezTo>
                    <a:pt x="16316" y="12194"/>
                    <a:pt x="16363" y="11803"/>
                    <a:pt x="16389" y="11394"/>
                  </a:cubicBezTo>
                  <a:cubicBezTo>
                    <a:pt x="16459" y="10275"/>
                    <a:pt x="16393" y="8996"/>
                    <a:pt x="16070" y="8760"/>
                  </a:cubicBezTo>
                  <a:cubicBezTo>
                    <a:pt x="15486" y="8335"/>
                    <a:pt x="14486" y="8664"/>
                    <a:pt x="13991" y="8315"/>
                  </a:cubicBezTo>
                  <a:cubicBezTo>
                    <a:pt x="13978" y="8305"/>
                    <a:pt x="13961" y="8295"/>
                    <a:pt x="13948" y="8282"/>
                  </a:cubicBezTo>
                  <a:cubicBezTo>
                    <a:pt x="13948" y="8282"/>
                    <a:pt x="13828" y="8162"/>
                    <a:pt x="13748" y="7561"/>
                  </a:cubicBezTo>
                  <a:cubicBezTo>
                    <a:pt x="13665" y="6960"/>
                    <a:pt x="14191" y="1636"/>
                    <a:pt x="13748" y="795"/>
                  </a:cubicBezTo>
                  <a:cubicBezTo>
                    <a:pt x="13593" y="500"/>
                    <a:pt x="13417" y="327"/>
                    <a:pt x="13214" y="227"/>
                  </a:cubicBezTo>
                  <a:cubicBezTo>
                    <a:pt x="12848" y="41"/>
                    <a:pt x="12397" y="101"/>
                    <a:pt x="11825" y="74"/>
                  </a:cubicBezTo>
                  <a:cubicBezTo>
                    <a:pt x="11723" y="71"/>
                    <a:pt x="11593" y="61"/>
                    <a:pt x="11447" y="54"/>
                  </a:cubicBezTo>
                  <a:cubicBezTo>
                    <a:pt x="11048" y="29"/>
                    <a:pt x="10519" y="0"/>
                    <a:pt x="9977" y="0"/>
                  </a:cubicBezTo>
                  <a:close/>
                </a:path>
              </a:pathLst>
            </a:custGeom>
            <a:solidFill>
              <a:srgbClr val="FFE466"/>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27" name="Google Shape;485;p22"/>
            <p:cNvSpPr/>
            <p:nvPr/>
          </p:nvSpPr>
          <p:spPr>
            <a:xfrm>
              <a:off x="2535129" y="2597210"/>
              <a:ext cx="184510" cy="607733"/>
            </a:xfrm>
            <a:custGeom>
              <a:avLst/>
              <a:gdLst/>
              <a:ahLst/>
              <a:cxnLst/>
              <a:rect l="l" t="t" r="r" b="b"/>
              <a:pathLst>
                <a:path w="2502" h="8241" extrusionOk="0">
                  <a:moveTo>
                    <a:pt x="1" y="13"/>
                  </a:moveTo>
                  <a:lnTo>
                    <a:pt x="1" y="13"/>
                  </a:lnTo>
                  <a:cubicBezTo>
                    <a:pt x="971" y="209"/>
                    <a:pt x="1615" y="568"/>
                    <a:pt x="1684" y="1641"/>
                  </a:cubicBezTo>
                  <a:cubicBezTo>
                    <a:pt x="1698" y="1840"/>
                    <a:pt x="1704" y="2066"/>
                    <a:pt x="1704" y="2312"/>
                  </a:cubicBezTo>
                  <a:cubicBezTo>
                    <a:pt x="1704" y="3893"/>
                    <a:pt x="1456" y="6248"/>
                    <a:pt x="1333" y="7085"/>
                  </a:cubicBezTo>
                  <a:cubicBezTo>
                    <a:pt x="1313" y="7201"/>
                    <a:pt x="1306" y="7304"/>
                    <a:pt x="1306" y="7397"/>
                  </a:cubicBezTo>
                  <a:cubicBezTo>
                    <a:pt x="1306" y="8081"/>
                    <a:pt x="1758" y="8187"/>
                    <a:pt x="2502" y="8241"/>
                  </a:cubicBezTo>
                  <a:cubicBezTo>
                    <a:pt x="2502" y="8241"/>
                    <a:pt x="2382" y="8121"/>
                    <a:pt x="2302" y="7520"/>
                  </a:cubicBezTo>
                  <a:cubicBezTo>
                    <a:pt x="2296" y="7477"/>
                    <a:pt x="2293" y="7407"/>
                    <a:pt x="2293" y="7314"/>
                  </a:cubicBezTo>
                  <a:cubicBezTo>
                    <a:pt x="2293" y="6533"/>
                    <a:pt x="2482" y="4198"/>
                    <a:pt x="2482" y="2511"/>
                  </a:cubicBezTo>
                  <a:cubicBezTo>
                    <a:pt x="2482" y="1681"/>
                    <a:pt x="2435" y="1010"/>
                    <a:pt x="2302" y="754"/>
                  </a:cubicBezTo>
                  <a:cubicBezTo>
                    <a:pt x="2147" y="459"/>
                    <a:pt x="1971" y="286"/>
                    <a:pt x="1768" y="186"/>
                  </a:cubicBezTo>
                  <a:cubicBezTo>
                    <a:pt x="1402" y="0"/>
                    <a:pt x="951" y="60"/>
                    <a:pt x="379" y="33"/>
                  </a:cubicBezTo>
                  <a:cubicBezTo>
                    <a:pt x="277" y="30"/>
                    <a:pt x="147" y="20"/>
                    <a:pt x="1" y="13"/>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28" name="Google Shape;486;p22"/>
            <p:cNvSpPr/>
            <p:nvPr/>
          </p:nvSpPr>
          <p:spPr>
            <a:xfrm>
              <a:off x="1733370" y="3547337"/>
              <a:ext cx="546598" cy="118139"/>
            </a:xfrm>
            <a:custGeom>
              <a:avLst/>
              <a:gdLst/>
              <a:ahLst/>
              <a:cxnLst/>
              <a:rect l="l" t="t" r="r" b="b"/>
              <a:pathLst>
                <a:path w="7412" h="1602" extrusionOk="0">
                  <a:moveTo>
                    <a:pt x="2612" y="877"/>
                  </a:moveTo>
                  <a:lnTo>
                    <a:pt x="2556" y="877"/>
                  </a:lnTo>
                  <a:lnTo>
                    <a:pt x="2556" y="877"/>
                  </a:lnTo>
                  <a:lnTo>
                    <a:pt x="2612" y="877"/>
                  </a:lnTo>
                  <a:close/>
                  <a:moveTo>
                    <a:pt x="4429" y="778"/>
                  </a:moveTo>
                  <a:cubicBezTo>
                    <a:pt x="4256" y="791"/>
                    <a:pt x="4074" y="804"/>
                    <a:pt x="3881" y="818"/>
                  </a:cubicBezTo>
                  <a:cubicBezTo>
                    <a:pt x="3761" y="828"/>
                    <a:pt x="3635" y="834"/>
                    <a:pt x="3512" y="844"/>
                  </a:cubicBezTo>
                  <a:cubicBezTo>
                    <a:pt x="3635" y="834"/>
                    <a:pt x="3761" y="828"/>
                    <a:pt x="3881" y="818"/>
                  </a:cubicBezTo>
                  <a:cubicBezTo>
                    <a:pt x="4074" y="804"/>
                    <a:pt x="4256" y="791"/>
                    <a:pt x="4429" y="778"/>
                  </a:cubicBezTo>
                  <a:close/>
                  <a:moveTo>
                    <a:pt x="4482" y="774"/>
                  </a:moveTo>
                  <a:lnTo>
                    <a:pt x="4469" y="774"/>
                  </a:lnTo>
                  <a:lnTo>
                    <a:pt x="4482" y="774"/>
                  </a:lnTo>
                  <a:close/>
                  <a:moveTo>
                    <a:pt x="5306" y="771"/>
                  </a:moveTo>
                  <a:cubicBezTo>
                    <a:pt x="5415" y="774"/>
                    <a:pt x="5525" y="774"/>
                    <a:pt x="5635" y="774"/>
                  </a:cubicBezTo>
                  <a:lnTo>
                    <a:pt x="5745" y="774"/>
                  </a:lnTo>
                  <a:lnTo>
                    <a:pt x="5851" y="774"/>
                  </a:lnTo>
                  <a:cubicBezTo>
                    <a:pt x="6558" y="774"/>
                    <a:pt x="7199" y="811"/>
                    <a:pt x="7411" y="1601"/>
                  </a:cubicBezTo>
                  <a:cubicBezTo>
                    <a:pt x="7199" y="811"/>
                    <a:pt x="6558" y="774"/>
                    <a:pt x="5851" y="774"/>
                  </a:cubicBezTo>
                  <a:lnTo>
                    <a:pt x="5745" y="774"/>
                  </a:lnTo>
                  <a:lnTo>
                    <a:pt x="5635" y="774"/>
                  </a:lnTo>
                  <a:cubicBezTo>
                    <a:pt x="5525" y="774"/>
                    <a:pt x="5415" y="774"/>
                    <a:pt x="5306" y="771"/>
                  </a:cubicBezTo>
                  <a:close/>
                  <a:moveTo>
                    <a:pt x="5299" y="771"/>
                  </a:moveTo>
                  <a:lnTo>
                    <a:pt x="5302" y="771"/>
                  </a:lnTo>
                  <a:lnTo>
                    <a:pt x="5299" y="771"/>
                  </a:lnTo>
                  <a:close/>
                  <a:moveTo>
                    <a:pt x="5289" y="771"/>
                  </a:moveTo>
                  <a:lnTo>
                    <a:pt x="5296" y="771"/>
                  </a:lnTo>
                  <a:lnTo>
                    <a:pt x="5289" y="771"/>
                  </a:lnTo>
                  <a:close/>
                  <a:moveTo>
                    <a:pt x="5282" y="771"/>
                  </a:moveTo>
                  <a:lnTo>
                    <a:pt x="5289" y="771"/>
                  </a:lnTo>
                  <a:lnTo>
                    <a:pt x="5282" y="771"/>
                  </a:lnTo>
                  <a:close/>
                  <a:moveTo>
                    <a:pt x="5276" y="771"/>
                  </a:moveTo>
                  <a:lnTo>
                    <a:pt x="5282" y="771"/>
                  </a:lnTo>
                  <a:lnTo>
                    <a:pt x="5276" y="771"/>
                  </a:lnTo>
                  <a:close/>
                  <a:moveTo>
                    <a:pt x="5269" y="768"/>
                  </a:moveTo>
                  <a:lnTo>
                    <a:pt x="5273" y="768"/>
                  </a:lnTo>
                  <a:lnTo>
                    <a:pt x="5269" y="768"/>
                  </a:lnTo>
                  <a:close/>
                  <a:moveTo>
                    <a:pt x="5262" y="768"/>
                  </a:moveTo>
                  <a:lnTo>
                    <a:pt x="5266" y="768"/>
                  </a:lnTo>
                  <a:lnTo>
                    <a:pt x="5262" y="768"/>
                  </a:lnTo>
                  <a:close/>
                  <a:moveTo>
                    <a:pt x="5253" y="768"/>
                  </a:moveTo>
                  <a:lnTo>
                    <a:pt x="5259" y="768"/>
                  </a:lnTo>
                  <a:lnTo>
                    <a:pt x="5253" y="768"/>
                  </a:lnTo>
                  <a:close/>
                  <a:moveTo>
                    <a:pt x="5246" y="768"/>
                  </a:moveTo>
                  <a:lnTo>
                    <a:pt x="5250" y="768"/>
                  </a:lnTo>
                  <a:lnTo>
                    <a:pt x="5246" y="768"/>
                  </a:lnTo>
                  <a:close/>
                  <a:moveTo>
                    <a:pt x="5239" y="768"/>
                  </a:moveTo>
                  <a:lnTo>
                    <a:pt x="5242" y="768"/>
                  </a:lnTo>
                  <a:lnTo>
                    <a:pt x="5239" y="768"/>
                  </a:lnTo>
                  <a:close/>
                  <a:moveTo>
                    <a:pt x="5233" y="768"/>
                  </a:moveTo>
                  <a:lnTo>
                    <a:pt x="5236" y="768"/>
                  </a:lnTo>
                  <a:lnTo>
                    <a:pt x="5233" y="768"/>
                  </a:lnTo>
                  <a:close/>
                  <a:moveTo>
                    <a:pt x="5226" y="768"/>
                  </a:moveTo>
                  <a:lnTo>
                    <a:pt x="5226" y="768"/>
                  </a:lnTo>
                  <a:lnTo>
                    <a:pt x="5226" y="768"/>
                  </a:lnTo>
                  <a:close/>
                  <a:moveTo>
                    <a:pt x="5216" y="768"/>
                  </a:moveTo>
                  <a:lnTo>
                    <a:pt x="5219" y="768"/>
                  </a:lnTo>
                  <a:lnTo>
                    <a:pt x="5216" y="768"/>
                  </a:lnTo>
                  <a:close/>
                  <a:moveTo>
                    <a:pt x="5210" y="768"/>
                  </a:moveTo>
                  <a:lnTo>
                    <a:pt x="5213" y="768"/>
                  </a:lnTo>
                  <a:lnTo>
                    <a:pt x="5210" y="768"/>
                  </a:lnTo>
                  <a:close/>
                  <a:moveTo>
                    <a:pt x="5202" y="764"/>
                  </a:moveTo>
                  <a:lnTo>
                    <a:pt x="5206" y="764"/>
                  </a:lnTo>
                  <a:lnTo>
                    <a:pt x="5202" y="764"/>
                  </a:lnTo>
                  <a:close/>
                  <a:moveTo>
                    <a:pt x="5196" y="764"/>
                  </a:moveTo>
                  <a:lnTo>
                    <a:pt x="5199" y="764"/>
                  </a:lnTo>
                  <a:lnTo>
                    <a:pt x="5196" y="764"/>
                  </a:lnTo>
                  <a:close/>
                  <a:moveTo>
                    <a:pt x="5179" y="764"/>
                  </a:moveTo>
                  <a:lnTo>
                    <a:pt x="5193" y="764"/>
                  </a:lnTo>
                  <a:lnTo>
                    <a:pt x="5179" y="764"/>
                  </a:lnTo>
                  <a:close/>
                  <a:moveTo>
                    <a:pt x="5159" y="764"/>
                  </a:moveTo>
                  <a:lnTo>
                    <a:pt x="5167" y="764"/>
                  </a:lnTo>
                  <a:lnTo>
                    <a:pt x="5159" y="764"/>
                  </a:lnTo>
                  <a:close/>
                  <a:moveTo>
                    <a:pt x="4960" y="758"/>
                  </a:moveTo>
                  <a:cubicBezTo>
                    <a:pt x="5027" y="758"/>
                    <a:pt x="5090" y="758"/>
                    <a:pt x="5143" y="761"/>
                  </a:cubicBezTo>
                  <a:cubicBezTo>
                    <a:pt x="5090" y="758"/>
                    <a:pt x="5027" y="758"/>
                    <a:pt x="4960" y="758"/>
                  </a:cubicBezTo>
                  <a:close/>
                  <a:moveTo>
                    <a:pt x="4960" y="758"/>
                  </a:moveTo>
                  <a:lnTo>
                    <a:pt x="4947" y="758"/>
                  </a:lnTo>
                  <a:lnTo>
                    <a:pt x="4960" y="758"/>
                  </a:lnTo>
                  <a:lnTo>
                    <a:pt x="4960" y="758"/>
                  </a:lnTo>
                  <a:close/>
                  <a:moveTo>
                    <a:pt x="8" y="14"/>
                  </a:moveTo>
                  <a:cubicBezTo>
                    <a:pt x="470" y="701"/>
                    <a:pt x="1466" y="871"/>
                    <a:pt x="2486" y="877"/>
                  </a:cubicBezTo>
                  <a:cubicBezTo>
                    <a:pt x="1466" y="871"/>
                    <a:pt x="470" y="701"/>
                    <a:pt x="8" y="14"/>
                  </a:cubicBezTo>
                  <a:close/>
                  <a:moveTo>
                    <a:pt x="1" y="0"/>
                  </a:moveTo>
                  <a:cubicBezTo>
                    <a:pt x="5" y="4"/>
                    <a:pt x="5" y="11"/>
                    <a:pt x="8" y="14"/>
                  </a:cubicBezTo>
                  <a:cubicBezTo>
                    <a:pt x="5" y="11"/>
                    <a:pt x="5" y="4"/>
                    <a:pt x="1" y="0"/>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29" name="Google Shape;487;p22"/>
            <p:cNvSpPr/>
            <p:nvPr/>
          </p:nvSpPr>
          <p:spPr>
            <a:xfrm>
              <a:off x="1699595" y="3365114"/>
              <a:ext cx="609281" cy="300363"/>
            </a:xfrm>
            <a:custGeom>
              <a:avLst/>
              <a:gdLst/>
              <a:ahLst/>
              <a:cxnLst/>
              <a:rect l="l" t="t" r="r" b="b"/>
              <a:pathLst>
                <a:path w="8262" h="4073" extrusionOk="0">
                  <a:moveTo>
                    <a:pt x="140" y="0"/>
                  </a:moveTo>
                  <a:cubicBezTo>
                    <a:pt x="48" y="336"/>
                    <a:pt x="0" y="655"/>
                    <a:pt x="0" y="963"/>
                  </a:cubicBezTo>
                  <a:cubicBezTo>
                    <a:pt x="0" y="1498"/>
                    <a:pt x="147" y="1996"/>
                    <a:pt x="459" y="2471"/>
                  </a:cubicBezTo>
                  <a:cubicBezTo>
                    <a:pt x="463" y="2475"/>
                    <a:pt x="463" y="2482"/>
                    <a:pt x="466" y="2485"/>
                  </a:cubicBezTo>
                  <a:cubicBezTo>
                    <a:pt x="928" y="3172"/>
                    <a:pt x="1924" y="3342"/>
                    <a:pt x="2944" y="3348"/>
                  </a:cubicBezTo>
                  <a:lnTo>
                    <a:pt x="3070" y="3348"/>
                  </a:lnTo>
                  <a:cubicBezTo>
                    <a:pt x="3376" y="3348"/>
                    <a:pt x="3678" y="3332"/>
                    <a:pt x="3970" y="3315"/>
                  </a:cubicBezTo>
                  <a:cubicBezTo>
                    <a:pt x="4093" y="3305"/>
                    <a:pt x="4219" y="3299"/>
                    <a:pt x="4339" y="3289"/>
                  </a:cubicBezTo>
                  <a:cubicBezTo>
                    <a:pt x="4532" y="3275"/>
                    <a:pt x="4714" y="3262"/>
                    <a:pt x="4887" y="3249"/>
                  </a:cubicBezTo>
                  <a:cubicBezTo>
                    <a:pt x="4900" y="3249"/>
                    <a:pt x="4914" y="3249"/>
                    <a:pt x="4927" y="3245"/>
                  </a:cubicBezTo>
                  <a:lnTo>
                    <a:pt x="4940" y="3245"/>
                  </a:lnTo>
                  <a:cubicBezTo>
                    <a:pt x="5113" y="3235"/>
                    <a:pt x="5269" y="3229"/>
                    <a:pt x="5405" y="3229"/>
                  </a:cubicBezTo>
                  <a:lnTo>
                    <a:pt x="5418" y="3229"/>
                  </a:lnTo>
                  <a:cubicBezTo>
                    <a:pt x="5485" y="3229"/>
                    <a:pt x="5548" y="3229"/>
                    <a:pt x="5601" y="3232"/>
                  </a:cubicBezTo>
                  <a:cubicBezTo>
                    <a:pt x="5608" y="3232"/>
                    <a:pt x="5614" y="3232"/>
                    <a:pt x="5617" y="3235"/>
                  </a:cubicBezTo>
                  <a:lnTo>
                    <a:pt x="5664" y="3235"/>
                  </a:lnTo>
                  <a:cubicBezTo>
                    <a:pt x="5664" y="3235"/>
                    <a:pt x="5668" y="3235"/>
                    <a:pt x="5668" y="3239"/>
                  </a:cubicBezTo>
                  <a:lnTo>
                    <a:pt x="5731" y="3239"/>
                  </a:lnTo>
                  <a:cubicBezTo>
                    <a:pt x="5731" y="3242"/>
                    <a:pt x="5734" y="3242"/>
                    <a:pt x="5734" y="3242"/>
                  </a:cubicBezTo>
                  <a:lnTo>
                    <a:pt x="5764" y="3242"/>
                  </a:lnTo>
                  <a:cubicBezTo>
                    <a:pt x="5873" y="3245"/>
                    <a:pt x="5983" y="3245"/>
                    <a:pt x="6093" y="3245"/>
                  </a:cubicBezTo>
                  <a:lnTo>
                    <a:pt x="6309" y="3245"/>
                  </a:lnTo>
                  <a:cubicBezTo>
                    <a:pt x="7016" y="3245"/>
                    <a:pt x="7657" y="3282"/>
                    <a:pt x="7869" y="4072"/>
                  </a:cubicBezTo>
                  <a:cubicBezTo>
                    <a:pt x="7880" y="4049"/>
                    <a:pt x="7886" y="4026"/>
                    <a:pt x="7897" y="4003"/>
                  </a:cubicBezTo>
                  <a:cubicBezTo>
                    <a:pt x="8066" y="3538"/>
                    <a:pt x="8262" y="3226"/>
                    <a:pt x="8262" y="2956"/>
                  </a:cubicBezTo>
                  <a:cubicBezTo>
                    <a:pt x="8262" y="2747"/>
                    <a:pt x="8145" y="2568"/>
                    <a:pt x="7813" y="2362"/>
                  </a:cubicBezTo>
                  <a:cubicBezTo>
                    <a:pt x="7049" y="1890"/>
                    <a:pt x="2280" y="2189"/>
                    <a:pt x="1286" y="1714"/>
                  </a:cubicBezTo>
                  <a:cubicBezTo>
                    <a:pt x="419" y="1302"/>
                    <a:pt x="413" y="365"/>
                    <a:pt x="140"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30" name="Google Shape;488;p22"/>
            <p:cNvSpPr/>
            <p:nvPr/>
          </p:nvSpPr>
          <p:spPr>
            <a:xfrm>
              <a:off x="2344571" y="3526762"/>
              <a:ext cx="543353" cy="510537"/>
            </a:xfrm>
            <a:custGeom>
              <a:avLst/>
              <a:gdLst/>
              <a:ahLst/>
              <a:cxnLst/>
              <a:rect l="l" t="t" r="r" b="b"/>
              <a:pathLst>
                <a:path w="7368" h="6923" extrusionOk="0">
                  <a:moveTo>
                    <a:pt x="1904" y="6922"/>
                  </a:moveTo>
                  <a:lnTo>
                    <a:pt x="1904" y="6922"/>
                  </a:lnTo>
                  <a:lnTo>
                    <a:pt x="1904" y="6922"/>
                  </a:lnTo>
                  <a:lnTo>
                    <a:pt x="1904" y="6922"/>
                  </a:lnTo>
                  <a:close/>
                  <a:moveTo>
                    <a:pt x="37" y="6737"/>
                  </a:moveTo>
                  <a:cubicBezTo>
                    <a:pt x="486" y="6853"/>
                    <a:pt x="1179" y="6922"/>
                    <a:pt x="1901" y="6922"/>
                  </a:cubicBezTo>
                  <a:cubicBezTo>
                    <a:pt x="1179" y="6922"/>
                    <a:pt x="486" y="6853"/>
                    <a:pt x="37" y="6737"/>
                  </a:cubicBezTo>
                  <a:close/>
                  <a:moveTo>
                    <a:pt x="0" y="6727"/>
                  </a:moveTo>
                  <a:cubicBezTo>
                    <a:pt x="14" y="6730"/>
                    <a:pt x="23" y="6733"/>
                    <a:pt x="37" y="6737"/>
                  </a:cubicBezTo>
                  <a:cubicBezTo>
                    <a:pt x="23" y="6733"/>
                    <a:pt x="14" y="6730"/>
                    <a:pt x="0" y="6727"/>
                  </a:cubicBezTo>
                  <a:close/>
                  <a:moveTo>
                    <a:pt x="4445" y="6448"/>
                  </a:moveTo>
                  <a:cubicBezTo>
                    <a:pt x="4441" y="6451"/>
                    <a:pt x="4438" y="6454"/>
                    <a:pt x="4432" y="6458"/>
                  </a:cubicBezTo>
                  <a:cubicBezTo>
                    <a:pt x="4438" y="6454"/>
                    <a:pt x="4441" y="6451"/>
                    <a:pt x="4445" y="6448"/>
                  </a:cubicBezTo>
                  <a:close/>
                  <a:moveTo>
                    <a:pt x="6421" y="641"/>
                  </a:moveTo>
                  <a:lnTo>
                    <a:pt x="6421" y="641"/>
                  </a:lnTo>
                  <a:lnTo>
                    <a:pt x="6421" y="641"/>
                  </a:lnTo>
                  <a:lnTo>
                    <a:pt x="6421" y="641"/>
                  </a:lnTo>
                  <a:close/>
                  <a:moveTo>
                    <a:pt x="6089" y="629"/>
                  </a:moveTo>
                  <a:cubicBezTo>
                    <a:pt x="6198" y="635"/>
                    <a:pt x="6312" y="641"/>
                    <a:pt x="6418" y="641"/>
                  </a:cubicBezTo>
                  <a:cubicBezTo>
                    <a:pt x="6312" y="641"/>
                    <a:pt x="6198" y="635"/>
                    <a:pt x="6089" y="629"/>
                  </a:cubicBezTo>
                  <a:close/>
                  <a:moveTo>
                    <a:pt x="6079" y="629"/>
                  </a:moveTo>
                  <a:lnTo>
                    <a:pt x="6082" y="629"/>
                  </a:lnTo>
                  <a:lnTo>
                    <a:pt x="6079" y="629"/>
                  </a:lnTo>
                  <a:close/>
                  <a:moveTo>
                    <a:pt x="6049" y="629"/>
                  </a:moveTo>
                  <a:lnTo>
                    <a:pt x="6049" y="629"/>
                  </a:lnTo>
                  <a:lnTo>
                    <a:pt x="6049" y="629"/>
                  </a:lnTo>
                  <a:close/>
                  <a:moveTo>
                    <a:pt x="6016" y="625"/>
                  </a:moveTo>
                  <a:lnTo>
                    <a:pt x="6039" y="625"/>
                  </a:lnTo>
                  <a:lnTo>
                    <a:pt x="6016" y="625"/>
                  </a:lnTo>
                  <a:close/>
                  <a:moveTo>
                    <a:pt x="5611" y="609"/>
                  </a:moveTo>
                  <a:cubicBezTo>
                    <a:pt x="5740" y="609"/>
                    <a:pt x="5873" y="615"/>
                    <a:pt x="6002" y="625"/>
                  </a:cubicBezTo>
                  <a:cubicBezTo>
                    <a:pt x="5873" y="615"/>
                    <a:pt x="5740" y="609"/>
                    <a:pt x="5611" y="609"/>
                  </a:cubicBezTo>
                  <a:close/>
                  <a:moveTo>
                    <a:pt x="5611" y="609"/>
                  </a:moveTo>
                  <a:lnTo>
                    <a:pt x="5611" y="609"/>
                  </a:lnTo>
                  <a:lnTo>
                    <a:pt x="5611" y="609"/>
                  </a:lnTo>
                  <a:lnTo>
                    <a:pt x="5611" y="609"/>
                  </a:lnTo>
                  <a:close/>
                  <a:moveTo>
                    <a:pt x="7362" y="27"/>
                  </a:moveTo>
                  <a:lnTo>
                    <a:pt x="7362" y="31"/>
                  </a:lnTo>
                  <a:lnTo>
                    <a:pt x="7362" y="27"/>
                  </a:lnTo>
                  <a:close/>
                  <a:moveTo>
                    <a:pt x="7365" y="14"/>
                  </a:moveTo>
                  <a:lnTo>
                    <a:pt x="7365" y="20"/>
                  </a:lnTo>
                  <a:lnTo>
                    <a:pt x="7365" y="14"/>
                  </a:lnTo>
                  <a:close/>
                  <a:moveTo>
                    <a:pt x="7365" y="7"/>
                  </a:moveTo>
                  <a:lnTo>
                    <a:pt x="7365" y="14"/>
                  </a:lnTo>
                  <a:lnTo>
                    <a:pt x="7365" y="7"/>
                  </a:lnTo>
                  <a:close/>
                  <a:moveTo>
                    <a:pt x="7368" y="0"/>
                  </a:moveTo>
                  <a:cubicBezTo>
                    <a:pt x="7368" y="4"/>
                    <a:pt x="7368" y="4"/>
                    <a:pt x="7365" y="7"/>
                  </a:cubicBezTo>
                  <a:cubicBezTo>
                    <a:pt x="7368" y="4"/>
                    <a:pt x="7368" y="4"/>
                    <a:pt x="7368" y="0"/>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31" name="Google Shape;489;p22"/>
            <p:cNvSpPr/>
            <p:nvPr/>
          </p:nvSpPr>
          <p:spPr>
            <a:xfrm>
              <a:off x="2297079" y="3488562"/>
              <a:ext cx="593057" cy="548737"/>
            </a:xfrm>
            <a:custGeom>
              <a:avLst/>
              <a:gdLst/>
              <a:ahLst/>
              <a:cxnLst/>
              <a:rect l="l" t="t" r="r" b="b"/>
              <a:pathLst>
                <a:path w="8042" h="7441" extrusionOk="0">
                  <a:moveTo>
                    <a:pt x="4877" y="0"/>
                  </a:moveTo>
                  <a:cubicBezTo>
                    <a:pt x="4581" y="0"/>
                    <a:pt x="4401" y="133"/>
                    <a:pt x="4328" y="615"/>
                  </a:cubicBezTo>
                  <a:cubicBezTo>
                    <a:pt x="4169" y="1631"/>
                    <a:pt x="4129" y="3494"/>
                    <a:pt x="4026" y="4664"/>
                  </a:cubicBezTo>
                  <a:cubicBezTo>
                    <a:pt x="4016" y="4777"/>
                    <a:pt x="4009" y="4880"/>
                    <a:pt x="4009" y="4973"/>
                  </a:cubicBezTo>
                  <a:cubicBezTo>
                    <a:pt x="4009" y="5372"/>
                    <a:pt x="4079" y="5651"/>
                    <a:pt x="4079" y="5866"/>
                  </a:cubicBezTo>
                  <a:cubicBezTo>
                    <a:pt x="4079" y="6149"/>
                    <a:pt x="3963" y="6324"/>
                    <a:pt x="3428" y="6528"/>
                  </a:cubicBezTo>
                  <a:cubicBezTo>
                    <a:pt x="2867" y="6740"/>
                    <a:pt x="2505" y="6819"/>
                    <a:pt x="2090" y="6819"/>
                  </a:cubicBezTo>
                  <a:cubicBezTo>
                    <a:pt x="1728" y="6819"/>
                    <a:pt x="1322" y="6760"/>
                    <a:pt x="707" y="6677"/>
                  </a:cubicBezTo>
                  <a:cubicBezTo>
                    <a:pt x="436" y="6640"/>
                    <a:pt x="203" y="6617"/>
                    <a:pt x="0" y="6591"/>
                  </a:cubicBezTo>
                  <a:lnTo>
                    <a:pt x="0" y="6591"/>
                  </a:lnTo>
                  <a:cubicBezTo>
                    <a:pt x="126" y="6926"/>
                    <a:pt x="325" y="7158"/>
                    <a:pt x="644" y="7245"/>
                  </a:cubicBezTo>
                  <a:cubicBezTo>
                    <a:pt x="658" y="7248"/>
                    <a:pt x="667" y="7251"/>
                    <a:pt x="681" y="7255"/>
                  </a:cubicBezTo>
                  <a:cubicBezTo>
                    <a:pt x="1130" y="7371"/>
                    <a:pt x="1823" y="7440"/>
                    <a:pt x="2545" y="7440"/>
                  </a:cubicBezTo>
                  <a:lnTo>
                    <a:pt x="2548" y="7440"/>
                  </a:lnTo>
                  <a:cubicBezTo>
                    <a:pt x="3525" y="7440"/>
                    <a:pt x="4547" y="7311"/>
                    <a:pt x="5076" y="6976"/>
                  </a:cubicBezTo>
                  <a:cubicBezTo>
                    <a:pt x="5082" y="6972"/>
                    <a:pt x="5085" y="6969"/>
                    <a:pt x="5089" y="6966"/>
                  </a:cubicBezTo>
                  <a:cubicBezTo>
                    <a:pt x="5418" y="6750"/>
                    <a:pt x="5498" y="5989"/>
                    <a:pt x="5498" y="5085"/>
                  </a:cubicBezTo>
                  <a:cubicBezTo>
                    <a:pt x="5498" y="4256"/>
                    <a:pt x="5431" y="3309"/>
                    <a:pt x="5431" y="2554"/>
                  </a:cubicBezTo>
                  <a:cubicBezTo>
                    <a:pt x="5431" y="1831"/>
                    <a:pt x="5490" y="1289"/>
                    <a:pt x="5730" y="1199"/>
                  </a:cubicBezTo>
                  <a:cubicBezTo>
                    <a:pt x="5889" y="1143"/>
                    <a:pt x="6065" y="1127"/>
                    <a:pt x="6255" y="1127"/>
                  </a:cubicBezTo>
                  <a:cubicBezTo>
                    <a:pt x="6384" y="1127"/>
                    <a:pt x="6517" y="1133"/>
                    <a:pt x="6646" y="1143"/>
                  </a:cubicBezTo>
                  <a:lnTo>
                    <a:pt x="6683" y="1143"/>
                  </a:lnTo>
                  <a:cubicBezTo>
                    <a:pt x="6686" y="1143"/>
                    <a:pt x="6690" y="1143"/>
                    <a:pt x="6693" y="1147"/>
                  </a:cubicBezTo>
                  <a:lnTo>
                    <a:pt x="6733" y="1147"/>
                  </a:lnTo>
                  <a:cubicBezTo>
                    <a:pt x="6842" y="1153"/>
                    <a:pt x="6956" y="1159"/>
                    <a:pt x="7062" y="1159"/>
                  </a:cubicBezTo>
                  <a:lnTo>
                    <a:pt x="7065" y="1159"/>
                  </a:lnTo>
                  <a:cubicBezTo>
                    <a:pt x="7503" y="1159"/>
                    <a:pt x="7879" y="1063"/>
                    <a:pt x="8006" y="549"/>
                  </a:cubicBezTo>
                  <a:lnTo>
                    <a:pt x="8006" y="545"/>
                  </a:lnTo>
                  <a:cubicBezTo>
                    <a:pt x="8006" y="542"/>
                    <a:pt x="8006" y="542"/>
                    <a:pt x="8009" y="538"/>
                  </a:cubicBezTo>
                  <a:lnTo>
                    <a:pt x="8009" y="532"/>
                  </a:lnTo>
                  <a:lnTo>
                    <a:pt x="8009" y="525"/>
                  </a:lnTo>
                  <a:cubicBezTo>
                    <a:pt x="8012" y="522"/>
                    <a:pt x="8012" y="522"/>
                    <a:pt x="8012" y="518"/>
                  </a:cubicBezTo>
                  <a:cubicBezTo>
                    <a:pt x="8021" y="472"/>
                    <a:pt x="8032" y="425"/>
                    <a:pt x="8041" y="373"/>
                  </a:cubicBezTo>
                  <a:lnTo>
                    <a:pt x="8021" y="373"/>
                  </a:lnTo>
                  <a:cubicBezTo>
                    <a:pt x="7530" y="373"/>
                    <a:pt x="6933" y="216"/>
                    <a:pt x="6304" y="190"/>
                  </a:cubicBezTo>
                  <a:cubicBezTo>
                    <a:pt x="5677" y="163"/>
                    <a:pt x="5205" y="0"/>
                    <a:pt x="4877"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32" name="Google Shape;490;p22"/>
            <p:cNvSpPr/>
            <p:nvPr/>
          </p:nvSpPr>
          <p:spPr>
            <a:xfrm>
              <a:off x="2146934" y="2907306"/>
              <a:ext cx="235173" cy="356188"/>
            </a:xfrm>
            <a:custGeom>
              <a:avLst/>
              <a:gdLst/>
              <a:ahLst/>
              <a:cxnLst/>
              <a:rect l="l" t="t" r="r" b="b"/>
              <a:pathLst>
                <a:path w="3189" h="4830" extrusionOk="0">
                  <a:moveTo>
                    <a:pt x="2611" y="0"/>
                  </a:moveTo>
                  <a:cubicBezTo>
                    <a:pt x="1973" y="0"/>
                    <a:pt x="963" y="488"/>
                    <a:pt x="462" y="1910"/>
                  </a:cubicBezTo>
                  <a:cubicBezTo>
                    <a:pt x="146" y="2803"/>
                    <a:pt x="0" y="3461"/>
                    <a:pt x="0" y="3923"/>
                  </a:cubicBezTo>
                  <a:cubicBezTo>
                    <a:pt x="0" y="4554"/>
                    <a:pt x="272" y="4819"/>
                    <a:pt x="761" y="4830"/>
                  </a:cubicBezTo>
                  <a:lnTo>
                    <a:pt x="777" y="4830"/>
                  </a:lnTo>
                  <a:cubicBezTo>
                    <a:pt x="1146" y="4830"/>
                    <a:pt x="1412" y="4667"/>
                    <a:pt x="1604" y="4465"/>
                  </a:cubicBezTo>
                  <a:cubicBezTo>
                    <a:pt x="1316" y="4441"/>
                    <a:pt x="1000" y="4301"/>
                    <a:pt x="1003" y="3800"/>
                  </a:cubicBezTo>
                  <a:cubicBezTo>
                    <a:pt x="1003" y="3581"/>
                    <a:pt x="1063" y="3298"/>
                    <a:pt x="1206" y="2926"/>
                  </a:cubicBezTo>
                  <a:cubicBezTo>
                    <a:pt x="1800" y="1399"/>
                    <a:pt x="2090" y="392"/>
                    <a:pt x="2694" y="392"/>
                  </a:cubicBezTo>
                  <a:cubicBezTo>
                    <a:pt x="2833" y="392"/>
                    <a:pt x="2953" y="605"/>
                    <a:pt x="3039" y="933"/>
                  </a:cubicBezTo>
                  <a:cubicBezTo>
                    <a:pt x="3053" y="977"/>
                    <a:pt x="3062" y="1020"/>
                    <a:pt x="3073" y="1066"/>
                  </a:cubicBezTo>
                  <a:cubicBezTo>
                    <a:pt x="3149" y="827"/>
                    <a:pt x="3189" y="614"/>
                    <a:pt x="3189" y="442"/>
                  </a:cubicBezTo>
                  <a:cubicBezTo>
                    <a:pt x="3189" y="389"/>
                    <a:pt x="3186" y="339"/>
                    <a:pt x="3175" y="292"/>
                  </a:cubicBezTo>
                  <a:cubicBezTo>
                    <a:pt x="3142" y="116"/>
                    <a:pt x="2920" y="0"/>
                    <a:pt x="2611"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33" name="Google Shape;491;p22"/>
            <p:cNvSpPr/>
            <p:nvPr/>
          </p:nvSpPr>
          <p:spPr>
            <a:xfrm>
              <a:off x="1944651" y="2993661"/>
              <a:ext cx="167622" cy="273225"/>
            </a:xfrm>
            <a:custGeom>
              <a:avLst/>
              <a:gdLst/>
              <a:ahLst/>
              <a:cxnLst/>
              <a:rect l="l" t="t" r="r" b="b"/>
              <a:pathLst>
                <a:path w="2273" h="3705" extrusionOk="0">
                  <a:moveTo>
                    <a:pt x="1038" y="1"/>
                  </a:moveTo>
                  <a:cubicBezTo>
                    <a:pt x="557" y="1"/>
                    <a:pt x="72" y="596"/>
                    <a:pt x="46" y="1675"/>
                  </a:cubicBezTo>
                  <a:cubicBezTo>
                    <a:pt x="1" y="3550"/>
                    <a:pt x="695" y="3693"/>
                    <a:pt x="908" y="3693"/>
                  </a:cubicBezTo>
                  <a:cubicBezTo>
                    <a:pt x="947" y="3693"/>
                    <a:pt x="970" y="3688"/>
                    <a:pt x="970" y="3688"/>
                  </a:cubicBezTo>
                  <a:cubicBezTo>
                    <a:pt x="1019" y="3699"/>
                    <a:pt x="1067" y="3705"/>
                    <a:pt x="1113" y="3705"/>
                  </a:cubicBezTo>
                  <a:cubicBezTo>
                    <a:pt x="1902" y="3705"/>
                    <a:pt x="2273" y="2162"/>
                    <a:pt x="1856" y="832"/>
                  </a:cubicBezTo>
                  <a:cubicBezTo>
                    <a:pt x="1678" y="267"/>
                    <a:pt x="1359" y="1"/>
                    <a:pt x="1038" y="1"/>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34" name="Google Shape;492;p22"/>
            <p:cNvSpPr/>
            <p:nvPr/>
          </p:nvSpPr>
          <p:spPr>
            <a:xfrm>
              <a:off x="1962644" y="3182374"/>
              <a:ext cx="71385" cy="82373"/>
            </a:xfrm>
            <a:custGeom>
              <a:avLst/>
              <a:gdLst/>
              <a:ahLst/>
              <a:cxnLst/>
              <a:rect l="l" t="t" r="r" b="b"/>
              <a:pathLst>
                <a:path w="968" h="1117" extrusionOk="0">
                  <a:moveTo>
                    <a:pt x="486" y="0"/>
                  </a:moveTo>
                  <a:cubicBezTo>
                    <a:pt x="217" y="0"/>
                    <a:pt x="1" y="252"/>
                    <a:pt x="1" y="559"/>
                  </a:cubicBezTo>
                  <a:cubicBezTo>
                    <a:pt x="1" y="867"/>
                    <a:pt x="217" y="1117"/>
                    <a:pt x="486" y="1117"/>
                  </a:cubicBezTo>
                  <a:cubicBezTo>
                    <a:pt x="752" y="1117"/>
                    <a:pt x="968" y="867"/>
                    <a:pt x="968" y="559"/>
                  </a:cubicBezTo>
                  <a:cubicBezTo>
                    <a:pt x="968" y="252"/>
                    <a:pt x="752" y="0"/>
                    <a:pt x="486" y="0"/>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35" name="Google Shape;493;p22"/>
            <p:cNvSpPr/>
            <p:nvPr/>
          </p:nvSpPr>
          <p:spPr>
            <a:xfrm>
              <a:off x="1997452" y="3007452"/>
              <a:ext cx="90190" cy="151472"/>
            </a:xfrm>
            <a:custGeom>
              <a:avLst/>
              <a:gdLst/>
              <a:ahLst/>
              <a:cxnLst/>
              <a:rect l="l" t="t" r="r" b="b"/>
              <a:pathLst>
                <a:path w="1223" h="2054" extrusionOk="0">
                  <a:moveTo>
                    <a:pt x="612" y="1"/>
                  </a:moveTo>
                  <a:cubicBezTo>
                    <a:pt x="273" y="1"/>
                    <a:pt x="1" y="459"/>
                    <a:pt x="1" y="1027"/>
                  </a:cubicBezTo>
                  <a:cubicBezTo>
                    <a:pt x="1" y="1592"/>
                    <a:pt x="273" y="2054"/>
                    <a:pt x="612" y="2054"/>
                  </a:cubicBezTo>
                  <a:cubicBezTo>
                    <a:pt x="948" y="2054"/>
                    <a:pt x="1223" y="1592"/>
                    <a:pt x="1223" y="1027"/>
                  </a:cubicBezTo>
                  <a:cubicBezTo>
                    <a:pt x="1223" y="459"/>
                    <a:pt x="948" y="1"/>
                    <a:pt x="612" y="1"/>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36" name="Google Shape;494;p22"/>
            <p:cNvSpPr/>
            <p:nvPr/>
          </p:nvSpPr>
          <p:spPr>
            <a:xfrm>
              <a:off x="2495823" y="2993661"/>
              <a:ext cx="167917" cy="273225"/>
            </a:xfrm>
            <a:custGeom>
              <a:avLst/>
              <a:gdLst/>
              <a:ahLst/>
              <a:cxnLst/>
              <a:rect l="l" t="t" r="r" b="b"/>
              <a:pathLst>
                <a:path w="2277" h="3705" extrusionOk="0">
                  <a:moveTo>
                    <a:pt x="1040" y="1"/>
                  </a:moveTo>
                  <a:cubicBezTo>
                    <a:pt x="558" y="1"/>
                    <a:pt x="71" y="596"/>
                    <a:pt x="45" y="1675"/>
                  </a:cubicBezTo>
                  <a:cubicBezTo>
                    <a:pt x="1" y="3550"/>
                    <a:pt x="697" y="3693"/>
                    <a:pt x="911" y="3693"/>
                  </a:cubicBezTo>
                  <a:cubicBezTo>
                    <a:pt x="949" y="3693"/>
                    <a:pt x="972" y="3688"/>
                    <a:pt x="972" y="3688"/>
                  </a:cubicBezTo>
                  <a:cubicBezTo>
                    <a:pt x="1022" y="3699"/>
                    <a:pt x="1070" y="3705"/>
                    <a:pt x="1116" y="3705"/>
                  </a:cubicBezTo>
                  <a:cubicBezTo>
                    <a:pt x="1905" y="3705"/>
                    <a:pt x="2277" y="2162"/>
                    <a:pt x="1859" y="832"/>
                  </a:cubicBezTo>
                  <a:cubicBezTo>
                    <a:pt x="1681" y="267"/>
                    <a:pt x="1361" y="1"/>
                    <a:pt x="1040" y="1"/>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37" name="Google Shape;495;p22"/>
            <p:cNvSpPr/>
            <p:nvPr/>
          </p:nvSpPr>
          <p:spPr>
            <a:xfrm>
              <a:off x="2514112" y="3182374"/>
              <a:ext cx="71311" cy="82373"/>
            </a:xfrm>
            <a:custGeom>
              <a:avLst/>
              <a:gdLst/>
              <a:ahLst/>
              <a:cxnLst/>
              <a:rect l="l" t="t" r="r" b="b"/>
              <a:pathLst>
                <a:path w="967" h="1117" extrusionOk="0">
                  <a:moveTo>
                    <a:pt x="485" y="0"/>
                  </a:moveTo>
                  <a:cubicBezTo>
                    <a:pt x="216" y="0"/>
                    <a:pt x="0" y="252"/>
                    <a:pt x="0" y="559"/>
                  </a:cubicBezTo>
                  <a:cubicBezTo>
                    <a:pt x="0" y="867"/>
                    <a:pt x="216" y="1117"/>
                    <a:pt x="485" y="1117"/>
                  </a:cubicBezTo>
                  <a:cubicBezTo>
                    <a:pt x="751" y="1117"/>
                    <a:pt x="967" y="867"/>
                    <a:pt x="967" y="559"/>
                  </a:cubicBezTo>
                  <a:cubicBezTo>
                    <a:pt x="967" y="252"/>
                    <a:pt x="751" y="0"/>
                    <a:pt x="485" y="0"/>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38" name="Google Shape;496;p22"/>
            <p:cNvSpPr/>
            <p:nvPr/>
          </p:nvSpPr>
          <p:spPr>
            <a:xfrm>
              <a:off x="2548846" y="3007452"/>
              <a:ext cx="90264" cy="151472"/>
            </a:xfrm>
            <a:custGeom>
              <a:avLst/>
              <a:gdLst/>
              <a:ahLst/>
              <a:cxnLst/>
              <a:rect l="l" t="t" r="r" b="b"/>
              <a:pathLst>
                <a:path w="1224" h="2054" extrusionOk="0">
                  <a:moveTo>
                    <a:pt x="612" y="1"/>
                  </a:moveTo>
                  <a:cubicBezTo>
                    <a:pt x="273" y="1"/>
                    <a:pt x="1" y="459"/>
                    <a:pt x="1" y="1027"/>
                  </a:cubicBezTo>
                  <a:cubicBezTo>
                    <a:pt x="1" y="1592"/>
                    <a:pt x="273" y="2054"/>
                    <a:pt x="612" y="2054"/>
                  </a:cubicBezTo>
                  <a:cubicBezTo>
                    <a:pt x="948" y="2054"/>
                    <a:pt x="1223" y="1592"/>
                    <a:pt x="1223" y="1027"/>
                  </a:cubicBezTo>
                  <a:cubicBezTo>
                    <a:pt x="1223" y="459"/>
                    <a:pt x="948" y="1"/>
                    <a:pt x="612" y="1"/>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39" name="Google Shape;497;p22"/>
            <p:cNvSpPr/>
            <p:nvPr/>
          </p:nvSpPr>
          <p:spPr>
            <a:xfrm>
              <a:off x="1868398" y="3289452"/>
              <a:ext cx="152652" cy="115632"/>
            </a:xfrm>
            <a:custGeom>
              <a:avLst/>
              <a:gdLst/>
              <a:ahLst/>
              <a:cxnLst/>
              <a:rect l="l" t="t" r="r" b="b"/>
              <a:pathLst>
                <a:path w="2070" h="1568" extrusionOk="0">
                  <a:moveTo>
                    <a:pt x="1037" y="0"/>
                  </a:moveTo>
                  <a:cubicBezTo>
                    <a:pt x="466" y="0"/>
                    <a:pt x="0" y="349"/>
                    <a:pt x="0" y="784"/>
                  </a:cubicBezTo>
                  <a:cubicBezTo>
                    <a:pt x="0" y="1216"/>
                    <a:pt x="466" y="1567"/>
                    <a:pt x="1037" y="1567"/>
                  </a:cubicBezTo>
                  <a:cubicBezTo>
                    <a:pt x="1608" y="1567"/>
                    <a:pt x="2070" y="1216"/>
                    <a:pt x="2070" y="784"/>
                  </a:cubicBezTo>
                  <a:cubicBezTo>
                    <a:pt x="2070" y="349"/>
                    <a:pt x="1608" y="0"/>
                    <a:pt x="1037"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40" name="Google Shape;498;p22"/>
            <p:cNvSpPr/>
            <p:nvPr/>
          </p:nvSpPr>
          <p:spPr>
            <a:xfrm>
              <a:off x="2533433" y="3289452"/>
              <a:ext cx="152431" cy="115632"/>
            </a:xfrm>
            <a:custGeom>
              <a:avLst/>
              <a:gdLst/>
              <a:ahLst/>
              <a:cxnLst/>
              <a:rect l="l" t="t" r="r" b="b"/>
              <a:pathLst>
                <a:path w="2067" h="1568" extrusionOk="0">
                  <a:moveTo>
                    <a:pt x="1034" y="0"/>
                  </a:moveTo>
                  <a:cubicBezTo>
                    <a:pt x="462" y="0"/>
                    <a:pt x="1" y="349"/>
                    <a:pt x="1" y="784"/>
                  </a:cubicBezTo>
                  <a:cubicBezTo>
                    <a:pt x="1" y="1216"/>
                    <a:pt x="462" y="1567"/>
                    <a:pt x="1034" y="1567"/>
                  </a:cubicBezTo>
                  <a:cubicBezTo>
                    <a:pt x="1605" y="1567"/>
                    <a:pt x="2066" y="1216"/>
                    <a:pt x="2066" y="784"/>
                  </a:cubicBezTo>
                  <a:cubicBezTo>
                    <a:pt x="2066" y="349"/>
                    <a:pt x="1605" y="0"/>
                    <a:pt x="1034"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41" name="Google Shape;499;p22"/>
            <p:cNvSpPr/>
            <p:nvPr/>
          </p:nvSpPr>
          <p:spPr>
            <a:xfrm>
              <a:off x="2226726" y="3307077"/>
              <a:ext cx="98081" cy="98007"/>
            </a:xfrm>
            <a:custGeom>
              <a:avLst/>
              <a:gdLst/>
              <a:ahLst/>
              <a:cxnLst/>
              <a:rect l="l" t="t" r="r" b="b"/>
              <a:pathLst>
                <a:path w="1330" h="1329" extrusionOk="0">
                  <a:moveTo>
                    <a:pt x="665" y="0"/>
                  </a:moveTo>
                  <a:cubicBezTo>
                    <a:pt x="300" y="0"/>
                    <a:pt x="1" y="299"/>
                    <a:pt x="1" y="664"/>
                  </a:cubicBezTo>
                  <a:cubicBezTo>
                    <a:pt x="1" y="1033"/>
                    <a:pt x="300" y="1328"/>
                    <a:pt x="665" y="1328"/>
                  </a:cubicBezTo>
                  <a:cubicBezTo>
                    <a:pt x="1034" y="1328"/>
                    <a:pt x="1330" y="1033"/>
                    <a:pt x="1330" y="664"/>
                  </a:cubicBezTo>
                  <a:cubicBezTo>
                    <a:pt x="1330" y="299"/>
                    <a:pt x="1034" y="0"/>
                    <a:pt x="665" y="0"/>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grpSp>
      <p:grpSp>
        <p:nvGrpSpPr>
          <p:cNvPr id="42" name="Google Shape;500;p22"/>
          <p:cNvGrpSpPr/>
          <p:nvPr/>
        </p:nvGrpSpPr>
        <p:grpSpPr>
          <a:xfrm>
            <a:off x="2802334" y="3823361"/>
            <a:ext cx="373418" cy="511298"/>
            <a:chOff x="4836718" y="719374"/>
            <a:chExt cx="1180952" cy="1617007"/>
          </a:xfrm>
        </p:grpSpPr>
        <p:sp>
          <p:nvSpPr>
            <p:cNvPr id="43" name="Google Shape;501;p22"/>
            <p:cNvSpPr/>
            <p:nvPr/>
          </p:nvSpPr>
          <p:spPr>
            <a:xfrm>
              <a:off x="4836718" y="719374"/>
              <a:ext cx="1180952" cy="1617007"/>
            </a:xfrm>
            <a:custGeom>
              <a:avLst/>
              <a:gdLst/>
              <a:ahLst/>
              <a:cxnLst/>
              <a:rect l="l" t="t" r="r" b="b"/>
              <a:pathLst>
                <a:path w="16014" h="21927" extrusionOk="0">
                  <a:moveTo>
                    <a:pt x="8367" y="0"/>
                  </a:moveTo>
                  <a:cubicBezTo>
                    <a:pt x="8320" y="0"/>
                    <a:pt x="8272" y="0"/>
                    <a:pt x="8225" y="1"/>
                  </a:cubicBezTo>
                  <a:lnTo>
                    <a:pt x="8208" y="1"/>
                  </a:lnTo>
                  <a:cubicBezTo>
                    <a:pt x="8185" y="1"/>
                    <a:pt x="8158" y="4"/>
                    <a:pt x="8135" y="4"/>
                  </a:cubicBezTo>
                  <a:lnTo>
                    <a:pt x="8069" y="4"/>
                  </a:lnTo>
                  <a:lnTo>
                    <a:pt x="8032" y="7"/>
                  </a:lnTo>
                  <a:cubicBezTo>
                    <a:pt x="7264" y="27"/>
                    <a:pt x="6507" y="110"/>
                    <a:pt x="5777" y="257"/>
                  </a:cubicBezTo>
                  <a:cubicBezTo>
                    <a:pt x="5245" y="359"/>
                    <a:pt x="4737" y="496"/>
                    <a:pt x="4272" y="658"/>
                  </a:cubicBezTo>
                  <a:cubicBezTo>
                    <a:pt x="3428" y="947"/>
                    <a:pt x="2691" y="1326"/>
                    <a:pt x="2083" y="1781"/>
                  </a:cubicBezTo>
                  <a:cubicBezTo>
                    <a:pt x="1365" y="2319"/>
                    <a:pt x="827" y="2964"/>
                    <a:pt x="482" y="3697"/>
                  </a:cubicBezTo>
                  <a:cubicBezTo>
                    <a:pt x="157" y="4379"/>
                    <a:pt x="0" y="5129"/>
                    <a:pt x="17" y="5937"/>
                  </a:cubicBezTo>
                  <a:cubicBezTo>
                    <a:pt x="17" y="5973"/>
                    <a:pt x="20" y="6009"/>
                    <a:pt x="20" y="6049"/>
                  </a:cubicBezTo>
                  <a:lnTo>
                    <a:pt x="20" y="6062"/>
                  </a:lnTo>
                  <a:cubicBezTo>
                    <a:pt x="24" y="6093"/>
                    <a:pt x="24" y="6122"/>
                    <a:pt x="27" y="6153"/>
                  </a:cubicBezTo>
                  <a:lnTo>
                    <a:pt x="27" y="6176"/>
                  </a:lnTo>
                  <a:lnTo>
                    <a:pt x="27" y="6182"/>
                  </a:lnTo>
                  <a:cubicBezTo>
                    <a:pt x="30" y="6205"/>
                    <a:pt x="30" y="6232"/>
                    <a:pt x="34" y="6255"/>
                  </a:cubicBezTo>
                  <a:cubicBezTo>
                    <a:pt x="34" y="6268"/>
                    <a:pt x="34" y="6279"/>
                    <a:pt x="37" y="6292"/>
                  </a:cubicBezTo>
                  <a:lnTo>
                    <a:pt x="37" y="6298"/>
                  </a:lnTo>
                  <a:cubicBezTo>
                    <a:pt x="37" y="6318"/>
                    <a:pt x="40" y="6338"/>
                    <a:pt x="40" y="6355"/>
                  </a:cubicBezTo>
                  <a:cubicBezTo>
                    <a:pt x="43" y="6372"/>
                    <a:pt x="43" y="6388"/>
                    <a:pt x="47" y="6404"/>
                  </a:cubicBezTo>
                  <a:cubicBezTo>
                    <a:pt x="47" y="6421"/>
                    <a:pt x="50" y="6438"/>
                    <a:pt x="54" y="6455"/>
                  </a:cubicBezTo>
                  <a:cubicBezTo>
                    <a:pt x="54" y="6471"/>
                    <a:pt x="57" y="6487"/>
                    <a:pt x="57" y="6504"/>
                  </a:cubicBezTo>
                  <a:cubicBezTo>
                    <a:pt x="60" y="6524"/>
                    <a:pt x="63" y="6541"/>
                    <a:pt x="67" y="6561"/>
                  </a:cubicBezTo>
                  <a:lnTo>
                    <a:pt x="67" y="6567"/>
                  </a:lnTo>
                  <a:cubicBezTo>
                    <a:pt x="67" y="6577"/>
                    <a:pt x="70" y="6587"/>
                    <a:pt x="70" y="6597"/>
                  </a:cubicBezTo>
                  <a:cubicBezTo>
                    <a:pt x="77" y="6637"/>
                    <a:pt x="80" y="6674"/>
                    <a:pt x="87" y="6707"/>
                  </a:cubicBezTo>
                  <a:lnTo>
                    <a:pt x="87" y="6711"/>
                  </a:lnTo>
                  <a:cubicBezTo>
                    <a:pt x="296" y="7926"/>
                    <a:pt x="937" y="8514"/>
                    <a:pt x="1439" y="8793"/>
                  </a:cubicBezTo>
                  <a:cubicBezTo>
                    <a:pt x="1874" y="9035"/>
                    <a:pt x="2375" y="9158"/>
                    <a:pt x="2964" y="9158"/>
                  </a:cubicBezTo>
                  <a:cubicBezTo>
                    <a:pt x="3033" y="9158"/>
                    <a:pt x="3106" y="9155"/>
                    <a:pt x="3179" y="9152"/>
                  </a:cubicBezTo>
                  <a:lnTo>
                    <a:pt x="3179" y="9152"/>
                  </a:lnTo>
                  <a:cubicBezTo>
                    <a:pt x="3010" y="9474"/>
                    <a:pt x="2884" y="9843"/>
                    <a:pt x="2804" y="10258"/>
                  </a:cubicBezTo>
                  <a:cubicBezTo>
                    <a:pt x="2784" y="10378"/>
                    <a:pt x="2764" y="10493"/>
                    <a:pt x="2754" y="10606"/>
                  </a:cubicBezTo>
                  <a:cubicBezTo>
                    <a:pt x="2585" y="12038"/>
                    <a:pt x="3149" y="12895"/>
                    <a:pt x="3654" y="13363"/>
                  </a:cubicBezTo>
                  <a:cubicBezTo>
                    <a:pt x="3887" y="13579"/>
                    <a:pt x="4159" y="13762"/>
                    <a:pt x="4465" y="13908"/>
                  </a:cubicBezTo>
                  <a:cubicBezTo>
                    <a:pt x="4013" y="13912"/>
                    <a:pt x="3581" y="13985"/>
                    <a:pt x="3189" y="14120"/>
                  </a:cubicBezTo>
                  <a:cubicBezTo>
                    <a:pt x="2700" y="14293"/>
                    <a:pt x="2262" y="14569"/>
                    <a:pt x="1891" y="14938"/>
                  </a:cubicBezTo>
                  <a:cubicBezTo>
                    <a:pt x="1525" y="15300"/>
                    <a:pt x="1223" y="15755"/>
                    <a:pt x="987" y="16290"/>
                  </a:cubicBezTo>
                  <a:lnTo>
                    <a:pt x="983" y="16293"/>
                  </a:lnTo>
                  <a:cubicBezTo>
                    <a:pt x="974" y="16320"/>
                    <a:pt x="963" y="16343"/>
                    <a:pt x="954" y="16369"/>
                  </a:cubicBezTo>
                  <a:cubicBezTo>
                    <a:pt x="943" y="16389"/>
                    <a:pt x="937" y="16409"/>
                    <a:pt x="927" y="16432"/>
                  </a:cubicBezTo>
                  <a:lnTo>
                    <a:pt x="920" y="16446"/>
                  </a:lnTo>
                  <a:cubicBezTo>
                    <a:pt x="914" y="16466"/>
                    <a:pt x="904" y="16489"/>
                    <a:pt x="897" y="16512"/>
                  </a:cubicBezTo>
                  <a:lnTo>
                    <a:pt x="894" y="16522"/>
                  </a:lnTo>
                  <a:cubicBezTo>
                    <a:pt x="884" y="16545"/>
                    <a:pt x="877" y="16569"/>
                    <a:pt x="871" y="16588"/>
                  </a:cubicBezTo>
                  <a:lnTo>
                    <a:pt x="864" y="16608"/>
                  </a:lnTo>
                  <a:cubicBezTo>
                    <a:pt x="857" y="16628"/>
                    <a:pt x="851" y="16645"/>
                    <a:pt x="844" y="16665"/>
                  </a:cubicBezTo>
                  <a:cubicBezTo>
                    <a:pt x="545" y="17602"/>
                    <a:pt x="664" y="18535"/>
                    <a:pt x="1193" y="19359"/>
                  </a:cubicBezTo>
                  <a:cubicBezTo>
                    <a:pt x="1631" y="20039"/>
                    <a:pt x="2352" y="20634"/>
                    <a:pt x="3278" y="21083"/>
                  </a:cubicBezTo>
                  <a:cubicBezTo>
                    <a:pt x="4089" y="21474"/>
                    <a:pt x="5029" y="21741"/>
                    <a:pt x="6006" y="21860"/>
                  </a:cubicBezTo>
                  <a:lnTo>
                    <a:pt x="6009" y="21860"/>
                  </a:lnTo>
                  <a:cubicBezTo>
                    <a:pt x="6033" y="21863"/>
                    <a:pt x="6053" y="21867"/>
                    <a:pt x="6076" y="21870"/>
                  </a:cubicBezTo>
                  <a:lnTo>
                    <a:pt x="6079" y="21870"/>
                  </a:lnTo>
                  <a:cubicBezTo>
                    <a:pt x="6099" y="21870"/>
                    <a:pt x="6122" y="21873"/>
                    <a:pt x="6142" y="21877"/>
                  </a:cubicBezTo>
                  <a:lnTo>
                    <a:pt x="6152" y="21877"/>
                  </a:lnTo>
                  <a:cubicBezTo>
                    <a:pt x="6168" y="21880"/>
                    <a:pt x="6188" y="21880"/>
                    <a:pt x="6205" y="21883"/>
                  </a:cubicBezTo>
                  <a:lnTo>
                    <a:pt x="6222" y="21883"/>
                  </a:lnTo>
                  <a:cubicBezTo>
                    <a:pt x="6238" y="21887"/>
                    <a:pt x="6258" y="21887"/>
                    <a:pt x="6275" y="21890"/>
                  </a:cubicBezTo>
                  <a:lnTo>
                    <a:pt x="6292" y="21890"/>
                  </a:lnTo>
                  <a:cubicBezTo>
                    <a:pt x="6308" y="21893"/>
                    <a:pt x="6328" y="21893"/>
                    <a:pt x="6344" y="21897"/>
                  </a:cubicBezTo>
                  <a:lnTo>
                    <a:pt x="6364" y="21897"/>
                  </a:lnTo>
                  <a:cubicBezTo>
                    <a:pt x="6381" y="21900"/>
                    <a:pt x="6398" y="21900"/>
                    <a:pt x="6415" y="21900"/>
                  </a:cubicBezTo>
                  <a:lnTo>
                    <a:pt x="6444" y="21903"/>
                  </a:lnTo>
                  <a:cubicBezTo>
                    <a:pt x="6458" y="21903"/>
                    <a:pt x="6471" y="21906"/>
                    <a:pt x="6481" y="21906"/>
                  </a:cubicBezTo>
                  <a:cubicBezTo>
                    <a:pt x="6504" y="21906"/>
                    <a:pt x="6527" y="21910"/>
                    <a:pt x="6551" y="21910"/>
                  </a:cubicBezTo>
                  <a:cubicBezTo>
                    <a:pt x="6737" y="21923"/>
                    <a:pt x="6930" y="21926"/>
                    <a:pt x="7122" y="21926"/>
                  </a:cubicBezTo>
                  <a:cubicBezTo>
                    <a:pt x="7786" y="21926"/>
                    <a:pt x="8494" y="21860"/>
                    <a:pt x="9191" y="21734"/>
                  </a:cubicBezTo>
                  <a:cubicBezTo>
                    <a:pt x="10234" y="21541"/>
                    <a:pt x="11201" y="21226"/>
                    <a:pt x="12064" y="20790"/>
                  </a:cubicBezTo>
                  <a:cubicBezTo>
                    <a:pt x="13094" y="20272"/>
                    <a:pt x="13934" y="19605"/>
                    <a:pt x="14563" y="18804"/>
                  </a:cubicBezTo>
                  <a:cubicBezTo>
                    <a:pt x="15300" y="17867"/>
                    <a:pt x="15731" y="16768"/>
                    <a:pt x="15848" y="15539"/>
                  </a:cubicBezTo>
                  <a:cubicBezTo>
                    <a:pt x="16013" y="13792"/>
                    <a:pt x="15754" y="12287"/>
                    <a:pt x="15074" y="11071"/>
                  </a:cubicBezTo>
                  <a:cubicBezTo>
                    <a:pt x="14642" y="10301"/>
                    <a:pt x="14111" y="9773"/>
                    <a:pt x="13698" y="9424"/>
                  </a:cubicBezTo>
                  <a:cubicBezTo>
                    <a:pt x="13738" y="9381"/>
                    <a:pt x="13778" y="9331"/>
                    <a:pt x="13818" y="9282"/>
                  </a:cubicBezTo>
                  <a:lnTo>
                    <a:pt x="13821" y="9274"/>
                  </a:lnTo>
                  <a:cubicBezTo>
                    <a:pt x="13851" y="9238"/>
                    <a:pt x="13878" y="9202"/>
                    <a:pt x="13908" y="9162"/>
                  </a:cubicBezTo>
                  <a:lnTo>
                    <a:pt x="13918" y="9148"/>
                  </a:lnTo>
                  <a:cubicBezTo>
                    <a:pt x="13928" y="9135"/>
                    <a:pt x="13934" y="9125"/>
                    <a:pt x="13941" y="9115"/>
                  </a:cubicBezTo>
                  <a:cubicBezTo>
                    <a:pt x="13948" y="9105"/>
                    <a:pt x="13954" y="9098"/>
                    <a:pt x="13961" y="9092"/>
                  </a:cubicBezTo>
                  <a:lnTo>
                    <a:pt x="13961" y="9089"/>
                  </a:lnTo>
                  <a:cubicBezTo>
                    <a:pt x="13971" y="9075"/>
                    <a:pt x="13981" y="9058"/>
                    <a:pt x="13991" y="9046"/>
                  </a:cubicBezTo>
                  <a:cubicBezTo>
                    <a:pt x="14001" y="9035"/>
                    <a:pt x="14008" y="9022"/>
                    <a:pt x="14014" y="9012"/>
                  </a:cubicBezTo>
                  <a:cubicBezTo>
                    <a:pt x="14020" y="9002"/>
                    <a:pt x="14028" y="8995"/>
                    <a:pt x="14034" y="8986"/>
                  </a:cubicBezTo>
                  <a:cubicBezTo>
                    <a:pt x="14040" y="8972"/>
                    <a:pt x="14051" y="8959"/>
                    <a:pt x="14060" y="8943"/>
                  </a:cubicBezTo>
                  <a:lnTo>
                    <a:pt x="14074" y="8926"/>
                  </a:lnTo>
                  <a:cubicBezTo>
                    <a:pt x="14084" y="8906"/>
                    <a:pt x="14097" y="8886"/>
                    <a:pt x="14111" y="8866"/>
                  </a:cubicBezTo>
                  <a:lnTo>
                    <a:pt x="14124" y="8849"/>
                  </a:lnTo>
                  <a:cubicBezTo>
                    <a:pt x="14134" y="8833"/>
                    <a:pt x="14147" y="8813"/>
                    <a:pt x="14157" y="8793"/>
                  </a:cubicBezTo>
                  <a:lnTo>
                    <a:pt x="14164" y="8783"/>
                  </a:lnTo>
                  <a:cubicBezTo>
                    <a:pt x="14177" y="8759"/>
                    <a:pt x="14193" y="8736"/>
                    <a:pt x="14207" y="8713"/>
                  </a:cubicBezTo>
                  <a:lnTo>
                    <a:pt x="14210" y="8707"/>
                  </a:lnTo>
                  <a:cubicBezTo>
                    <a:pt x="14224" y="8684"/>
                    <a:pt x="14236" y="8660"/>
                    <a:pt x="14250" y="8637"/>
                  </a:cubicBezTo>
                  <a:lnTo>
                    <a:pt x="14256" y="8630"/>
                  </a:lnTo>
                  <a:cubicBezTo>
                    <a:pt x="14287" y="8577"/>
                    <a:pt x="14313" y="8524"/>
                    <a:pt x="14343" y="8471"/>
                  </a:cubicBezTo>
                  <a:lnTo>
                    <a:pt x="14346" y="8468"/>
                  </a:lnTo>
                  <a:cubicBezTo>
                    <a:pt x="14572" y="8039"/>
                    <a:pt x="14758" y="7554"/>
                    <a:pt x="14897" y="7022"/>
                  </a:cubicBezTo>
                  <a:lnTo>
                    <a:pt x="14901" y="7016"/>
                  </a:lnTo>
                  <a:lnTo>
                    <a:pt x="14931" y="6896"/>
                  </a:lnTo>
                  <a:lnTo>
                    <a:pt x="14931" y="6893"/>
                  </a:lnTo>
                  <a:cubicBezTo>
                    <a:pt x="14941" y="6856"/>
                    <a:pt x="14951" y="6817"/>
                    <a:pt x="14957" y="6780"/>
                  </a:cubicBezTo>
                  <a:lnTo>
                    <a:pt x="14964" y="6757"/>
                  </a:lnTo>
                  <a:cubicBezTo>
                    <a:pt x="14974" y="6717"/>
                    <a:pt x="14981" y="6677"/>
                    <a:pt x="14991" y="6637"/>
                  </a:cubicBezTo>
                  <a:cubicBezTo>
                    <a:pt x="15144" y="5940"/>
                    <a:pt x="15136" y="5225"/>
                    <a:pt x="14971" y="4522"/>
                  </a:cubicBezTo>
                  <a:cubicBezTo>
                    <a:pt x="14814" y="3850"/>
                    <a:pt x="14523" y="3213"/>
                    <a:pt x="14104" y="2625"/>
                  </a:cubicBezTo>
                  <a:cubicBezTo>
                    <a:pt x="13091" y="1210"/>
                    <a:pt x="11460" y="277"/>
                    <a:pt x="9630" y="64"/>
                  </a:cubicBezTo>
                  <a:cubicBezTo>
                    <a:pt x="9536" y="50"/>
                    <a:pt x="9453" y="44"/>
                    <a:pt x="9374" y="37"/>
                  </a:cubicBezTo>
                  <a:cubicBezTo>
                    <a:pt x="9053" y="11"/>
                    <a:pt x="8713" y="0"/>
                    <a:pt x="8367"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44" name="Google Shape;502;p22"/>
            <p:cNvSpPr/>
            <p:nvPr/>
          </p:nvSpPr>
          <p:spPr>
            <a:xfrm>
              <a:off x="5884639" y="1361174"/>
              <a:ext cx="74" cy="295"/>
            </a:xfrm>
            <a:custGeom>
              <a:avLst/>
              <a:gdLst/>
              <a:ahLst/>
              <a:cxnLst/>
              <a:rect l="l" t="t" r="r" b="b"/>
              <a:pathLst>
                <a:path w="1" h="4" extrusionOk="0">
                  <a:moveTo>
                    <a:pt x="0" y="1"/>
                  </a:moveTo>
                  <a:lnTo>
                    <a:pt x="0" y="4"/>
                  </a:lnTo>
                  <a:lnTo>
                    <a:pt x="0" y="4"/>
                  </a:lnTo>
                  <a:close/>
                </a:path>
              </a:pathLst>
            </a:custGeom>
            <a:solidFill>
              <a:srgbClr val="00000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45" name="Google Shape;503;p22"/>
            <p:cNvSpPr/>
            <p:nvPr/>
          </p:nvSpPr>
          <p:spPr>
            <a:xfrm>
              <a:off x="4911939" y="788694"/>
              <a:ext cx="1049908" cy="1467231"/>
            </a:xfrm>
            <a:custGeom>
              <a:avLst/>
              <a:gdLst/>
              <a:ahLst/>
              <a:cxnLst/>
              <a:rect l="l" t="t" r="r" b="b"/>
              <a:pathLst>
                <a:path w="14237" h="19896" extrusionOk="0">
                  <a:moveTo>
                    <a:pt x="7383" y="0"/>
                  </a:moveTo>
                  <a:cubicBezTo>
                    <a:pt x="7084" y="0"/>
                    <a:pt x="6774" y="11"/>
                    <a:pt x="6457" y="34"/>
                  </a:cubicBezTo>
                  <a:cubicBezTo>
                    <a:pt x="5965" y="71"/>
                    <a:pt x="5458" y="137"/>
                    <a:pt x="4953" y="237"/>
                  </a:cubicBezTo>
                  <a:cubicBezTo>
                    <a:pt x="4487" y="330"/>
                    <a:pt x="4026" y="449"/>
                    <a:pt x="3581" y="602"/>
                  </a:cubicBezTo>
                  <a:cubicBezTo>
                    <a:pt x="2183" y="1083"/>
                    <a:pt x="960" y="1888"/>
                    <a:pt x="379" y="3116"/>
                  </a:cubicBezTo>
                  <a:cubicBezTo>
                    <a:pt x="133" y="3634"/>
                    <a:pt x="0" y="4226"/>
                    <a:pt x="14" y="4900"/>
                  </a:cubicBezTo>
                  <a:cubicBezTo>
                    <a:pt x="17" y="5129"/>
                    <a:pt x="37" y="5335"/>
                    <a:pt x="70" y="5521"/>
                  </a:cubicBezTo>
                  <a:cubicBezTo>
                    <a:pt x="277" y="6735"/>
                    <a:pt x="1029" y="7125"/>
                    <a:pt x="1948" y="7125"/>
                  </a:cubicBezTo>
                  <a:cubicBezTo>
                    <a:pt x="3418" y="7125"/>
                    <a:pt x="5316" y="6127"/>
                    <a:pt x="6095" y="5906"/>
                  </a:cubicBezTo>
                  <a:cubicBezTo>
                    <a:pt x="6287" y="5852"/>
                    <a:pt x="6453" y="5829"/>
                    <a:pt x="6596" y="5829"/>
                  </a:cubicBezTo>
                  <a:cubicBezTo>
                    <a:pt x="7171" y="5829"/>
                    <a:pt x="7391" y="6197"/>
                    <a:pt x="7474" y="6444"/>
                  </a:cubicBezTo>
                  <a:cubicBezTo>
                    <a:pt x="7517" y="6571"/>
                    <a:pt x="7524" y="6663"/>
                    <a:pt x="7524" y="6663"/>
                  </a:cubicBezTo>
                  <a:cubicBezTo>
                    <a:pt x="7417" y="6976"/>
                    <a:pt x="7245" y="7186"/>
                    <a:pt x="7026" y="7321"/>
                  </a:cubicBezTo>
                  <a:cubicBezTo>
                    <a:pt x="5836" y="8066"/>
                    <a:pt x="3279" y="6777"/>
                    <a:pt x="2784" y="9434"/>
                  </a:cubicBezTo>
                  <a:cubicBezTo>
                    <a:pt x="2764" y="9527"/>
                    <a:pt x="2750" y="9617"/>
                    <a:pt x="2744" y="9703"/>
                  </a:cubicBezTo>
                  <a:cubicBezTo>
                    <a:pt x="2701" y="10048"/>
                    <a:pt x="2714" y="10350"/>
                    <a:pt x="2770" y="10613"/>
                  </a:cubicBezTo>
                  <a:cubicBezTo>
                    <a:pt x="3071" y="12025"/>
                    <a:pt x="4604" y="12319"/>
                    <a:pt x="5619" y="12319"/>
                  </a:cubicBezTo>
                  <a:cubicBezTo>
                    <a:pt x="5983" y="12319"/>
                    <a:pt x="6280" y="12282"/>
                    <a:pt x="6431" y="12244"/>
                  </a:cubicBezTo>
                  <a:cubicBezTo>
                    <a:pt x="6597" y="12202"/>
                    <a:pt x="6804" y="12176"/>
                    <a:pt x="7017" y="12176"/>
                  </a:cubicBezTo>
                  <a:cubicBezTo>
                    <a:pt x="7636" y="12176"/>
                    <a:pt x="8301" y="12398"/>
                    <a:pt x="8138" y="13108"/>
                  </a:cubicBezTo>
                  <a:cubicBezTo>
                    <a:pt x="8131" y="13141"/>
                    <a:pt x="8122" y="13174"/>
                    <a:pt x="8111" y="13208"/>
                  </a:cubicBezTo>
                  <a:cubicBezTo>
                    <a:pt x="8095" y="13254"/>
                    <a:pt x="8078" y="13297"/>
                    <a:pt x="8058" y="13340"/>
                  </a:cubicBezTo>
                  <a:cubicBezTo>
                    <a:pt x="7735" y="14015"/>
                    <a:pt x="6738" y="14277"/>
                    <a:pt x="5894" y="14277"/>
                  </a:cubicBezTo>
                  <a:cubicBezTo>
                    <a:pt x="5575" y="14277"/>
                    <a:pt x="5279" y="14240"/>
                    <a:pt x="5049" y="14174"/>
                  </a:cubicBezTo>
                  <a:cubicBezTo>
                    <a:pt x="4692" y="14071"/>
                    <a:pt x="4115" y="13907"/>
                    <a:pt x="3485" y="13907"/>
                  </a:cubicBezTo>
                  <a:cubicBezTo>
                    <a:pt x="2848" y="13907"/>
                    <a:pt x="2157" y="14075"/>
                    <a:pt x="1585" y="14642"/>
                  </a:cubicBezTo>
                  <a:cubicBezTo>
                    <a:pt x="1326" y="14902"/>
                    <a:pt x="1090" y="15240"/>
                    <a:pt x="894" y="15685"/>
                  </a:cubicBezTo>
                  <a:cubicBezTo>
                    <a:pt x="817" y="15861"/>
                    <a:pt x="761" y="16034"/>
                    <a:pt x="728" y="16203"/>
                  </a:cubicBezTo>
                  <a:cubicBezTo>
                    <a:pt x="285" y="18309"/>
                    <a:pt x="3029" y="19724"/>
                    <a:pt x="5594" y="19881"/>
                  </a:cubicBezTo>
                  <a:cubicBezTo>
                    <a:pt x="5754" y="19890"/>
                    <a:pt x="5922" y="19895"/>
                    <a:pt x="6096" y="19895"/>
                  </a:cubicBezTo>
                  <a:cubicBezTo>
                    <a:pt x="8931" y="19895"/>
                    <a:pt x="13423" y="18576"/>
                    <a:pt x="13818" y="14426"/>
                  </a:cubicBezTo>
                  <a:cubicBezTo>
                    <a:pt x="14236" y="10019"/>
                    <a:pt x="11550" y="9012"/>
                    <a:pt x="11343" y="8593"/>
                  </a:cubicBezTo>
                  <a:cubicBezTo>
                    <a:pt x="11280" y="8467"/>
                    <a:pt x="11357" y="8354"/>
                    <a:pt x="11506" y="8188"/>
                  </a:cubicBezTo>
                  <a:cubicBezTo>
                    <a:pt x="11855" y="7810"/>
                    <a:pt x="12599" y="7155"/>
                    <a:pt x="12977" y="5405"/>
                  </a:cubicBezTo>
                  <a:cubicBezTo>
                    <a:pt x="13512" y="2944"/>
                    <a:pt x="11479" y="402"/>
                    <a:pt x="8487" y="57"/>
                  </a:cubicBezTo>
                  <a:cubicBezTo>
                    <a:pt x="8417" y="47"/>
                    <a:pt x="8347" y="40"/>
                    <a:pt x="8277" y="34"/>
                  </a:cubicBezTo>
                  <a:cubicBezTo>
                    <a:pt x="7996" y="12"/>
                    <a:pt x="7696" y="0"/>
                    <a:pt x="7383" y="0"/>
                  </a:cubicBezTo>
                  <a:close/>
                </a:path>
              </a:pathLst>
            </a:custGeom>
            <a:solidFill>
              <a:srgbClr val="FFAE24"/>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46" name="Google Shape;504;p22"/>
            <p:cNvSpPr/>
            <p:nvPr/>
          </p:nvSpPr>
          <p:spPr>
            <a:xfrm>
              <a:off x="4917101" y="1171576"/>
              <a:ext cx="548515" cy="142623"/>
            </a:xfrm>
            <a:custGeom>
              <a:avLst/>
              <a:gdLst/>
              <a:ahLst/>
              <a:cxnLst/>
              <a:rect l="l" t="t" r="r" b="b"/>
              <a:pathLst>
                <a:path w="7438" h="1934" extrusionOk="0">
                  <a:moveTo>
                    <a:pt x="5863" y="1"/>
                  </a:moveTo>
                  <a:cubicBezTo>
                    <a:pt x="5198" y="1"/>
                    <a:pt x="4377" y="256"/>
                    <a:pt x="3116" y="651"/>
                  </a:cubicBezTo>
                  <a:cubicBezTo>
                    <a:pt x="2524" y="838"/>
                    <a:pt x="1946" y="964"/>
                    <a:pt x="1438" y="964"/>
                  </a:cubicBezTo>
                  <a:cubicBezTo>
                    <a:pt x="837" y="964"/>
                    <a:pt x="332" y="791"/>
                    <a:pt x="0" y="329"/>
                  </a:cubicBezTo>
                  <a:lnTo>
                    <a:pt x="0" y="329"/>
                  </a:lnTo>
                  <a:cubicBezTo>
                    <a:pt x="206" y="1545"/>
                    <a:pt x="960" y="1934"/>
                    <a:pt x="1877" y="1934"/>
                  </a:cubicBezTo>
                  <a:cubicBezTo>
                    <a:pt x="3348" y="1934"/>
                    <a:pt x="5248" y="933"/>
                    <a:pt x="6025" y="714"/>
                  </a:cubicBezTo>
                  <a:cubicBezTo>
                    <a:pt x="6218" y="661"/>
                    <a:pt x="6384" y="638"/>
                    <a:pt x="6527" y="638"/>
                  </a:cubicBezTo>
                  <a:cubicBezTo>
                    <a:pt x="7101" y="638"/>
                    <a:pt x="7321" y="1007"/>
                    <a:pt x="7404" y="1252"/>
                  </a:cubicBezTo>
                  <a:cubicBezTo>
                    <a:pt x="7427" y="1196"/>
                    <a:pt x="7437" y="1137"/>
                    <a:pt x="7437" y="1070"/>
                  </a:cubicBezTo>
                  <a:cubicBezTo>
                    <a:pt x="7437" y="754"/>
                    <a:pt x="7168" y="363"/>
                    <a:pt x="6633" y="143"/>
                  </a:cubicBezTo>
                  <a:cubicBezTo>
                    <a:pt x="6390" y="44"/>
                    <a:pt x="6138" y="1"/>
                    <a:pt x="5863"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47" name="Google Shape;505;p22"/>
            <p:cNvSpPr/>
            <p:nvPr/>
          </p:nvSpPr>
          <p:spPr>
            <a:xfrm>
              <a:off x="5116213" y="1571347"/>
              <a:ext cx="420641" cy="183994"/>
            </a:xfrm>
            <a:custGeom>
              <a:avLst/>
              <a:gdLst/>
              <a:ahLst/>
              <a:cxnLst/>
              <a:rect l="l" t="t" r="r" b="b"/>
              <a:pathLst>
                <a:path w="5704" h="2495" extrusionOk="0">
                  <a:moveTo>
                    <a:pt x="0" y="0"/>
                  </a:moveTo>
                  <a:lnTo>
                    <a:pt x="0" y="0"/>
                  </a:lnTo>
                  <a:cubicBezTo>
                    <a:pt x="302" y="1411"/>
                    <a:pt x="1837" y="1707"/>
                    <a:pt x="2850" y="1707"/>
                  </a:cubicBezTo>
                  <a:cubicBezTo>
                    <a:pt x="3215" y="1707"/>
                    <a:pt x="3511" y="1667"/>
                    <a:pt x="3661" y="1631"/>
                  </a:cubicBezTo>
                  <a:cubicBezTo>
                    <a:pt x="3827" y="1588"/>
                    <a:pt x="4036" y="1561"/>
                    <a:pt x="4248" y="1561"/>
                  </a:cubicBezTo>
                  <a:cubicBezTo>
                    <a:pt x="4803" y="1565"/>
                    <a:pt x="5392" y="1741"/>
                    <a:pt x="5395" y="2285"/>
                  </a:cubicBezTo>
                  <a:cubicBezTo>
                    <a:pt x="5395" y="2352"/>
                    <a:pt x="5384" y="2422"/>
                    <a:pt x="5368" y="2495"/>
                  </a:cubicBezTo>
                  <a:cubicBezTo>
                    <a:pt x="5611" y="2372"/>
                    <a:pt x="5703" y="2219"/>
                    <a:pt x="5703" y="2060"/>
                  </a:cubicBezTo>
                  <a:cubicBezTo>
                    <a:pt x="5703" y="1741"/>
                    <a:pt x="5335" y="1402"/>
                    <a:pt x="5096" y="1239"/>
                  </a:cubicBezTo>
                  <a:cubicBezTo>
                    <a:pt x="4700" y="970"/>
                    <a:pt x="4103" y="924"/>
                    <a:pt x="2402" y="728"/>
                  </a:cubicBezTo>
                  <a:cubicBezTo>
                    <a:pt x="1631" y="641"/>
                    <a:pt x="684" y="399"/>
                    <a:pt x="0"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48" name="Google Shape;506;p22"/>
            <p:cNvSpPr/>
            <p:nvPr/>
          </p:nvSpPr>
          <p:spPr>
            <a:xfrm>
              <a:off x="5388112" y="788694"/>
              <a:ext cx="487307" cy="603898"/>
            </a:xfrm>
            <a:custGeom>
              <a:avLst/>
              <a:gdLst/>
              <a:ahLst/>
              <a:cxnLst/>
              <a:rect l="l" t="t" r="r" b="b"/>
              <a:pathLst>
                <a:path w="6608" h="8189" extrusionOk="0">
                  <a:moveTo>
                    <a:pt x="930" y="1"/>
                  </a:moveTo>
                  <a:cubicBezTo>
                    <a:pt x="632" y="1"/>
                    <a:pt x="319" y="11"/>
                    <a:pt x="0" y="34"/>
                  </a:cubicBezTo>
                  <a:cubicBezTo>
                    <a:pt x="266" y="429"/>
                    <a:pt x="2030" y="57"/>
                    <a:pt x="2947" y="465"/>
                  </a:cubicBezTo>
                  <a:cubicBezTo>
                    <a:pt x="3863" y="877"/>
                    <a:pt x="5205" y="1515"/>
                    <a:pt x="5683" y="3598"/>
                  </a:cubicBezTo>
                  <a:cubicBezTo>
                    <a:pt x="5770" y="3963"/>
                    <a:pt x="5803" y="4339"/>
                    <a:pt x="5803" y="4718"/>
                  </a:cubicBezTo>
                  <a:cubicBezTo>
                    <a:pt x="5806" y="6109"/>
                    <a:pt x="5325" y="7491"/>
                    <a:pt x="5049" y="8188"/>
                  </a:cubicBezTo>
                  <a:cubicBezTo>
                    <a:pt x="5398" y="7810"/>
                    <a:pt x="6142" y="7155"/>
                    <a:pt x="6520" y="5405"/>
                  </a:cubicBezTo>
                  <a:cubicBezTo>
                    <a:pt x="6580" y="5139"/>
                    <a:pt x="6607" y="4877"/>
                    <a:pt x="6607" y="4611"/>
                  </a:cubicBezTo>
                  <a:cubicBezTo>
                    <a:pt x="6607" y="2422"/>
                    <a:pt x="4700" y="362"/>
                    <a:pt x="2030" y="57"/>
                  </a:cubicBezTo>
                  <a:cubicBezTo>
                    <a:pt x="1960" y="47"/>
                    <a:pt x="1890" y="40"/>
                    <a:pt x="1820" y="34"/>
                  </a:cubicBezTo>
                  <a:cubicBezTo>
                    <a:pt x="1541" y="11"/>
                    <a:pt x="1242" y="1"/>
                    <a:pt x="930"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49" name="Google Shape;507;p22"/>
            <p:cNvSpPr/>
            <p:nvPr/>
          </p:nvSpPr>
          <p:spPr>
            <a:xfrm>
              <a:off x="4962085" y="1422382"/>
              <a:ext cx="972107" cy="833392"/>
            </a:xfrm>
            <a:custGeom>
              <a:avLst/>
              <a:gdLst/>
              <a:ahLst/>
              <a:cxnLst/>
              <a:rect l="l" t="t" r="r" b="b"/>
              <a:pathLst>
                <a:path w="13182" h="11301" extrusionOk="0">
                  <a:moveTo>
                    <a:pt x="10663" y="0"/>
                  </a:moveTo>
                  <a:cubicBezTo>
                    <a:pt x="10650" y="28"/>
                    <a:pt x="10646" y="51"/>
                    <a:pt x="10646" y="77"/>
                  </a:cubicBezTo>
                  <a:cubicBezTo>
                    <a:pt x="10646" y="476"/>
                    <a:pt x="11759" y="997"/>
                    <a:pt x="12155" y="1655"/>
                  </a:cubicBezTo>
                  <a:cubicBezTo>
                    <a:pt x="12576" y="2352"/>
                    <a:pt x="12690" y="3236"/>
                    <a:pt x="12812" y="4063"/>
                  </a:cubicBezTo>
                  <a:cubicBezTo>
                    <a:pt x="12829" y="4176"/>
                    <a:pt x="12835" y="4312"/>
                    <a:pt x="12835" y="4468"/>
                  </a:cubicBezTo>
                  <a:cubicBezTo>
                    <a:pt x="12835" y="5452"/>
                    <a:pt x="12457" y="7182"/>
                    <a:pt x="11135" y="8301"/>
                  </a:cubicBezTo>
                  <a:cubicBezTo>
                    <a:pt x="9979" y="9278"/>
                    <a:pt x="7571" y="9965"/>
                    <a:pt x="5265" y="9965"/>
                  </a:cubicBezTo>
                  <a:cubicBezTo>
                    <a:pt x="4508" y="9965"/>
                    <a:pt x="3764" y="9893"/>
                    <a:pt x="3080" y="9729"/>
                  </a:cubicBezTo>
                  <a:cubicBezTo>
                    <a:pt x="1589" y="9378"/>
                    <a:pt x="569" y="8504"/>
                    <a:pt x="48" y="7610"/>
                  </a:cubicBezTo>
                  <a:cubicBezTo>
                    <a:pt x="18" y="7763"/>
                    <a:pt x="1" y="7909"/>
                    <a:pt x="1" y="8055"/>
                  </a:cubicBezTo>
                  <a:cubicBezTo>
                    <a:pt x="1" y="9916"/>
                    <a:pt x="2535" y="11141"/>
                    <a:pt x="4914" y="11288"/>
                  </a:cubicBezTo>
                  <a:cubicBezTo>
                    <a:pt x="5073" y="11297"/>
                    <a:pt x="5242" y="11300"/>
                    <a:pt x="5418" y="11300"/>
                  </a:cubicBezTo>
                  <a:cubicBezTo>
                    <a:pt x="8252" y="11300"/>
                    <a:pt x="12743" y="9982"/>
                    <a:pt x="13138" y="5833"/>
                  </a:cubicBezTo>
                  <a:cubicBezTo>
                    <a:pt x="13168" y="5515"/>
                    <a:pt x="13181" y="5216"/>
                    <a:pt x="13181" y="4930"/>
                  </a:cubicBezTo>
                  <a:cubicBezTo>
                    <a:pt x="13181" y="1283"/>
                    <a:pt x="10856" y="389"/>
                    <a:pt x="10663"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50" name="Google Shape;508;p22"/>
            <p:cNvSpPr/>
            <p:nvPr/>
          </p:nvSpPr>
          <p:spPr>
            <a:xfrm>
              <a:off x="4987085" y="988542"/>
              <a:ext cx="174481" cy="131119"/>
            </a:xfrm>
            <a:custGeom>
              <a:avLst/>
              <a:gdLst/>
              <a:ahLst/>
              <a:cxnLst/>
              <a:rect l="l" t="t" r="r" b="b"/>
              <a:pathLst>
                <a:path w="2366" h="1778" extrusionOk="0">
                  <a:moveTo>
                    <a:pt x="1867" y="0"/>
                  </a:moveTo>
                  <a:cubicBezTo>
                    <a:pt x="1844" y="0"/>
                    <a:pt x="1820" y="5"/>
                    <a:pt x="1797" y="15"/>
                  </a:cubicBezTo>
                  <a:cubicBezTo>
                    <a:pt x="1711" y="54"/>
                    <a:pt x="1675" y="154"/>
                    <a:pt x="1711" y="237"/>
                  </a:cubicBezTo>
                  <a:cubicBezTo>
                    <a:pt x="1788" y="410"/>
                    <a:pt x="1944" y="918"/>
                    <a:pt x="1762" y="1200"/>
                  </a:cubicBezTo>
                  <a:cubicBezTo>
                    <a:pt x="1658" y="1359"/>
                    <a:pt x="1449" y="1439"/>
                    <a:pt x="1144" y="1439"/>
                  </a:cubicBezTo>
                  <a:cubicBezTo>
                    <a:pt x="888" y="1439"/>
                    <a:pt x="715" y="1370"/>
                    <a:pt x="609" y="1230"/>
                  </a:cubicBezTo>
                  <a:cubicBezTo>
                    <a:pt x="413" y="971"/>
                    <a:pt x="489" y="499"/>
                    <a:pt x="536" y="340"/>
                  </a:cubicBezTo>
                  <a:cubicBezTo>
                    <a:pt x="562" y="251"/>
                    <a:pt x="512" y="157"/>
                    <a:pt x="422" y="131"/>
                  </a:cubicBezTo>
                  <a:cubicBezTo>
                    <a:pt x="406" y="126"/>
                    <a:pt x="390" y="124"/>
                    <a:pt x="375" y="124"/>
                  </a:cubicBezTo>
                  <a:cubicBezTo>
                    <a:pt x="302" y="124"/>
                    <a:pt x="235" y="173"/>
                    <a:pt x="213" y="243"/>
                  </a:cubicBezTo>
                  <a:cubicBezTo>
                    <a:pt x="203" y="274"/>
                    <a:pt x="1" y="984"/>
                    <a:pt x="339" y="1433"/>
                  </a:cubicBezTo>
                  <a:cubicBezTo>
                    <a:pt x="509" y="1662"/>
                    <a:pt x="781" y="1778"/>
                    <a:pt x="1144" y="1778"/>
                  </a:cubicBezTo>
                  <a:cubicBezTo>
                    <a:pt x="1572" y="1778"/>
                    <a:pt x="1874" y="1646"/>
                    <a:pt x="2044" y="1386"/>
                  </a:cubicBezTo>
                  <a:cubicBezTo>
                    <a:pt x="2366" y="891"/>
                    <a:pt x="2033" y="134"/>
                    <a:pt x="2021" y="101"/>
                  </a:cubicBezTo>
                  <a:cubicBezTo>
                    <a:pt x="1994" y="37"/>
                    <a:pt x="1932" y="0"/>
                    <a:pt x="1867" y="0"/>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51" name="Google Shape;509;p22"/>
            <p:cNvSpPr/>
            <p:nvPr/>
          </p:nvSpPr>
          <p:spPr>
            <a:xfrm>
              <a:off x="5490249" y="970032"/>
              <a:ext cx="174186" cy="131045"/>
            </a:xfrm>
            <a:custGeom>
              <a:avLst/>
              <a:gdLst/>
              <a:ahLst/>
              <a:cxnLst/>
              <a:rect l="l" t="t" r="r" b="b"/>
              <a:pathLst>
                <a:path w="2362" h="1777" extrusionOk="0">
                  <a:moveTo>
                    <a:pt x="1866" y="0"/>
                  </a:moveTo>
                  <a:cubicBezTo>
                    <a:pt x="1843" y="0"/>
                    <a:pt x="1820" y="5"/>
                    <a:pt x="1798" y="16"/>
                  </a:cubicBezTo>
                  <a:cubicBezTo>
                    <a:pt x="1711" y="53"/>
                    <a:pt x="1671" y="152"/>
                    <a:pt x="1711" y="238"/>
                  </a:cubicBezTo>
                  <a:cubicBezTo>
                    <a:pt x="1787" y="411"/>
                    <a:pt x="1943" y="920"/>
                    <a:pt x="1758" y="1202"/>
                  </a:cubicBezTo>
                  <a:cubicBezTo>
                    <a:pt x="1655" y="1358"/>
                    <a:pt x="1448" y="1438"/>
                    <a:pt x="1140" y="1438"/>
                  </a:cubicBezTo>
                  <a:cubicBezTo>
                    <a:pt x="887" y="1438"/>
                    <a:pt x="711" y="1371"/>
                    <a:pt x="605" y="1229"/>
                  </a:cubicBezTo>
                  <a:cubicBezTo>
                    <a:pt x="412" y="969"/>
                    <a:pt x="489" y="498"/>
                    <a:pt x="535" y="338"/>
                  </a:cubicBezTo>
                  <a:cubicBezTo>
                    <a:pt x="562" y="249"/>
                    <a:pt x="508" y="156"/>
                    <a:pt x="419" y="129"/>
                  </a:cubicBezTo>
                  <a:cubicBezTo>
                    <a:pt x="404" y="125"/>
                    <a:pt x="389" y="124"/>
                    <a:pt x="375" y="124"/>
                  </a:cubicBezTo>
                  <a:cubicBezTo>
                    <a:pt x="300" y="124"/>
                    <a:pt x="231" y="170"/>
                    <a:pt x="210" y="246"/>
                  </a:cubicBezTo>
                  <a:cubicBezTo>
                    <a:pt x="203" y="275"/>
                    <a:pt x="1" y="983"/>
                    <a:pt x="335" y="1431"/>
                  </a:cubicBezTo>
                  <a:cubicBezTo>
                    <a:pt x="508" y="1661"/>
                    <a:pt x="778" y="1777"/>
                    <a:pt x="1140" y="1777"/>
                  </a:cubicBezTo>
                  <a:cubicBezTo>
                    <a:pt x="1571" y="1777"/>
                    <a:pt x="1874" y="1644"/>
                    <a:pt x="2043" y="1385"/>
                  </a:cubicBezTo>
                  <a:cubicBezTo>
                    <a:pt x="2362" y="890"/>
                    <a:pt x="2033" y="132"/>
                    <a:pt x="2017" y="99"/>
                  </a:cubicBezTo>
                  <a:cubicBezTo>
                    <a:pt x="1990" y="38"/>
                    <a:pt x="1929" y="0"/>
                    <a:pt x="1866" y="0"/>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52" name="Google Shape;510;p22"/>
            <p:cNvSpPr/>
            <p:nvPr/>
          </p:nvSpPr>
          <p:spPr>
            <a:xfrm>
              <a:off x="5177938" y="1068924"/>
              <a:ext cx="272930" cy="101768"/>
            </a:xfrm>
            <a:custGeom>
              <a:avLst/>
              <a:gdLst/>
              <a:ahLst/>
              <a:cxnLst/>
              <a:rect l="l" t="t" r="r" b="b"/>
              <a:pathLst>
                <a:path w="3701" h="1380" extrusionOk="0">
                  <a:moveTo>
                    <a:pt x="0" y="1"/>
                  </a:moveTo>
                  <a:lnTo>
                    <a:pt x="0" y="1"/>
                  </a:lnTo>
                  <a:cubicBezTo>
                    <a:pt x="146" y="635"/>
                    <a:pt x="598" y="1379"/>
                    <a:pt x="1917" y="1379"/>
                  </a:cubicBezTo>
                  <a:cubicBezTo>
                    <a:pt x="2986" y="1376"/>
                    <a:pt x="3474" y="824"/>
                    <a:pt x="3701" y="266"/>
                  </a:cubicBezTo>
                  <a:lnTo>
                    <a:pt x="3701" y="266"/>
                  </a:lnTo>
                  <a:cubicBezTo>
                    <a:pt x="3539" y="305"/>
                    <a:pt x="3402" y="321"/>
                    <a:pt x="3287" y="321"/>
                  </a:cubicBezTo>
                  <a:cubicBezTo>
                    <a:pt x="2827" y="321"/>
                    <a:pt x="2714" y="70"/>
                    <a:pt x="2714" y="70"/>
                  </a:cubicBezTo>
                  <a:cubicBezTo>
                    <a:pt x="2714" y="70"/>
                    <a:pt x="2601" y="379"/>
                    <a:pt x="1910" y="436"/>
                  </a:cubicBezTo>
                  <a:cubicBezTo>
                    <a:pt x="1870" y="439"/>
                    <a:pt x="1831" y="441"/>
                    <a:pt x="1795" y="441"/>
                  </a:cubicBezTo>
                  <a:cubicBezTo>
                    <a:pt x="1219" y="441"/>
                    <a:pt x="1196" y="70"/>
                    <a:pt x="1196" y="70"/>
                  </a:cubicBezTo>
                  <a:lnTo>
                    <a:pt x="1143" y="57"/>
                  </a:lnTo>
                  <a:cubicBezTo>
                    <a:pt x="1060" y="183"/>
                    <a:pt x="877" y="389"/>
                    <a:pt x="549" y="406"/>
                  </a:cubicBezTo>
                  <a:cubicBezTo>
                    <a:pt x="537" y="406"/>
                    <a:pt x="525" y="407"/>
                    <a:pt x="514" y="407"/>
                  </a:cubicBezTo>
                  <a:cubicBezTo>
                    <a:pt x="152" y="407"/>
                    <a:pt x="33" y="110"/>
                    <a:pt x="0" y="1"/>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53" name="Google Shape;511;p22"/>
            <p:cNvSpPr/>
            <p:nvPr/>
          </p:nvSpPr>
          <p:spPr>
            <a:xfrm>
              <a:off x="5378009" y="1004028"/>
              <a:ext cx="89748" cy="88641"/>
            </a:xfrm>
            <a:custGeom>
              <a:avLst/>
              <a:gdLst/>
              <a:ahLst/>
              <a:cxnLst/>
              <a:rect l="l" t="t" r="r" b="b"/>
              <a:pathLst>
                <a:path w="1217" h="1202" extrusionOk="0">
                  <a:moveTo>
                    <a:pt x="1" y="1"/>
                  </a:moveTo>
                  <a:lnTo>
                    <a:pt x="1" y="950"/>
                  </a:lnTo>
                  <a:cubicBezTo>
                    <a:pt x="1" y="950"/>
                    <a:pt x="114" y="1201"/>
                    <a:pt x="574" y="1201"/>
                  </a:cubicBezTo>
                  <a:cubicBezTo>
                    <a:pt x="689" y="1201"/>
                    <a:pt x="826" y="1185"/>
                    <a:pt x="988" y="1146"/>
                  </a:cubicBezTo>
                  <a:cubicBezTo>
                    <a:pt x="1217" y="579"/>
                    <a:pt x="1167" y="1"/>
                    <a:pt x="1167" y="1"/>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54" name="Google Shape;512;p22"/>
            <p:cNvSpPr/>
            <p:nvPr/>
          </p:nvSpPr>
          <p:spPr>
            <a:xfrm>
              <a:off x="5262155" y="1004028"/>
              <a:ext cx="115927" cy="97417"/>
            </a:xfrm>
            <a:custGeom>
              <a:avLst/>
              <a:gdLst/>
              <a:ahLst/>
              <a:cxnLst/>
              <a:rect l="l" t="t" r="r" b="b"/>
              <a:pathLst>
                <a:path w="1572" h="1321" extrusionOk="0">
                  <a:moveTo>
                    <a:pt x="54" y="1"/>
                  </a:moveTo>
                  <a:lnTo>
                    <a:pt x="54" y="838"/>
                  </a:lnTo>
                  <a:cubicBezTo>
                    <a:pt x="54" y="838"/>
                    <a:pt x="37" y="881"/>
                    <a:pt x="1" y="937"/>
                  </a:cubicBezTo>
                  <a:lnTo>
                    <a:pt x="54" y="950"/>
                  </a:lnTo>
                  <a:cubicBezTo>
                    <a:pt x="54" y="950"/>
                    <a:pt x="77" y="1321"/>
                    <a:pt x="653" y="1321"/>
                  </a:cubicBezTo>
                  <a:cubicBezTo>
                    <a:pt x="689" y="1321"/>
                    <a:pt x="728" y="1319"/>
                    <a:pt x="768" y="1316"/>
                  </a:cubicBezTo>
                  <a:cubicBezTo>
                    <a:pt x="1459" y="1259"/>
                    <a:pt x="1572" y="950"/>
                    <a:pt x="1572" y="950"/>
                  </a:cubicBezTo>
                  <a:lnTo>
                    <a:pt x="1572" y="1"/>
                  </a:ln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55" name="Google Shape;513;p22"/>
            <p:cNvSpPr/>
            <p:nvPr/>
          </p:nvSpPr>
          <p:spPr>
            <a:xfrm>
              <a:off x="5170342" y="1004028"/>
              <a:ext cx="95868" cy="94910"/>
            </a:xfrm>
            <a:custGeom>
              <a:avLst/>
              <a:gdLst/>
              <a:ahLst/>
              <a:cxnLst/>
              <a:rect l="l" t="t" r="r" b="b"/>
              <a:pathLst>
                <a:path w="1300" h="1287" extrusionOk="0">
                  <a:moveTo>
                    <a:pt x="57" y="1"/>
                  </a:moveTo>
                  <a:cubicBezTo>
                    <a:pt x="57" y="1"/>
                    <a:pt x="0" y="386"/>
                    <a:pt x="94" y="838"/>
                  </a:cubicBezTo>
                  <a:cubicBezTo>
                    <a:pt x="94" y="838"/>
                    <a:pt x="97" y="854"/>
                    <a:pt x="103" y="881"/>
                  </a:cubicBezTo>
                  <a:cubicBezTo>
                    <a:pt x="136" y="990"/>
                    <a:pt x="255" y="1287"/>
                    <a:pt x="617" y="1287"/>
                  </a:cubicBezTo>
                  <a:cubicBezTo>
                    <a:pt x="628" y="1287"/>
                    <a:pt x="640" y="1286"/>
                    <a:pt x="652" y="1286"/>
                  </a:cubicBezTo>
                  <a:cubicBezTo>
                    <a:pt x="980" y="1269"/>
                    <a:pt x="1163" y="1063"/>
                    <a:pt x="1246" y="937"/>
                  </a:cubicBezTo>
                  <a:cubicBezTo>
                    <a:pt x="1282" y="881"/>
                    <a:pt x="1299" y="838"/>
                    <a:pt x="1299" y="838"/>
                  </a:cubicBezTo>
                  <a:lnTo>
                    <a:pt x="1299" y="1"/>
                  </a:ln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56" name="Google Shape;514;p22"/>
            <p:cNvSpPr/>
            <p:nvPr/>
          </p:nvSpPr>
          <p:spPr>
            <a:xfrm>
              <a:off x="4956776" y="1138981"/>
              <a:ext cx="106783" cy="86503"/>
            </a:xfrm>
            <a:custGeom>
              <a:avLst/>
              <a:gdLst/>
              <a:ahLst/>
              <a:cxnLst/>
              <a:rect l="l" t="t" r="r" b="b"/>
              <a:pathLst>
                <a:path w="1448" h="1173" extrusionOk="0">
                  <a:moveTo>
                    <a:pt x="724" y="0"/>
                  </a:moveTo>
                  <a:cubicBezTo>
                    <a:pt x="322" y="0"/>
                    <a:pt x="0" y="263"/>
                    <a:pt x="0" y="585"/>
                  </a:cubicBezTo>
                  <a:cubicBezTo>
                    <a:pt x="0" y="911"/>
                    <a:pt x="322" y="1173"/>
                    <a:pt x="724" y="1173"/>
                  </a:cubicBezTo>
                  <a:cubicBezTo>
                    <a:pt x="1126" y="1173"/>
                    <a:pt x="1448" y="911"/>
                    <a:pt x="1448" y="585"/>
                  </a:cubicBezTo>
                  <a:cubicBezTo>
                    <a:pt x="1448" y="263"/>
                    <a:pt x="1126" y="0"/>
                    <a:pt x="724"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57" name="Google Shape;515;p22"/>
            <p:cNvSpPr/>
            <p:nvPr/>
          </p:nvSpPr>
          <p:spPr>
            <a:xfrm>
              <a:off x="5593124" y="1111548"/>
              <a:ext cx="106857" cy="86798"/>
            </a:xfrm>
            <a:custGeom>
              <a:avLst/>
              <a:gdLst/>
              <a:ahLst/>
              <a:cxnLst/>
              <a:rect l="l" t="t" r="r" b="b"/>
              <a:pathLst>
                <a:path w="1449" h="1177" extrusionOk="0">
                  <a:moveTo>
                    <a:pt x="725" y="1"/>
                  </a:moveTo>
                  <a:cubicBezTo>
                    <a:pt x="326" y="1"/>
                    <a:pt x="1" y="263"/>
                    <a:pt x="1" y="588"/>
                  </a:cubicBezTo>
                  <a:cubicBezTo>
                    <a:pt x="1" y="910"/>
                    <a:pt x="326" y="1177"/>
                    <a:pt x="725" y="1177"/>
                  </a:cubicBezTo>
                  <a:cubicBezTo>
                    <a:pt x="1126" y="1177"/>
                    <a:pt x="1448" y="910"/>
                    <a:pt x="1448" y="588"/>
                  </a:cubicBezTo>
                  <a:cubicBezTo>
                    <a:pt x="1448" y="263"/>
                    <a:pt x="1126" y="1"/>
                    <a:pt x="725"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grpSp>
      <p:grpSp>
        <p:nvGrpSpPr>
          <p:cNvPr id="58" name="Google Shape;516;p22"/>
          <p:cNvGrpSpPr/>
          <p:nvPr/>
        </p:nvGrpSpPr>
        <p:grpSpPr>
          <a:xfrm>
            <a:off x="2476686" y="3250289"/>
            <a:ext cx="427179" cy="513780"/>
            <a:chOff x="3368409" y="1154615"/>
            <a:chExt cx="994364" cy="1195950"/>
          </a:xfrm>
        </p:grpSpPr>
        <p:sp>
          <p:nvSpPr>
            <p:cNvPr id="59" name="Google Shape;517;p22"/>
            <p:cNvSpPr/>
            <p:nvPr/>
          </p:nvSpPr>
          <p:spPr>
            <a:xfrm>
              <a:off x="3368409" y="1154615"/>
              <a:ext cx="994364" cy="1195950"/>
            </a:xfrm>
            <a:custGeom>
              <a:avLst/>
              <a:gdLst/>
              <a:ahLst/>
              <a:cxnLst/>
              <a:rect l="l" t="t" r="r" b="b"/>
              <a:pathLst>
                <a:path w="18320" h="22034" extrusionOk="0">
                  <a:moveTo>
                    <a:pt x="7644" y="8528"/>
                  </a:moveTo>
                  <a:cubicBezTo>
                    <a:pt x="7680" y="8541"/>
                    <a:pt x="7720" y="8565"/>
                    <a:pt x="7750" y="8604"/>
                  </a:cubicBezTo>
                  <a:lnTo>
                    <a:pt x="7773" y="8640"/>
                  </a:lnTo>
                  <a:cubicBezTo>
                    <a:pt x="7773" y="8644"/>
                    <a:pt x="7777" y="8648"/>
                    <a:pt x="7777" y="8648"/>
                  </a:cubicBezTo>
                  <a:cubicBezTo>
                    <a:pt x="7809" y="8717"/>
                    <a:pt x="7872" y="8930"/>
                    <a:pt x="7773" y="9394"/>
                  </a:cubicBezTo>
                  <a:cubicBezTo>
                    <a:pt x="7760" y="9451"/>
                    <a:pt x="7746" y="9504"/>
                    <a:pt x="7733" y="9557"/>
                  </a:cubicBezTo>
                  <a:cubicBezTo>
                    <a:pt x="7723" y="9457"/>
                    <a:pt x="7710" y="9362"/>
                    <a:pt x="7697" y="9269"/>
                  </a:cubicBezTo>
                  <a:cubicBezTo>
                    <a:pt x="7667" y="9029"/>
                    <a:pt x="7627" y="8730"/>
                    <a:pt x="7620" y="8528"/>
                  </a:cubicBezTo>
                  <a:close/>
                  <a:moveTo>
                    <a:pt x="9101" y="0"/>
                  </a:moveTo>
                  <a:cubicBezTo>
                    <a:pt x="8697" y="0"/>
                    <a:pt x="8282" y="24"/>
                    <a:pt x="7860" y="71"/>
                  </a:cubicBezTo>
                  <a:cubicBezTo>
                    <a:pt x="7803" y="78"/>
                    <a:pt x="7740" y="84"/>
                    <a:pt x="7673" y="95"/>
                  </a:cubicBezTo>
                  <a:lnTo>
                    <a:pt x="7647" y="98"/>
                  </a:lnTo>
                  <a:cubicBezTo>
                    <a:pt x="7487" y="118"/>
                    <a:pt x="7341" y="141"/>
                    <a:pt x="7199" y="167"/>
                  </a:cubicBezTo>
                  <a:cubicBezTo>
                    <a:pt x="7039" y="197"/>
                    <a:pt x="6873" y="234"/>
                    <a:pt x="6710" y="274"/>
                  </a:cubicBezTo>
                  <a:lnTo>
                    <a:pt x="6697" y="277"/>
                  </a:lnTo>
                  <a:cubicBezTo>
                    <a:pt x="6644" y="287"/>
                    <a:pt x="6591" y="300"/>
                    <a:pt x="6537" y="314"/>
                  </a:cubicBezTo>
                  <a:cubicBezTo>
                    <a:pt x="6524" y="317"/>
                    <a:pt x="6511" y="323"/>
                    <a:pt x="6497" y="327"/>
                  </a:cubicBezTo>
                  <a:cubicBezTo>
                    <a:pt x="6451" y="337"/>
                    <a:pt x="6405" y="350"/>
                    <a:pt x="6358" y="363"/>
                  </a:cubicBezTo>
                  <a:lnTo>
                    <a:pt x="6348" y="366"/>
                  </a:lnTo>
                  <a:cubicBezTo>
                    <a:pt x="6338" y="370"/>
                    <a:pt x="6328" y="374"/>
                    <a:pt x="6318" y="377"/>
                  </a:cubicBezTo>
                  <a:cubicBezTo>
                    <a:pt x="6258" y="393"/>
                    <a:pt x="6205" y="406"/>
                    <a:pt x="6152" y="423"/>
                  </a:cubicBezTo>
                  <a:cubicBezTo>
                    <a:pt x="6139" y="429"/>
                    <a:pt x="6126" y="433"/>
                    <a:pt x="6112" y="437"/>
                  </a:cubicBezTo>
                  <a:lnTo>
                    <a:pt x="6095" y="440"/>
                  </a:lnTo>
                  <a:cubicBezTo>
                    <a:pt x="6059" y="453"/>
                    <a:pt x="6023" y="466"/>
                    <a:pt x="5986" y="476"/>
                  </a:cubicBezTo>
                  <a:cubicBezTo>
                    <a:pt x="5959" y="486"/>
                    <a:pt x="5936" y="493"/>
                    <a:pt x="5910" y="503"/>
                  </a:cubicBezTo>
                  <a:cubicBezTo>
                    <a:pt x="5879" y="513"/>
                    <a:pt x="5850" y="523"/>
                    <a:pt x="5816" y="533"/>
                  </a:cubicBezTo>
                  <a:cubicBezTo>
                    <a:pt x="5793" y="543"/>
                    <a:pt x="5767" y="553"/>
                    <a:pt x="5740" y="559"/>
                  </a:cubicBezTo>
                  <a:cubicBezTo>
                    <a:pt x="5707" y="573"/>
                    <a:pt x="5677" y="582"/>
                    <a:pt x="5647" y="596"/>
                  </a:cubicBezTo>
                  <a:lnTo>
                    <a:pt x="5628" y="602"/>
                  </a:lnTo>
                  <a:cubicBezTo>
                    <a:pt x="5608" y="609"/>
                    <a:pt x="5588" y="616"/>
                    <a:pt x="5568" y="622"/>
                  </a:cubicBezTo>
                  <a:cubicBezTo>
                    <a:pt x="5521" y="642"/>
                    <a:pt x="5471" y="662"/>
                    <a:pt x="5425" y="679"/>
                  </a:cubicBezTo>
                  <a:cubicBezTo>
                    <a:pt x="5405" y="688"/>
                    <a:pt x="5385" y="696"/>
                    <a:pt x="5368" y="702"/>
                  </a:cubicBezTo>
                  <a:lnTo>
                    <a:pt x="5352" y="708"/>
                  </a:lnTo>
                  <a:cubicBezTo>
                    <a:pt x="5321" y="722"/>
                    <a:pt x="5289" y="735"/>
                    <a:pt x="5258" y="748"/>
                  </a:cubicBezTo>
                  <a:cubicBezTo>
                    <a:pt x="5235" y="759"/>
                    <a:pt x="5209" y="768"/>
                    <a:pt x="5186" y="779"/>
                  </a:cubicBezTo>
                  <a:cubicBezTo>
                    <a:pt x="5152" y="792"/>
                    <a:pt x="5122" y="808"/>
                    <a:pt x="5089" y="822"/>
                  </a:cubicBezTo>
                  <a:lnTo>
                    <a:pt x="5076" y="828"/>
                  </a:lnTo>
                  <a:cubicBezTo>
                    <a:pt x="5059" y="835"/>
                    <a:pt x="5042" y="841"/>
                    <a:pt x="5026" y="848"/>
                  </a:cubicBezTo>
                  <a:cubicBezTo>
                    <a:pt x="4970" y="875"/>
                    <a:pt x="4916" y="898"/>
                    <a:pt x="4870" y="921"/>
                  </a:cubicBezTo>
                  <a:cubicBezTo>
                    <a:pt x="3860" y="1400"/>
                    <a:pt x="2977" y="2040"/>
                    <a:pt x="2246" y="2828"/>
                  </a:cubicBezTo>
                  <a:cubicBezTo>
                    <a:pt x="1452" y="3678"/>
                    <a:pt x="868" y="4662"/>
                    <a:pt x="506" y="5751"/>
                  </a:cubicBezTo>
                  <a:cubicBezTo>
                    <a:pt x="120" y="6917"/>
                    <a:pt x="0" y="8179"/>
                    <a:pt x="156" y="9497"/>
                  </a:cubicBezTo>
                  <a:cubicBezTo>
                    <a:pt x="259" y="10388"/>
                    <a:pt x="506" y="11179"/>
                    <a:pt x="884" y="11839"/>
                  </a:cubicBezTo>
                  <a:cubicBezTo>
                    <a:pt x="901" y="11869"/>
                    <a:pt x="917" y="11899"/>
                    <a:pt x="934" y="11926"/>
                  </a:cubicBezTo>
                  <a:cubicBezTo>
                    <a:pt x="941" y="11936"/>
                    <a:pt x="944" y="11945"/>
                    <a:pt x="950" y="11953"/>
                  </a:cubicBezTo>
                  <a:lnTo>
                    <a:pt x="954" y="11959"/>
                  </a:lnTo>
                  <a:cubicBezTo>
                    <a:pt x="964" y="11976"/>
                    <a:pt x="977" y="11996"/>
                    <a:pt x="987" y="12012"/>
                  </a:cubicBezTo>
                  <a:cubicBezTo>
                    <a:pt x="994" y="12025"/>
                    <a:pt x="1001" y="12036"/>
                    <a:pt x="1010" y="12048"/>
                  </a:cubicBezTo>
                  <a:cubicBezTo>
                    <a:pt x="1021" y="12065"/>
                    <a:pt x="1030" y="12082"/>
                    <a:pt x="1044" y="12102"/>
                  </a:cubicBezTo>
                  <a:lnTo>
                    <a:pt x="1047" y="12105"/>
                  </a:lnTo>
                  <a:cubicBezTo>
                    <a:pt x="1053" y="12115"/>
                    <a:pt x="1057" y="12122"/>
                    <a:pt x="1064" y="12132"/>
                  </a:cubicBezTo>
                  <a:cubicBezTo>
                    <a:pt x="1080" y="12158"/>
                    <a:pt x="1100" y="12181"/>
                    <a:pt x="1116" y="12208"/>
                  </a:cubicBezTo>
                  <a:cubicBezTo>
                    <a:pt x="1123" y="12215"/>
                    <a:pt x="1130" y="12224"/>
                    <a:pt x="1136" y="12235"/>
                  </a:cubicBezTo>
                  <a:lnTo>
                    <a:pt x="1140" y="12241"/>
                  </a:lnTo>
                  <a:cubicBezTo>
                    <a:pt x="1150" y="12255"/>
                    <a:pt x="1163" y="12272"/>
                    <a:pt x="1173" y="12287"/>
                  </a:cubicBezTo>
                  <a:cubicBezTo>
                    <a:pt x="1183" y="12298"/>
                    <a:pt x="1190" y="12311"/>
                    <a:pt x="1200" y="12324"/>
                  </a:cubicBezTo>
                  <a:cubicBezTo>
                    <a:pt x="1210" y="12338"/>
                    <a:pt x="1220" y="12351"/>
                    <a:pt x="1233" y="12364"/>
                  </a:cubicBezTo>
                  <a:cubicBezTo>
                    <a:pt x="1240" y="12378"/>
                    <a:pt x="1249" y="12387"/>
                    <a:pt x="1260" y="12401"/>
                  </a:cubicBezTo>
                  <a:cubicBezTo>
                    <a:pt x="1273" y="12417"/>
                    <a:pt x="1283" y="12431"/>
                    <a:pt x="1296" y="12447"/>
                  </a:cubicBezTo>
                  <a:cubicBezTo>
                    <a:pt x="1309" y="12464"/>
                    <a:pt x="1323" y="12477"/>
                    <a:pt x="1332" y="12494"/>
                  </a:cubicBezTo>
                  <a:cubicBezTo>
                    <a:pt x="1349" y="12511"/>
                    <a:pt x="1363" y="12527"/>
                    <a:pt x="1375" y="12543"/>
                  </a:cubicBezTo>
                  <a:cubicBezTo>
                    <a:pt x="1383" y="12554"/>
                    <a:pt x="1392" y="12563"/>
                    <a:pt x="1402" y="12574"/>
                  </a:cubicBezTo>
                  <a:lnTo>
                    <a:pt x="1402" y="12577"/>
                  </a:lnTo>
                  <a:cubicBezTo>
                    <a:pt x="1415" y="12590"/>
                    <a:pt x="1426" y="12603"/>
                    <a:pt x="1439" y="12617"/>
                  </a:cubicBezTo>
                  <a:cubicBezTo>
                    <a:pt x="1449" y="12626"/>
                    <a:pt x="1459" y="12637"/>
                    <a:pt x="1469" y="12650"/>
                  </a:cubicBezTo>
                  <a:cubicBezTo>
                    <a:pt x="1479" y="12660"/>
                    <a:pt x="1492" y="12673"/>
                    <a:pt x="1502" y="12686"/>
                  </a:cubicBezTo>
                  <a:lnTo>
                    <a:pt x="1509" y="12693"/>
                  </a:lnTo>
                  <a:cubicBezTo>
                    <a:pt x="1515" y="12700"/>
                    <a:pt x="1525" y="12710"/>
                    <a:pt x="1532" y="12716"/>
                  </a:cubicBezTo>
                  <a:cubicBezTo>
                    <a:pt x="1552" y="12739"/>
                    <a:pt x="1571" y="12759"/>
                    <a:pt x="1591" y="12779"/>
                  </a:cubicBezTo>
                  <a:cubicBezTo>
                    <a:pt x="1599" y="12786"/>
                    <a:pt x="1605" y="12793"/>
                    <a:pt x="1611" y="12799"/>
                  </a:cubicBezTo>
                  <a:lnTo>
                    <a:pt x="1619" y="12806"/>
                  </a:lnTo>
                  <a:cubicBezTo>
                    <a:pt x="1631" y="12819"/>
                    <a:pt x="1645" y="12833"/>
                    <a:pt x="1658" y="12845"/>
                  </a:cubicBezTo>
                  <a:cubicBezTo>
                    <a:pt x="1668" y="12856"/>
                    <a:pt x="1678" y="12862"/>
                    <a:pt x="1688" y="12873"/>
                  </a:cubicBezTo>
                  <a:cubicBezTo>
                    <a:pt x="1701" y="12885"/>
                    <a:pt x="1714" y="12899"/>
                    <a:pt x="1728" y="12912"/>
                  </a:cubicBezTo>
                  <a:lnTo>
                    <a:pt x="1731" y="12912"/>
                  </a:lnTo>
                  <a:cubicBezTo>
                    <a:pt x="1738" y="12922"/>
                    <a:pt x="1748" y="12929"/>
                    <a:pt x="1754" y="12936"/>
                  </a:cubicBezTo>
                  <a:cubicBezTo>
                    <a:pt x="1771" y="12952"/>
                    <a:pt x="1791" y="12969"/>
                    <a:pt x="1807" y="12982"/>
                  </a:cubicBezTo>
                  <a:cubicBezTo>
                    <a:pt x="1811" y="12989"/>
                    <a:pt x="1818" y="12992"/>
                    <a:pt x="1824" y="12995"/>
                  </a:cubicBezTo>
                  <a:cubicBezTo>
                    <a:pt x="1844" y="13015"/>
                    <a:pt x="1867" y="13035"/>
                    <a:pt x="1890" y="13055"/>
                  </a:cubicBezTo>
                  <a:cubicBezTo>
                    <a:pt x="1898" y="13062"/>
                    <a:pt x="1904" y="13065"/>
                    <a:pt x="1910" y="13072"/>
                  </a:cubicBezTo>
                  <a:lnTo>
                    <a:pt x="1913" y="13072"/>
                  </a:lnTo>
                  <a:cubicBezTo>
                    <a:pt x="1930" y="13089"/>
                    <a:pt x="1947" y="13101"/>
                    <a:pt x="1964" y="13115"/>
                  </a:cubicBezTo>
                  <a:cubicBezTo>
                    <a:pt x="1973" y="13121"/>
                    <a:pt x="1980" y="13128"/>
                    <a:pt x="1987" y="13132"/>
                  </a:cubicBezTo>
                  <a:cubicBezTo>
                    <a:pt x="2007" y="13148"/>
                    <a:pt x="2023" y="13161"/>
                    <a:pt x="2043" y="13175"/>
                  </a:cubicBezTo>
                  <a:lnTo>
                    <a:pt x="2043" y="13178"/>
                  </a:lnTo>
                  <a:cubicBezTo>
                    <a:pt x="2050" y="13181"/>
                    <a:pt x="2053" y="13184"/>
                    <a:pt x="2060" y="13188"/>
                  </a:cubicBezTo>
                  <a:cubicBezTo>
                    <a:pt x="2083" y="13208"/>
                    <a:pt x="2110" y="13224"/>
                    <a:pt x="2137" y="13244"/>
                  </a:cubicBezTo>
                  <a:lnTo>
                    <a:pt x="2140" y="13248"/>
                  </a:lnTo>
                  <a:cubicBezTo>
                    <a:pt x="2163" y="13264"/>
                    <a:pt x="2186" y="13281"/>
                    <a:pt x="2209" y="13294"/>
                  </a:cubicBezTo>
                  <a:lnTo>
                    <a:pt x="2226" y="13308"/>
                  </a:lnTo>
                  <a:cubicBezTo>
                    <a:pt x="2249" y="13321"/>
                    <a:pt x="2269" y="13334"/>
                    <a:pt x="2289" y="13348"/>
                  </a:cubicBezTo>
                  <a:lnTo>
                    <a:pt x="2306" y="13357"/>
                  </a:lnTo>
                  <a:cubicBezTo>
                    <a:pt x="2356" y="13391"/>
                    <a:pt x="2409" y="13423"/>
                    <a:pt x="2462" y="13454"/>
                  </a:cubicBezTo>
                  <a:lnTo>
                    <a:pt x="2472" y="13460"/>
                  </a:lnTo>
                  <a:cubicBezTo>
                    <a:pt x="2495" y="13474"/>
                    <a:pt x="2519" y="13487"/>
                    <a:pt x="2542" y="13500"/>
                  </a:cubicBezTo>
                  <a:lnTo>
                    <a:pt x="2558" y="13507"/>
                  </a:lnTo>
                  <a:cubicBezTo>
                    <a:pt x="2582" y="13520"/>
                    <a:pt x="2605" y="13533"/>
                    <a:pt x="2628" y="13547"/>
                  </a:cubicBezTo>
                  <a:lnTo>
                    <a:pt x="2638" y="13550"/>
                  </a:lnTo>
                  <a:cubicBezTo>
                    <a:pt x="2691" y="13576"/>
                    <a:pt x="2744" y="13603"/>
                    <a:pt x="2801" y="13630"/>
                  </a:cubicBezTo>
                  <a:lnTo>
                    <a:pt x="2814" y="13636"/>
                  </a:lnTo>
                  <a:cubicBezTo>
                    <a:pt x="2837" y="13647"/>
                    <a:pt x="2861" y="13656"/>
                    <a:pt x="2884" y="13667"/>
                  </a:cubicBezTo>
                  <a:lnTo>
                    <a:pt x="2900" y="13673"/>
                  </a:lnTo>
                  <a:cubicBezTo>
                    <a:pt x="2924" y="13683"/>
                    <a:pt x="2950" y="13693"/>
                    <a:pt x="2974" y="13702"/>
                  </a:cubicBezTo>
                  <a:lnTo>
                    <a:pt x="2980" y="13706"/>
                  </a:lnTo>
                  <a:cubicBezTo>
                    <a:pt x="3006" y="13716"/>
                    <a:pt x="3034" y="13730"/>
                    <a:pt x="3060" y="13736"/>
                  </a:cubicBezTo>
                  <a:cubicBezTo>
                    <a:pt x="3066" y="13739"/>
                    <a:pt x="3073" y="13742"/>
                    <a:pt x="3083" y="13746"/>
                  </a:cubicBezTo>
                  <a:lnTo>
                    <a:pt x="3086" y="13746"/>
                  </a:lnTo>
                  <a:cubicBezTo>
                    <a:pt x="3103" y="13753"/>
                    <a:pt x="3120" y="13759"/>
                    <a:pt x="3140" y="13766"/>
                  </a:cubicBezTo>
                  <a:cubicBezTo>
                    <a:pt x="3149" y="13769"/>
                    <a:pt x="3163" y="13773"/>
                    <a:pt x="3173" y="13779"/>
                  </a:cubicBezTo>
                  <a:cubicBezTo>
                    <a:pt x="3186" y="13782"/>
                    <a:pt x="3203" y="13789"/>
                    <a:pt x="3216" y="13793"/>
                  </a:cubicBezTo>
                  <a:lnTo>
                    <a:pt x="3219" y="13793"/>
                  </a:lnTo>
                  <a:cubicBezTo>
                    <a:pt x="3229" y="13796"/>
                    <a:pt x="3242" y="13802"/>
                    <a:pt x="3256" y="13806"/>
                  </a:cubicBezTo>
                  <a:cubicBezTo>
                    <a:pt x="3262" y="13809"/>
                    <a:pt x="3273" y="13809"/>
                    <a:pt x="3279" y="13812"/>
                  </a:cubicBezTo>
                  <a:lnTo>
                    <a:pt x="3293" y="13816"/>
                  </a:lnTo>
                  <a:cubicBezTo>
                    <a:pt x="3305" y="13819"/>
                    <a:pt x="3319" y="13826"/>
                    <a:pt x="3332" y="13829"/>
                  </a:cubicBezTo>
                  <a:cubicBezTo>
                    <a:pt x="3342" y="13832"/>
                    <a:pt x="3356" y="13836"/>
                    <a:pt x="3368" y="13839"/>
                  </a:cubicBezTo>
                  <a:lnTo>
                    <a:pt x="3379" y="13842"/>
                  </a:lnTo>
                  <a:cubicBezTo>
                    <a:pt x="3388" y="13846"/>
                    <a:pt x="3395" y="13849"/>
                    <a:pt x="3402" y="13849"/>
                  </a:cubicBezTo>
                  <a:cubicBezTo>
                    <a:pt x="3422" y="13856"/>
                    <a:pt x="3438" y="13859"/>
                    <a:pt x="3455" y="13862"/>
                  </a:cubicBezTo>
                  <a:lnTo>
                    <a:pt x="3482" y="13869"/>
                  </a:lnTo>
                  <a:cubicBezTo>
                    <a:pt x="3541" y="13886"/>
                    <a:pt x="3601" y="13899"/>
                    <a:pt x="3661" y="13912"/>
                  </a:cubicBezTo>
                  <a:lnTo>
                    <a:pt x="3678" y="13915"/>
                  </a:lnTo>
                  <a:cubicBezTo>
                    <a:pt x="3698" y="13918"/>
                    <a:pt x="3717" y="13922"/>
                    <a:pt x="3737" y="13929"/>
                  </a:cubicBezTo>
                  <a:lnTo>
                    <a:pt x="3754" y="13932"/>
                  </a:lnTo>
                  <a:cubicBezTo>
                    <a:pt x="3817" y="13942"/>
                    <a:pt x="3880" y="13952"/>
                    <a:pt x="3940" y="13962"/>
                  </a:cubicBezTo>
                  <a:lnTo>
                    <a:pt x="3957" y="13962"/>
                  </a:lnTo>
                  <a:cubicBezTo>
                    <a:pt x="3977" y="13966"/>
                    <a:pt x="3997" y="13969"/>
                    <a:pt x="4016" y="13969"/>
                  </a:cubicBezTo>
                  <a:lnTo>
                    <a:pt x="4016" y="13972"/>
                  </a:lnTo>
                  <a:lnTo>
                    <a:pt x="4026" y="13972"/>
                  </a:lnTo>
                  <a:cubicBezTo>
                    <a:pt x="4076" y="13978"/>
                    <a:pt x="4126" y="13981"/>
                    <a:pt x="4176" y="13985"/>
                  </a:cubicBezTo>
                  <a:cubicBezTo>
                    <a:pt x="2841" y="14962"/>
                    <a:pt x="2047" y="15954"/>
                    <a:pt x="1744" y="17031"/>
                  </a:cubicBezTo>
                  <a:cubicBezTo>
                    <a:pt x="1449" y="18094"/>
                    <a:pt x="1701" y="18991"/>
                    <a:pt x="1990" y="19728"/>
                  </a:cubicBezTo>
                  <a:cubicBezTo>
                    <a:pt x="2000" y="19751"/>
                    <a:pt x="2010" y="19771"/>
                    <a:pt x="2017" y="19795"/>
                  </a:cubicBezTo>
                  <a:cubicBezTo>
                    <a:pt x="2023" y="19805"/>
                    <a:pt x="2027" y="19814"/>
                    <a:pt x="2030" y="19825"/>
                  </a:cubicBezTo>
                  <a:cubicBezTo>
                    <a:pt x="2037" y="19838"/>
                    <a:pt x="2043" y="19848"/>
                    <a:pt x="2047" y="19861"/>
                  </a:cubicBezTo>
                  <a:cubicBezTo>
                    <a:pt x="2057" y="19885"/>
                    <a:pt x="2070" y="19908"/>
                    <a:pt x="2080" y="19931"/>
                  </a:cubicBezTo>
                  <a:cubicBezTo>
                    <a:pt x="2083" y="19934"/>
                    <a:pt x="2086" y="19940"/>
                    <a:pt x="2086" y="19948"/>
                  </a:cubicBezTo>
                  <a:cubicBezTo>
                    <a:pt x="2097" y="19960"/>
                    <a:pt x="2103" y="19977"/>
                    <a:pt x="2113" y="19994"/>
                  </a:cubicBezTo>
                  <a:lnTo>
                    <a:pt x="2117" y="20000"/>
                  </a:lnTo>
                  <a:cubicBezTo>
                    <a:pt x="2412" y="20562"/>
                    <a:pt x="2897" y="21017"/>
                    <a:pt x="3561" y="21359"/>
                  </a:cubicBezTo>
                  <a:cubicBezTo>
                    <a:pt x="4213" y="21694"/>
                    <a:pt x="5030" y="21907"/>
                    <a:pt x="5989" y="21993"/>
                  </a:cubicBezTo>
                  <a:lnTo>
                    <a:pt x="5996" y="21993"/>
                  </a:lnTo>
                  <a:cubicBezTo>
                    <a:pt x="6029" y="21997"/>
                    <a:pt x="6063" y="22000"/>
                    <a:pt x="6099" y="22000"/>
                  </a:cubicBezTo>
                  <a:lnTo>
                    <a:pt x="6119" y="22004"/>
                  </a:lnTo>
                  <a:cubicBezTo>
                    <a:pt x="6152" y="22007"/>
                    <a:pt x="6189" y="22007"/>
                    <a:pt x="6222" y="22010"/>
                  </a:cubicBezTo>
                  <a:lnTo>
                    <a:pt x="6242" y="22010"/>
                  </a:lnTo>
                  <a:cubicBezTo>
                    <a:pt x="6388" y="22020"/>
                    <a:pt x="6537" y="22027"/>
                    <a:pt x="6690" y="22030"/>
                  </a:cubicBezTo>
                  <a:lnTo>
                    <a:pt x="6730" y="22030"/>
                  </a:lnTo>
                  <a:cubicBezTo>
                    <a:pt x="6760" y="22033"/>
                    <a:pt x="6790" y="22033"/>
                    <a:pt x="6820" y="22033"/>
                  </a:cubicBezTo>
                  <a:lnTo>
                    <a:pt x="7149" y="22033"/>
                  </a:lnTo>
                  <a:cubicBezTo>
                    <a:pt x="7202" y="22033"/>
                    <a:pt x="7255" y="22030"/>
                    <a:pt x="7308" y="22030"/>
                  </a:cubicBezTo>
                  <a:lnTo>
                    <a:pt x="7325" y="22030"/>
                  </a:lnTo>
                  <a:cubicBezTo>
                    <a:pt x="7341" y="22030"/>
                    <a:pt x="7358" y="22030"/>
                    <a:pt x="7374" y="22027"/>
                  </a:cubicBezTo>
                  <a:lnTo>
                    <a:pt x="7454" y="22027"/>
                  </a:lnTo>
                  <a:cubicBezTo>
                    <a:pt x="7478" y="22023"/>
                    <a:pt x="7501" y="22023"/>
                    <a:pt x="7527" y="22023"/>
                  </a:cubicBezTo>
                  <a:cubicBezTo>
                    <a:pt x="7550" y="22023"/>
                    <a:pt x="7577" y="22020"/>
                    <a:pt x="7604" y="22020"/>
                  </a:cubicBezTo>
                  <a:cubicBezTo>
                    <a:pt x="7630" y="22020"/>
                    <a:pt x="7653" y="22017"/>
                    <a:pt x="7680" y="22017"/>
                  </a:cubicBezTo>
                  <a:cubicBezTo>
                    <a:pt x="7707" y="22017"/>
                    <a:pt x="7730" y="22013"/>
                    <a:pt x="7757" y="22013"/>
                  </a:cubicBezTo>
                  <a:cubicBezTo>
                    <a:pt x="7783" y="22010"/>
                    <a:pt x="7813" y="22010"/>
                    <a:pt x="7843" y="22007"/>
                  </a:cubicBezTo>
                  <a:lnTo>
                    <a:pt x="7860" y="22007"/>
                  </a:lnTo>
                  <a:cubicBezTo>
                    <a:pt x="7876" y="22007"/>
                    <a:pt x="7892" y="22004"/>
                    <a:pt x="7909" y="22004"/>
                  </a:cubicBezTo>
                  <a:cubicBezTo>
                    <a:pt x="7949" y="22000"/>
                    <a:pt x="7992" y="21997"/>
                    <a:pt x="8032" y="21997"/>
                  </a:cubicBezTo>
                  <a:cubicBezTo>
                    <a:pt x="8052" y="21993"/>
                    <a:pt x="8072" y="21993"/>
                    <a:pt x="8092" y="21990"/>
                  </a:cubicBezTo>
                  <a:cubicBezTo>
                    <a:pt x="8135" y="21987"/>
                    <a:pt x="8182" y="21984"/>
                    <a:pt x="8225" y="21980"/>
                  </a:cubicBezTo>
                  <a:cubicBezTo>
                    <a:pt x="8238" y="21980"/>
                    <a:pt x="8255" y="21977"/>
                    <a:pt x="8268" y="21977"/>
                  </a:cubicBezTo>
                  <a:lnTo>
                    <a:pt x="8285" y="21973"/>
                  </a:lnTo>
                  <a:cubicBezTo>
                    <a:pt x="8321" y="21973"/>
                    <a:pt x="8355" y="21970"/>
                    <a:pt x="8387" y="21967"/>
                  </a:cubicBezTo>
                  <a:cubicBezTo>
                    <a:pt x="8410" y="21964"/>
                    <a:pt x="8430" y="21964"/>
                    <a:pt x="8454" y="21960"/>
                  </a:cubicBezTo>
                  <a:cubicBezTo>
                    <a:pt x="8490" y="21957"/>
                    <a:pt x="8524" y="21953"/>
                    <a:pt x="8557" y="21950"/>
                  </a:cubicBezTo>
                  <a:cubicBezTo>
                    <a:pt x="8580" y="21947"/>
                    <a:pt x="8603" y="21944"/>
                    <a:pt x="8623" y="21944"/>
                  </a:cubicBezTo>
                  <a:cubicBezTo>
                    <a:pt x="8660" y="21941"/>
                    <a:pt x="8700" y="21933"/>
                    <a:pt x="8737" y="21930"/>
                  </a:cubicBezTo>
                  <a:lnTo>
                    <a:pt x="8756" y="21927"/>
                  </a:lnTo>
                  <a:cubicBezTo>
                    <a:pt x="8766" y="21927"/>
                    <a:pt x="8780" y="21927"/>
                    <a:pt x="8793" y="21924"/>
                  </a:cubicBezTo>
                  <a:cubicBezTo>
                    <a:pt x="8849" y="21917"/>
                    <a:pt x="8906" y="21910"/>
                    <a:pt x="8965" y="21904"/>
                  </a:cubicBezTo>
                  <a:cubicBezTo>
                    <a:pt x="9427" y="21847"/>
                    <a:pt x="9896" y="21801"/>
                    <a:pt x="10391" y="21748"/>
                  </a:cubicBezTo>
                  <a:cubicBezTo>
                    <a:pt x="11806" y="21605"/>
                    <a:pt x="13270" y="21455"/>
                    <a:pt x="14542" y="21084"/>
                  </a:cubicBezTo>
                  <a:cubicBezTo>
                    <a:pt x="16154" y="20612"/>
                    <a:pt x="17219" y="19841"/>
                    <a:pt x="17794" y="18729"/>
                  </a:cubicBezTo>
                  <a:cubicBezTo>
                    <a:pt x="17814" y="18695"/>
                    <a:pt x="17831" y="18662"/>
                    <a:pt x="17844" y="18629"/>
                  </a:cubicBezTo>
                  <a:cubicBezTo>
                    <a:pt x="17973" y="18356"/>
                    <a:pt x="18076" y="18067"/>
                    <a:pt x="18146" y="17762"/>
                  </a:cubicBezTo>
                  <a:cubicBezTo>
                    <a:pt x="18183" y="17616"/>
                    <a:pt x="18319" y="17041"/>
                    <a:pt x="18263" y="16400"/>
                  </a:cubicBezTo>
                  <a:cubicBezTo>
                    <a:pt x="18263" y="16373"/>
                    <a:pt x="18260" y="16347"/>
                    <a:pt x="18260" y="16317"/>
                  </a:cubicBezTo>
                  <a:lnTo>
                    <a:pt x="18256" y="16297"/>
                  </a:lnTo>
                  <a:cubicBezTo>
                    <a:pt x="18252" y="16221"/>
                    <a:pt x="18246" y="16144"/>
                    <a:pt x="18240" y="16071"/>
                  </a:cubicBezTo>
                  <a:lnTo>
                    <a:pt x="18240" y="16061"/>
                  </a:lnTo>
                  <a:cubicBezTo>
                    <a:pt x="18229" y="15985"/>
                    <a:pt x="18223" y="15911"/>
                    <a:pt x="18209" y="15835"/>
                  </a:cubicBezTo>
                  <a:lnTo>
                    <a:pt x="18209" y="15832"/>
                  </a:lnTo>
                  <a:cubicBezTo>
                    <a:pt x="18143" y="15393"/>
                    <a:pt x="18021" y="14998"/>
                    <a:pt x="17841" y="14659"/>
                  </a:cubicBezTo>
                  <a:cubicBezTo>
                    <a:pt x="17738" y="14447"/>
                    <a:pt x="17622" y="14277"/>
                    <a:pt x="17492" y="14138"/>
                  </a:cubicBezTo>
                  <a:cubicBezTo>
                    <a:pt x="17113" y="13693"/>
                    <a:pt x="16615" y="13394"/>
                    <a:pt x="16014" y="13244"/>
                  </a:cubicBezTo>
                  <a:lnTo>
                    <a:pt x="16008" y="13244"/>
                  </a:lnTo>
                  <a:cubicBezTo>
                    <a:pt x="15954" y="13231"/>
                    <a:pt x="15898" y="13218"/>
                    <a:pt x="15844" y="13208"/>
                  </a:cubicBezTo>
                  <a:lnTo>
                    <a:pt x="15835" y="13204"/>
                  </a:lnTo>
                  <a:cubicBezTo>
                    <a:pt x="15781" y="13195"/>
                    <a:pt x="15729" y="13188"/>
                    <a:pt x="15678" y="13178"/>
                  </a:cubicBezTo>
                  <a:lnTo>
                    <a:pt x="15658" y="13178"/>
                  </a:lnTo>
                  <a:cubicBezTo>
                    <a:pt x="15635" y="13175"/>
                    <a:pt x="15612" y="13172"/>
                    <a:pt x="15589" y="13168"/>
                  </a:cubicBezTo>
                  <a:lnTo>
                    <a:pt x="15579" y="13164"/>
                  </a:lnTo>
                  <a:cubicBezTo>
                    <a:pt x="15556" y="13164"/>
                    <a:pt x="15536" y="13161"/>
                    <a:pt x="15513" y="13158"/>
                  </a:cubicBezTo>
                  <a:lnTo>
                    <a:pt x="15485" y="13155"/>
                  </a:lnTo>
                  <a:cubicBezTo>
                    <a:pt x="15470" y="13155"/>
                    <a:pt x="15450" y="13152"/>
                    <a:pt x="15433" y="13152"/>
                  </a:cubicBezTo>
                  <a:cubicBezTo>
                    <a:pt x="15419" y="13152"/>
                    <a:pt x="15406" y="13148"/>
                    <a:pt x="15393" y="13148"/>
                  </a:cubicBezTo>
                  <a:cubicBezTo>
                    <a:pt x="15379" y="13148"/>
                    <a:pt x="15366" y="13148"/>
                    <a:pt x="15353" y="13144"/>
                  </a:cubicBezTo>
                  <a:lnTo>
                    <a:pt x="15313" y="13144"/>
                  </a:lnTo>
                  <a:cubicBezTo>
                    <a:pt x="15303" y="13141"/>
                    <a:pt x="15293" y="13141"/>
                    <a:pt x="15283" y="13141"/>
                  </a:cubicBezTo>
                  <a:cubicBezTo>
                    <a:pt x="15260" y="13141"/>
                    <a:pt x="15237" y="13141"/>
                    <a:pt x="15210" y="13138"/>
                  </a:cubicBezTo>
                  <a:lnTo>
                    <a:pt x="15194" y="13138"/>
                  </a:lnTo>
                  <a:cubicBezTo>
                    <a:pt x="15161" y="13137"/>
                    <a:pt x="15128" y="13137"/>
                    <a:pt x="15095" y="13137"/>
                  </a:cubicBezTo>
                  <a:cubicBezTo>
                    <a:pt x="14824" y="13137"/>
                    <a:pt x="14532" y="13160"/>
                    <a:pt x="14234" y="13204"/>
                  </a:cubicBezTo>
                  <a:cubicBezTo>
                    <a:pt x="14516" y="12969"/>
                    <a:pt x="14792" y="12696"/>
                    <a:pt x="15054" y="12387"/>
                  </a:cubicBezTo>
                  <a:cubicBezTo>
                    <a:pt x="16143" y="11096"/>
                    <a:pt x="16641" y="9438"/>
                    <a:pt x="16539" y="7461"/>
                  </a:cubicBezTo>
                  <a:cubicBezTo>
                    <a:pt x="16426" y="5362"/>
                    <a:pt x="15841" y="3662"/>
                    <a:pt x="14795" y="2399"/>
                  </a:cubicBezTo>
                  <a:cubicBezTo>
                    <a:pt x="14300" y="1804"/>
                    <a:pt x="13705" y="1310"/>
                    <a:pt x="13021" y="928"/>
                  </a:cubicBezTo>
                  <a:cubicBezTo>
                    <a:pt x="12387" y="576"/>
                    <a:pt x="11676" y="320"/>
                    <a:pt x="10902" y="167"/>
                  </a:cubicBezTo>
                  <a:cubicBezTo>
                    <a:pt x="10329" y="56"/>
                    <a:pt x="9727" y="0"/>
                    <a:pt x="9101"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60" name="Google Shape;518;p22"/>
            <p:cNvSpPr/>
            <p:nvPr/>
          </p:nvSpPr>
          <p:spPr>
            <a:xfrm>
              <a:off x="3416227" y="1205690"/>
              <a:ext cx="896067" cy="1085659"/>
            </a:xfrm>
            <a:custGeom>
              <a:avLst/>
              <a:gdLst/>
              <a:ahLst/>
              <a:cxnLst/>
              <a:rect l="l" t="t" r="r" b="b"/>
              <a:pathLst>
                <a:path w="16509" h="20002" extrusionOk="0">
                  <a:moveTo>
                    <a:pt x="8218" y="0"/>
                  </a:moveTo>
                  <a:cubicBezTo>
                    <a:pt x="7848" y="0"/>
                    <a:pt x="7470" y="22"/>
                    <a:pt x="7088" y="63"/>
                  </a:cubicBezTo>
                  <a:cubicBezTo>
                    <a:pt x="6892" y="86"/>
                    <a:pt x="6696" y="113"/>
                    <a:pt x="6504" y="150"/>
                  </a:cubicBezTo>
                  <a:cubicBezTo>
                    <a:pt x="5786" y="282"/>
                    <a:pt x="5082" y="509"/>
                    <a:pt x="4424" y="824"/>
                  </a:cubicBezTo>
                  <a:cubicBezTo>
                    <a:pt x="3557" y="1233"/>
                    <a:pt x="2763" y="1800"/>
                    <a:pt x="2105" y="2502"/>
                  </a:cubicBezTo>
                  <a:cubicBezTo>
                    <a:pt x="773" y="3929"/>
                    <a:pt x="0" y="5922"/>
                    <a:pt x="282" y="8364"/>
                  </a:cubicBezTo>
                  <a:cubicBezTo>
                    <a:pt x="375" y="9158"/>
                    <a:pt x="591" y="9805"/>
                    <a:pt x="883" y="10320"/>
                  </a:cubicBezTo>
                  <a:cubicBezTo>
                    <a:pt x="1359" y="11147"/>
                    <a:pt x="2033" y="11625"/>
                    <a:pt x="2740" y="11838"/>
                  </a:cubicBezTo>
                  <a:cubicBezTo>
                    <a:pt x="3030" y="11925"/>
                    <a:pt x="3325" y="11965"/>
                    <a:pt x="3612" y="11965"/>
                  </a:cubicBezTo>
                  <a:cubicBezTo>
                    <a:pt x="4806" y="11965"/>
                    <a:pt x="5872" y="11264"/>
                    <a:pt x="5926" y="10227"/>
                  </a:cubicBezTo>
                  <a:cubicBezTo>
                    <a:pt x="6039" y="8108"/>
                    <a:pt x="5004" y="6493"/>
                    <a:pt x="6753" y="6493"/>
                  </a:cubicBezTo>
                  <a:cubicBezTo>
                    <a:pt x="6801" y="6493"/>
                    <a:pt x="6852" y="6495"/>
                    <a:pt x="6905" y="6497"/>
                  </a:cubicBezTo>
                  <a:cubicBezTo>
                    <a:pt x="6905" y="6497"/>
                    <a:pt x="6919" y="6500"/>
                    <a:pt x="6942" y="6504"/>
                  </a:cubicBezTo>
                  <a:cubicBezTo>
                    <a:pt x="7081" y="6534"/>
                    <a:pt x="7566" y="6673"/>
                    <a:pt x="7816" y="7198"/>
                  </a:cubicBezTo>
                  <a:cubicBezTo>
                    <a:pt x="7962" y="7510"/>
                    <a:pt x="8021" y="7955"/>
                    <a:pt x="7882" y="8596"/>
                  </a:cubicBezTo>
                  <a:cubicBezTo>
                    <a:pt x="7463" y="10506"/>
                    <a:pt x="6623" y="11812"/>
                    <a:pt x="3919" y="13771"/>
                  </a:cubicBezTo>
                  <a:cubicBezTo>
                    <a:pt x="2627" y="14708"/>
                    <a:pt x="2049" y="15548"/>
                    <a:pt x="1843" y="16286"/>
                  </a:cubicBezTo>
                  <a:cubicBezTo>
                    <a:pt x="1618" y="17093"/>
                    <a:pt x="1837" y="17781"/>
                    <a:pt x="2056" y="18339"/>
                  </a:cubicBezTo>
                  <a:cubicBezTo>
                    <a:pt x="2125" y="18518"/>
                    <a:pt x="2232" y="18694"/>
                    <a:pt x="2378" y="18860"/>
                  </a:cubicBezTo>
                  <a:cubicBezTo>
                    <a:pt x="2942" y="19505"/>
                    <a:pt x="4110" y="20002"/>
                    <a:pt x="6107" y="20002"/>
                  </a:cubicBezTo>
                  <a:cubicBezTo>
                    <a:pt x="6660" y="20002"/>
                    <a:pt x="7277" y="19964"/>
                    <a:pt x="7962" y="19880"/>
                  </a:cubicBezTo>
                  <a:cubicBezTo>
                    <a:pt x="11751" y="19412"/>
                    <a:pt x="16508" y="19505"/>
                    <a:pt x="16369" y="15449"/>
                  </a:cubicBezTo>
                  <a:cubicBezTo>
                    <a:pt x="16306" y="13650"/>
                    <a:pt x="15317" y="13136"/>
                    <a:pt x="14191" y="13136"/>
                  </a:cubicBezTo>
                  <a:cubicBezTo>
                    <a:pt x="13934" y="13136"/>
                    <a:pt x="13670" y="13163"/>
                    <a:pt x="13409" y="13207"/>
                  </a:cubicBezTo>
                  <a:cubicBezTo>
                    <a:pt x="12967" y="13284"/>
                    <a:pt x="12532" y="13410"/>
                    <a:pt x="12147" y="13543"/>
                  </a:cubicBezTo>
                  <a:cubicBezTo>
                    <a:pt x="11509" y="13758"/>
                    <a:pt x="11011" y="13997"/>
                    <a:pt x="10865" y="14050"/>
                  </a:cubicBezTo>
                  <a:cubicBezTo>
                    <a:pt x="10765" y="14087"/>
                    <a:pt x="10649" y="14113"/>
                    <a:pt x="10526" y="14124"/>
                  </a:cubicBezTo>
                  <a:lnTo>
                    <a:pt x="10523" y="14124"/>
                  </a:lnTo>
                  <a:cubicBezTo>
                    <a:pt x="10485" y="14127"/>
                    <a:pt x="10447" y="14128"/>
                    <a:pt x="10409" y="14128"/>
                  </a:cubicBezTo>
                  <a:cubicBezTo>
                    <a:pt x="10153" y="14128"/>
                    <a:pt x="9902" y="14058"/>
                    <a:pt x="9795" y="13885"/>
                  </a:cubicBezTo>
                  <a:cubicBezTo>
                    <a:pt x="9712" y="13745"/>
                    <a:pt x="9719" y="13539"/>
                    <a:pt x="9888" y="13250"/>
                  </a:cubicBezTo>
                  <a:cubicBezTo>
                    <a:pt x="10399" y="12370"/>
                    <a:pt x="14923" y="11765"/>
                    <a:pt x="14641" y="6497"/>
                  </a:cubicBezTo>
                  <a:cubicBezTo>
                    <a:pt x="14432" y="2538"/>
                    <a:pt x="12429" y="661"/>
                    <a:pt x="9825" y="150"/>
                  </a:cubicBezTo>
                  <a:cubicBezTo>
                    <a:pt x="9310" y="48"/>
                    <a:pt x="8772" y="0"/>
                    <a:pt x="8218" y="0"/>
                  </a:cubicBezTo>
                  <a:close/>
                </a:path>
              </a:pathLst>
            </a:custGeom>
            <a:solidFill>
              <a:srgbClr val="F9585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61" name="Google Shape;519;p22"/>
            <p:cNvSpPr/>
            <p:nvPr/>
          </p:nvSpPr>
          <p:spPr>
            <a:xfrm>
              <a:off x="3564947" y="1547851"/>
              <a:ext cx="228074" cy="307265"/>
            </a:xfrm>
            <a:custGeom>
              <a:avLst/>
              <a:gdLst/>
              <a:ahLst/>
              <a:cxnLst/>
              <a:rect l="l" t="t" r="r" b="b"/>
              <a:pathLst>
                <a:path w="4202" h="5661" extrusionOk="0">
                  <a:moveTo>
                    <a:pt x="3468" y="0"/>
                  </a:moveTo>
                  <a:cubicBezTo>
                    <a:pt x="3179" y="0"/>
                    <a:pt x="2873" y="74"/>
                    <a:pt x="2584" y="219"/>
                  </a:cubicBezTo>
                  <a:cubicBezTo>
                    <a:pt x="1611" y="725"/>
                    <a:pt x="2163" y="1894"/>
                    <a:pt x="1611" y="3309"/>
                  </a:cubicBezTo>
                  <a:cubicBezTo>
                    <a:pt x="1292" y="4136"/>
                    <a:pt x="658" y="5129"/>
                    <a:pt x="0" y="5534"/>
                  </a:cubicBezTo>
                  <a:cubicBezTo>
                    <a:pt x="289" y="5620"/>
                    <a:pt x="584" y="5660"/>
                    <a:pt x="874" y="5660"/>
                  </a:cubicBezTo>
                  <a:cubicBezTo>
                    <a:pt x="2066" y="5660"/>
                    <a:pt x="3129" y="4960"/>
                    <a:pt x="3186" y="3923"/>
                  </a:cubicBezTo>
                  <a:cubicBezTo>
                    <a:pt x="3192" y="3807"/>
                    <a:pt x="3192" y="3694"/>
                    <a:pt x="3192" y="3581"/>
                  </a:cubicBezTo>
                  <a:cubicBezTo>
                    <a:pt x="3192" y="2601"/>
                    <a:pt x="2983" y="1751"/>
                    <a:pt x="2983" y="1147"/>
                  </a:cubicBezTo>
                  <a:cubicBezTo>
                    <a:pt x="2983" y="549"/>
                    <a:pt x="3189" y="190"/>
                    <a:pt x="4012" y="190"/>
                  </a:cubicBezTo>
                  <a:cubicBezTo>
                    <a:pt x="4059" y="190"/>
                    <a:pt x="4112" y="190"/>
                    <a:pt x="4165" y="193"/>
                  </a:cubicBezTo>
                  <a:cubicBezTo>
                    <a:pt x="4165" y="193"/>
                    <a:pt x="4179" y="196"/>
                    <a:pt x="4202" y="200"/>
                  </a:cubicBezTo>
                  <a:cubicBezTo>
                    <a:pt x="4003" y="70"/>
                    <a:pt x="3744" y="0"/>
                    <a:pt x="3468"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62" name="Google Shape;520;p22"/>
            <p:cNvSpPr/>
            <p:nvPr/>
          </p:nvSpPr>
          <p:spPr>
            <a:xfrm>
              <a:off x="3769191" y="1205690"/>
              <a:ext cx="442470" cy="769709"/>
            </a:xfrm>
            <a:custGeom>
              <a:avLst/>
              <a:gdLst/>
              <a:ahLst/>
              <a:cxnLst/>
              <a:rect l="l" t="t" r="r" b="b"/>
              <a:pathLst>
                <a:path w="8152" h="14181" extrusionOk="0">
                  <a:moveTo>
                    <a:pt x="1721" y="0"/>
                  </a:moveTo>
                  <a:cubicBezTo>
                    <a:pt x="1349" y="0"/>
                    <a:pt x="971" y="23"/>
                    <a:pt x="585" y="63"/>
                  </a:cubicBezTo>
                  <a:cubicBezTo>
                    <a:pt x="389" y="86"/>
                    <a:pt x="193" y="113"/>
                    <a:pt x="1" y="150"/>
                  </a:cubicBezTo>
                  <a:cubicBezTo>
                    <a:pt x="1054" y="270"/>
                    <a:pt x="2355" y="256"/>
                    <a:pt x="4308" y="1182"/>
                  </a:cubicBezTo>
                  <a:cubicBezTo>
                    <a:pt x="5697" y="1840"/>
                    <a:pt x="6574" y="3295"/>
                    <a:pt x="6936" y="4869"/>
                  </a:cubicBezTo>
                  <a:cubicBezTo>
                    <a:pt x="7474" y="4920"/>
                    <a:pt x="7727" y="8520"/>
                    <a:pt x="6511" y="9231"/>
                  </a:cubicBezTo>
                  <a:cubicBezTo>
                    <a:pt x="6335" y="9543"/>
                    <a:pt x="6122" y="9836"/>
                    <a:pt x="5886" y="10104"/>
                  </a:cubicBezTo>
                  <a:cubicBezTo>
                    <a:pt x="6152" y="10403"/>
                    <a:pt x="6122" y="10908"/>
                    <a:pt x="5112" y="11287"/>
                  </a:cubicBezTo>
                  <a:cubicBezTo>
                    <a:pt x="5112" y="11287"/>
                    <a:pt x="4973" y="11254"/>
                    <a:pt x="4877" y="11098"/>
                  </a:cubicBezTo>
                  <a:cubicBezTo>
                    <a:pt x="4650" y="11287"/>
                    <a:pt x="4428" y="11466"/>
                    <a:pt x="4212" y="11639"/>
                  </a:cubicBezTo>
                  <a:cubicBezTo>
                    <a:pt x="4339" y="11596"/>
                    <a:pt x="4445" y="11576"/>
                    <a:pt x="4528" y="11576"/>
                  </a:cubicBezTo>
                  <a:cubicBezTo>
                    <a:pt x="5023" y="11576"/>
                    <a:pt x="4724" y="12237"/>
                    <a:pt x="3657" y="12237"/>
                  </a:cubicBezTo>
                  <a:cubicBezTo>
                    <a:pt x="3657" y="12237"/>
                    <a:pt x="3591" y="12211"/>
                    <a:pt x="3551" y="12160"/>
                  </a:cubicBezTo>
                  <a:cubicBezTo>
                    <a:pt x="3096" y="12533"/>
                    <a:pt x="2764" y="12848"/>
                    <a:pt x="2705" y="13134"/>
                  </a:cubicBezTo>
                  <a:cubicBezTo>
                    <a:pt x="2581" y="13705"/>
                    <a:pt x="3023" y="14180"/>
                    <a:pt x="3641" y="14180"/>
                  </a:cubicBezTo>
                  <a:cubicBezTo>
                    <a:pt x="3761" y="14180"/>
                    <a:pt x="3890" y="14164"/>
                    <a:pt x="4020" y="14124"/>
                  </a:cubicBezTo>
                  <a:lnTo>
                    <a:pt x="4020" y="14124"/>
                  </a:lnTo>
                  <a:cubicBezTo>
                    <a:pt x="3980" y="14127"/>
                    <a:pt x="3940" y="14127"/>
                    <a:pt x="3900" y="14127"/>
                  </a:cubicBezTo>
                  <a:cubicBezTo>
                    <a:pt x="3644" y="14127"/>
                    <a:pt x="3398" y="14057"/>
                    <a:pt x="3292" y="13885"/>
                  </a:cubicBezTo>
                  <a:cubicBezTo>
                    <a:pt x="3259" y="13828"/>
                    <a:pt x="3239" y="13762"/>
                    <a:pt x="3239" y="13685"/>
                  </a:cubicBezTo>
                  <a:cubicBezTo>
                    <a:pt x="3239" y="13569"/>
                    <a:pt x="3283" y="13423"/>
                    <a:pt x="3385" y="13250"/>
                  </a:cubicBezTo>
                  <a:cubicBezTo>
                    <a:pt x="3880" y="12396"/>
                    <a:pt x="8149" y="11802"/>
                    <a:pt x="8152" y="6962"/>
                  </a:cubicBezTo>
                  <a:cubicBezTo>
                    <a:pt x="8152" y="6813"/>
                    <a:pt x="8149" y="6657"/>
                    <a:pt x="8138" y="6497"/>
                  </a:cubicBezTo>
                  <a:cubicBezTo>
                    <a:pt x="7929" y="2538"/>
                    <a:pt x="5926" y="661"/>
                    <a:pt x="3322" y="150"/>
                  </a:cubicBezTo>
                  <a:cubicBezTo>
                    <a:pt x="2811" y="46"/>
                    <a:pt x="2272" y="0"/>
                    <a:pt x="1721"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63" name="Google Shape;521;p22"/>
            <p:cNvSpPr/>
            <p:nvPr/>
          </p:nvSpPr>
          <p:spPr>
            <a:xfrm>
              <a:off x="4143975" y="1918670"/>
              <a:ext cx="132763" cy="63885"/>
            </a:xfrm>
            <a:custGeom>
              <a:avLst/>
              <a:gdLst/>
              <a:ahLst/>
              <a:cxnLst/>
              <a:rect l="l" t="t" r="r" b="b"/>
              <a:pathLst>
                <a:path w="2446" h="1177" extrusionOk="0">
                  <a:moveTo>
                    <a:pt x="785" y="1"/>
                  </a:moveTo>
                  <a:cubicBezTo>
                    <a:pt x="529" y="1"/>
                    <a:pt x="264" y="28"/>
                    <a:pt x="1" y="71"/>
                  </a:cubicBezTo>
                  <a:cubicBezTo>
                    <a:pt x="184" y="436"/>
                    <a:pt x="612" y="692"/>
                    <a:pt x="842" y="1177"/>
                  </a:cubicBezTo>
                  <a:cubicBezTo>
                    <a:pt x="1685" y="821"/>
                    <a:pt x="2439" y="659"/>
                    <a:pt x="2439" y="659"/>
                  </a:cubicBezTo>
                  <a:cubicBezTo>
                    <a:pt x="2442" y="659"/>
                    <a:pt x="2442" y="659"/>
                    <a:pt x="2446" y="662"/>
                  </a:cubicBezTo>
                  <a:cubicBezTo>
                    <a:pt x="2037" y="171"/>
                    <a:pt x="1436" y="1"/>
                    <a:pt x="785"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64" name="Google Shape;522;p22"/>
            <p:cNvSpPr/>
            <p:nvPr/>
          </p:nvSpPr>
          <p:spPr>
            <a:xfrm>
              <a:off x="3545298" y="1971535"/>
              <a:ext cx="759397" cy="319912"/>
            </a:xfrm>
            <a:custGeom>
              <a:avLst/>
              <a:gdLst/>
              <a:ahLst/>
              <a:cxnLst/>
              <a:rect l="l" t="t" r="r" b="b"/>
              <a:pathLst>
                <a:path w="13991" h="5894" extrusionOk="0">
                  <a:moveTo>
                    <a:pt x="13681" y="0"/>
                  </a:moveTo>
                  <a:lnTo>
                    <a:pt x="13681" y="0"/>
                  </a:lnTo>
                  <a:cubicBezTo>
                    <a:pt x="13814" y="270"/>
                    <a:pt x="13891" y="572"/>
                    <a:pt x="13891" y="572"/>
                  </a:cubicBezTo>
                  <a:cubicBezTo>
                    <a:pt x="13339" y="854"/>
                    <a:pt x="12632" y="1060"/>
                    <a:pt x="12004" y="1170"/>
                  </a:cubicBezTo>
                  <a:cubicBezTo>
                    <a:pt x="11981" y="1349"/>
                    <a:pt x="11941" y="1545"/>
                    <a:pt x="11872" y="1764"/>
                  </a:cubicBezTo>
                  <a:cubicBezTo>
                    <a:pt x="12832" y="1466"/>
                    <a:pt x="13991" y="1339"/>
                    <a:pt x="13991" y="1339"/>
                  </a:cubicBezTo>
                  <a:cubicBezTo>
                    <a:pt x="13971" y="774"/>
                    <a:pt x="13861" y="336"/>
                    <a:pt x="13681" y="0"/>
                  </a:cubicBezTo>
                  <a:close/>
                  <a:moveTo>
                    <a:pt x="13901" y="2389"/>
                  </a:moveTo>
                  <a:cubicBezTo>
                    <a:pt x="13900" y="2390"/>
                    <a:pt x="13900" y="2391"/>
                    <a:pt x="13900" y="2392"/>
                  </a:cubicBezTo>
                  <a:lnTo>
                    <a:pt x="13900" y="2392"/>
                  </a:lnTo>
                  <a:cubicBezTo>
                    <a:pt x="13900" y="2392"/>
                    <a:pt x="13901" y="2392"/>
                    <a:pt x="13901" y="2392"/>
                  </a:cubicBezTo>
                  <a:lnTo>
                    <a:pt x="13901" y="2389"/>
                  </a:lnTo>
                  <a:close/>
                  <a:moveTo>
                    <a:pt x="13663" y="3072"/>
                  </a:moveTo>
                  <a:lnTo>
                    <a:pt x="13663" y="3072"/>
                  </a:lnTo>
                  <a:cubicBezTo>
                    <a:pt x="13662" y="3074"/>
                    <a:pt x="13662" y="3075"/>
                    <a:pt x="13661" y="3076"/>
                  </a:cubicBezTo>
                  <a:lnTo>
                    <a:pt x="13665" y="3073"/>
                  </a:lnTo>
                  <a:cubicBezTo>
                    <a:pt x="13665" y="3073"/>
                    <a:pt x="13665" y="3073"/>
                    <a:pt x="13663" y="3072"/>
                  </a:cubicBezTo>
                  <a:close/>
                  <a:moveTo>
                    <a:pt x="13900" y="2392"/>
                  </a:moveTo>
                  <a:cubicBezTo>
                    <a:pt x="13863" y="2399"/>
                    <a:pt x="12473" y="2678"/>
                    <a:pt x="11526" y="2724"/>
                  </a:cubicBezTo>
                  <a:cubicBezTo>
                    <a:pt x="11423" y="2947"/>
                    <a:pt x="11310" y="3140"/>
                    <a:pt x="11174" y="3305"/>
                  </a:cubicBezTo>
                  <a:cubicBezTo>
                    <a:pt x="11898" y="3089"/>
                    <a:pt x="13100" y="3069"/>
                    <a:pt x="13516" y="3069"/>
                  </a:cubicBezTo>
                  <a:cubicBezTo>
                    <a:pt x="13600" y="3069"/>
                    <a:pt x="13652" y="3072"/>
                    <a:pt x="13663" y="3072"/>
                  </a:cubicBezTo>
                  <a:lnTo>
                    <a:pt x="13663" y="3072"/>
                  </a:lnTo>
                  <a:cubicBezTo>
                    <a:pt x="13765" y="2865"/>
                    <a:pt x="13844" y="2638"/>
                    <a:pt x="13900" y="2392"/>
                  </a:cubicBezTo>
                  <a:close/>
                  <a:moveTo>
                    <a:pt x="13641" y="3116"/>
                  </a:moveTo>
                  <a:cubicBezTo>
                    <a:pt x="13497" y="3384"/>
                    <a:pt x="12995" y="3945"/>
                    <a:pt x="12942" y="4004"/>
                  </a:cubicBezTo>
                  <a:lnTo>
                    <a:pt x="12942" y="4004"/>
                  </a:lnTo>
                  <a:cubicBezTo>
                    <a:pt x="13229" y="3754"/>
                    <a:pt x="13466" y="3461"/>
                    <a:pt x="13641" y="3116"/>
                  </a:cubicBezTo>
                  <a:close/>
                  <a:moveTo>
                    <a:pt x="12942" y="4004"/>
                  </a:moveTo>
                  <a:lnTo>
                    <a:pt x="12942" y="4004"/>
                  </a:lnTo>
                  <a:cubicBezTo>
                    <a:pt x="12940" y="4006"/>
                    <a:pt x="12938" y="4008"/>
                    <a:pt x="12936" y="4010"/>
                  </a:cubicBezTo>
                  <a:lnTo>
                    <a:pt x="12936" y="4010"/>
                  </a:lnTo>
                  <a:cubicBezTo>
                    <a:pt x="12936" y="4010"/>
                    <a:pt x="12937" y="4009"/>
                    <a:pt x="12938" y="4009"/>
                  </a:cubicBezTo>
                  <a:cubicBezTo>
                    <a:pt x="12938" y="4009"/>
                    <a:pt x="12939" y="4008"/>
                    <a:pt x="12942" y="4004"/>
                  </a:cubicBezTo>
                  <a:close/>
                  <a:moveTo>
                    <a:pt x="10603" y="3781"/>
                  </a:moveTo>
                  <a:cubicBezTo>
                    <a:pt x="10045" y="4099"/>
                    <a:pt x="9208" y="4265"/>
                    <a:pt x="7846" y="4435"/>
                  </a:cubicBezTo>
                  <a:cubicBezTo>
                    <a:pt x="6447" y="4607"/>
                    <a:pt x="4179" y="4903"/>
                    <a:pt x="2153" y="4903"/>
                  </a:cubicBezTo>
                  <a:cubicBezTo>
                    <a:pt x="1378" y="4903"/>
                    <a:pt x="638" y="4860"/>
                    <a:pt x="0" y="4750"/>
                  </a:cubicBezTo>
                  <a:lnTo>
                    <a:pt x="0" y="4750"/>
                  </a:lnTo>
                  <a:cubicBezTo>
                    <a:pt x="565" y="5395"/>
                    <a:pt x="1731" y="5893"/>
                    <a:pt x="3727" y="5893"/>
                  </a:cubicBezTo>
                  <a:cubicBezTo>
                    <a:pt x="4279" y="5893"/>
                    <a:pt x="4896" y="5853"/>
                    <a:pt x="5584" y="5770"/>
                  </a:cubicBezTo>
                  <a:cubicBezTo>
                    <a:pt x="8229" y="5444"/>
                    <a:pt x="11343" y="5391"/>
                    <a:pt x="12936" y="4010"/>
                  </a:cubicBezTo>
                  <a:lnTo>
                    <a:pt x="12936" y="4010"/>
                  </a:lnTo>
                  <a:cubicBezTo>
                    <a:pt x="12617" y="4089"/>
                    <a:pt x="12216" y="4129"/>
                    <a:pt x="11835" y="4129"/>
                  </a:cubicBezTo>
                  <a:cubicBezTo>
                    <a:pt x="11217" y="4129"/>
                    <a:pt x="10656" y="4020"/>
                    <a:pt x="10603" y="378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65" name="Google Shape;523;p22"/>
            <p:cNvSpPr/>
            <p:nvPr/>
          </p:nvSpPr>
          <p:spPr>
            <a:xfrm>
              <a:off x="4044865" y="1469963"/>
              <a:ext cx="116480" cy="243435"/>
            </a:xfrm>
            <a:custGeom>
              <a:avLst/>
              <a:gdLst/>
              <a:ahLst/>
              <a:cxnLst/>
              <a:rect l="l" t="t" r="r" b="b"/>
              <a:pathLst>
                <a:path w="2146" h="4485" extrusionOk="0">
                  <a:moveTo>
                    <a:pt x="1780" y="0"/>
                  </a:moveTo>
                  <a:cubicBezTo>
                    <a:pt x="1239" y="0"/>
                    <a:pt x="1325" y="236"/>
                    <a:pt x="1273" y="897"/>
                  </a:cubicBezTo>
                  <a:cubicBezTo>
                    <a:pt x="1213" y="1585"/>
                    <a:pt x="950" y="2060"/>
                    <a:pt x="475" y="3242"/>
                  </a:cubicBezTo>
                  <a:cubicBezTo>
                    <a:pt x="0" y="4429"/>
                    <a:pt x="841" y="4475"/>
                    <a:pt x="841" y="4475"/>
                  </a:cubicBezTo>
                  <a:cubicBezTo>
                    <a:pt x="887" y="4481"/>
                    <a:pt x="930" y="4484"/>
                    <a:pt x="977" y="4484"/>
                  </a:cubicBezTo>
                  <a:cubicBezTo>
                    <a:pt x="1146" y="4484"/>
                    <a:pt x="1299" y="4441"/>
                    <a:pt x="1432" y="4362"/>
                  </a:cubicBezTo>
                  <a:cubicBezTo>
                    <a:pt x="1561" y="4136"/>
                    <a:pt x="1671" y="3897"/>
                    <a:pt x="1754" y="3644"/>
                  </a:cubicBezTo>
                  <a:cubicBezTo>
                    <a:pt x="2110" y="2578"/>
                    <a:pt x="2146" y="1250"/>
                    <a:pt x="1857" y="0"/>
                  </a:cubicBezTo>
                  <a:close/>
                </a:path>
              </a:pathLst>
            </a:custGeom>
            <a:solidFill>
              <a:srgbClr val="FEAFC6"/>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66" name="Google Shape;524;p22"/>
            <p:cNvSpPr/>
            <p:nvPr/>
          </p:nvSpPr>
          <p:spPr>
            <a:xfrm>
              <a:off x="4122589" y="1469963"/>
              <a:ext cx="66001" cy="236758"/>
            </a:xfrm>
            <a:custGeom>
              <a:avLst/>
              <a:gdLst/>
              <a:ahLst/>
              <a:cxnLst/>
              <a:rect l="l" t="t" r="r" b="b"/>
              <a:pathLst>
                <a:path w="1216" h="4362" extrusionOk="0">
                  <a:moveTo>
                    <a:pt x="425" y="0"/>
                  </a:moveTo>
                  <a:lnTo>
                    <a:pt x="425" y="0"/>
                  </a:lnTo>
                  <a:cubicBezTo>
                    <a:pt x="714" y="1250"/>
                    <a:pt x="678" y="2578"/>
                    <a:pt x="322" y="3644"/>
                  </a:cubicBezTo>
                  <a:cubicBezTo>
                    <a:pt x="239" y="3897"/>
                    <a:pt x="129" y="4136"/>
                    <a:pt x="0" y="4362"/>
                  </a:cubicBezTo>
                  <a:cubicBezTo>
                    <a:pt x="1216" y="3651"/>
                    <a:pt x="963" y="51"/>
                    <a:pt x="425" y="0"/>
                  </a:cubicBezTo>
                  <a:close/>
                </a:path>
              </a:pathLst>
            </a:custGeom>
            <a:solidFill>
              <a:srgbClr val="FE95BA"/>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67" name="Google Shape;525;p22"/>
            <p:cNvSpPr/>
            <p:nvPr/>
          </p:nvSpPr>
          <p:spPr>
            <a:xfrm>
              <a:off x="4025542" y="1740968"/>
              <a:ext cx="63179" cy="67087"/>
            </a:xfrm>
            <a:custGeom>
              <a:avLst/>
              <a:gdLst/>
              <a:ahLst/>
              <a:cxnLst/>
              <a:rect l="l" t="t" r="r" b="b"/>
              <a:pathLst>
                <a:path w="1164" h="1236" extrusionOk="0">
                  <a:moveTo>
                    <a:pt x="632" y="0"/>
                  </a:moveTo>
                  <a:cubicBezTo>
                    <a:pt x="436" y="0"/>
                    <a:pt x="250" y="97"/>
                    <a:pt x="167" y="336"/>
                  </a:cubicBezTo>
                  <a:cubicBezTo>
                    <a:pt x="1" y="807"/>
                    <a:pt x="57" y="1079"/>
                    <a:pt x="154" y="1236"/>
                  </a:cubicBezTo>
                  <a:cubicBezTo>
                    <a:pt x="502" y="934"/>
                    <a:pt x="851" y="608"/>
                    <a:pt x="1163" y="242"/>
                  </a:cubicBezTo>
                  <a:cubicBezTo>
                    <a:pt x="1031" y="97"/>
                    <a:pt x="824" y="0"/>
                    <a:pt x="632" y="0"/>
                  </a:cubicBezTo>
                  <a:close/>
                </a:path>
              </a:pathLst>
            </a:custGeom>
            <a:solidFill>
              <a:srgbClr val="FEAFC6"/>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68" name="Google Shape;526;p22"/>
            <p:cNvSpPr/>
            <p:nvPr/>
          </p:nvSpPr>
          <p:spPr>
            <a:xfrm>
              <a:off x="4033846" y="1754103"/>
              <a:ext cx="69312" cy="64210"/>
            </a:xfrm>
            <a:custGeom>
              <a:avLst/>
              <a:gdLst/>
              <a:ahLst/>
              <a:cxnLst/>
              <a:rect l="l" t="t" r="r" b="b"/>
              <a:pathLst>
                <a:path w="1277" h="1183" extrusionOk="0">
                  <a:moveTo>
                    <a:pt x="1010" y="0"/>
                  </a:moveTo>
                  <a:cubicBezTo>
                    <a:pt x="698" y="366"/>
                    <a:pt x="349" y="692"/>
                    <a:pt x="1" y="994"/>
                  </a:cubicBezTo>
                  <a:cubicBezTo>
                    <a:pt x="97" y="1150"/>
                    <a:pt x="236" y="1183"/>
                    <a:pt x="236" y="1183"/>
                  </a:cubicBezTo>
                  <a:cubicBezTo>
                    <a:pt x="1246" y="804"/>
                    <a:pt x="1276" y="299"/>
                    <a:pt x="1010" y="0"/>
                  </a:cubicBezTo>
                  <a:close/>
                </a:path>
              </a:pathLst>
            </a:custGeom>
            <a:solidFill>
              <a:srgbClr val="FE95BA"/>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69" name="Google Shape;527;p22"/>
            <p:cNvSpPr/>
            <p:nvPr/>
          </p:nvSpPr>
          <p:spPr>
            <a:xfrm>
              <a:off x="3958293" y="1837417"/>
              <a:ext cx="39568" cy="28333"/>
            </a:xfrm>
            <a:custGeom>
              <a:avLst/>
              <a:gdLst/>
              <a:ahLst/>
              <a:cxnLst/>
              <a:rect l="l" t="t" r="r" b="b"/>
              <a:pathLst>
                <a:path w="729" h="522" extrusionOk="0">
                  <a:moveTo>
                    <a:pt x="728" y="0"/>
                  </a:moveTo>
                  <a:lnTo>
                    <a:pt x="728" y="0"/>
                  </a:lnTo>
                  <a:cubicBezTo>
                    <a:pt x="702" y="6"/>
                    <a:pt x="675" y="17"/>
                    <a:pt x="648" y="26"/>
                  </a:cubicBezTo>
                  <a:cubicBezTo>
                    <a:pt x="24" y="269"/>
                    <a:pt x="1" y="432"/>
                    <a:pt x="67" y="521"/>
                  </a:cubicBezTo>
                  <a:cubicBezTo>
                    <a:pt x="270" y="359"/>
                    <a:pt x="492" y="186"/>
                    <a:pt x="728" y="0"/>
                  </a:cubicBezTo>
                  <a:close/>
                </a:path>
              </a:pathLst>
            </a:custGeom>
            <a:solidFill>
              <a:srgbClr val="FEAFC6"/>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70" name="Google Shape;528;p22"/>
            <p:cNvSpPr/>
            <p:nvPr/>
          </p:nvSpPr>
          <p:spPr>
            <a:xfrm>
              <a:off x="3961929" y="1833998"/>
              <a:ext cx="79896" cy="35877"/>
            </a:xfrm>
            <a:custGeom>
              <a:avLst/>
              <a:gdLst/>
              <a:ahLst/>
              <a:cxnLst/>
              <a:rect l="l" t="t" r="r" b="b"/>
              <a:pathLst>
                <a:path w="1472" h="661" extrusionOk="0">
                  <a:moveTo>
                    <a:pt x="977" y="0"/>
                  </a:moveTo>
                  <a:cubicBezTo>
                    <a:pt x="894" y="0"/>
                    <a:pt x="788" y="20"/>
                    <a:pt x="661" y="63"/>
                  </a:cubicBezTo>
                  <a:cubicBezTo>
                    <a:pt x="425" y="249"/>
                    <a:pt x="203" y="422"/>
                    <a:pt x="0" y="584"/>
                  </a:cubicBezTo>
                  <a:cubicBezTo>
                    <a:pt x="40" y="635"/>
                    <a:pt x="106" y="661"/>
                    <a:pt x="106" y="661"/>
                  </a:cubicBezTo>
                  <a:cubicBezTo>
                    <a:pt x="1173" y="661"/>
                    <a:pt x="1472" y="0"/>
                    <a:pt x="977" y="0"/>
                  </a:cubicBezTo>
                  <a:close/>
                </a:path>
              </a:pathLst>
            </a:custGeom>
            <a:solidFill>
              <a:srgbClr val="FE95BA"/>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71" name="Google Shape;529;p22"/>
            <p:cNvSpPr/>
            <p:nvPr/>
          </p:nvSpPr>
          <p:spPr>
            <a:xfrm>
              <a:off x="4276682" y="1954547"/>
              <a:ext cx="11235" cy="17043"/>
            </a:xfrm>
            <a:custGeom>
              <a:avLst/>
              <a:gdLst/>
              <a:ahLst/>
              <a:cxnLst/>
              <a:rect l="l" t="t" r="r" b="b"/>
              <a:pathLst>
                <a:path w="207" h="314" extrusionOk="0">
                  <a:moveTo>
                    <a:pt x="1" y="1"/>
                  </a:moveTo>
                  <a:lnTo>
                    <a:pt x="1" y="1"/>
                  </a:lnTo>
                  <a:cubicBezTo>
                    <a:pt x="77" y="94"/>
                    <a:pt x="147" y="197"/>
                    <a:pt x="206" y="313"/>
                  </a:cubicBezTo>
                  <a:cubicBezTo>
                    <a:pt x="147" y="194"/>
                    <a:pt x="77" y="77"/>
                    <a:pt x="1"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72" name="Google Shape;530;p22"/>
            <p:cNvSpPr/>
            <p:nvPr/>
          </p:nvSpPr>
          <p:spPr>
            <a:xfrm>
              <a:off x="4102724" y="1982499"/>
              <a:ext cx="96723" cy="57588"/>
            </a:xfrm>
            <a:custGeom>
              <a:avLst/>
              <a:gdLst/>
              <a:ahLst/>
              <a:cxnLst/>
              <a:rect l="l" t="t" r="r" b="b"/>
              <a:pathLst>
                <a:path w="1782" h="1061" extrusionOk="0">
                  <a:moveTo>
                    <a:pt x="1602" y="1"/>
                  </a:moveTo>
                  <a:cubicBezTo>
                    <a:pt x="1233" y="154"/>
                    <a:pt x="844" y="347"/>
                    <a:pt x="498" y="579"/>
                  </a:cubicBezTo>
                  <a:cubicBezTo>
                    <a:pt x="0" y="911"/>
                    <a:pt x="247" y="1060"/>
                    <a:pt x="805" y="1060"/>
                  </a:cubicBezTo>
                  <a:cubicBezTo>
                    <a:pt x="1060" y="1060"/>
                    <a:pt x="1386" y="1031"/>
                    <a:pt x="1734" y="968"/>
                  </a:cubicBezTo>
                  <a:cubicBezTo>
                    <a:pt x="1781" y="556"/>
                    <a:pt x="1717" y="247"/>
                    <a:pt x="1602"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73" name="Google Shape;531;p22"/>
            <p:cNvSpPr/>
            <p:nvPr/>
          </p:nvSpPr>
          <p:spPr>
            <a:xfrm>
              <a:off x="4189622" y="1954384"/>
              <a:ext cx="109641" cy="80656"/>
            </a:xfrm>
            <a:custGeom>
              <a:avLst/>
              <a:gdLst/>
              <a:ahLst/>
              <a:cxnLst/>
              <a:rect l="l" t="t" r="r" b="b"/>
              <a:pathLst>
                <a:path w="2020" h="1486" extrusionOk="0">
                  <a:moveTo>
                    <a:pt x="1598" y="1"/>
                  </a:moveTo>
                  <a:cubicBezTo>
                    <a:pt x="1598" y="1"/>
                    <a:pt x="844" y="163"/>
                    <a:pt x="1" y="519"/>
                  </a:cubicBezTo>
                  <a:cubicBezTo>
                    <a:pt x="116" y="765"/>
                    <a:pt x="180" y="1074"/>
                    <a:pt x="133" y="1486"/>
                  </a:cubicBezTo>
                  <a:cubicBezTo>
                    <a:pt x="761" y="1376"/>
                    <a:pt x="1468" y="1170"/>
                    <a:pt x="2020" y="888"/>
                  </a:cubicBezTo>
                  <a:cubicBezTo>
                    <a:pt x="2020" y="888"/>
                    <a:pt x="1943" y="586"/>
                    <a:pt x="1810" y="316"/>
                  </a:cubicBezTo>
                  <a:cubicBezTo>
                    <a:pt x="1751" y="200"/>
                    <a:pt x="1681" y="97"/>
                    <a:pt x="1605" y="4"/>
                  </a:cubicBezTo>
                  <a:cubicBezTo>
                    <a:pt x="1601" y="1"/>
                    <a:pt x="1601" y="1"/>
                    <a:pt x="1598"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74" name="Google Shape;532;p22"/>
            <p:cNvSpPr/>
            <p:nvPr/>
          </p:nvSpPr>
          <p:spPr>
            <a:xfrm>
              <a:off x="4299750" y="2044158"/>
              <a:ext cx="7653" cy="57046"/>
            </a:xfrm>
            <a:custGeom>
              <a:avLst/>
              <a:gdLst/>
              <a:ahLst/>
              <a:cxnLst/>
              <a:rect l="l" t="t" r="r" b="b"/>
              <a:pathLst>
                <a:path w="141" h="1051" extrusionOk="0">
                  <a:moveTo>
                    <a:pt x="91" y="1"/>
                  </a:moveTo>
                  <a:cubicBezTo>
                    <a:pt x="91" y="61"/>
                    <a:pt x="94" y="117"/>
                    <a:pt x="94" y="177"/>
                  </a:cubicBezTo>
                  <a:cubicBezTo>
                    <a:pt x="94" y="493"/>
                    <a:pt x="60" y="785"/>
                    <a:pt x="1" y="1051"/>
                  </a:cubicBezTo>
                  <a:cubicBezTo>
                    <a:pt x="14" y="1004"/>
                    <a:pt x="140" y="522"/>
                    <a:pt x="91"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75" name="Google Shape;533;p22"/>
            <p:cNvSpPr/>
            <p:nvPr/>
          </p:nvSpPr>
          <p:spPr>
            <a:xfrm>
              <a:off x="4116945" y="2067280"/>
              <a:ext cx="72732" cy="52324"/>
            </a:xfrm>
            <a:custGeom>
              <a:avLst/>
              <a:gdLst/>
              <a:ahLst/>
              <a:cxnLst/>
              <a:rect l="l" t="t" r="r" b="b"/>
              <a:pathLst>
                <a:path w="1340" h="964" extrusionOk="0">
                  <a:moveTo>
                    <a:pt x="1340" y="0"/>
                  </a:moveTo>
                  <a:cubicBezTo>
                    <a:pt x="834" y="160"/>
                    <a:pt x="386" y="366"/>
                    <a:pt x="190" y="628"/>
                  </a:cubicBezTo>
                  <a:cubicBezTo>
                    <a:pt x="0" y="881"/>
                    <a:pt x="290" y="963"/>
                    <a:pt x="762" y="963"/>
                  </a:cubicBezTo>
                  <a:cubicBezTo>
                    <a:pt x="834" y="963"/>
                    <a:pt x="911" y="963"/>
                    <a:pt x="994" y="960"/>
                  </a:cubicBezTo>
                  <a:cubicBezTo>
                    <a:pt x="1117" y="691"/>
                    <a:pt x="1227" y="375"/>
                    <a:pt x="1340"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76" name="Google Shape;534;p22"/>
            <p:cNvSpPr/>
            <p:nvPr/>
          </p:nvSpPr>
          <p:spPr>
            <a:xfrm>
              <a:off x="4170842" y="2044158"/>
              <a:ext cx="134011" cy="75283"/>
            </a:xfrm>
            <a:custGeom>
              <a:avLst/>
              <a:gdLst/>
              <a:ahLst/>
              <a:cxnLst/>
              <a:rect l="l" t="t" r="r" b="b"/>
              <a:pathLst>
                <a:path w="2469" h="1387" extrusionOk="0">
                  <a:moveTo>
                    <a:pt x="2466" y="1"/>
                  </a:moveTo>
                  <a:cubicBezTo>
                    <a:pt x="2466" y="1"/>
                    <a:pt x="1307" y="128"/>
                    <a:pt x="347" y="426"/>
                  </a:cubicBezTo>
                  <a:cubicBezTo>
                    <a:pt x="234" y="801"/>
                    <a:pt x="124" y="1117"/>
                    <a:pt x="1" y="1386"/>
                  </a:cubicBezTo>
                  <a:cubicBezTo>
                    <a:pt x="961" y="1339"/>
                    <a:pt x="2376" y="1054"/>
                    <a:pt x="2376" y="1054"/>
                  </a:cubicBezTo>
                  <a:lnTo>
                    <a:pt x="2376" y="1051"/>
                  </a:lnTo>
                  <a:cubicBezTo>
                    <a:pt x="2435" y="785"/>
                    <a:pt x="2469" y="493"/>
                    <a:pt x="2469" y="177"/>
                  </a:cubicBezTo>
                  <a:cubicBezTo>
                    <a:pt x="2469" y="117"/>
                    <a:pt x="2466" y="61"/>
                    <a:pt x="2466"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77" name="Google Shape;535;p22"/>
            <p:cNvSpPr/>
            <p:nvPr/>
          </p:nvSpPr>
          <p:spPr>
            <a:xfrm>
              <a:off x="4285692" y="2138437"/>
              <a:ext cx="1140" cy="2225"/>
            </a:xfrm>
            <a:custGeom>
              <a:avLst/>
              <a:gdLst/>
              <a:ahLst/>
              <a:cxnLst/>
              <a:rect l="l" t="t" r="r" b="b"/>
              <a:pathLst>
                <a:path w="21" h="41" extrusionOk="0">
                  <a:moveTo>
                    <a:pt x="20" y="1"/>
                  </a:moveTo>
                  <a:lnTo>
                    <a:pt x="20" y="1"/>
                  </a:lnTo>
                  <a:cubicBezTo>
                    <a:pt x="14" y="14"/>
                    <a:pt x="8" y="28"/>
                    <a:pt x="0" y="41"/>
                  </a:cubicBezTo>
                  <a:cubicBezTo>
                    <a:pt x="8" y="28"/>
                    <a:pt x="17" y="14"/>
                    <a:pt x="20"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78" name="Google Shape;536;p22"/>
            <p:cNvSpPr/>
            <p:nvPr/>
          </p:nvSpPr>
          <p:spPr>
            <a:xfrm>
              <a:off x="4120201" y="2150920"/>
              <a:ext cx="31644" cy="25836"/>
            </a:xfrm>
            <a:custGeom>
              <a:avLst/>
              <a:gdLst/>
              <a:ahLst/>
              <a:cxnLst/>
              <a:rect l="l" t="t" r="r" b="b"/>
              <a:pathLst>
                <a:path w="583" h="476" extrusionOk="0">
                  <a:moveTo>
                    <a:pt x="582" y="0"/>
                  </a:moveTo>
                  <a:lnTo>
                    <a:pt x="582" y="0"/>
                  </a:lnTo>
                  <a:cubicBezTo>
                    <a:pt x="346" y="70"/>
                    <a:pt x="160" y="160"/>
                    <a:pt x="70" y="279"/>
                  </a:cubicBezTo>
                  <a:cubicBezTo>
                    <a:pt x="17" y="353"/>
                    <a:pt x="0" y="419"/>
                    <a:pt x="11" y="476"/>
                  </a:cubicBezTo>
                  <a:cubicBezTo>
                    <a:pt x="243" y="346"/>
                    <a:pt x="426" y="189"/>
                    <a:pt x="582"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79" name="Google Shape;537;p22"/>
            <p:cNvSpPr/>
            <p:nvPr/>
          </p:nvSpPr>
          <p:spPr>
            <a:xfrm>
              <a:off x="4120744" y="2138111"/>
              <a:ext cx="166306" cy="57534"/>
            </a:xfrm>
            <a:custGeom>
              <a:avLst/>
              <a:gdLst/>
              <a:ahLst/>
              <a:cxnLst/>
              <a:rect l="l" t="t" r="r" b="b"/>
              <a:pathLst>
                <a:path w="3064" h="1060" extrusionOk="0">
                  <a:moveTo>
                    <a:pt x="2914" y="0"/>
                  </a:moveTo>
                  <a:cubicBezTo>
                    <a:pt x="2498" y="0"/>
                    <a:pt x="1296" y="20"/>
                    <a:pt x="572" y="236"/>
                  </a:cubicBezTo>
                  <a:cubicBezTo>
                    <a:pt x="416" y="425"/>
                    <a:pt x="233" y="582"/>
                    <a:pt x="1" y="712"/>
                  </a:cubicBezTo>
                  <a:cubicBezTo>
                    <a:pt x="54" y="951"/>
                    <a:pt x="615" y="1060"/>
                    <a:pt x="1233" y="1060"/>
                  </a:cubicBezTo>
                  <a:cubicBezTo>
                    <a:pt x="1615" y="1060"/>
                    <a:pt x="2017" y="1020"/>
                    <a:pt x="2336" y="940"/>
                  </a:cubicBezTo>
                  <a:cubicBezTo>
                    <a:pt x="2336" y="940"/>
                    <a:pt x="2887" y="330"/>
                    <a:pt x="3039" y="47"/>
                  </a:cubicBezTo>
                  <a:cubicBezTo>
                    <a:pt x="3047" y="34"/>
                    <a:pt x="3053" y="20"/>
                    <a:pt x="3059" y="7"/>
                  </a:cubicBezTo>
                  <a:lnTo>
                    <a:pt x="3063" y="4"/>
                  </a:lnTo>
                  <a:cubicBezTo>
                    <a:pt x="3063" y="4"/>
                    <a:pt x="3010" y="0"/>
                    <a:pt x="2914"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80" name="Google Shape;538;p22"/>
            <p:cNvSpPr/>
            <p:nvPr/>
          </p:nvSpPr>
          <p:spPr>
            <a:xfrm>
              <a:off x="3632739" y="1499870"/>
              <a:ext cx="61985" cy="47167"/>
            </a:xfrm>
            <a:custGeom>
              <a:avLst/>
              <a:gdLst/>
              <a:ahLst/>
              <a:cxnLst/>
              <a:rect l="l" t="t" r="r" b="b"/>
              <a:pathLst>
                <a:path w="1142" h="869" extrusionOk="0">
                  <a:moveTo>
                    <a:pt x="336" y="1"/>
                  </a:moveTo>
                  <a:cubicBezTo>
                    <a:pt x="336" y="1"/>
                    <a:pt x="0" y="801"/>
                    <a:pt x="558" y="864"/>
                  </a:cubicBezTo>
                  <a:cubicBezTo>
                    <a:pt x="582" y="867"/>
                    <a:pt x="604" y="868"/>
                    <a:pt x="625" y="868"/>
                  </a:cubicBezTo>
                  <a:cubicBezTo>
                    <a:pt x="1142" y="868"/>
                    <a:pt x="1056" y="151"/>
                    <a:pt x="1056" y="151"/>
                  </a:cubicBezTo>
                  <a:lnTo>
                    <a:pt x="336" y="1"/>
                  </a:ln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81" name="Google Shape;539;p22"/>
            <p:cNvSpPr/>
            <p:nvPr/>
          </p:nvSpPr>
          <p:spPr>
            <a:xfrm>
              <a:off x="3836224" y="1485324"/>
              <a:ext cx="60465" cy="46733"/>
            </a:xfrm>
            <a:custGeom>
              <a:avLst/>
              <a:gdLst/>
              <a:ahLst/>
              <a:cxnLst/>
              <a:rect l="l" t="t" r="r" b="b"/>
              <a:pathLst>
                <a:path w="1114" h="861" extrusionOk="0">
                  <a:moveTo>
                    <a:pt x="742" y="0"/>
                  </a:moveTo>
                  <a:lnTo>
                    <a:pt x="18" y="120"/>
                  </a:lnTo>
                  <a:cubicBezTo>
                    <a:pt x="18" y="120"/>
                    <a:pt x="1" y="860"/>
                    <a:pt x="423" y="860"/>
                  </a:cubicBezTo>
                  <a:cubicBezTo>
                    <a:pt x="459" y="860"/>
                    <a:pt x="497" y="855"/>
                    <a:pt x="539" y="844"/>
                  </a:cubicBezTo>
                  <a:cubicBezTo>
                    <a:pt x="1114" y="691"/>
                    <a:pt x="742" y="0"/>
                    <a:pt x="742" y="0"/>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82" name="Google Shape;540;p22"/>
            <p:cNvSpPr/>
            <p:nvPr/>
          </p:nvSpPr>
          <p:spPr>
            <a:xfrm>
              <a:off x="3548338" y="1359619"/>
              <a:ext cx="119953" cy="119790"/>
            </a:xfrm>
            <a:custGeom>
              <a:avLst/>
              <a:gdLst/>
              <a:ahLst/>
              <a:cxnLst/>
              <a:rect l="l" t="t" r="r" b="b"/>
              <a:pathLst>
                <a:path w="2210" h="2207" extrusionOk="0">
                  <a:moveTo>
                    <a:pt x="1112" y="0"/>
                  </a:moveTo>
                  <a:cubicBezTo>
                    <a:pt x="1082" y="0"/>
                    <a:pt x="1051" y="2"/>
                    <a:pt x="1020" y="4"/>
                  </a:cubicBezTo>
                  <a:cubicBezTo>
                    <a:pt x="456" y="48"/>
                    <a:pt x="24" y="509"/>
                    <a:pt x="4" y="1064"/>
                  </a:cubicBezTo>
                  <a:cubicBezTo>
                    <a:pt x="1" y="1104"/>
                    <a:pt x="1" y="1144"/>
                    <a:pt x="4" y="1187"/>
                  </a:cubicBezTo>
                  <a:cubicBezTo>
                    <a:pt x="48" y="1766"/>
                    <a:pt x="533" y="2206"/>
                    <a:pt x="1104" y="2206"/>
                  </a:cubicBezTo>
                  <a:cubicBezTo>
                    <a:pt x="1133" y="2206"/>
                    <a:pt x="1161" y="2205"/>
                    <a:pt x="1189" y="2203"/>
                  </a:cubicBezTo>
                  <a:cubicBezTo>
                    <a:pt x="1193" y="2203"/>
                    <a:pt x="1200" y="2203"/>
                    <a:pt x="1203" y="2200"/>
                  </a:cubicBezTo>
                  <a:cubicBezTo>
                    <a:pt x="1721" y="2153"/>
                    <a:pt x="2126" y="1751"/>
                    <a:pt x="2193" y="1256"/>
                  </a:cubicBezTo>
                  <a:cubicBezTo>
                    <a:pt x="2206" y="1180"/>
                    <a:pt x="2210" y="1097"/>
                    <a:pt x="2203" y="1017"/>
                  </a:cubicBezTo>
                  <a:cubicBezTo>
                    <a:pt x="2166" y="559"/>
                    <a:pt x="1857" y="190"/>
                    <a:pt x="1448" y="57"/>
                  </a:cubicBezTo>
                  <a:cubicBezTo>
                    <a:pt x="1343" y="20"/>
                    <a:pt x="1229" y="0"/>
                    <a:pt x="1112" y="0"/>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83" name="Google Shape;541;p22"/>
            <p:cNvSpPr/>
            <p:nvPr/>
          </p:nvSpPr>
          <p:spPr>
            <a:xfrm>
              <a:off x="3548501" y="1359619"/>
              <a:ext cx="82285" cy="70941"/>
            </a:xfrm>
            <a:custGeom>
              <a:avLst/>
              <a:gdLst/>
              <a:ahLst/>
              <a:cxnLst/>
              <a:rect l="l" t="t" r="r" b="b"/>
              <a:pathLst>
                <a:path w="1516" h="1307" extrusionOk="0">
                  <a:moveTo>
                    <a:pt x="1109" y="0"/>
                  </a:moveTo>
                  <a:cubicBezTo>
                    <a:pt x="1079" y="0"/>
                    <a:pt x="1048" y="2"/>
                    <a:pt x="1017" y="4"/>
                  </a:cubicBezTo>
                  <a:cubicBezTo>
                    <a:pt x="453" y="48"/>
                    <a:pt x="21" y="509"/>
                    <a:pt x="1" y="1064"/>
                  </a:cubicBezTo>
                  <a:cubicBezTo>
                    <a:pt x="160" y="1213"/>
                    <a:pt x="373" y="1306"/>
                    <a:pt x="616" y="1306"/>
                  </a:cubicBezTo>
                  <a:cubicBezTo>
                    <a:pt x="1114" y="1306"/>
                    <a:pt x="1516" y="905"/>
                    <a:pt x="1516" y="409"/>
                  </a:cubicBezTo>
                  <a:cubicBezTo>
                    <a:pt x="1516" y="284"/>
                    <a:pt x="1489" y="164"/>
                    <a:pt x="1445" y="57"/>
                  </a:cubicBezTo>
                  <a:cubicBezTo>
                    <a:pt x="1340" y="20"/>
                    <a:pt x="1226" y="0"/>
                    <a:pt x="1109" y="0"/>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84" name="Google Shape;542;p22"/>
            <p:cNvSpPr/>
            <p:nvPr/>
          </p:nvSpPr>
          <p:spPr>
            <a:xfrm>
              <a:off x="3608206" y="1421277"/>
              <a:ext cx="59162" cy="57751"/>
            </a:xfrm>
            <a:custGeom>
              <a:avLst/>
              <a:gdLst/>
              <a:ahLst/>
              <a:cxnLst/>
              <a:rect l="l" t="t" r="r" b="b"/>
              <a:pathLst>
                <a:path w="1090" h="1064" extrusionOk="0">
                  <a:moveTo>
                    <a:pt x="701" y="0"/>
                  </a:moveTo>
                  <a:cubicBezTo>
                    <a:pt x="316" y="0"/>
                    <a:pt x="0" y="316"/>
                    <a:pt x="0" y="705"/>
                  </a:cubicBezTo>
                  <a:cubicBezTo>
                    <a:pt x="0" y="834"/>
                    <a:pt x="37" y="957"/>
                    <a:pt x="100" y="1064"/>
                  </a:cubicBezTo>
                  <a:cubicBezTo>
                    <a:pt x="618" y="1017"/>
                    <a:pt x="1023" y="615"/>
                    <a:pt x="1090" y="120"/>
                  </a:cubicBezTo>
                  <a:cubicBezTo>
                    <a:pt x="980" y="44"/>
                    <a:pt x="844" y="0"/>
                    <a:pt x="701" y="0"/>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85" name="Google Shape;543;p22"/>
            <p:cNvSpPr/>
            <p:nvPr/>
          </p:nvSpPr>
          <p:spPr>
            <a:xfrm>
              <a:off x="3869224" y="1351206"/>
              <a:ext cx="119790" cy="119736"/>
            </a:xfrm>
            <a:custGeom>
              <a:avLst/>
              <a:gdLst/>
              <a:ahLst/>
              <a:cxnLst/>
              <a:rect l="l" t="t" r="r" b="b"/>
              <a:pathLst>
                <a:path w="2207" h="2206" extrusionOk="0">
                  <a:moveTo>
                    <a:pt x="1099" y="1"/>
                  </a:moveTo>
                  <a:cubicBezTo>
                    <a:pt x="1073" y="1"/>
                    <a:pt x="1047" y="1"/>
                    <a:pt x="1021" y="3"/>
                  </a:cubicBezTo>
                  <a:cubicBezTo>
                    <a:pt x="456" y="46"/>
                    <a:pt x="25" y="511"/>
                    <a:pt x="1" y="1063"/>
                  </a:cubicBezTo>
                  <a:cubicBezTo>
                    <a:pt x="1" y="1106"/>
                    <a:pt x="1" y="1146"/>
                    <a:pt x="5" y="1189"/>
                  </a:cubicBezTo>
                  <a:cubicBezTo>
                    <a:pt x="49" y="1765"/>
                    <a:pt x="534" y="2205"/>
                    <a:pt x="1102" y="2205"/>
                  </a:cubicBezTo>
                  <a:cubicBezTo>
                    <a:pt x="1130" y="2205"/>
                    <a:pt x="1158" y="2204"/>
                    <a:pt x="1187" y="2202"/>
                  </a:cubicBezTo>
                  <a:lnTo>
                    <a:pt x="1204" y="2202"/>
                  </a:lnTo>
                  <a:cubicBezTo>
                    <a:pt x="1722" y="2156"/>
                    <a:pt x="2127" y="1754"/>
                    <a:pt x="2193" y="1256"/>
                  </a:cubicBezTo>
                  <a:cubicBezTo>
                    <a:pt x="2206" y="1179"/>
                    <a:pt x="2206" y="1099"/>
                    <a:pt x="2203" y="1020"/>
                  </a:cubicBezTo>
                  <a:cubicBezTo>
                    <a:pt x="2167" y="561"/>
                    <a:pt x="1858" y="189"/>
                    <a:pt x="1446" y="56"/>
                  </a:cubicBezTo>
                  <a:cubicBezTo>
                    <a:pt x="1336" y="20"/>
                    <a:pt x="1220" y="1"/>
                    <a:pt x="1099" y="1"/>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86" name="Google Shape;544;p22"/>
            <p:cNvSpPr/>
            <p:nvPr/>
          </p:nvSpPr>
          <p:spPr>
            <a:xfrm>
              <a:off x="3869224" y="1351206"/>
              <a:ext cx="82502" cy="71049"/>
            </a:xfrm>
            <a:custGeom>
              <a:avLst/>
              <a:gdLst/>
              <a:ahLst/>
              <a:cxnLst/>
              <a:rect l="l" t="t" r="r" b="b"/>
              <a:pathLst>
                <a:path w="1520" h="1309" extrusionOk="0">
                  <a:moveTo>
                    <a:pt x="1099" y="1"/>
                  </a:moveTo>
                  <a:cubicBezTo>
                    <a:pt x="1073" y="1"/>
                    <a:pt x="1047" y="1"/>
                    <a:pt x="1021" y="3"/>
                  </a:cubicBezTo>
                  <a:cubicBezTo>
                    <a:pt x="456" y="46"/>
                    <a:pt x="25" y="511"/>
                    <a:pt x="1" y="1063"/>
                  </a:cubicBezTo>
                  <a:cubicBezTo>
                    <a:pt x="160" y="1216"/>
                    <a:pt x="376" y="1308"/>
                    <a:pt x="615" y="1308"/>
                  </a:cubicBezTo>
                  <a:cubicBezTo>
                    <a:pt x="1113" y="1308"/>
                    <a:pt x="1519" y="906"/>
                    <a:pt x="1519" y="408"/>
                  </a:cubicBezTo>
                  <a:cubicBezTo>
                    <a:pt x="1519" y="285"/>
                    <a:pt x="1492" y="166"/>
                    <a:pt x="1446" y="56"/>
                  </a:cubicBezTo>
                  <a:cubicBezTo>
                    <a:pt x="1336" y="20"/>
                    <a:pt x="1220" y="1"/>
                    <a:pt x="1099" y="1"/>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87" name="Google Shape;545;p22"/>
            <p:cNvSpPr/>
            <p:nvPr/>
          </p:nvSpPr>
          <p:spPr>
            <a:xfrm>
              <a:off x="3929092" y="1413027"/>
              <a:ext cx="59162" cy="57697"/>
            </a:xfrm>
            <a:custGeom>
              <a:avLst/>
              <a:gdLst/>
              <a:ahLst/>
              <a:cxnLst/>
              <a:rect l="l" t="t" r="r" b="b"/>
              <a:pathLst>
                <a:path w="1090" h="1063" extrusionOk="0">
                  <a:moveTo>
                    <a:pt x="702" y="0"/>
                  </a:moveTo>
                  <a:cubicBezTo>
                    <a:pt x="313" y="0"/>
                    <a:pt x="1" y="316"/>
                    <a:pt x="1" y="701"/>
                  </a:cubicBezTo>
                  <a:cubicBezTo>
                    <a:pt x="1" y="834"/>
                    <a:pt x="38" y="957"/>
                    <a:pt x="101" y="1063"/>
                  </a:cubicBezTo>
                  <a:cubicBezTo>
                    <a:pt x="619" y="1017"/>
                    <a:pt x="1024" y="615"/>
                    <a:pt x="1090" y="117"/>
                  </a:cubicBezTo>
                  <a:cubicBezTo>
                    <a:pt x="981" y="43"/>
                    <a:pt x="844" y="0"/>
                    <a:pt x="702" y="0"/>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88" name="Google Shape;546;p22"/>
            <p:cNvSpPr/>
            <p:nvPr/>
          </p:nvSpPr>
          <p:spPr>
            <a:xfrm>
              <a:off x="3635398" y="1469421"/>
              <a:ext cx="265471" cy="44073"/>
            </a:xfrm>
            <a:custGeom>
              <a:avLst/>
              <a:gdLst/>
              <a:ahLst/>
              <a:cxnLst/>
              <a:rect l="l" t="t" r="r" b="b"/>
              <a:pathLst>
                <a:path w="4891" h="812" extrusionOk="0">
                  <a:moveTo>
                    <a:pt x="4785" y="1"/>
                  </a:moveTo>
                  <a:cubicBezTo>
                    <a:pt x="4771" y="1"/>
                    <a:pt x="4757" y="4"/>
                    <a:pt x="4744" y="10"/>
                  </a:cubicBezTo>
                  <a:cubicBezTo>
                    <a:pt x="3687" y="497"/>
                    <a:pt x="2578" y="624"/>
                    <a:pt x="1711" y="624"/>
                  </a:cubicBezTo>
                  <a:cubicBezTo>
                    <a:pt x="785" y="624"/>
                    <a:pt x="136" y="479"/>
                    <a:pt x="123" y="476"/>
                  </a:cubicBezTo>
                  <a:cubicBezTo>
                    <a:pt x="117" y="475"/>
                    <a:pt x="110" y="474"/>
                    <a:pt x="104" y="474"/>
                  </a:cubicBezTo>
                  <a:cubicBezTo>
                    <a:pt x="61" y="474"/>
                    <a:pt x="19" y="503"/>
                    <a:pt x="11" y="548"/>
                  </a:cubicBezTo>
                  <a:cubicBezTo>
                    <a:pt x="1" y="599"/>
                    <a:pt x="31" y="648"/>
                    <a:pt x="80" y="658"/>
                  </a:cubicBezTo>
                  <a:cubicBezTo>
                    <a:pt x="94" y="662"/>
                    <a:pt x="758" y="811"/>
                    <a:pt x="1708" y="811"/>
                  </a:cubicBezTo>
                  <a:cubicBezTo>
                    <a:pt x="2599" y="811"/>
                    <a:pt x="3738" y="682"/>
                    <a:pt x="4824" y="180"/>
                  </a:cubicBezTo>
                  <a:cubicBezTo>
                    <a:pt x="4871" y="160"/>
                    <a:pt x="4891" y="104"/>
                    <a:pt x="4871" y="57"/>
                  </a:cubicBezTo>
                  <a:cubicBezTo>
                    <a:pt x="4853" y="21"/>
                    <a:pt x="4820" y="1"/>
                    <a:pt x="4785" y="1"/>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89" name="Google Shape;547;p22"/>
            <p:cNvSpPr/>
            <p:nvPr/>
          </p:nvSpPr>
          <p:spPr>
            <a:xfrm>
              <a:off x="3476421" y="1479190"/>
              <a:ext cx="87495" cy="70886"/>
            </a:xfrm>
            <a:custGeom>
              <a:avLst/>
              <a:gdLst/>
              <a:ahLst/>
              <a:cxnLst/>
              <a:rect l="l" t="t" r="r" b="b"/>
              <a:pathLst>
                <a:path w="1612" h="1306" extrusionOk="0">
                  <a:moveTo>
                    <a:pt x="804" y="0"/>
                  </a:moveTo>
                  <a:cubicBezTo>
                    <a:pt x="359" y="0"/>
                    <a:pt x="0" y="293"/>
                    <a:pt x="0" y="655"/>
                  </a:cubicBezTo>
                  <a:cubicBezTo>
                    <a:pt x="0" y="1013"/>
                    <a:pt x="359" y="1305"/>
                    <a:pt x="804" y="1305"/>
                  </a:cubicBezTo>
                  <a:cubicBezTo>
                    <a:pt x="1249" y="1305"/>
                    <a:pt x="1611" y="1013"/>
                    <a:pt x="1611" y="655"/>
                  </a:cubicBezTo>
                  <a:cubicBezTo>
                    <a:pt x="1611" y="293"/>
                    <a:pt x="1249" y="0"/>
                    <a:pt x="804"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90" name="Google Shape;548;p22"/>
            <p:cNvSpPr/>
            <p:nvPr/>
          </p:nvSpPr>
          <p:spPr>
            <a:xfrm>
              <a:off x="3983694" y="1451021"/>
              <a:ext cx="87712" cy="70724"/>
            </a:xfrm>
            <a:custGeom>
              <a:avLst/>
              <a:gdLst/>
              <a:ahLst/>
              <a:cxnLst/>
              <a:rect l="l" t="t" r="r" b="b"/>
              <a:pathLst>
                <a:path w="1616" h="1303" extrusionOk="0">
                  <a:moveTo>
                    <a:pt x="808" y="1"/>
                  </a:moveTo>
                  <a:cubicBezTo>
                    <a:pt x="363" y="1"/>
                    <a:pt x="1" y="294"/>
                    <a:pt x="1" y="652"/>
                  </a:cubicBezTo>
                  <a:cubicBezTo>
                    <a:pt x="1" y="1014"/>
                    <a:pt x="363" y="1303"/>
                    <a:pt x="808" y="1303"/>
                  </a:cubicBezTo>
                  <a:cubicBezTo>
                    <a:pt x="1253" y="1303"/>
                    <a:pt x="1615" y="1014"/>
                    <a:pt x="1615" y="652"/>
                  </a:cubicBezTo>
                  <a:cubicBezTo>
                    <a:pt x="1615" y="294"/>
                    <a:pt x="1253" y="1"/>
                    <a:pt x="808"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grpSp>
      <p:sp>
        <p:nvSpPr>
          <p:cNvPr id="91" name="Google Shape;700;p24"/>
          <p:cNvSpPr/>
          <p:nvPr/>
        </p:nvSpPr>
        <p:spPr>
          <a:xfrm rot="584684">
            <a:off x="4784829" y="3792055"/>
            <a:ext cx="752894" cy="687892"/>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rgbClr val="F95858"/>
          </a:solidFill>
          <a:ln w="28575" cap="flat" cmpd="sng">
            <a:solidFill>
              <a:srgbClr val="FFFFFF"/>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2" name="矩形 11"/>
          <p:cNvSpPr/>
          <p:nvPr/>
        </p:nvSpPr>
        <p:spPr>
          <a:xfrm>
            <a:off x="3242724" y="5479011"/>
            <a:ext cx="6600386" cy="523220"/>
          </a:xfrm>
          <a:prstGeom prst="rect">
            <a:avLst/>
          </a:prstGeom>
        </p:spPr>
        <p:txBody>
          <a:bodyPr wrap="square">
            <a:spAutoFit/>
          </a:bodyPr>
          <a:lstStyle/>
          <a:p>
            <a:pPr algn="ctr"/>
            <a:r>
              <a:rPr lang="en-US" sz="2800" dirty="0" smtClean="0">
                <a:solidFill>
                  <a:prstClr val="white"/>
                </a:solidFill>
                <a:latin typeface="Arial" panose="020B0604020202020204" pitchFamily="34" charset="0"/>
                <a:ea typeface="Cambria" panose="02040503050406030204" pitchFamily="18" charset="0"/>
                <a:cs typeface="Arial" panose="020B0604020202020204" pitchFamily="34" charset="0"/>
              </a:rPr>
              <a:t>T2- </a:t>
            </a:r>
            <a:r>
              <a:rPr lang="en-US" sz="2800" dirty="0" err="1" smtClean="0">
                <a:solidFill>
                  <a:prstClr val="white"/>
                </a:solidFill>
                <a:latin typeface="Arial" panose="020B0604020202020204" pitchFamily="34" charset="0"/>
                <a:ea typeface="Cambria" panose="02040503050406030204" pitchFamily="18" charset="0"/>
                <a:cs typeface="Arial" panose="020B0604020202020204" pitchFamily="34" charset="0"/>
              </a:rPr>
              <a:t>Số</a:t>
            </a:r>
            <a:r>
              <a:rPr lang="en-US" sz="2800" dirty="0" smtClean="0">
                <a:solidFill>
                  <a:prstClr val="white"/>
                </a:solidFill>
                <a:latin typeface="Arial" panose="020B0604020202020204" pitchFamily="34" charset="0"/>
                <a:ea typeface="Cambria" panose="02040503050406030204" pitchFamily="18" charset="0"/>
                <a:cs typeface="Arial" panose="020B0604020202020204" pitchFamily="34" charset="0"/>
              </a:rPr>
              <a:t> </a:t>
            </a:r>
            <a:r>
              <a:rPr lang="en-US" sz="2800" dirty="0" err="1" smtClean="0">
                <a:solidFill>
                  <a:prstClr val="white"/>
                </a:solidFill>
                <a:latin typeface="Arial" panose="020B0604020202020204" pitchFamily="34" charset="0"/>
                <a:ea typeface="Cambria" panose="02040503050406030204" pitchFamily="18" charset="0"/>
                <a:cs typeface="Arial" panose="020B0604020202020204" pitchFamily="34" charset="0"/>
              </a:rPr>
              <a:t>nguyên</a:t>
            </a:r>
            <a:r>
              <a:rPr lang="en-US" sz="2800" dirty="0" smtClean="0">
                <a:solidFill>
                  <a:prstClr val="white"/>
                </a:solidFill>
                <a:latin typeface="Arial" panose="020B0604020202020204" pitchFamily="34" charset="0"/>
                <a:ea typeface="Cambria" panose="02040503050406030204" pitchFamily="18" charset="0"/>
                <a:cs typeface="Arial" panose="020B0604020202020204" pitchFamily="34" charset="0"/>
              </a:rPr>
              <a:t> </a:t>
            </a:r>
            <a:r>
              <a:rPr lang="en-US" sz="2800" dirty="0" err="1" smtClean="0">
                <a:solidFill>
                  <a:prstClr val="white"/>
                </a:solidFill>
                <a:latin typeface="Arial" panose="020B0604020202020204" pitchFamily="34" charset="0"/>
                <a:ea typeface="Cambria" panose="02040503050406030204" pitchFamily="18" charset="0"/>
                <a:cs typeface="Arial" panose="020B0604020202020204" pitchFamily="34" charset="0"/>
              </a:rPr>
              <a:t>tố</a:t>
            </a:r>
            <a:r>
              <a:rPr lang="en-US" sz="2800" dirty="0" smtClean="0">
                <a:solidFill>
                  <a:prstClr val="white"/>
                </a:solidFill>
                <a:latin typeface="Arial" panose="020B0604020202020204" pitchFamily="34" charset="0"/>
                <a:ea typeface="Cambria" panose="02040503050406030204" pitchFamily="18" charset="0"/>
                <a:cs typeface="Arial" panose="020B0604020202020204" pitchFamily="34" charset="0"/>
              </a:rPr>
              <a:t>- </a:t>
            </a:r>
            <a:r>
              <a:rPr lang="en-US" sz="2800" dirty="0" err="1" smtClean="0">
                <a:solidFill>
                  <a:prstClr val="white"/>
                </a:solidFill>
                <a:latin typeface="Arial" panose="020B0604020202020204" pitchFamily="34" charset="0"/>
                <a:ea typeface="Cambria" panose="02040503050406030204" pitchFamily="18" charset="0"/>
                <a:cs typeface="Arial" panose="020B0604020202020204" pitchFamily="34" charset="0"/>
              </a:rPr>
              <a:t>hợp</a:t>
            </a:r>
            <a:r>
              <a:rPr lang="en-US" sz="2800" dirty="0" smtClean="0">
                <a:solidFill>
                  <a:prstClr val="white"/>
                </a:solidFill>
                <a:latin typeface="Arial" panose="020B0604020202020204" pitchFamily="34" charset="0"/>
                <a:ea typeface="Cambria" panose="02040503050406030204" pitchFamily="18" charset="0"/>
                <a:cs typeface="Arial" panose="020B0604020202020204" pitchFamily="34" charset="0"/>
              </a:rPr>
              <a:t> </a:t>
            </a:r>
            <a:r>
              <a:rPr lang="en-US" sz="2800" dirty="0" err="1" smtClean="0">
                <a:solidFill>
                  <a:prstClr val="white"/>
                </a:solidFill>
                <a:latin typeface="Arial" panose="020B0604020202020204" pitchFamily="34" charset="0"/>
                <a:ea typeface="Cambria" panose="02040503050406030204" pitchFamily="18" charset="0"/>
                <a:cs typeface="Arial" panose="020B0604020202020204" pitchFamily="34" charset="0"/>
              </a:rPr>
              <a:t>số</a:t>
            </a:r>
            <a:endParaRPr lang="zh-CN" altLang="en-US" sz="28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888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ppt_w</p:attrName>
                                        </p:attrNameLst>
                                      </p:cBhvr>
                                      <p:tavLst>
                                        <p:tav tm="0">
                                          <p:val>
                                            <p:fltVal val="0"/>
                                          </p:val>
                                        </p:tav>
                                        <p:tav tm="100000">
                                          <p:val>
                                            <p:strVal val="#ppt_w"/>
                                          </p:val>
                                        </p:tav>
                                      </p:tavLst>
                                    </p:anim>
                                    <p:anim calcmode="lin" valueType="num">
                                      <p:cBhvr>
                                        <p:cTn id="8" dur="500" fill="hold"/>
                                        <p:tgtEl>
                                          <p:spTgt spid="92"/>
                                        </p:tgtEl>
                                        <p:attrNameLst>
                                          <p:attrName>ppt_h</p:attrName>
                                        </p:attrNameLst>
                                      </p:cBhvr>
                                      <p:tavLst>
                                        <p:tav tm="0">
                                          <p:val>
                                            <p:fltVal val="0"/>
                                          </p:val>
                                        </p:tav>
                                        <p:tav tm="100000">
                                          <p:val>
                                            <p:strVal val="#ppt_h"/>
                                          </p:val>
                                        </p:tav>
                                      </p:tavLst>
                                    </p:anim>
                                    <p:anim calcmode="lin" valueType="num">
                                      <p:cBhvr>
                                        <p:cTn id="9" dur="500" fill="hold"/>
                                        <p:tgtEl>
                                          <p:spTgt spid="92"/>
                                        </p:tgtEl>
                                        <p:attrNameLst>
                                          <p:attrName>ppt_x</p:attrName>
                                        </p:attrNameLst>
                                      </p:cBhvr>
                                      <p:tavLst>
                                        <p:tav tm="0">
                                          <p:val>
                                            <p:fltVal val="0.5"/>
                                          </p:val>
                                        </p:tav>
                                        <p:tav tm="100000">
                                          <p:val>
                                            <p:strVal val="#ppt_x"/>
                                          </p:val>
                                        </p:tav>
                                      </p:tavLst>
                                    </p:anim>
                                    <p:anim calcmode="lin" valueType="num">
                                      <p:cBhvr>
                                        <p:cTn id="10" dur="500" fill="hold"/>
                                        <p:tgtEl>
                                          <p:spTgt spid="9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17" name="Picture 13"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4884" y="2988236"/>
            <a:ext cx="3127487"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735" y="1737738"/>
            <a:ext cx="2141538" cy="154622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1709" y="725043"/>
            <a:ext cx="2880780" cy="2945339"/>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6419" y="4221221"/>
            <a:ext cx="3107143" cy="1104021"/>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5163" y="4410825"/>
            <a:ext cx="3399941" cy="2072501"/>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7590" y="1373690"/>
            <a:ext cx="2350538" cy="3568157"/>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31635" y="1062480"/>
            <a:ext cx="2438400" cy="1951914"/>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2295" y="725043"/>
            <a:ext cx="3217963" cy="3495089"/>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16353" y="423993"/>
            <a:ext cx="2857500" cy="29054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a:clrChange>
              <a:clrFrom>
                <a:srgbClr val="FFFFFF"/>
              </a:clrFrom>
              <a:clrTo>
                <a:srgbClr val="FFFFFF">
                  <a:alpha val="0"/>
                </a:srgbClr>
              </a:clrTo>
            </a:clrChange>
          </a:blip>
          <a:stretch>
            <a:fillRect/>
          </a:stretch>
        </p:blipFill>
        <p:spPr>
          <a:xfrm>
            <a:off x="7764009" y="3700466"/>
            <a:ext cx="2657194" cy="1862135"/>
          </a:xfrm>
          <a:prstGeom prst="rect">
            <a:avLst/>
          </a:prstGeom>
        </p:spPr>
      </p:pic>
    </p:spTree>
    <p:extLst>
      <p:ext uri="{BB962C8B-B14F-4D97-AF65-F5344CB8AC3E}">
        <p14:creationId xmlns:p14="http://schemas.microsoft.com/office/powerpoint/2010/main" val="3492011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1515"/>
                                        </p:tgtEl>
                                        <p:attrNameLst>
                                          <p:attrName>style.visibility</p:attrName>
                                        </p:attrNameLst>
                                      </p:cBhvr>
                                      <p:to>
                                        <p:strVal val="visible"/>
                                      </p:to>
                                    </p:set>
                                    <p:animEffect transition="in" filter="wipe(right)">
                                      <p:cBhvr>
                                        <p:cTn id="12" dur="500"/>
                                        <p:tgtEl>
                                          <p:spTgt spid="215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1516"/>
                                        </p:tgtEl>
                                        <p:attrNameLst>
                                          <p:attrName>style.visibility</p:attrName>
                                        </p:attrNameLst>
                                      </p:cBhvr>
                                      <p:to>
                                        <p:strVal val="visible"/>
                                      </p:to>
                                    </p:set>
                                    <p:animEffect transition="in" filter="wipe(right)">
                                      <p:cBhvr>
                                        <p:cTn id="17" dur="500"/>
                                        <p:tgtEl>
                                          <p:spTgt spid="215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1517"/>
                                        </p:tgtEl>
                                        <p:attrNameLst>
                                          <p:attrName>style.visibility</p:attrName>
                                        </p:attrNameLst>
                                      </p:cBhvr>
                                      <p:to>
                                        <p:strVal val="visible"/>
                                      </p:to>
                                    </p:set>
                                    <p:animEffect transition="in" filter="wipe(right)">
                                      <p:cBhvr>
                                        <p:cTn id="22" dur="500"/>
                                        <p:tgtEl>
                                          <p:spTgt spid="215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right)">
                                      <p:cBhvr>
                                        <p:cTn id="27" dur="500"/>
                                        <p:tgtEl>
                                          <p:spTgt spid="215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right)">
                                      <p:cBhvr>
                                        <p:cTn id="32" dur="500"/>
                                        <p:tgtEl>
                                          <p:spTgt spid="215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right)">
                                      <p:cBhvr>
                                        <p:cTn id="37" dur="500"/>
                                        <p:tgtEl>
                                          <p:spTgt spid="215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509"/>
                                        </p:tgtEl>
                                        <p:attrNameLst>
                                          <p:attrName>style.visibility</p:attrName>
                                        </p:attrNameLst>
                                      </p:cBhvr>
                                      <p:to>
                                        <p:strVal val="visible"/>
                                      </p:to>
                                    </p:set>
                                    <p:animEffect transition="in" filter="wipe(left)">
                                      <p:cBhvr>
                                        <p:cTn id="42" dur="500"/>
                                        <p:tgtEl>
                                          <p:spTgt spid="2150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0"/>
                                        </p:tgtEl>
                                        <p:attrNameLst>
                                          <p:attrName>style.visibility</p:attrName>
                                        </p:attrNameLst>
                                      </p:cBhvr>
                                      <p:to>
                                        <p:strVal val="visible"/>
                                      </p:to>
                                    </p:set>
                                    <p:animEffect transition="in" filter="wipe(left)">
                                      <p:cBhvr>
                                        <p:cTn id="47" dur="500"/>
                                        <p:tgtEl>
                                          <p:spTgt spid="21510"/>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03180" y="782238"/>
            <a:ext cx="9323200" cy="763600"/>
          </a:xfrm>
        </p:spPr>
        <p:txBody>
          <a:bodyPr/>
          <a:lstStyle/>
          <a:p>
            <a:pPr algn="l"/>
            <a:r>
              <a:rPr lang="en-US" sz="3200" b="1" smtClean="0">
                <a:solidFill>
                  <a:srgbClr val="FF0000"/>
                </a:solidFill>
                <a:latin typeface="+mn-lt"/>
                <a:cs typeface="Times New Roman" panose="02020603050405020304" pitchFamily="18" charset="0"/>
              </a:rPr>
              <a:t>Dạng 1: </a:t>
            </a:r>
            <a:r>
              <a:rPr lang="fr-FR" sz="3200" b="1">
                <a:solidFill>
                  <a:srgbClr val="FF0000"/>
                </a:solidFill>
                <a:latin typeface="+mn-lt"/>
                <a:cs typeface="Times New Roman" panose="02020603050405020304" pitchFamily="18" charset="0"/>
              </a:rPr>
              <a:t>Nhận biết số nguyên tố, hợp số:</a:t>
            </a:r>
            <a:endParaRPr lang="en-US" sz="3200" b="1">
              <a:solidFill>
                <a:srgbClr val="FF0000"/>
              </a:solidFill>
              <a:latin typeface="+mn-lt"/>
              <a:cs typeface="Times New Roman" panose="02020603050405020304" pitchFamily="18" charset="0"/>
            </a:endParaRPr>
          </a:p>
        </p:txBody>
      </p:sp>
      <p:sp>
        <p:nvSpPr>
          <p:cNvPr id="3" name="Text Placeholder 2"/>
          <p:cNvSpPr>
            <a:spLocks noGrp="1"/>
          </p:cNvSpPr>
          <p:nvPr>
            <p:ph type="body" idx="1"/>
          </p:nvPr>
        </p:nvSpPr>
        <p:spPr>
          <a:xfrm>
            <a:off x="1003180" y="1315886"/>
            <a:ext cx="9323200" cy="2618461"/>
          </a:xfrm>
        </p:spPr>
        <p:txBody>
          <a:bodyPr/>
          <a:lstStyle/>
          <a:p>
            <a:pPr marL="203195" indent="0" algn="just">
              <a:lnSpc>
                <a:spcPct val="120000"/>
              </a:lnSpc>
              <a:spcBef>
                <a:spcPts val="600"/>
              </a:spcBef>
              <a:spcAft>
                <a:spcPts val="600"/>
              </a:spcAft>
              <a:buNone/>
            </a:pPr>
            <a:r>
              <a:rPr lang="fr-FR" sz="2800" b="1">
                <a:solidFill>
                  <a:schemeClr val="tx1">
                    <a:lumMod val="50000"/>
                  </a:schemeClr>
                </a:solidFill>
                <a:latin typeface="+mn-lt"/>
                <a:ea typeface="Arial" panose="020B0604020202020204" pitchFamily="34" charset="0"/>
                <a:cs typeface="Times New Roman" panose="02020603050405020304" pitchFamily="18" charset="0"/>
              </a:rPr>
              <a:t>Bài tập 1 SGK trang </a:t>
            </a:r>
            <a:r>
              <a:rPr lang="fr-FR" sz="2800" b="1" smtClean="0">
                <a:solidFill>
                  <a:schemeClr val="tx1">
                    <a:lumMod val="50000"/>
                  </a:schemeClr>
                </a:solidFill>
                <a:latin typeface="+mn-lt"/>
                <a:ea typeface="Arial" panose="020B0604020202020204" pitchFamily="34" charset="0"/>
                <a:cs typeface="Times New Roman" panose="02020603050405020304" pitchFamily="18" charset="0"/>
              </a:rPr>
              <a:t>42</a:t>
            </a:r>
            <a:endParaRPr lang="en-US" sz="2800" smtClean="0">
              <a:solidFill>
                <a:schemeClr val="tx1">
                  <a:lumMod val="50000"/>
                </a:schemeClr>
              </a:solidFill>
              <a:latin typeface="+mn-lt"/>
              <a:ea typeface="Times New Roman" panose="02020603050405020304" pitchFamily="18" charset="0"/>
              <a:cs typeface="Times New Roman" panose="02020603050405020304" pitchFamily="18" charset="0"/>
            </a:endParaRPr>
          </a:p>
          <a:p>
            <a:pPr marL="203195" indent="0" algn="just">
              <a:lnSpc>
                <a:spcPct val="120000"/>
              </a:lnSpc>
              <a:spcBef>
                <a:spcPts val="600"/>
              </a:spcBef>
              <a:spcAft>
                <a:spcPts val="600"/>
              </a:spcAft>
              <a:buNone/>
            </a:pPr>
            <a:r>
              <a:rPr lang="en-US" sz="2800" smtClean="0">
                <a:solidFill>
                  <a:srgbClr val="000000"/>
                </a:solidFill>
                <a:latin typeface="+mn-lt"/>
                <a:ea typeface="Times New Roman" panose="02020603050405020304" pitchFamily="18" charset="0"/>
                <a:cs typeface="Times New Roman" panose="02020603050405020304" pitchFamily="18" charset="0"/>
              </a:rPr>
              <a:t>Cho </a:t>
            </a:r>
            <a:r>
              <a:rPr lang="en-US" sz="2800">
                <a:solidFill>
                  <a:srgbClr val="000000"/>
                </a:solidFill>
                <a:latin typeface="+mn-lt"/>
                <a:ea typeface="Times New Roman" panose="02020603050405020304" pitchFamily="18" charset="0"/>
                <a:cs typeface="Times New Roman" panose="02020603050405020304" pitchFamily="18" charset="0"/>
              </a:rPr>
              <a:t>các số 36, 37, 69, 75. Trong các số đó</a:t>
            </a:r>
            <a:endParaRPr lang="en-US" sz="2800">
              <a:latin typeface="+mn-lt"/>
              <a:ea typeface="Calibri" panose="020F0502020204030204" pitchFamily="34" charset="0"/>
              <a:cs typeface="Times New Roman" panose="02020603050405020304" pitchFamily="18" charset="0"/>
            </a:endParaRPr>
          </a:p>
          <a:p>
            <a:pPr marL="203195" indent="0" algn="just">
              <a:lnSpc>
                <a:spcPct val="120000"/>
              </a:lnSpc>
              <a:spcBef>
                <a:spcPts val="600"/>
              </a:spcBef>
              <a:spcAft>
                <a:spcPts val="600"/>
              </a:spcAft>
              <a:buNone/>
            </a:pPr>
            <a:r>
              <a:rPr lang="en-US" sz="2800">
                <a:solidFill>
                  <a:srgbClr val="000000"/>
                </a:solidFill>
                <a:latin typeface="+mn-lt"/>
                <a:ea typeface="Times New Roman" panose="02020603050405020304" pitchFamily="18" charset="0"/>
                <a:cs typeface="Times New Roman" panose="02020603050405020304" pitchFamily="18" charset="0"/>
              </a:rPr>
              <a:t>a) Số nào là nguyên tố? Vì  sao?</a:t>
            </a:r>
            <a:endParaRPr lang="en-US" sz="2800">
              <a:latin typeface="+mn-lt"/>
              <a:ea typeface="Calibri" panose="020F0502020204030204" pitchFamily="34" charset="0"/>
              <a:cs typeface="Times New Roman" panose="02020603050405020304" pitchFamily="18" charset="0"/>
            </a:endParaRPr>
          </a:p>
          <a:p>
            <a:pPr marL="203195" indent="0" algn="just">
              <a:lnSpc>
                <a:spcPct val="120000"/>
              </a:lnSpc>
              <a:spcBef>
                <a:spcPts val="600"/>
              </a:spcBef>
              <a:spcAft>
                <a:spcPts val="600"/>
              </a:spcAft>
              <a:buNone/>
            </a:pPr>
            <a:r>
              <a:rPr lang="en-US" sz="2800">
                <a:solidFill>
                  <a:srgbClr val="000000"/>
                </a:solidFill>
                <a:latin typeface="+mn-lt"/>
                <a:ea typeface="Times New Roman" panose="02020603050405020304" pitchFamily="18" charset="0"/>
                <a:cs typeface="Times New Roman" panose="02020603050405020304" pitchFamily="18" charset="0"/>
              </a:rPr>
              <a:t>b) Số nào là hợp số? Vì sao? </a:t>
            </a:r>
            <a:endParaRPr lang="en-US" sz="2800">
              <a:latin typeface="+mn-lt"/>
              <a:ea typeface="Calibri" panose="020F0502020204030204" pitchFamily="34" charset="0"/>
              <a:cs typeface="Times New Roman" panose="02020603050405020304" pitchFamily="18" charset="0"/>
            </a:endParaRPr>
          </a:p>
          <a:p>
            <a:endParaRPr lang="en-US">
              <a:latin typeface="+mn-lt"/>
            </a:endParaRPr>
          </a:p>
        </p:txBody>
      </p:sp>
      <p:sp>
        <p:nvSpPr>
          <p:cNvPr id="4" name="Rectangle 3"/>
          <p:cNvSpPr/>
          <p:nvPr/>
        </p:nvSpPr>
        <p:spPr>
          <a:xfrm>
            <a:off x="1154546" y="3749415"/>
            <a:ext cx="11037454" cy="1280351"/>
          </a:xfrm>
          <a:prstGeom prst="rect">
            <a:avLst/>
          </a:prstGeom>
        </p:spPr>
        <p:txBody>
          <a:bodyPr wrap="square">
            <a:spAutoFit/>
          </a:bodyPr>
          <a:lstStyle/>
          <a:p>
            <a:pPr algn="ctr">
              <a:lnSpc>
                <a:spcPct val="120000"/>
              </a:lnSpc>
              <a:spcBef>
                <a:spcPts val="600"/>
              </a:spcBef>
              <a:spcAft>
                <a:spcPts val="600"/>
              </a:spcAft>
            </a:pPr>
            <a:r>
              <a:rPr lang="en-US" sz="2800" b="1" i="1">
                <a:solidFill>
                  <a:srgbClr val="000000"/>
                </a:solidFill>
                <a:ea typeface="Times New Roman" panose="02020603050405020304" pitchFamily="18" charset="0"/>
                <a:cs typeface="Times New Roman" panose="02020603050405020304" pitchFamily="18" charset="0"/>
              </a:rPr>
              <a:t>Giải</a:t>
            </a:r>
            <a:endParaRPr lang="en-US" sz="2800" b="1" i="1">
              <a:ea typeface="Calibri" panose="020F0502020204030204" pitchFamily="34" charset="0"/>
              <a:cs typeface="Times New Roman" panose="02020603050405020304" pitchFamily="18" charset="0"/>
            </a:endParaRPr>
          </a:p>
          <a:p>
            <a:pPr algn="just">
              <a:lnSpc>
                <a:spcPct val="120000"/>
              </a:lnSpc>
              <a:spcBef>
                <a:spcPts val="600"/>
              </a:spcBef>
              <a:spcAft>
                <a:spcPts val="600"/>
              </a:spcAft>
            </a:pPr>
            <a:r>
              <a:rPr lang="en-US" sz="2800">
                <a:solidFill>
                  <a:srgbClr val="000000"/>
                </a:solidFill>
                <a:ea typeface="Times New Roman" panose="02020603050405020304" pitchFamily="18" charset="0"/>
                <a:cs typeface="Times New Roman" panose="02020603050405020304" pitchFamily="18" charset="0"/>
              </a:rPr>
              <a:t>a) Số 37 là số nguyên </a:t>
            </a:r>
            <a:r>
              <a:rPr lang="en-US" sz="2800" smtClean="0">
                <a:solidFill>
                  <a:srgbClr val="000000"/>
                </a:solidFill>
                <a:ea typeface="Times New Roman" panose="02020603050405020304" pitchFamily="18" charset="0"/>
                <a:cs typeface="Times New Roman" panose="02020603050405020304" pitchFamily="18" charset="0"/>
              </a:rPr>
              <a:t>tố vì có </a:t>
            </a:r>
            <a:r>
              <a:rPr lang="en-US" sz="2800">
                <a:solidFill>
                  <a:srgbClr val="000000"/>
                </a:solidFill>
                <a:ea typeface="Times New Roman" panose="02020603050405020304" pitchFamily="18" charset="0"/>
                <a:cs typeface="Times New Roman" panose="02020603050405020304" pitchFamily="18" charset="0"/>
              </a:rPr>
              <a:t>2 ước số là 1 và chính nó</a:t>
            </a:r>
            <a:r>
              <a:rPr lang="en-US" sz="2800" smtClean="0">
                <a:solidFill>
                  <a:srgbClr val="000000"/>
                </a:solidFill>
                <a:ea typeface="Times New Roman" panose="02020603050405020304" pitchFamily="18" charset="0"/>
                <a:cs typeface="Times New Roman" panose="02020603050405020304" pitchFamily="18" charset="0"/>
              </a:rPr>
              <a:t>.</a:t>
            </a:r>
            <a:endParaRPr lang="en-US" sz="2800">
              <a:ea typeface="Calibri" panose="020F0502020204030204" pitchFamily="34" charset="0"/>
              <a:cs typeface="Times New Roman" panose="02020603050405020304" pitchFamily="18" charset="0"/>
            </a:endParaRPr>
          </a:p>
        </p:txBody>
      </p:sp>
      <p:pic>
        <p:nvPicPr>
          <p:cNvPr id="5" name="Picture 4" descr="Background pattern&#10;&#10;Description automatically generated">
            <a:extLst>
              <a:ext uri="{FF2B5EF4-FFF2-40B4-BE49-F238E27FC236}">
                <a16:creationId xmlns="" xmlns:a16="http://schemas.microsoft.com/office/drawing/2014/main" id="{EEA75D7F-8BEB-403A-A7C2-DC62D23C83A4}"/>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8"/>
              </a:ext>
            </a:extLst>
          </a:blip>
          <a:srcRect l="36012" r="14448" b="2"/>
          <a:stretch/>
        </p:blipFill>
        <p:spPr>
          <a:xfrm>
            <a:off x="10059925" y="4502740"/>
            <a:ext cx="1987145" cy="2264386"/>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6" name="Picture 5">
            <a:extLst>
              <a:ext uri="{FF2B5EF4-FFF2-40B4-BE49-F238E27FC236}">
                <a16:creationId xmlns="" xmlns:a16="http://schemas.microsoft.com/office/drawing/2014/main" id="{453B174F-EE32-44C0-AEBD-2414C6D6BB2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8819"/>
          <a:stretch/>
        </p:blipFill>
        <p:spPr>
          <a:xfrm>
            <a:off x="9990250" y="4555745"/>
            <a:ext cx="1883733" cy="1883733"/>
          </a:xfrm>
          <a:prstGeom prst="rect">
            <a:avLst/>
          </a:prstGeom>
        </p:spPr>
      </p:pic>
      <p:sp>
        <p:nvSpPr>
          <p:cNvPr id="7" name="Rectangle 6"/>
          <p:cNvSpPr/>
          <p:nvPr/>
        </p:nvSpPr>
        <p:spPr>
          <a:xfrm>
            <a:off x="1154545" y="5278272"/>
            <a:ext cx="8662618" cy="609398"/>
          </a:xfrm>
          <a:prstGeom prst="rect">
            <a:avLst/>
          </a:prstGeom>
        </p:spPr>
        <p:txBody>
          <a:bodyPr wrap="square">
            <a:spAutoFit/>
          </a:bodyPr>
          <a:lstStyle/>
          <a:p>
            <a:pPr lvl="0" algn="just">
              <a:lnSpc>
                <a:spcPct val="120000"/>
              </a:lnSpc>
              <a:spcBef>
                <a:spcPts val="600"/>
              </a:spcBef>
              <a:spcAft>
                <a:spcPts val="600"/>
              </a:spcAft>
            </a:pPr>
            <a:r>
              <a:rPr lang="en-US" sz="2800">
                <a:solidFill>
                  <a:srgbClr val="000000"/>
                </a:solidFill>
                <a:ea typeface="Times New Roman" panose="02020603050405020304" pitchFamily="18" charset="0"/>
                <a:cs typeface="Times New Roman" panose="02020603050405020304" pitchFamily="18" charset="0"/>
              </a:rPr>
              <a:t>b) Số 36, 69, 75 là hợp số vì có nhiều hơn 2 ước số</a:t>
            </a:r>
            <a:endParaRPr lang="en-US" sz="2800">
              <a:solidFill>
                <a:srgbClr val="434343"/>
              </a:solidFill>
              <a:ea typeface="Calibri" panose="020F0502020204030204" pitchFamily="34" charset="0"/>
              <a:cs typeface="Times New Roman" panose="02020603050405020304" pitchFamily="18" charset="0"/>
            </a:endParaRPr>
          </a:p>
        </p:txBody>
      </p:sp>
      <p:sp>
        <p:nvSpPr>
          <p:cNvPr id="8" name="!!4">
            <a:extLst>
              <a:ext uri="{FF2B5EF4-FFF2-40B4-BE49-F238E27FC236}">
                <a16:creationId xmlns="" xmlns:a16="http://schemas.microsoft.com/office/drawing/2014/main" id="{58E6D429-DC53-47C4-8036-1E9D12B8E28B}"/>
              </a:ext>
            </a:extLst>
          </p:cNvPr>
          <p:cNvSpPr/>
          <p:nvPr/>
        </p:nvSpPr>
        <p:spPr>
          <a:xfrm>
            <a:off x="955979" y="0"/>
            <a:ext cx="5717294" cy="493723"/>
          </a:xfrm>
          <a:prstGeom prst="roundRect">
            <a:avLst/>
          </a:prstGeom>
          <a:solidFill>
            <a:srgbClr val="1F4E79"/>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prstClr val="white"/>
                </a:solidFill>
                <a:effectLst/>
                <a:uLnTx/>
                <a:uFillTx/>
                <a:cs typeface="Times New Roman" panose="02020603050405020304" pitchFamily="18" charset="0"/>
              </a:rPr>
              <a:t>HOẠT ĐỘNG LUYỆN TẬP</a:t>
            </a:r>
          </a:p>
        </p:txBody>
      </p:sp>
    </p:spTree>
    <p:extLst>
      <p:ext uri="{BB962C8B-B14F-4D97-AF65-F5344CB8AC3E}">
        <p14:creationId xmlns:p14="http://schemas.microsoft.com/office/powerpoint/2010/main" val="54397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14400" y="939870"/>
            <a:ext cx="9323200" cy="763600"/>
          </a:xfrm>
        </p:spPr>
        <p:txBody>
          <a:bodyPr/>
          <a:lstStyle/>
          <a:p>
            <a:pPr algn="l"/>
            <a:r>
              <a:rPr lang="en-US" sz="3200" b="1">
                <a:solidFill>
                  <a:srgbClr val="FF0000"/>
                </a:solidFill>
                <a:latin typeface="Arial" panose="020B0604020202020204" pitchFamily="34" charset="0"/>
                <a:cs typeface="Arial" panose="020B0604020202020204" pitchFamily="34" charset="0"/>
              </a:rPr>
              <a:t>Dạng 2: Xác định số nguyên tố, hợp số thỏa mãn điều kiện cho trước</a:t>
            </a:r>
            <a:r>
              <a:rPr lang="en-US" sz="3200">
                <a:solidFill>
                  <a:srgbClr val="FF0000"/>
                </a:solidFill>
                <a:latin typeface="Arial" panose="020B0604020202020204" pitchFamily="34" charset="0"/>
                <a:cs typeface="Arial" panose="020B0604020202020204" pitchFamily="34" charset="0"/>
              </a:rPr>
              <a:t/>
            </a:r>
            <a:br>
              <a:rPr lang="en-US" sz="3200">
                <a:solidFill>
                  <a:srgbClr val="FF0000"/>
                </a:solidFill>
                <a:latin typeface="Arial" panose="020B0604020202020204" pitchFamily="34" charset="0"/>
                <a:cs typeface="Arial" panose="020B0604020202020204" pitchFamily="34" charset="0"/>
              </a:rPr>
            </a:br>
            <a:endParaRPr lang="en-US" sz="3200">
              <a:solidFill>
                <a:srgbClr val="FF000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767642" y="1969118"/>
            <a:ext cx="10328563" cy="1589657"/>
          </a:xfrm>
        </p:spPr>
        <p:txBody>
          <a:bodyPr/>
          <a:lstStyle/>
          <a:p>
            <a:pPr marL="203195" indent="0" algn="just">
              <a:lnSpc>
                <a:spcPct val="120000"/>
              </a:lnSpc>
              <a:spcBef>
                <a:spcPts val="600"/>
              </a:spcBef>
              <a:spcAft>
                <a:spcPts val="600"/>
              </a:spcAft>
              <a:buNone/>
            </a:pPr>
            <a:r>
              <a:rPr lang="fr-FR" sz="3200" b="1" smtClean="0">
                <a:solidFill>
                  <a:schemeClr val="tx1">
                    <a:lumMod val="50000"/>
                  </a:schemeClr>
                </a:solidFill>
                <a:latin typeface="Arial" panose="020B0604020202020204" pitchFamily="34" charset="0"/>
                <a:ea typeface="Arial" panose="020B0604020202020204" pitchFamily="34" charset="0"/>
                <a:cs typeface="Arial" panose="020B0604020202020204" pitchFamily="34" charset="0"/>
              </a:rPr>
              <a:t>Bài tập 2 SGK trang 42</a:t>
            </a:r>
            <a:endParaRPr lang="en-US" sz="3200" smtClean="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endParaRPr>
          </a:p>
          <a:p>
            <a:pPr marL="203195" indent="0" algn="just">
              <a:lnSpc>
                <a:spcPct val="120000"/>
              </a:lnSpc>
              <a:spcBef>
                <a:spcPts val="600"/>
              </a:spcBef>
              <a:spcAft>
                <a:spcPts val="600"/>
              </a:spcAft>
              <a:buNone/>
            </a:pPr>
            <a:r>
              <a:rPr lang="en-US" sz="3200" smtClean="0">
                <a:solidFill>
                  <a:srgbClr val="000000"/>
                </a:solidFill>
                <a:latin typeface="Arial" panose="020B0604020202020204" pitchFamily="34" charset="0"/>
                <a:ea typeface="Times New Roman" panose="02020603050405020304" pitchFamily="18" charset="0"/>
                <a:cs typeface="Arial" panose="020B0604020202020204" pitchFamily="34" charset="0"/>
              </a:rPr>
              <a:t>Hãy chỉ ra một số nguyên tố lớn hơn 40 và nhỏ hơn 50</a:t>
            </a:r>
            <a:endParaRPr lang="en-US" sz="3200" smtClean="0">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767643" y="3981850"/>
            <a:ext cx="9323200" cy="1745093"/>
          </a:xfrm>
          <a:prstGeom prst="rect">
            <a:avLst/>
          </a:prstGeom>
        </p:spPr>
        <p:txBody>
          <a:bodyPr wrap="square">
            <a:spAutoFit/>
          </a:bodyPr>
          <a:lstStyle/>
          <a:p>
            <a:pPr marL="203195" lvl="0" algn="ctr">
              <a:lnSpc>
                <a:spcPct val="120000"/>
              </a:lnSpc>
              <a:spcBef>
                <a:spcPts val="600"/>
              </a:spcBef>
              <a:spcAft>
                <a:spcPts val="600"/>
              </a:spcAft>
              <a:buClr>
                <a:srgbClr val="FFA000"/>
              </a:buClr>
              <a:buSzPts val="1200"/>
            </a:pPr>
            <a:r>
              <a:rPr lang="en-US" sz="3200" b="1" i="1" kern="0">
                <a:solidFill>
                  <a:srgbClr val="000000"/>
                </a:solidFill>
                <a:latin typeface="Arial" panose="020B0604020202020204" pitchFamily="34" charset="0"/>
                <a:ea typeface="Times New Roman" panose="02020603050405020304" pitchFamily="18" charset="0"/>
                <a:cs typeface="Arial" panose="020B0604020202020204" pitchFamily="34" charset="0"/>
                <a:sym typeface="Didact Gothic"/>
              </a:rPr>
              <a:t>Giải</a:t>
            </a:r>
            <a:endParaRPr lang="en-US" sz="3200" b="1" i="1" kern="0">
              <a:solidFill>
                <a:srgbClr val="434343"/>
              </a:solidFill>
              <a:latin typeface="Arial" panose="020B0604020202020204" pitchFamily="34" charset="0"/>
              <a:ea typeface="Times New Roman" panose="02020603050405020304" pitchFamily="18" charset="0"/>
              <a:cs typeface="Arial" panose="020B0604020202020204" pitchFamily="34" charset="0"/>
              <a:sym typeface="Didact Gothic"/>
            </a:endParaRPr>
          </a:p>
          <a:p>
            <a:pPr marL="203195" lvl="0">
              <a:buClr>
                <a:srgbClr val="FFA000"/>
              </a:buClr>
              <a:buSzPts val="1200"/>
            </a:pPr>
            <a:r>
              <a:rPr lang="en-US" sz="3200" kern="0">
                <a:solidFill>
                  <a:srgbClr val="000000"/>
                </a:solidFill>
                <a:latin typeface="Arial" panose="020B0604020202020204" pitchFamily="34" charset="0"/>
                <a:ea typeface="Calibri" panose="020F0502020204030204" pitchFamily="34" charset="0"/>
                <a:cs typeface="Arial" panose="020B0604020202020204" pitchFamily="34" charset="0"/>
                <a:sym typeface="Didact Gothic"/>
              </a:rPr>
              <a:t>Một số nguyên tố lớn hơn 40 và nhỏ hơn 50 là: 41 (hay 43; 47)</a:t>
            </a:r>
            <a:endParaRPr lang="en-US" sz="3200" kern="0">
              <a:solidFill>
                <a:srgbClr val="434343"/>
              </a:solidFill>
              <a:latin typeface="Arial" panose="020B0604020202020204" pitchFamily="34" charset="0"/>
              <a:cs typeface="Arial" panose="020B0604020202020204" pitchFamily="34" charset="0"/>
              <a:sym typeface="Didact Gothic"/>
            </a:endParaRPr>
          </a:p>
        </p:txBody>
      </p:sp>
      <p:sp>
        <p:nvSpPr>
          <p:cNvPr id="5" name="TextBox 4"/>
          <p:cNvSpPr txBox="1"/>
          <p:nvPr/>
        </p:nvSpPr>
        <p:spPr>
          <a:xfrm>
            <a:off x="2743200" y="5357611"/>
            <a:ext cx="184731" cy="369332"/>
          </a:xfrm>
          <a:prstGeom prst="rect">
            <a:avLst/>
          </a:prstGeom>
          <a:noFill/>
        </p:spPr>
        <p:txBody>
          <a:bodyPr wrap="none" rtlCol="0">
            <a:spAutoFit/>
          </a:bodyPr>
          <a:lstStyle/>
          <a:p>
            <a:endParaRPr lang="en-US">
              <a:latin typeface="Arial" panose="020B0604020202020204" pitchFamily="34" charset="0"/>
              <a:cs typeface="Arial" panose="020B0604020202020204" pitchFamily="34" charset="0"/>
            </a:endParaRPr>
          </a:p>
        </p:txBody>
      </p:sp>
      <p:pic>
        <p:nvPicPr>
          <p:cNvPr id="6" name="Picture 5" descr="Background pattern&#10;&#10;Description automatically generated">
            <a:extLst>
              <a:ext uri="{FF2B5EF4-FFF2-40B4-BE49-F238E27FC236}">
                <a16:creationId xmlns="" xmlns:a16="http://schemas.microsoft.com/office/drawing/2014/main" id="{EEA75D7F-8BEB-403A-A7C2-DC62D23C83A4}"/>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8"/>
              </a:ext>
            </a:extLst>
          </a:blip>
          <a:srcRect l="36012" r="14448" b="2"/>
          <a:stretch/>
        </p:blipFill>
        <p:spPr>
          <a:xfrm>
            <a:off x="9685030" y="4362361"/>
            <a:ext cx="2244519" cy="2455360"/>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7" name="Picture 6">
            <a:extLst>
              <a:ext uri="{FF2B5EF4-FFF2-40B4-BE49-F238E27FC236}">
                <a16:creationId xmlns="" xmlns:a16="http://schemas.microsoft.com/office/drawing/2014/main" id="{453B174F-EE32-44C0-AEBD-2414C6D6BB2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8819"/>
          <a:stretch/>
        </p:blipFill>
        <p:spPr>
          <a:xfrm>
            <a:off x="9615355" y="4362361"/>
            <a:ext cx="2127713" cy="2127713"/>
          </a:xfrm>
          <a:prstGeom prst="rect">
            <a:avLst/>
          </a:prstGeom>
        </p:spPr>
      </p:pic>
      <p:sp>
        <p:nvSpPr>
          <p:cNvPr id="8" name="!!4">
            <a:extLst>
              <a:ext uri="{FF2B5EF4-FFF2-40B4-BE49-F238E27FC236}">
                <a16:creationId xmlns="" xmlns:a16="http://schemas.microsoft.com/office/drawing/2014/main" id="{58E6D429-DC53-47C4-8036-1E9D12B8E28B}"/>
              </a:ext>
            </a:extLst>
          </p:cNvPr>
          <p:cNvSpPr/>
          <p:nvPr/>
        </p:nvSpPr>
        <p:spPr>
          <a:xfrm>
            <a:off x="999026" y="32298"/>
            <a:ext cx="5717294" cy="493723"/>
          </a:xfrm>
          <a:prstGeom prst="roundRect">
            <a:avLst/>
          </a:prstGeom>
          <a:solidFill>
            <a:srgbClr val="1F4E79"/>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t>HOẠT ĐỘNG LUYỆN TẬP</a:t>
            </a:r>
          </a:p>
        </p:txBody>
      </p:sp>
    </p:spTree>
    <p:extLst>
      <p:ext uri="{BB962C8B-B14F-4D97-AF65-F5344CB8AC3E}">
        <p14:creationId xmlns:p14="http://schemas.microsoft.com/office/powerpoint/2010/main" val="69038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6834" y="1616832"/>
            <a:ext cx="9985679" cy="4555200"/>
          </a:xfrm>
        </p:spPr>
        <p:txBody>
          <a:bodyPr/>
          <a:lstStyle/>
          <a:p>
            <a:pPr marL="203195" indent="0" algn="just">
              <a:lnSpc>
                <a:spcPct val="120000"/>
              </a:lnSpc>
              <a:spcBef>
                <a:spcPts val="600"/>
              </a:spcBef>
              <a:spcAft>
                <a:spcPts val="600"/>
              </a:spcAft>
              <a:buNone/>
            </a:pPr>
            <a:r>
              <a:rPr lang="fr-FR" sz="2800" b="1">
                <a:solidFill>
                  <a:schemeClr val="tx1">
                    <a:lumMod val="50000"/>
                  </a:schemeClr>
                </a:solidFill>
                <a:latin typeface="Arial" panose="020B0604020202020204" pitchFamily="34" charset="0"/>
                <a:ea typeface="Arial" panose="020B0604020202020204" pitchFamily="34" charset="0"/>
                <a:cs typeface="Arial" panose="020B0604020202020204" pitchFamily="34" charset="0"/>
              </a:rPr>
              <a:t>Bài tập 3 SGK trang 42</a:t>
            </a:r>
            <a:endParaRPr lang="en-US" sz="280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endParaRPr>
          </a:p>
          <a:p>
            <a:pPr marL="203195" indent="0" algn="just">
              <a:lnSpc>
                <a:spcPct val="120000"/>
              </a:lnSpc>
              <a:spcBef>
                <a:spcPts val="600"/>
              </a:spcBef>
              <a:spcAft>
                <a:spcPts val="600"/>
              </a:spcAft>
              <a:buNone/>
            </a:pP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Mỗi phát biểu sau đúng hay sai? Vì sao?</a:t>
            </a:r>
            <a:endParaRPr lang="en-US" sz="2800">
              <a:latin typeface="Arial" panose="020B0604020202020204" pitchFamily="34" charset="0"/>
              <a:ea typeface="Calibri" panose="020F0502020204030204" pitchFamily="34" charset="0"/>
              <a:cs typeface="Arial" panose="020B0604020202020204" pitchFamily="34" charset="0"/>
            </a:endParaRPr>
          </a:p>
          <a:p>
            <a:pPr marL="203195" indent="0" algn="just">
              <a:lnSpc>
                <a:spcPct val="120000"/>
              </a:lnSpc>
              <a:spcBef>
                <a:spcPts val="600"/>
              </a:spcBef>
              <a:spcAft>
                <a:spcPts val="600"/>
              </a:spcAft>
              <a:buNone/>
            </a:pP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en-US" sz="2800" smtClean="0">
                <a:solidFill>
                  <a:srgbClr val="000000"/>
                </a:solidFill>
                <a:latin typeface="Arial" panose="020B0604020202020204" pitchFamily="34" charset="0"/>
                <a:ea typeface="Times New Roman" panose="02020603050405020304" pitchFamily="18" charset="0"/>
                <a:cs typeface="Arial" panose="020B0604020202020204" pitchFamily="34" charset="0"/>
              </a:rPr>
              <a:t>) Mỗi </a:t>
            </a: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số tự nhiên không là số nguyên tố thì sẽ là hợp số</a:t>
            </a:r>
            <a:endParaRPr lang="en-US" sz="2800">
              <a:latin typeface="Arial" panose="020B0604020202020204" pitchFamily="34" charset="0"/>
              <a:ea typeface="Calibri" panose="020F0502020204030204" pitchFamily="34" charset="0"/>
              <a:cs typeface="Arial" panose="020B0604020202020204" pitchFamily="34" charset="0"/>
            </a:endParaRPr>
          </a:p>
          <a:p>
            <a:pPr marL="203195" indent="0" algn="just">
              <a:lnSpc>
                <a:spcPct val="120000"/>
              </a:lnSpc>
              <a:spcBef>
                <a:spcPts val="600"/>
              </a:spcBef>
              <a:spcAft>
                <a:spcPts val="600"/>
              </a:spcAft>
              <a:buNone/>
            </a:pP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b</a:t>
            </a:r>
            <a:r>
              <a:rPr lang="en-US" sz="2800" smtClean="0">
                <a:solidFill>
                  <a:srgbClr val="000000"/>
                </a:solidFill>
                <a:latin typeface="Arial" panose="020B0604020202020204" pitchFamily="34" charset="0"/>
                <a:ea typeface="Times New Roman" panose="02020603050405020304" pitchFamily="18" charset="0"/>
                <a:cs typeface="Arial" panose="020B0604020202020204" pitchFamily="34" charset="0"/>
              </a:rPr>
              <a:t>) Mọi </a:t>
            </a: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số nguyên tố đều là số </a:t>
            </a:r>
            <a:r>
              <a:rPr lang="en-US" sz="2800" smtClean="0">
                <a:solidFill>
                  <a:srgbClr val="000000"/>
                </a:solidFill>
                <a:latin typeface="Arial" panose="020B0604020202020204" pitchFamily="34" charset="0"/>
                <a:ea typeface="Times New Roman" panose="02020603050405020304" pitchFamily="18" charset="0"/>
                <a:cs typeface="Arial" panose="020B0604020202020204" pitchFamily="34" charset="0"/>
              </a:rPr>
              <a:t>lẻ </a:t>
            </a:r>
            <a:endParaRPr lang="en-US" sz="2800">
              <a:latin typeface="Arial" panose="020B0604020202020204" pitchFamily="34" charset="0"/>
              <a:ea typeface="Calibri" panose="020F0502020204030204" pitchFamily="34" charset="0"/>
              <a:cs typeface="Arial" panose="020B0604020202020204" pitchFamily="34" charset="0"/>
            </a:endParaRPr>
          </a:p>
          <a:p>
            <a:pPr marL="203195" indent="0" algn="just">
              <a:lnSpc>
                <a:spcPct val="120000"/>
              </a:lnSpc>
              <a:spcBef>
                <a:spcPts val="600"/>
              </a:spcBef>
              <a:spcAft>
                <a:spcPts val="600"/>
              </a:spcAft>
              <a:buNone/>
            </a:pP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en-US" sz="2800" smtClean="0">
                <a:solidFill>
                  <a:srgbClr val="000000"/>
                </a:solidFill>
                <a:latin typeface="Arial" panose="020B0604020202020204" pitchFamily="34" charset="0"/>
                <a:ea typeface="Times New Roman" panose="02020603050405020304" pitchFamily="18" charset="0"/>
                <a:cs typeface="Arial" panose="020B0604020202020204" pitchFamily="34" charset="0"/>
              </a:rPr>
              <a:t>) 3 </a:t>
            </a: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là ước nguyên tố của 6 nên 3 cũng là ước nguyên tố của 18</a:t>
            </a:r>
            <a:endParaRPr lang="en-US" sz="2800">
              <a:latin typeface="Arial" panose="020B0604020202020204" pitchFamily="34" charset="0"/>
              <a:ea typeface="Calibri" panose="020F0502020204030204" pitchFamily="34" charset="0"/>
              <a:cs typeface="Arial" panose="020B0604020202020204" pitchFamily="34" charset="0"/>
            </a:endParaRPr>
          </a:p>
          <a:p>
            <a:pPr marL="203195" indent="0" algn="just">
              <a:lnSpc>
                <a:spcPct val="120000"/>
              </a:lnSpc>
              <a:spcBef>
                <a:spcPts val="600"/>
              </a:spcBef>
              <a:spcAft>
                <a:spcPts val="600"/>
              </a:spcAft>
              <a:buNone/>
            </a:pP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d</a:t>
            </a:r>
            <a:r>
              <a:rPr lang="en-US" sz="2800" smtClean="0">
                <a:solidFill>
                  <a:srgbClr val="000000"/>
                </a:solidFill>
                <a:latin typeface="Arial" panose="020B0604020202020204" pitchFamily="34" charset="0"/>
                <a:ea typeface="Times New Roman" panose="02020603050405020304" pitchFamily="18" charset="0"/>
                <a:cs typeface="Arial" panose="020B0604020202020204" pitchFamily="34" charset="0"/>
              </a:rPr>
              <a:t>) Mọi </a:t>
            </a: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số tự nhiên đều có ước số nguyên tố</a:t>
            </a:r>
            <a:endParaRPr lang="en-US" sz="2800">
              <a:latin typeface="Arial" panose="020B0604020202020204" pitchFamily="34" charset="0"/>
              <a:ea typeface="Calibri" panose="020F050202020403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4" name="TextBox 3"/>
          <p:cNvSpPr txBox="1"/>
          <p:nvPr/>
        </p:nvSpPr>
        <p:spPr>
          <a:xfrm>
            <a:off x="1041968" y="873550"/>
            <a:ext cx="6568225" cy="769441"/>
          </a:xfrm>
          <a:prstGeom prst="rect">
            <a:avLst/>
          </a:prstGeom>
          <a:noFill/>
        </p:spPr>
        <p:txBody>
          <a:bodyPr wrap="square" rtlCol="0">
            <a:spAutoFit/>
          </a:bodyPr>
          <a:lstStyle/>
          <a:p>
            <a:r>
              <a:rPr lang="en-US" sz="3200" b="1" smtClean="0">
                <a:solidFill>
                  <a:srgbClr val="FF0000"/>
                </a:solidFill>
                <a:latin typeface="Arial" panose="020B0604020202020204" pitchFamily="34" charset="0"/>
                <a:cs typeface="Arial" panose="020B0604020202020204" pitchFamily="34" charset="0"/>
              </a:rPr>
              <a:t>Hoạt động nhóm: 4 người </a:t>
            </a:r>
            <a:r>
              <a:rPr lang="en-US" sz="4400" b="1" smtClean="0">
                <a:solidFill>
                  <a:srgbClr val="FF0000"/>
                </a:solidFill>
                <a:latin typeface="Arial" panose="020B0604020202020204" pitchFamily="34" charset="0"/>
                <a:cs typeface="Arial" panose="020B0604020202020204" pitchFamily="34" charset="0"/>
              </a:rPr>
              <a:t>- </a:t>
            </a:r>
            <a:endParaRPr lang="en-US" sz="4400" b="1">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10416756" y="3101604"/>
            <a:ext cx="1197735"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smtClean="0">
                <a:solidFill>
                  <a:srgbClr val="FF0000"/>
                </a:solidFill>
                <a:latin typeface="Arial" panose="020B0604020202020204" pitchFamily="34" charset="0"/>
                <a:cs typeface="Arial" panose="020B0604020202020204" pitchFamily="34" charset="0"/>
              </a:rPr>
              <a:t>Sai</a:t>
            </a:r>
            <a:endParaRPr lang="en-US" sz="320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6574598" y="629777"/>
            <a:ext cx="5593854" cy="2764215"/>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Vì số 1 và 0 không phải là số nguyên tố cũng không phải là hợp số</a:t>
            </a:r>
            <a:endParaRPr lang="en-US" sz="2800">
              <a:latin typeface="Arial" panose="020B0604020202020204" pitchFamily="34" charset="0"/>
              <a:cs typeface="Arial" panose="020B0604020202020204" pitchFamily="34" charset="0"/>
            </a:endParaRPr>
          </a:p>
        </p:txBody>
      </p:sp>
      <p:sp>
        <p:nvSpPr>
          <p:cNvPr id="7" name="TextBox 6"/>
          <p:cNvSpPr txBox="1"/>
          <p:nvPr/>
        </p:nvSpPr>
        <p:spPr>
          <a:xfrm>
            <a:off x="6507994" y="3714378"/>
            <a:ext cx="1197735"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smtClean="0">
                <a:solidFill>
                  <a:srgbClr val="FF0000"/>
                </a:solidFill>
                <a:latin typeface="Arial" panose="020B0604020202020204" pitchFamily="34" charset="0"/>
                <a:cs typeface="Arial" panose="020B0604020202020204" pitchFamily="34" charset="0"/>
              </a:rPr>
              <a:t>Sai</a:t>
            </a:r>
            <a:endParaRPr lang="en-US" sz="320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2724923" y="1616832"/>
            <a:ext cx="4629466" cy="1520654"/>
          </a:xfrm>
          <a:prstGeom prst="snip2DiagRect">
            <a:avLst/>
          </a:prstGeom>
        </p:spPr>
        <p:style>
          <a:lnRef idx="0">
            <a:scrgbClr r="0" g="0" b="0"/>
          </a:lnRef>
          <a:fillRef idx="1001">
            <a:schemeClr val="lt2"/>
          </a:fillRef>
          <a:effectRef idx="0">
            <a:scrgbClr r="0" g="0" b="0"/>
          </a:effectRef>
          <a:fontRef idx="major"/>
        </p:style>
        <p:txBody>
          <a:bodyPr wrap="square" rtlCol="0">
            <a:spAutoFit/>
          </a:bodyPr>
          <a:lstStyle/>
          <a:p>
            <a:pPr algn="just">
              <a:lnSpc>
                <a:spcPct val="120000"/>
              </a:lnSpc>
              <a:spcBef>
                <a:spcPts val="600"/>
              </a:spcBef>
              <a:spcAft>
                <a:spcPts val="600"/>
              </a:spcAft>
            </a:pPr>
            <a:r>
              <a:rPr lang="en-US" sz="3200">
                <a:solidFill>
                  <a:schemeClr val="bg1"/>
                </a:solidFill>
                <a:latin typeface="Arial" panose="020B0604020202020204" pitchFamily="34" charset="0"/>
                <a:ea typeface="Times New Roman" panose="02020603050405020304" pitchFamily="18" charset="0"/>
                <a:cs typeface="Arial" panose="020B0604020202020204" pitchFamily="34" charset="0"/>
              </a:rPr>
              <a:t>Vì có 2 là số nguyên tố chẵn duy nhất</a:t>
            </a:r>
            <a:endParaRPr lang="en-US" sz="24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p:cNvSpPr txBox="1"/>
          <p:nvPr/>
        </p:nvSpPr>
        <p:spPr>
          <a:xfrm>
            <a:off x="10802513" y="4287074"/>
            <a:ext cx="1197735"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smtClean="0">
                <a:solidFill>
                  <a:srgbClr val="FF0000"/>
                </a:solidFill>
                <a:latin typeface="Arial" panose="020B0604020202020204" pitchFamily="34" charset="0"/>
                <a:cs typeface="Arial" panose="020B0604020202020204" pitchFamily="34" charset="0"/>
              </a:rPr>
              <a:t>Đúng</a:t>
            </a:r>
            <a:endParaRPr lang="en-US" sz="320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8107186" y="5045875"/>
            <a:ext cx="1197735"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smtClean="0">
                <a:solidFill>
                  <a:srgbClr val="FF0000"/>
                </a:solidFill>
                <a:latin typeface="Arial" panose="020B0604020202020204" pitchFamily="34" charset="0"/>
                <a:cs typeface="Arial" panose="020B0604020202020204" pitchFamily="34" charset="0"/>
              </a:rPr>
              <a:t>Sai</a:t>
            </a:r>
            <a:endParaRPr lang="en-US" sz="3200">
              <a:solidFill>
                <a:srgbClr val="FF0000"/>
              </a:solidFill>
              <a:latin typeface="Arial" panose="020B0604020202020204" pitchFamily="34" charset="0"/>
              <a:cs typeface="Arial" panose="020B0604020202020204" pitchFamily="34" charset="0"/>
            </a:endParaRPr>
          </a:p>
        </p:txBody>
      </p:sp>
      <p:pic>
        <p:nvPicPr>
          <p:cNvPr id="11" name="Picture 10" descr="Background pattern&#10;&#10;Description automatically generated">
            <a:extLst>
              <a:ext uri="{FF2B5EF4-FFF2-40B4-BE49-F238E27FC236}">
                <a16:creationId xmlns="" xmlns:a16="http://schemas.microsoft.com/office/drawing/2014/main" id="{65A14FCB-5569-4268-AF8B-502D9EF6E73E}"/>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l="17382" r="20120" b="2"/>
          <a:stretch/>
        </p:blipFill>
        <p:spPr>
          <a:xfrm>
            <a:off x="9697155" y="5045876"/>
            <a:ext cx="1927535" cy="1648436"/>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12" name="Picture 11" descr="A picture containing toy, doll&#10;&#10;Description automatically generated">
            <a:extLst>
              <a:ext uri="{FF2B5EF4-FFF2-40B4-BE49-F238E27FC236}">
                <a16:creationId xmlns="" xmlns:a16="http://schemas.microsoft.com/office/drawing/2014/main" id="{7BFEE031-360F-4D5F-904A-32B86E7ACC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85424" y="5081457"/>
            <a:ext cx="1218123" cy="1218123"/>
          </a:xfrm>
          <a:prstGeom prst="rect">
            <a:avLst/>
          </a:prstGeom>
        </p:spPr>
      </p:pic>
      <p:sp>
        <p:nvSpPr>
          <p:cNvPr id="13" name="TextBox 12"/>
          <p:cNvSpPr txBox="1"/>
          <p:nvPr/>
        </p:nvSpPr>
        <p:spPr>
          <a:xfrm>
            <a:off x="2157946" y="6109749"/>
            <a:ext cx="7519685" cy="735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smtClean="0">
                <a:latin typeface="Arial" panose="020B0604020202020204" pitchFamily="34" charset="0"/>
                <a:cs typeface="Arial" panose="020B0604020202020204" pitchFamily="34" charset="0"/>
              </a:rPr>
              <a:t>Vì có 1 không có ước nguyên tố</a:t>
            </a:r>
            <a:endParaRPr lang="en-US" sz="2800">
              <a:latin typeface="Arial" panose="020B0604020202020204" pitchFamily="34" charset="0"/>
              <a:cs typeface="Arial" panose="020B0604020202020204" pitchFamily="34" charset="0"/>
            </a:endParaRPr>
          </a:p>
        </p:txBody>
      </p:sp>
      <p:sp>
        <p:nvSpPr>
          <p:cNvPr id="14" name="!!4">
            <a:extLst>
              <a:ext uri="{FF2B5EF4-FFF2-40B4-BE49-F238E27FC236}">
                <a16:creationId xmlns="" xmlns:a16="http://schemas.microsoft.com/office/drawing/2014/main" id="{58E6D429-DC53-47C4-8036-1E9D12B8E28B}"/>
              </a:ext>
            </a:extLst>
          </p:cNvPr>
          <p:cNvSpPr/>
          <p:nvPr/>
        </p:nvSpPr>
        <p:spPr>
          <a:xfrm>
            <a:off x="1041968" y="59441"/>
            <a:ext cx="5717294" cy="493723"/>
          </a:xfrm>
          <a:prstGeom prst="roundRect">
            <a:avLst/>
          </a:prstGeom>
          <a:solidFill>
            <a:srgbClr val="1F4E79"/>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t>HOẠT ĐỘNG LUYỆN TẬP</a:t>
            </a:r>
          </a:p>
        </p:txBody>
      </p:sp>
    </p:spTree>
    <p:extLst>
      <p:ext uri="{BB962C8B-B14F-4D97-AF65-F5344CB8AC3E}">
        <p14:creationId xmlns:p14="http://schemas.microsoft.com/office/powerpoint/2010/main" val="62202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xit" presetSubtype="0" fill="hold" grpId="1" nodeType="with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8" grpId="0" animBg="1"/>
      <p:bldP spid="8" grpId="1" animBg="1"/>
      <p:bldP spid="9" grpId="0" animBg="1"/>
      <p:bldP spid="10"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13035" y="554749"/>
            <a:ext cx="10611844" cy="763600"/>
          </a:xfrm>
        </p:spPr>
        <p:txBody>
          <a:bodyPr/>
          <a:lstStyle/>
          <a:p>
            <a:pPr algn="l"/>
            <a:r>
              <a:rPr lang="en-US" sz="3200" b="1">
                <a:solidFill>
                  <a:srgbClr val="FF0000"/>
                </a:solidFill>
                <a:latin typeface="Arial" panose="020B0604020202020204" pitchFamily="34" charset="0"/>
                <a:cs typeface="Arial" panose="020B0604020202020204" pitchFamily="34" charset="0"/>
              </a:rPr>
              <a:t>Dạng 3: Tìm các ước nguyên tố của một số cho trước</a:t>
            </a:r>
            <a:r>
              <a:rPr lang="en-US">
                <a:solidFill>
                  <a:srgbClr val="FF0000"/>
                </a:solidFill>
                <a:latin typeface="Arial" panose="020B0604020202020204" pitchFamily="34" charset="0"/>
                <a:cs typeface="Arial" panose="020B0604020202020204" pitchFamily="34" charset="0"/>
              </a:rPr>
              <a:t/>
            </a:r>
            <a:br>
              <a:rPr lang="en-US">
                <a:solidFill>
                  <a:srgbClr val="FF0000"/>
                </a:solidFill>
                <a:latin typeface="Arial" panose="020B0604020202020204" pitchFamily="34" charset="0"/>
                <a:cs typeface="Arial" panose="020B0604020202020204" pitchFamily="34" charset="0"/>
              </a:rPr>
            </a:br>
            <a:endParaRPr lang="en-US">
              <a:solidFill>
                <a:srgbClr val="FF0000"/>
              </a:solidFill>
              <a:latin typeface="Arial" panose="020B0604020202020204" pitchFamily="34" charset="0"/>
              <a:cs typeface="Arial" panose="020B0604020202020204" pitchFamily="34" charset="0"/>
            </a:endParaRPr>
          </a:p>
        </p:txBody>
      </p:sp>
      <p:sp>
        <p:nvSpPr>
          <p:cNvPr id="7" name="Rectangle 5"/>
          <p:cNvSpPr>
            <a:spLocks noChangeArrowheads="1"/>
          </p:cNvSpPr>
          <p:nvPr/>
        </p:nvSpPr>
        <p:spPr bwMode="auto">
          <a:xfrm>
            <a:off x="1013035" y="1340273"/>
            <a:ext cx="815441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3200" b="1" i="0" u="none" strike="noStrike" cap="none" normalizeH="0" baseline="0" smtClean="0">
                <a:ln>
                  <a:noFill/>
                </a:ln>
                <a:solidFill>
                  <a:schemeClr val="bg1">
                    <a:lumMod val="10000"/>
                  </a:schemeClr>
                </a:solidFill>
                <a:effectLst/>
                <a:latin typeface="Arial" panose="020B0604020202020204" pitchFamily="34" charset="0"/>
                <a:ea typeface="Arial" panose="020B0604020202020204" pitchFamily="34" charset="0"/>
                <a:cs typeface="Arial" panose="020B0604020202020204" pitchFamily="34" charset="0"/>
              </a:rPr>
              <a:t>Bài tập 4 SGK trang 42</a:t>
            </a:r>
            <a:endParaRPr kumimoji="0" lang="en-US" sz="3200" b="0" i="0" u="none" strike="noStrike" cap="none" normalizeH="0" baseline="0" smtClean="0">
              <a:ln>
                <a:noFill/>
              </a:ln>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 các ước số nguyên tố của: 36, 49, 70</a:t>
            </a:r>
            <a:endParaRPr kumimoji="0" lang="en-US" sz="3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Rectangle 6"/>
          <p:cNvSpPr>
            <a:spLocks noChangeArrowheads="1"/>
          </p:cNvSpPr>
          <p:nvPr/>
        </p:nvSpPr>
        <p:spPr bwMode="auto">
          <a:xfrm>
            <a:off x="1013035" y="4873068"/>
            <a:ext cx="7869707" cy="15696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 ước số nguyên tố của 36 là: 1, 2, 3</a:t>
            </a:r>
            <a:endParaRPr kumimoji="0" lang="en-US" sz="3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 ước số nguyên tố của 49 là: 1, 7</a:t>
            </a:r>
            <a:endParaRPr kumimoji="0" lang="en-US" sz="3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 ước số nguyên tố của 70 là: 1, 2, 5, 7</a:t>
            </a:r>
            <a:endParaRPr kumimoji="0" lang="en-US" sz="3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0" name="TextBox 9"/>
          <p:cNvSpPr txBox="1"/>
          <p:nvPr/>
        </p:nvSpPr>
        <p:spPr>
          <a:xfrm>
            <a:off x="1519048" y="2417491"/>
            <a:ext cx="4338166" cy="800219"/>
          </a:xfrm>
          <a:prstGeom prst="rect">
            <a:avLst/>
          </a:prstGeom>
          <a:noFill/>
        </p:spPr>
        <p:txBody>
          <a:bodyPr wrap="square" rtlCol="0">
            <a:spAutoFit/>
          </a:bodyPr>
          <a:lstStyle/>
          <a:p>
            <a:pPr lvl="0" algn="ctr"/>
            <a:r>
              <a:rPr lang="en-US" sz="2800" b="1">
                <a:solidFill>
                  <a:srgbClr val="000000"/>
                </a:solidFill>
                <a:latin typeface="Arial" panose="020B0604020202020204" pitchFamily="34" charset="0"/>
                <a:ea typeface="Times New Roman" panose="02020603050405020304" pitchFamily="18" charset="0"/>
                <a:cs typeface="Arial" panose="020B0604020202020204" pitchFamily="34" charset="0"/>
              </a:rPr>
              <a:t>Giải</a:t>
            </a:r>
            <a:endParaRPr lang="en-US" sz="2800" b="1">
              <a:latin typeface="Arial" panose="020B0604020202020204" pitchFamily="34" charset="0"/>
              <a:ea typeface="Times New Roman" panose="02020603050405020304" pitchFamily="18" charset="0"/>
              <a:cs typeface="Arial" panose="020B0604020202020204" pitchFamily="34" charset="0"/>
            </a:endParaRPr>
          </a:p>
          <a:p>
            <a:pPr algn="ctr"/>
            <a:endParaRPr lang="en-US">
              <a:latin typeface="Arial" panose="020B0604020202020204" pitchFamily="34" charset="0"/>
              <a:cs typeface="Arial" panose="020B0604020202020204" pitchFamily="34" charset="0"/>
            </a:endParaRPr>
          </a:p>
        </p:txBody>
      </p:sp>
      <p:sp>
        <p:nvSpPr>
          <p:cNvPr id="15" name="TextBox 14"/>
          <p:cNvSpPr txBox="1"/>
          <p:nvPr/>
        </p:nvSpPr>
        <p:spPr>
          <a:xfrm>
            <a:off x="8503190" y="2148980"/>
            <a:ext cx="3684896" cy="4284643"/>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t>Muốn tìm các ước nguyên tố của số tự nhiên ta làm  thế nào?</a:t>
            </a:r>
          </a:p>
        </p:txBody>
      </p:sp>
      <p:pic>
        <p:nvPicPr>
          <p:cNvPr id="16" name="Picture 10" descr="câu hỏi thú vị | Question mark, This or that questions, Clip ar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85199" y="1228868"/>
            <a:ext cx="1602887" cy="16586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Background pattern&#10;&#10;Description automatically generated">
            <a:extLst>
              <a:ext uri="{FF2B5EF4-FFF2-40B4-BE49-F238E27FC236}">
                <a16:creationId xmlns="" xmlns:a16="http://schemas.microsoft.com/office/drawing/2014/main" id="{EEA75D7F-8BEB-403A-A7C2-DC62D23C83A4}"/>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8"/>
              </a:ext>
            </a:extLst>
          </a:blip>
          <a:srcRect l="36012" r="14448" b="2"/>
          <a:stretch/>
        </p:blipFill>
        <p:spPr>
          <a:xfrm>
            <a:off x="10853333" y="5612506"/>
            <a:ext cx="1093001" cy="124549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8" name="Picture 17">
            <a:extLst>
              <a:ext uri="{FF2B5EF4-FFF2-40B4-BE49-F238E27FC236}">
                <a16:creationId xmlns="" xmlns:a16="http://schemas.microsoft.com/office/drawing/2014/main" id="{453B174F-EE32-44C0-AEBD-2414C6D6BB2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8819"/>
          <a:stretch/>
        </p:blipFill>
        <p:spPr>
          <a:xfrm>
            <a:off x="10793841" y="5717192"/>
            <a:ext cx="1036121" cy="1036121"/>
          </a:xfrm>
          <a:prstGeom prst="rect">
            <a:avLst/>
          </a:prstGeom>
        </p:spPr>
      </p:pic>
      <p:sp>
        <p:nvSpPr>
          <p:cNvPr id="3" name="TextBox 2"/>
          <p:cNvSpPr txBox="1"/>
          <p:nvPr/>
        </p:nvSpPr>
        <p:spPr>
          <a:xfrm>
            <a:off x="977618" y="2817600"/>
            <a:ext cx="8759424" cy="1877437"/>
          </a:xfrm>
          <a:prstGeom prst="rect">
            <a:avLst/>
          </a:prstGeom>
          <a:noFill/>
        </p:spPr>
        <p:txBody>
          <a:bodyPr wrap="square" rtlCol="0">
            <a:spAutoFit/>
          </a:bodyPr>
          <a:lstStyle/>
          <a:p>
            <a:pPr algn="just">
              <a:spcBef>
                <a:spcPts val="600"/>
              </a:spcBef>
              <a:spcAft>
                <a:spcPts val="600"/>
              </a:spcAft>
            </a:pP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Các ước của 36 là 1, 2, 3, 4, 6, 9, 12, 18, 36</a:t>
            </a:r>
            <a:endParaRPr lang="en-US" sz="320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Các ước của 49 là 1, 7, 49</a:t>
            </a:r>
            <a:endParaRPr lang="en-US" sz="320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Các ước của 70 là 1, 2, 5, 7, 10, 14, 35, 70</a:t>
            </a:r>
            <a:endParaRPr lang="en-US" sz="32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TextBox 1"/>
          <p:cNvSpPr txBox="1">
            <a:spLocks noChangeArrowheads="1"/>
          </p:cNvSpPr>
          <p:nvPr/>
        </p:nvSpPr>
        <p:spPr bwMode="auto">
          <a:xfrm>
            <a:off x="1287888" y="3617819"/>
            <a:ext cx="9147830" cy="2460962"/>
          </a:xfrm>
          <a:prstGeom prst="snip2DiagRect">
            <a:avLst/>
          </a:prstGeom>
          <a:solidFill>
            <a:srgbClr val="70AD47"/>
          </a:solidFill>
          <a:ln w="12700" cap="flat" cmpd="sng" algn="ctr">
            <a:solidFill>
              <a:srgbClr val="70AD47">
                <a:shade val="50000"/>
              </a:srgbClr>
            </a:solidFill>
            <a:prstDash val="solid"/>
            <a:miter lim="800000"/>
            <a:headEnd/>
            <a:tailEnd/>
          </a:ln>
          <a:effectLst/>
        </p:spPr>
        <p:txBody>
          <a:bodyPr wrap="square">
            <a:spAutoFit/>
          </a:bodyPr>
          <a:lstStyle>
            <a:lvl1pPr eaLnBrk="0" hangingPunct="0">
              <a:defRPr>
                <a:solidFill>
                  <a:schemeClr val="tx1"/>
                </a:solidFill>
                <a:latin typeface="等线"/>
                <a:ea typeface="等线"/>
                <a:cs typeface="等线"/>
              </a:defRPr>
            </a:lvl1pPr>
            <a:lvl2pPr marL="742950" indent="-285750" eaLnBrk="0" hangingPunct="0">
              <a:defRPr>
                <a:solidFill>
                  <a:schemeClr val="tx1"/>
                </a:solidFill>
                <a:latin typeface="等线"/>
                <a:ea typeface="等线"/>
                <a:cs typeface="等线"/>
              </a:defRPr>
            </a:lvl2pPr>
            <a:lvl3pPr marL="1143000" indent="-228600" eaLnBrk="0" hangingPunct="0">
              <a:defRPr>
                <a:solidFill>
                  <a:schemeClr val="tx1"/>
                </a:solidFill>
                <a:latin typeface="等线"/>
                <a:ea typeface="等线"/>
                <a:cs typeface="等线"/>
              </a:defRPr>
            </a:lvl3pPr>
            <a:lvl4pPr marL="1600200" indent="-228600" eaLnBrk="0" hangingPunct="0">
              <a:defRPr>
                <a:solidFill>
                  <a:schemeClr val="tx1"/>
                </a:solidFill>
                <a:latin typeface="等线"/>
                <a:ea typeface="等线"/>
                <a:cs typeface="等线"/>
              </a:defRPr>
            </a:lvl4pPr>
            <a:lvl5pPr marL="2057400" indent="-228600" eaLnBrk="0" hangingPunct="0">
              <a:defRPr>
                <a:solidFill>
                  <a:schemeClr val="tx1"/>
                </a:solidFill>
                <a:latin typeface="等线"/>
                <a:ea typeface="等线"/>
                <a:cs typeface="等线"/>
              </a:defRPr>
            </a:lvl5pPr>
            <a:lvl6pPr marL="2514600" indent="-228600" eaLnBrk="0" fontAlgn="base" hangingPunct="0">
              <a:spcBef>
                <a:spcPct val="0"/>
              </a:spcBef>
              <a:spcAft>
                <a:spcPct val="0"/>
              </a:spcAft>
              <a:defRPr>
                <a:solidFill>
                  <a:schemeClr val="tx1"/>
                </a:solidFill>
                <a:latin typeface="等线"/>
                <a:ea typeface="等线"/>
                <a:cs typeface="等线"/>
              </a:defRPr>
            </a:lvl6pPr>
            <a:lvl7pPr marL="2971800" indent="-228600" eaLnBrk="0" fontAlgn="base" hangingPunct="0">
              <a:spcBef>
                <a:spcPct val="0"/>
              </a:spcBef>
              <a:spcAft>
                <a:spcPct val="0"/>
              </a:spcAft>
              <a:defRPr>
                <a:solidFill>
                  <a:schemeClr val="tx1"/>
                </a:solidFill>
                <a:latin typeface="等线"/>
                <a:ea typeface="等线"/>
                <a:cs typeface="等线"/>
              </a:defRPr>
            </a:lvl7pPr>
            <a:lvl8pPr marL="3429000" indent="-228600" eaLnBrk="0" fontAlgn="base" hangingPunct="0">
              <a:spcBef>
                <a:spcPct val="0"/>
              </a:spcBef>
              <a:spcAft>
                <a:spcPct val="0"/>
              </a:spcAft>
              <a:defRPr>
                <a:solidFill>
                  <a:schemeClr val="tx1"/>
                </a:solidFill>
                <a:latin typeface="等线"/>
                <a:ea typeface="等线"/>
                <a:cs typeface="等线"/>
              </a:defRPr>
            </a:lvl8pPr>
            <a:lvl9pPr marL="3886200" indent="-228600" eaLnBrk="0" fontAlgn="base" hangingPunct="0">
              <a:spcBef>
                <a:spcPct val="0"/>
              </a:spcBef>
              <a:spcAft>
                <a:spcPct val="0"/>
              </a:spcAft>
              <a:defRPr>
                <a:solidFill>
                  <a:schemeClr val="tx1"/>
                </a:solidFill>
                <a:latin typeface="等线"/>
                <a:ea typeface="等线"/>
                <a:cs typeface="等线"/>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sz="3200" b="1" i="0" u="none" strike="noStrike" kern="0" cap="none" spc="0" normalizeH="0" baseline="0" noProof="0" smtClean="0">
                <a:ln>
                  <a:noFill/>
                </a:ln>
                <a:solidFill>
                  <a:srgbClr val="FFFF00"/>
                </a:solidFill>
                <a:effectLst/>
                <a:uLnTx/>
                <a:uFillTx/>
                <a:latin typeface="Arial" panose="020B0604020202020204" pitchFamily="34" charset="0"/>
                <a:cs typeface="Arial" panose="020B0604020202020204" pitchFamily="34" charset="0"/>
              </a:rPr>
              <a:t>Có</a:t>
            </a:r>
            <a:r>
              <a:rPr kumimoji="0" lang="fr-FR" sz="3200" b="1" i="0" u="none" strike="noStrike" kern="0" cap="none" spc="0" normalizeH="0" noProof="0" smtClean="0">
                <a:ln>
                  <a:noFill/>
                </a:ln>
                <a:solidFill>
                  <a:srgbClr val="FFFF00"/>
                </a:solidFill>
                <a:effectLst/>
                <a:uLnTx/>
                <a:uFillTx/>
                <a:latin typeface="Arial" panose="020B0604020202020204" pitchFamily="34" charset="0"/>
                <a:cs typeface="Arial" panose="020B0604020202020204" pitchFamily="34" charset="0"/>
              </a:rPr>
              <a:t> thể</a:t>
            </a:r>
            <a:r>
              <a:rPr kumimoji="0" lang="fr-FR" sz="3200" b="1" i="0" u="none" strike="noStrike" kern="0" cap="none" spc="0" normalizeH="0" baseline="0" noProof="0" smtClean="0">
                <a:ln>
                  <a:noFill/>
                </a:ln>
                <a:solidFill>
                  <a:srgbClr val="FFFF00"/>
                </a:solidFill>
                <a:effectLst/>
                <a:uLnTx/>
                <a:uFillTx/>
                <a:latin typeface="Arial" panose="020B0604020202020204" pitchFamily="34" charset="0"/>
                <a:cs typeface="Arial" panose="020B0604020202020204" pitchFamily="34" charset="0"/>
              </a:rPr>
              <a:t> </a:t>
            </a:r>
            <a:r>
              <a:rPr kumimoji="0" lang="fr-FR" sz="3200" b="1" i="0" u="none" strike="noStrike" kern="0" cap="none" spc="0" normalizeH="0" baseline="0" noProof="0">
                <a:ln>
                  <a:noFill/>
                </a:ln>
                <a:solidFill>
                  <a:srgbClr val="FFFF00"/>
                </a:solidFill>
                <a:effectLst/>
                <a:uLnTx/>
                <a:uFillTx/>
                <a:latin typeface="Arial" panose="020B0604020202020204" pitchFamily="34" charset="0"/>
                <a:cs typeface="Arial" panose="020B0604020202020204" pitchFamily="34" charset="0"/>
              </a:rPr>
              <a:t>tìm ước nguyên tố của số tự </a:t>
            </a:r>
            <a:r>
              <a:rPr kumimoji="0" lang="fr-FR" sz="3200" b="1" i="0" u="none" strike="noStrike" kern="0" cap="none" spc="0" normalizeH="0" baseline="0" noProof="0" smtClean="0">
                <a:ln>
                  <a:noFill/>
                </a:ln>
                <a:solidFill>
                  <a:srgbClr val="FFFF00"/>
                </a:solidFill>
                <a:effectLst/>
                <a:uLnTx/>
                <a:uFillTx/>
                <a:latin typeface="Arial" panose="020B0604020202020204" pitchFamily="34" charset="0"/>
                <a:cs typeface="Arial" panose="020B0604020202020204" pitchFamily="34" charset="0"/>
              </a:rPr>
              <a:t>nhiên:</a:t>
            </a:r>
            <a:endParaRPr kumimoji="0" lang="en-GB" sz="3200" b="1" i="0" u="none" strike="noStrike" kern="0" cap="none" spc="0" normalizeH="0" baseline="0" noProof="0">
              <a:ln>
                <a:noFill/>
              </a:ln>
              <a:solidFill>
                <a:srgbClr val="FFFF00"/>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fr-FR" sz="3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B1: Tìm </a:t>
            </a:r>
            <a:r>
              <a:rPr kumimoji="0" lang="fr-FR" sz="3200" b="0" i="0" u="none" strike="noStrike" kern="0" cap="none" spc="0" normalizeH="0" baseline="0" noProof="0">
                <a:ln>
                  <a:noFill/>
                </a:ln>
                <a:solidFill>
                  <a:srgbClr val="FFFF00"/>
                </a:solidFill>
                <a:effectLst/>
                <a:uLnTx/>
                <a:uFillTx/>
                <a:latin typeface="Arial" panose="020B0604020202020204" pitchFamily="34" charset="0"/>
                <a:cs typeface="Arial" panose="020B0604020202020204" pitchFamily="34" charset="0"/>
              </a:rPr>
              <a:t>ước</a:t>
            </a:r>
            <a:r>
              <a:rPr kumimoji="0" lang="fr-FR" sz="3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 của số tự nhiên đó.</a:t>
            </a:r>
            <a:endParaRPr kumimoji="0" lang="en-GB" sz="3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B2: </a:t>
            </a:r>
            <a:r>
              <a:rPr kumimoji="0" lang="en-US" sz="3200" b="0" i="0" u="none" strike="noStrike" kern="0" cap="none" spc="0" normalizeH="0" baseline="0" noProof="0">
                <a:ln>
                  <a:noFill/>
                </a:ln>
                <a:solidFill>
                  <a:srgbClr val="FFFF00"/>
                </a:solidFill>
                <a:effectLst/>
                <a:uLnTx/>
                <a:uFillTx/>
                <a:latin typeface="Arial" panose="020B0604020202020204" pitchFamily="34" charset="0"/>
                <a:cs typeface="Arial" panose="020B0604020202020204" pitchFamily="34" charset="0"/>
              </a:rPr>
              <a:t>Lấy</a:t>
            </a:r>
            <a:r>
              <a:rPr kumimoji="0" lang="en-US" sz="3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 các </a:t>
            </a:r>
            <a:r>
              <a:rPr kumimoji="0" lang="en-US" sz="3200" b="0" i="0" u="none" strike="noStrike" kern="0" cap="none" spc="0" normalizeH="0" baseline="0" noProof="0">
                <a:ln>
                  <a:noFill/>
                </a:ln>
                <a:solidFill>
                  <a:srgbClr val="FFFF00"/>
                </a:solidFill>
                <a:effectLst/>
                <a:uLnTx/>
                <a:uFillTx/>
                <a:latin typeface="Arial" panose="020B0604020202020204" pitchFamily="34" charset="0"/>
                <a:cs typeface="Arial" panose="020B0604020202020204" pitchFamily="34" charset="0"/>
              </a:rPr>
              <a:t>ước là số nguyên tố</a:t>
            </a:r>
            <a:r>
              <a:rPr kumimoji="0" lang="en-US" sz="3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 trong những ước vừa tìm được và kết luận</a:t>
            </a:r>
            <a:endParaRPr kumimoji="0" lang="en-GB" sz="3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2" name="!!4">
            <a:extLst>
              <a:ext uri="{FF2B5EF4-FFF2-40B4-BE49-F238E27FC236}">
                <a16:creationId xmlns="" xmlns:a16="http://schemas.microsoft.com/office/drawing/2014/main" id="{58E6D429-DC53-47C4-8036-1E9D12B8E28B}"/>
              </a:ext>
            </a:extLst>
          </p:cNvPr>
          <p:cNvSpPr/>
          <p:nvPr/>
        </p:nvSpPr>
        <p:spPr>
          <a:xfrm>
            <a:off x="1015712" y="0"/>
            <a:ext cx="5717294" cy="493723"/>
          </a:xfrm>
          <a:prstGeom prst="roundRect">
            <a:avLst/>
          </a:prstGeom>
          <a:solidFill>
            <a:srgbClr val="1F4E79"/>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t>HOẠT ĐỘNG LUYỆN TẬP</a:t>
            </a:r>
          </a:p>
        </p:txBody>
      </p:sp>
    </p:spTree>
    <p:extLst>
      <p:ext uri="{BB962C8B-B14F-4D97-AF65-F5344CB8AC3E}">
        <p14:creationId xmlns:p14="http://schemas.microsoft.com/office/powerpoint/2010/main" val="113318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ppt_x"/>
                                          </p:val>
                                        </p:tav>
                                        <p:tav tm="100000">
                                          <p:val>
                                            <p:strVal val="#ppt_x"/>
                                          </p:val>
                                        </p:tav>
                                      </p:tavLst>
                                    </p:anim>
                                    <p:anim calcmode="lin" valueType="num">
                                      <p:cBhvr additive="base">
                                        <p:cTn id="1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par>
                                <p:cTn id="17" presetID="3" presetClass="exit" presetSubtype="10" fill="hold" nodeType="withEffect">
                                  <p:stCondLst>
                                    <p:cond delay="0"/>
                                  </p:stCondLst>
                                  <p:childTnLst>
                                    <p:animEffect transition="out" filter="blinds(horizontal)">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par>
                                <p:cTn id="20" presetID="42" presetClass="entr" presetSubtype="0" fill="hold" grpId="0" nodeType="withEffect">
                                  <p:stCondLst>
                                    <p:cond delay="0"/>
                                  </p:stCondLst>
                                  <p:childTnLst>
                                    <p:set>
                                      <p:cBhvr>
                                        <p:cTn id="21" dur="1" fill="hold">
                                          <p:stCondLst>
                                            <p:cond delay="0"/>
                                          </p:stCondLst>
                                        </p:cTn>
                                        <p:tgtEl>
                                          <p:spTgt spid="13">
                                            <p:bg/>
                                          </p:spTgt>
                                        </p:tgtEl>
                                        <p:attrNameLst>
                                          <p:attrName>style.visibility</p:attrName>
                                        </p:attrNameLst>
                                      </p:cBhvr>
                                      <p:to>
                                        <p:strVal val="visible"/>
                                      </p:to>
                                    </p:set>
                                    <p:animEffect transition="in" filter="fade">
                                      <p:cBhvr>
                                        <p:cTn id="22" dur="1000"/>
                                        <p:tgtEl>
                                          <p:spTgt spid="13">
                                            <p:bg/>
                                          </p:spTgt>
                                        </p:tgtEl>
                                      </p:cBhvr>
                                    </p:animEffect>
                                    <p:anim calcmode="lin" valueType="num">
                                      <p:cBhvr>
                                        <p:cTn id="23" dur="1000" fill="hold"/>
                                        <p:tgtEl>
                                          <p:spTgt spid="13">
                                            <p:bg/>
                                          </p:spTgt>
                                        </p:tgtEl>
                                        <p:attrNameLst>
                                          <p:attrName>ppt_x</p:attrName>
                                        </p:attrNameLst>
                                      </p:cBhvr>
                                      <p:tavLst>
                                        <p:tav tm="0">
                                          <p:val>
                                            <p:strVal val="#ppt_x"/>
                                          </p:val>
                                        </p:tav>
                                        <p:tav tm="100000">
                                          <p:val>
                                            <p:strVal val="#ppt_x"/>
                                          </p:val>
                                        </p:tav>
                                      </p:tavLst>
                                    </p:anim>
                                    <p:anim calcmode="lin" valueType="num">
                                      <p:cBhvr>
                                        <p:cTn id="24" dur="1000" fill="hold"/>
                                        <p:tgtEl>
                                          <p:spTgt spid="13">
                                            <p:bg/>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1000"/>
                                        <p:tgtEl>
                                          <p:spTgt spid="13">
                                            <p:txEl>
                                              <p:pRg st="0" end="0"/>
                                            </p:txEl>
                                          </p:spTgt>
                                        </p:tgtEl>
                                      </p:cBhvr>
                                    </p:animEffect>
                                    <p:anim calcmode="lin" valueType="num">
                                      <p:cBhvr>
                                        <p:cTn id="2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1000"/>
                                        <p:tgtEl>
                                          <p:spTgt spid="13">
                                            <p:txEl>
                                              <p:pRg st="2" end="2"/>
                                            </p:txEl>
                                          </p:spTgt>
                                        </p:tgtEl>
                                      </p:cBhvr>
                                    </p:animEffect>
                                    <p:anim calcmode="lin" valueType="num">
                                      <p:cBhvr>
                                        <p:cTn id="4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3">
                                            <p:txEl>
                                              <p:pRg st="0" end="0"/>
                                            </p:txEl>
                                          </p:spTgt>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3">
                                            <p:txEl>
                                              <p:pRg st="1" end="1"/>
                                            </p:txEl>
                                          </p:spTgt>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13">
                                            <p:txEl>
                                              <p:pRg st="2" end="2"/>
                                            </p:txEl>
                                          </p:spTgt>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13">
                                            <p:bg/>
                                          </p:spTgt>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additive="base">
                                        <p:cTn id="64" dur="500" fill="hold"/>
                                        <p:tgtEl>
                                          <p:spTgt spid="9"/>
                                        </p:tgtEl>
                                        <p:attrNameLst>
                                          <p:attrName>ppt_x</p:attrName>
                                        </p:attrNameLst>
                                      </p:cBhvr>
                                      <p:tavLst>
                                        <p:tav tm="0">
                                          <p:val>
                                            <p:strVal val="#ppt_x"/>
                                          </p:val>
                                        </p:tav>
                                        <p:tav tm="100000">
                                          <p:val>
                                            <p:strVal val="#ppt_x"/>
                                          </p:val>
                                        </p:tav>
                                      </p:tavLst>
                                    </p:anim>
                                    <p:anim calcmode="lin" valueType="num">
                                      <p:cBhvr additive="base">
                                        <p:cTn id="65" dur="500" fill="hold"/>
                                        <p:tgtEl>
                                          <p:spTgt spid="9"/>
                                        </p:tgtEl>
                                        <p:attrNameLst>
                                          <p:attrName>ppt_y</p:attrName>
                                        </p:attrNameLst>
                                      </p:cBhvr>
                                      <p:tavLst>
                                        <p:tav tm="0">
                                          <p:val>
                                            <p:strVal val="1+#ppt_h/2"/>
                                          </p:val>
                                        </p:tav>
                                        <p:tav tm="100000">
                                          <p:val>
                                            <p:strVal val="#ppt_y"/>
                                          </p:val>
                                        </p:tav>
                                      </p:tavLst>
                                    </p:anim>
                                  </p:childTnLst>
                                </p:cTn>
                              </p:par>
                              <p:par>
                                <p:cTn id="66" presetID="1" presetClass="entr" presetSubtype="0" fill="hold" grpId="0" nodeType="withEffect">
                                  <p:stCondLst>
                                    <p:cond delay="0"/>
                                  </p:stCondLst>
                                  <p:childTnLst>
                                    <p:set>
                                      <p:cBhvr>
                                        <p:cTn id="67" dur="1" fill="hold">
                                          <p:stCondLst>
                                            <p:cond delay="0"/>
                                          </p:stCondLst>
                                        </p:cTn>
                                        <p:tgtEl>
                                          <p:spTgt spid="3"/>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5" grpId="0" animBg="1"/>
      <p:bldP spid="15" grpId="1" animBg="1"/>
      <p:bldP spid="3" grpId="0"/>
      <p:bldP spid="13" grpId="0" uiExpand="1" build="p" animBg="1"/>
      <p:bldP spid="13" grpId="1" uiExpand="1"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1063573" y="309790"/>
            <a:ext cx="10174269" cy="763600"/>
          </a:xfrm>
        </p:spPr>
        <p:txBody>
          <a:bodyPr/>
          <a:lstStyle/>
          <a:p>
            <a:pPr algn="l">
              <a:lnSpc>
                <a:spcPct val="120000"/>
              </a:lnSpc>
              <a:spcBef>
                <a:spcPts val="600"/>
              </a:spcBef>
              <a:spcAft>
                <a:spcPts val="600"/>
              </a:spcAft>
            </a:pPr>
            <a:r>
              <a:rPr lang="en-US" sz="3200" b="1" smtClean="0">
                <a:solidFill>
                  <a:srgbClr val="FF0000"/>
                </a:solidFill>
                <a:latin typeface="Arial" panose="020B0604020202020204" pitchFamily="34" charset="0"/>
                <a:cs typeface="Arial" panose="020B0604020202020204" pitchFamily="34" charset="0"/>
              </a:rPr>
              <a:t/>
            </a:r>
            <a:br>
              <a:rPr lang="en-US" sz="3200" b="1" smtClean="0">
                <a:solidFill>
                  <a:srgbClr val="FF0000"/>
                </a:solidFill>
                <a:latin typeface="Arial" panose="020B0604020202020204" pitchFamily="34" charset="0"/>
                <a:cs typeface="Arial" panose="020B0604020202020204" pitchFamily="34" charset="0"/>
              </a:rPr>
            </a:br>
            <a:r>
              <a:rPr lang="en-US" sz="3200" b="1" smtClean="0">
                <a:solidFill>
                  <a:srgbClr val="FF0000"/>
                </a:solidFill>
                <a:latin typeface="Arial" panose="020B0604020202020204" pitchFamily="34" charset="0"/>
                <a:cs typeface="Arial" panose="020B0604020202020204" pitchFamily="34" charset="0"/>
              </a:rPr>
              <a:t>Dạng 4: </a:t>
            </a:r>
            <a:r>
              <a:rPr lang="en-US" sz="3200" b="1">
                <a:solidFill>
                  <a:srgbClr val="FF0000"/>
                </a:solidFill>
                <a:latin typeface="Arial" panose="020B0604020202020204" pitchFamily="34" charset="0"/>
                <a:cs typeface="Arial" panose="020B0604020202020204" pitchFamily="34" charset="0"/>
              </a:rPr>
              <a:t>Tìm </a:t>
            </a:r>
            <a:r>
              <a:rPr lang="en-US" sz="3200" b="1" smtClean="0">
                <a:solidFill>
                  <a:srgbClr val="FF0000"/>
                </a:solidFill>
                <a:latin typeface="Arial" panose="020B0604020202020204" pitchFamily="34" charset="0"/>
                <a:cs typeface="Arial" panose="020B0604020202020204" pitchFamily="34" charset="0"/>
              </a:rPr>
              <a:t>một số biết các ước nguyên tố của nó</a:t>
            </a:r>
            <a:r>
              <a:rPr lang="en-US" sz="4000" smtClean="0">
                <a:solidFill>
                  <a:srgbClr val="FF0000"/>
                </a:solidFill>
                <a:latin typeface="Arial" panose="020B0604020202020204" pitchFamily="34" charset="0"/>
                <a:cs typeface="Arial" panose="020B0604020202020204" pitchFamily="34" charset="0"/>
              </a:rPr>
              <a:t/>
            </a:r>
            <a:br>
              <a:rPr lang="en-US" sz="4000" smtClean="0">
                <a:solidFill>
                  <a:srgbClr val="FF0000"/>
                </a:solidFill>
                <a:latin typeface="Arial" panose="020B0604020202020204" pitchFamily="34" charset="0"/>
                <a:cs typeface="Arial" panose="020B0604020202020204" pitchFamily="34" charset="0"/>
              </a:rPr>
            </a:br>
            <a:r>
              <a:rPr lang="fr-FR" sz="2800" b="1" smtClean="0">
                <a:solidFill>
                  <a:schemeClr val="tx1">
                    <a:lumMod val="50000"/>
                  </a:schemeClr>
                </a:solidFill>
                <a:latin typeface="Arial" panose="020B0604020202020204" pitchFamily="34" charset="0"/>
                <a:ea typeface="Arial" panose="020B0604020202020204" pitchFamily="34" charset="0"/>
                <a:cs typeface="Arial" panose="020B0604020202020204" pitchFamily="34" charset="0"/>
              </a:rPr>
              <a:t>Bài </a:t>
            </a:r>
            <a:r>
              <a:rPr lang="fr-FR" sz="2800" b="1">
                <a:solidFill>
                  <a:schemeClr val="tx1">
                    <a:lumMod val="50000"/>
                  </a:schemeClr>
                </a:solidFill>
                <a:latin typeface="Arial" panose="020B0604020202020204" pitchFamily="34" charset="0"/>
                <a:ea typeface="Arial" panose="020B0604020202020204" pitchFamily="34" charset="0"/>
                <a:cs typeface="Arial" panose="020B0604020202020204" pitchFamily="34" charset="0"/>
              </a:rPr>
              <a:t>tập 5 SGK trang 42</a:t>
            </a:r>
            <a:r>
              <a:rPr lang="en-US" sz="280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
            </a:r>
            <a:br>
              <a:rPr lang="en-US" sz="280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b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Hãy viết 3 số:</a:t>
            </a:r>
            <a:r>
              <a:rPr lang="en-US" sz="2800">
                <a:latin typeface="Arial" panose="020B0604020202020204" pitchFamily="34" charset="0"/>
                <a:ea typeface="Calibri" panose="020F0502020204030204" pitchFamily="34" charset="0"/>
                <a:cs typeface="Arial" panose="020B0604020202020204" pitchFamily="34" charset="0"/>
              </a:rPr>
              <a:t/>
            </a:r>
            <a:br>
              <a:rPr lang="en-US" sz="2800">
                <a:latin typeface="Arial" panose="020B0604020202020204" pitchFamily="34" charset="0"/>
                <a:ea typeface="Calibri" panose="020F0502020204030204" pitchFamily="34" charset="0"/>
                <a:cs typeface="Arial" panose="020B0604020202020204" pitchFamily="34" charset="0"/>
              </a:rPr>
            </a:b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a) Chỉ có ước nguyên tố là 2</a:t>
            </a:r>
            <a:r>
              <a:rPr lang="en-US" sz="2800">
                <a:latin typeface="Arial" panose="020B0604020202020204" pitchFamily="34" charset="0"/>
                <a:ea typeface="Calibri" panose="020F0502020204030204" pitchFamily="34" charset="0"/>
                <a:cs typeface="Arial" panose="020B0604020202020204" pitchFamily="34" charset="0"/>
              </a:rPr>
              <a:t/>
            </a:r>
            <a:br>
              <a:rPr lang="en-US" sz="2800">
                <a:latin typeface="Arial" panose="020B0604020202020204" pitchFamily="34" charset="0"/>
                <a:ea typeface="Calibri" panose="020F0502020204030204" pitchFamily="34" charset="0"/>
                <a:cs typeface="Arial" panose="020B0604020202020204" pitchFamily="34" charset="0"/>
              </a:rPr>
            </a:b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b) Chỉ có ước nguyên tố là 5</a:t>
            </a:r>
            <a:r>
              <a:rPr lang="en-US" sz="2800">
                <a:latin typeface="Arial" panose="020B0604020202020204" pitchFamily="34" charset="0"/>
                <a:ea typeface="Calibri" panose="020F0502020204030204" pitchFamily="34" charset="0"/>
                <a:cs typeface="Arial" panose="020B0604020202020204" pitchFamily="34" charset="0"/>
              </a:rPr>
              <a:t/>
            </a:r>
            <a:br>
              <a:rPr lang="en-US" sz="2800">
                <a:latin typeface="Arial" panose="020B0604020202020204" pitchFamily="34" charset="0"/>
                <a:ea typeface="Calibri" panose="020F0502020204030204" pitchFamily="34" charset="0"/>
                <a:cs typeface="Arial" panose="020B0604020202020204" pitchFamily="34" charset="0"/>
              </a:rPr>
            </a:br>
            <a:endParaRPr lang="en-US" sz="2800">
              <a:solidFill>
                <a:srgbClr val="FF0000"/>
              </a:solidFill>
              <a:latin typeface="Arial" panose="020B0604020202020204" pitchFamily="34" charset="0"/>
              <a:cs typeface="Arial" panose="020B060402020202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94500785"/>
              </p:ext>
            </p:extLst>
          </p:nvPr>
        </p:nvGraphicFramePr>
        <p:xfrm>
          <a:off x="6660452" y="4789401"/>
          <a:ext cx="431853" cy="505400"/>
        </p:xfrm>
        <a:graphic>
          <a:graphicData uri="http://schemas.openxmlformats.org/presentationml/2006/ole">
            <mc:AlternateContent xmlns:mc="http://schemas.openxmlformats.org/markup-compatibility/2006">
              <mc:Choice xmlns:v="urn:schemas-microsoft-com:vml" Requires="v">
                <p:oleObj spid="_x0000_s2196" name="Equation" r:id="rId3" imgW="164880" imgH="203040" progId="Equation.DSMT4">
                  <p:embed/>
                </p:oleObj>
              </mc:Choice>
              <mc:Fallback>
                <p:oleObj name="Equation" r:id="rId3" imgW="164880" imgH="203040" progId="Equation.DSMT4">
                  <p:embed/>
                  <p:pic>
                    <p:nvPicPr>
                      <p:cNvPr id="0" name="Object 2"/>
                      <p:cNvPicPr>
                        <a:picLocks noChangeAspect="1" noChangeArrowheads="1"/>
                      </p:cNvPicPr>
                      <p:nvPr/>
                    </p:nvPicPr>
                    <p:blipFill>
                      <a:blip r:embed="rId4"/>
                      <a:srcRect/>
                      <a:stretch>
                        <a:fillRect/>
                      </a:stretch>
                    </p:blipFill>
                    <p:spPr bwMode="auto">
                      <a:xfrm>
                        <a:off x="6660452" y="4789401"/>
                        <a:ext cx="431853" cy="505400"/>
                      </a:xfrm>
                      <a:prstGeom prst="rect">
                        <a:avLst/>
                      </a:prstGeom>
                      <a:noFill/>
                    </p:spPr>
                  </p:pic>
                </p:oleObj>
              </mc:Fallback>
            </mc:AlternateContent>
          </a:graphicData>
        </a:graphic>
      </p:graphicFrame>
      <p:sp>
        <p:nvSpPr>
          <p:cNvPr id="7" name="Rectangle 3"/>
          <p:cNvSpPr>
            <a:spLocks noChangeArrowheads="1"/>
          </p:cNvSpPr>
          <p:nvPr/>
        </p:nvSpPr>
        <p:spPr bwMode="auto">
          <a:xfrm>
            <a:off x="1063574" y="4312678"/>
            <a:ext cx="1262932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a:t>
            </a:r>
            <a:endParaRPr kumimoji="0" lang="en-US" sz="28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 3 số chỉ có ước nguyên tố là 2: </a:t>
            </a:r>
            <a:endPar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8" name="Rectangle 4"/>
          <p:cNvSpPr>
            <a:spLocks noChangeArrowheads="1"/>
          </p:cNvSpPr>
          <p:nvPr/>
        </p:nvSpPr>
        <p:spPr bwMode="auto">
          <a:xfrm>
            <a:off x="1895569" y="5909380"/>
            <a:ext cx="12629322"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9" name="TextBox 8"/>
          <p:cNvSpPr txBox="1"/>
          <p:nvPr/>
        </p:nvSpPr>
        <p:spPr>
          <a:xfrm>
            <a:off x="1067858" y="5395700"/>
            <a:ext cx="5713010" cy="800219"/>
          </a:xfrm>
          <a:prstGeom prst="rect">
            <a:avLst/>
          </a:prstGeom>
          <a:noFill/>
        </p:spPr>
        <p:txBody>
          <a:bodyPr wrap="square" rtlCol="0">
            <a:spAutoFit/>
          </a:bodyPr>
          <a:lstStyle/>
          <a:p>
            <a:pPr lvl="0"/>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b) 3 số chỉ có ước nguyên tố là 5: </a:t>
            </a:r>
            <a:endParaRPr lang="en-US" sz="3600">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5"/>
          <a:stretch>
            <a:fillRect/>
          </a:stretch>
        </p:blipFill>
        <p:spPr>
          <a:xfrm>
            <a:off x="6134218" y="1747106"/>
            <a:ext cx="6057782" cy="2223828"/>
          </a:xfrm>
          <a:prstGeom prst="rect">
            <a:avLst/>
          </a:prstGeom>
        </p:spPr>
      </p:pic>
      <p:pic>
        <p:nvPicPr>
          <p:cNvPr id="13" name="Picture 12" descr="Background pattern&#10;&#10;Description automatically generated">
            <a:extLst>
              <a:ext uri="{FF2B5EF4-FFF2-40B4-BE49-F238E27FC236}">
                <a16:creationId xmlns="" xmlns:a16="http://schemas.microsoft.com/office/drawing/2014/main" id="{EEA75D7F-8BEB-403A-A7C2-DC62D23C83A4}"/>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 xmlns:a1611="http://schemas.microsoft.com/office/drawing/2016/11/main" r:id="rId9"/>
              </a:ext>
            </a:extLst>
          </a:blip>
          <a:srcRect l="36012" r="14448" b="2"/>
          <a:stretch/>
        </p:blipFill>
        <p:spPr>
          <a:xfrm>
            <a:off x="10262589" y="4903414"/>
            <a:ext cx="1709543" cy="194805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4" name="Picture 13">
            <a:extLst>
              <a:ext uri="{FF2B5EF4-FFF2-40B4-BE49-F238E27FC236}">
                <a16:creationId xmlns="" xmlns:a16="http://schemas.microsoft.com/office/drawing/2014/main" id="{453B174F-EE32-44C0-AEBD-2414C6D6BB2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8819"/>
          <a:stretch/>
        </p:blipFill>
        <p:spPr>
          <a:xfrm>
            <a:off x="10192914" y="4903243"/>
            <a:ext cx="1620577" cy="1620577"/>
          </a:xfrm>
          <a:prstGeom prst="rect">
            <a:avLst/>
          </a:prstGeom>
        </p:spPr>
      </p:pic>
      <p:sp>
        <p:nvSpPr>
          <p:cNvPr id="3" name="Rectangle 38"/>
          <p:cNvSpPr>
            <a:spLocks noChangeArrowheads="1"/>
          </p:cNvSpPr>
          <p:nvPr/>
        </p:nvSpPr>
        <p:spPr bwMode="auto">
          <a:xfrm flipV="1">
            <a:off x="8269357" y="4323802"/>
            <a:ext cx="230982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806615745"/>
              </p:ext>
            </p:extLst>
          </p:nvPr>
        </p:nvGraphicFramePr>
        <p:xfrm>
          <a:off x="7362918" y="4684575"/>
          <a:ext cx="1234225" cy="604218"/>
        </p:xfrm>
        <a:graphic>
          <a:graphicData uri="http://schemas.openxmlformats.org/presentationml/2006/ole">
            <mc:AlternateContent xmlns:mc="http://schemas.openxmlformats.org/markup-compatibility/2006">
              <mc:Choice xmlns:v="urn:schemas-microsoft-com:vml" Requires="v">
                <p:oleObj spid="_x0000_s2197" name="Equation" r:id="rId11" imgW="482400" imgH="241200" progId="Equation.DSMT4">
                  <p:embed/>
                </p:oleObj>
              </mc:Choice>
              <mc:Fallback>
                <p:oleObj name="Equation" r:id="rId11" imgW="482400" imgH="241200" progId="Equation.DSMT4">
                  <p:embed/>
                  <p:pic>
                    <p:nvPicPr>
                      <p:cNvPr id="0" name="Object 37"/>
                      <p:cNvPicPr>
                        <a:picLocks noChangeAspect="1" noChangeArrowheads="1"/>
                      </p:cNvPicPr>
                      <p:nvPr/>
                    </p:nvPicPr>
                    <p:blipFill>
                      <a:blip r:embed="rId12"/>
                      <a:srcRect/>
                      <a:stretch>
                        <a:fillRect/>
                      </a:stretch>
                    </p:blipFill>
                    <p:spPr bwMode="auto">
                      <a:xfrm>
                        <a:off x="7362918" y="4684575"/>
                        <a:ext cx="1234225" cy="604218"/>
                      </a:xfrm>
                      <a:prstGeom prst="rect">
                        <a:avLst/>
                      </a:prstGeom>
                      <a:noFill/>
                    </p:spPr>
                  </p:pic>
                </p:oleObj>
              </mc:Fallback>
            </mc:AlternateContent>
          </a:graphicData>
        </a:graphic>
      </p:graphicFrame>
      <p:sp>
        <p:nvSpPr>
          <p:cNvPr id="15" name="Rectangle 40"/>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3640028702"/>
              </p:ext>
            </p:extLst>
          </p:nvPr>
        </p:nvGraphicFramePr>
        <p:xfrm>
          <a:off x="8773600" y="4720230"/>
          <a:ext cx="1036335" cy="529682"/>
        </p:xfrm>
        <a:graphic>
          <a:graphicData uri="http://schemas.openxmlformats.org/presentationml/2006/ole">
            <mc:AlternateContent xmlns:mc="http://schemas.openxmlformats.org/markup-compatibility/2006">
              <mc:Choice xmlns:v="urn:schemas-microsoft-com:vml" Requires="v">
                <p:oleObj spid="_x0000_s2198" name="Equation" r:id="rId13" imgW="431613" imgH="215806" progId="Equation.DSMT4">
                  <p:embed/>
                </p:oleObj>
              </mc:Choice>
              <mc:Fallback>
                <p:oleObj name="Equation" r:id="rId13" imgW="431613" imgH="215806" progId="Equation.DSMT4">
                  <p:embed/>
                  <p:pic>
                    <p:nvPicPr>
                      <p:cNvPr id="0" name="Object 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73600" y="4720230"/>
                        <a:ext cx="1036335" cy="529682"/>
                      </a:xfrm>
                      <a:prstGeom prst="rect">
                        <a:avLst/>
                      </a:prstGeom>
                      <a:noFill/>
                    </p:spPr>
                  </p:pic>
                </p:oleObj>
              </mc:Fallback>
            </mc:AlternateContent>
          </a:graphicData>
        </a:graphic>
      </p:graphicFrame>
      <p:sp>
        <p:nvSpPr>
          <p:cNvPr id="17"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3295743747"/>
              </p:ext>
            </p:extLst>
          </p:nvPr>
        </p:nvGraphicFramePr>
        <p:xfrm>
          <a:off x="6688363" y="5471211"/>
          <a:ext cx="486918" cy="521788"/>
        </p:xfrm>
        <a:graphic>
          <a:graphicData uri="http://schemas.openxmlformats.org/presentationml/2006/ole">
            <mc:AlternateContent xmlns:mc="http://schemas.openxmlformats.org/markup-compatibility/2006">
              <mc:Choice xmlns:v="urn:schemas-microsoft-com:vml" Requires="v">
                <p:oleObj spid="_x0000_s2199" name="Equation" r:id="rId15" imgW="164957" imgH="203024" progId="Equation.DSMT4">
                  <p:embed/>
                </p:oleObj>
              </mc:Choice>
              <mc:Fallback>
                <p:oleObj name="Equation" r:id="rId15" imgW="164957" imgH="203024" progId="Equation.DSMT4">
                  <p:embed/>
                  <p:pic>
                    <p:nvPicPr>
                      <p:cNvPr id="0" name="Object 4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88363" y="5471211"/>
                        <a:ext cx="486918" cy="521788"/>
                      </a:xfrm>
                      <a:prstGeom prst="rect">
                        <a:avLst/>
                      </a:prstGeom>
                      <a:noFill/>
                    </p:spPr>
                  </p:pic>
                </p:oleObj>
              </mc:Fallback>
            </mc:AlternateContent>
          </a:graphicData>
        </a:graphic>
      </p:graphicFrame>
      <p:sp>
        <p:nvSpPr>
          <p:cNvPr id="19" name="Rectangle 4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2636417422"/>
              </p:ext>
            </p:extLst>
          </p:nvPr>
        </p:nvGraphicFramePr>
        <p:xfrm>
          <a:off x="7374849" y="5403611"/>
          <a:ext cx="1333281" cy="564949"/>
        </p:xfrm>
        <a:graphic>
          <a:graphicData uri="http://schemas.openxmlformats.org/presentationml/2006/ole">
            <mc:AlternateContent xmlns:mc="http://schemas.openxmlformats.org/markup-compatibility/2006">
              <mc:Choice xmlns:v="urn:schemas-microsoft-com:vml" Requires="v">
                <p:oleObj spid="_x0000_s2200" name="Equation" r:id="rId17" imgW="558558" imgH="241195" progId="Equation.DSMT4">
                  <p:embed/>
                </p:oleObj>
              </mc:Choice>
              <mc:Fallback>
                <p:oleObj name="Equation" r:id="rId17" imgW="558558" imgH="241195" progId="Equation.DSMT4">
                  <p:embed/>
                  <p:pic>
                    <p:nvPicPr>
                      <p:cNvPr id="0" name="Object 4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74849" y="5403611"/>
                        <a:ext cx="1333281" cy="564949"/>
                      </a:xfrm>
                      <a:prstGeom prst="rect">
                        <a:avLst/>
                      </a:prstGeom>
                      <a:noFill/>
                    </p:spPr>
                  </p:pic>
                </p:oleObj>
              </mc:Fallback>
            </mc:AlternateContent>
          </a:graphicData>
        </a:graphic>
      </p:graphicFrame>
      <p:sp>
        <p:nvSpPr>
          <p:cNvPr id="21" name="Rectangle 5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842354809"/>
              </p:ext>
            </p:extLst>
          </p:nvPr>
        </p:nvGraphicFramePr>
        <p:xfrm>
          <a:off x="8821809" y="5366134"/>
          <a:ext cx="1440780" cy="543246"/>
        </p:xfrm>
        <a:graphic>
          <a:graphicData uri="http://schemas.openxmlformats.org/presentationml/2006/ole">
            <mc:AlternateContent xmlns:mc="http://schemas.openxmlformats.org/markup-compatibility/2006">
              <mc:Choice xmlns:v="urn:schemas-microsoft-com:vml" Requires="v">
                <p:oleObj spid="_x0000_s2201" name="Equation" r:id="rId19" imgW="583693" imgH="215713" progId="Equation.DSMT4">
                  <p:embed/>
                </p:oleObj>
              </mc:Choice>
              <mc:Fallback>
                <p:oleObj name="Equation" r:id="rId19" imgW="583693" imgH="215713" progId="Equation.DSMT4">
                  <p:embed/>
                  <p:pic>
                    <p:nvPicPr>
                      <p:cNvPr id="0" name="Object 5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821809" y="5366134"/>
                        <a:ext cx="1440780" cy="543246"/>
                      </a:xfrm>
                      <a:prstGeom prst="rect">
                        <a:avLst/>
                      </a:prstGeom>
                      <a:noFill/>
                    </p:spPr>
                  </p:pic>
                </p:oleObj>
              </mc:Fallback>
            </mc:AlternateContent>
          </a:graphicData>
        </a:graphic>
      </p:graphicFrame>
      <p:sp>
        <p:nvSpPr>
          <p:cNvPr id="23" name="!!4">
            <a:extLst>
              <a:ext uri="{FF2B5EF4-FFF2-40B4-BE49-F238E27FC236}">
                <a16:creationId xmlns="" xmlns:a16="http://schemas.microsoft.com/office/drawing/2014/main" id="{58E6D429-DC53-47C4-8036-1E9D12B8E28B}"/>
              </a:ext>
            </a:extLst>
          </p:cNvPr>
          <p:cNvSpPr/>
          <p:nvPr/>
        </p:nvSpPr>
        <p:spPr>
          <a:xfrm>
            <a:off x="1063574" y="56603"/>
            <a:ext cx="5717294" cy="493723"/>
          </a:xfrm>
          <a:prstGeom prst="roundRect">
            <a:avLst/>
          </a:prstGeom>
          <a:solidFill>
            <a:srgbClr val="1F4E79"/>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t>HOẠT ĐỘNG LUYỆN TẬP</a:t>
            </a:r>
          </a:p>
        </p:txBody>
      </p:sp>
    </p:spTree>
    <p:extLst>
      <p:ext uri="{BB962C8B-B14F-4D97-AF65-F5344CB8AC3E}">
        <p14:creationId xmlns:p14="http://schemas.microsoft.com/office/powerpoint/2010/main" val="97742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83377" y="1472418"/>
            <a:ext cx="7354221" cy="2773718"/>
          </a:xfrm>
        </p:spPr>
        <p:style>
          <a:lnRef idx="1">
            <a:schemeClr val="accent2"/>
          </a:lnRef>
          <a:fillRef idx="2">
            <a:schemeClr val="accent2"/>
          </a:fillRef>
          <a:effectRef idx="1">
            <a:schemeClr val="accent2"/>
          </a:effectRef>
          <a:fontRef idx="minor">
            <a:schemeClr val="dk1"/>
          </a:fontRef>
        </p:style>
        <p:txBody>
          <a:bodyPr/>
          <a:lstStyle/>
          <a:p>
            <a:pPr marL="203195" indent="0">
              <a:buNone/>
            </a:pPr>
            <a:r>
              <a:rPr lang="en-US" sz="2800" smtClean="0">
                <a:latin typeface="Arial" panose="020B0604020202020204" pitchFamily="34" charset="0"/>
                <a:cs typeface="Arial" panose="020B0604020202020204" pitchFamily="34" charset="0"/>
              </a:rPr>
              <a:t>Lớp của Khoa có 37 học sinh. Trong một lần thi đồng diễn thể dục, các bạn lớp Khoa muốn xếp thành các hàng có cùng số bạn để được một khối hình chữ nhật có ít nhất là hai hàng. Hỏi các bạn có thực hiện được không? Hãy giải thích. </a:t>
            </a:r>
          </a:p>
          <a:p>
            <a:pPr marL="203195" indent="0">
              <a:buNone/>
            </a:pPr>
            <a:endParaRPr lang="en-US" sz="2800" b="1">
              <a:latin typeface="Arial" panose="020B0604020202020204" pitchFamily="34" charset="0"/>
              <a:cs typeface="Arial" panose="020B0604020202020204" pitchFamily="34" charset="0"/>
            </a:endParaRPr>
          </a:p>
        </p:txBody>
      </p:sp>
      <p:sp>
        <p:nvSpPr>
          <p:cNvPr id="4" name="TextBox 3"/>
          <p:cNvSpPr txBox="1"/>
          <p:nvPr/>
        </p:nvSpPr>
        <p:spPr>
          <a:xfrm>
            <a:off x="1711200" y="4418888"/>
            <a:ext cx="9323200" cy="1815882"/>
          </a:xfrm>
          <a:prstGeom prst="rect">
            <a:avLst/>
          </a:prstGeom>
          <a:solidFill>
            <a:srgbClr val="00B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b="1">
                <a:solidFill>
                  <a:schemeClr val="bg1"/>
                </a:solidFill>
                <a:latin typeface="Arial" panose="020B0604020202020204" pitchFamily="34" charset="0"/>
                <a:cs typeface="Arial" panose="020B0604020202020204" pitchFamily="34" charset="0"/>
              </a:rPr>
              <a:t>Giải: </a:t>
            </a:r>
            <a:endParaRPr lang="en-US" sz="2800" smtClean="0">
              <a:solidFill>
                <a:schemeClr val="bg1"/>
              </a:solidFill>
              <a:latin typeface="Arial" panose="020B0604020202020204" pitchFamily="34" charset="0"/>
              <a:cs typeface="Arial" panose="020B0604020202020204" pitchFamily="34" charset="0"/>
            </a:endParaRPr>
          </a:p>
          <a:p>
            <a:r>
              <a:rPr lang="en-US" sz="2800" smtClean="0">
                <a:solidFill>
                  <a:schemeClr val="bg1"/>
                </a:solidFill>
                <a:latin typeface="Arial" panose="020B0604020202020204" pitchFamily="34" charset="0"/>
                <a:cs typeface="Arial" panose="020B0604020202020204" pitchFamily="34" charset="0"/>
              </a:rPr>
              <a:t>Không </a:t>
            </a:r>
            <a:r>
              <a:rPr lang="en-US" sz="2800">
                <a:solidFill>
                  <a:schemeClr val="bg1"/>
                </a:solidFill>
                <a:latin typeface="Arial" panose="020B0604020202020204" pitchFamily="34" charset="0"/>
                <a:cs typeface="Arial" panose="020B0604020202020204" pitchFamily="34" charset="0"/>
              </a:rPr>
              <a:t>thể xếp được 37 bạn thành các hàng có số các bạn như nhau ở mỗi hàng </a:t>
            </a:r>
            <a:r>
              <a:rPr lang="en-US" sz="2800" smtClean="0">
                <a:solidFill>
                  <a:schemeClr val="bg1"/>
                </a:solidFill>
                <a:latin typeface="Arial" panose="020B0604020202020204" pitchFamily="34" charset="0"/>
                <a:cs typeface="Arial" panose="020B0604020202020204" pitchFamily="34" charset="0"/>
              </a:rPr>
              <a:t>vì: </a:t>
            </a:r>
            <a:r>
              <a:rPr lang="en-US" sz="2800">
                <a:solidFill>
                  <a:schemeClr val="bg1"/>
                </a:solidFill>
                <a:latin typeface="Arial" panose="020B0604020202020204" pitchFamily="34" charset="0"/>
                <a:cs typeface="Arial" panose="020B0604020202020204" pitchFamily="34" charset="0"/>
              </a:rPr>
              <a:t>37 là số nguyên tố nên 37 không có ước khác 1 và chính nó.</a:t>
            </a:r>
          </a:p>
        </p:txBody>
      </p:sp>
      <p:sp>
        <p:nvSpPr>
          <p:cNvPr id="5" name="Title 1"/>
          <p:cNvSpPr>
            <a:spLocks noGrp="1"/>
          </p:cNvSpPr>
          <p:nvPr>
            <p:ph type="title"/>
          </p:nvPr>
        </p:nvSpPr>
        <p:spPr>
          <a:xfrm>
            <a:off x="1711200" y="551209"/>
            <a:ext cx="9323200" cy="763600"/>
          </a:xfrm>
        </p:spPr>
        <p:txBody>
          <a:bodyPr/>
          <a:lstStyle/>
          <a:p>
            <a:pPr algn="l">
              <a:lnSpc>
                <a:spcPct val="120000"/>
              </a:lnSpc>
              <a:spcBef>
                <a:spcPts val="600"/>
              </a:spcBef>
              <a:spcAft>
                <a:spcPts val="600"/>
              </a:spcAft>
            </a:pPr>
            <a:r>
              <a:rPr lang="en-US" sz="3600" b="1">
                <a:solidFill>
                  <a:srgbClr val="FF0000"/>
                </a:solidFill>
                <a:latin typeface="Arial" panose="020B0604020202020204" pitchFamily="34" charset="0"/>
                <a:cs typeface="Arial" panose="020B0604020202020204" pitchFamily="34" charset="0"/>
              </a:rPr>
              <a:t>Dạng 5</a:t>
            </a:r>
            <a:r>
              <a:rPr lang="en-US" sz="3600" b="1" smtClean="0">
                <a:solidFill>
                  <a:srgbClr val="FF0000"/>
                </a:solidFill>
                <a:latin typeface="Arial" panose="020B0604020202020204" pitchFamily="34" charset="0"/>
                <a:cs typeface="Arial" panose="020B0604020202020204" pitchFamily="34" charset="0"/>
              </a:rPr>
              <a:t>: Bài toán thực tế</a:t>
            </a:r>
            <a:r>
              <a:rPr lang="en-US" sz="3600">
                <a:solidFill>
                  <a:srgbClr val="FF0000"/>
                </a:solidFill>
                <a:latin typeface="Arial" panose="020B0604020202020204" pitchFamily="34" charset="0"/>
                <a:cs typeface="Arial" panose="020B0604020202020204" pitchFamily="34" charset="0"/>
              </a:rPr>
              <a:t/>
            </a:r>
            <a:br>
              <a:rPr lang="en-US" sz="3600">
                <a:solidFill>
                  <a:srgbClr val="FF0000"/>
                </a:solidFill>
                <a:latin typeface="Arial" panose="020B0604020202020204" pitchFamily="34" charset="0"/>
                <a:cs typeface="Arial" panose="020B0604020202020204" pitchFamily="34" charset="0"/>
              </a:rPr>
            </a:br>
            <a:r>
              <a:rPr lang="en-US" sz="2400">
                <a:latin typeface="Arial" panose="020B0604020202020204" pitchFamily="34" charset="0"/>
                <a:ea typeface="Calibri" panose="020F0502020204030204" pitchFamily="34" charset="0"/>
                <a:cs typeface="Arial" panose="020B0604020202020204" pitchFamily="34" charset="0"/>
              </a:rPr>
              <a:t/>
            </a:r>
            <a:br>
              <a:rPr lang="en-US" sz="2400">
                <a:latin typeface="Arial" panose="020B0604020202020204" pitchFamily="34" charset="0"/>
                <a:ea typeface="Calibri" panose="020F0502020204030204" pitchFamily="34" charset="0"/>
                <a:cs typeface="Arial" panose="020B0604020202020204" pitchFamily="34" charset="0"/>
              </a:rPr>
            </a:br>
            <a:endParaRPr lang="en-US" sz="2400">
              <a:solidFill>
                <a:srgbClr val="FF0000"/>
              </a:solidFill>
              <a:latin typeface="Arial" panose="020B0604020202020204" pitchFamily="34" charset="0"/>
              <a:cs typeface="Arial" panose="020B0604020202020204" pitchFamily="34" charset="0"/>
            </a:endParaRPr>
          </a:p>
        </p:txBody>
      </p:sp>
      <p:pic>
        <p:nvPicPr>
          <p:cNvPr id="6" name="Picture 5" descr="Background pattern&#10;&#10;Description automatically generated">
            <a:extLst>
              <a:ext uri="{FF2B5EF4-FFF2-40B4-BE49-F238E27FC236}">
                <a16:creationId xmlns="" xmlns:a16="http://schemas.microsoft.com/office/drawing/2014/main" id="{EEA75D7F-8BEB-403A-A7C2-DC62D23C83A4}"/>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8"/>
              </a:ext>
            </a:extLst>
          </a:blip>
          <a:srcRect l="36012" r="14448" b="2"/>
          <a:stretch/>
        </p:blipFill>
        <p:spPr>
          <a:xfrm>
            <a:off x="10544812" y="5326829"/>
            <a:ext cx="1398833" cy="1593995"/>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7" name="Picture 6">
            <a:extLst>
              <a:ext uri="{FF2B5EF4-FFF2-40B4-BE49-F238E27FC236}">
                <a16:creationId xmlns="" xmlns:a16="http://schemas.microsoft.com/office/drawing/2014/main" id="{453B174F-EE32-44C0-AEBD-2414C6D6BB2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8819"/>
          <a:stretch/>
        </p:blipFill>
        <p:spPr>
          <a:xfrm>
            <a:off x="10475137" y="5267140"/>
            <a:ext cx="1326037" cy="1326037"/>
          </a:xfrm>
          <a:prstGeom prst="rect">
            <a:avLst/>
          </a:prstGeom>
        </p:spPr>
      </p:pic>
      <p:pic>
        <p:nvPicPr>
          <p:cNvPr id="8" name="Picture 2" descr="Tập thể dục giữa giờ"/>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132" y="1437769"/>
            <a:ext cx="2901245" cy="1305431"/>
          </a:xfrm>
          <a:prstGeom prst="rect">
            <a:avLst/>
          </a:prstGeom>
          <a:noFill/>
          <a:extLst>
            <a:ext uri="{909E8E84-426E-40DD-AFC4-6F175D3DCCD1}">
              <a14:hiddenFill xmlns:a14="http://schemas.microsoft.com/office/drawing/2010/main">
                <a:solidFill>
                  <a:srgbClr val="FFFFFF"/>
                </a:solidFill>
              </a14:hiddenFill>
            </a:ext>
          </a:extLst>
        </p:spPr>
      </p:pic>
      <p:sp>
        <p:nvSpPr>
          <p:cNvPr id="9" name="!!4">
            <a:extLst>
              <a:ext uri="{FF2B5EF4-FFF2-40B4-BE49-F238E27FC236}">
                <a16:creationId xmlns=""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t>HOẠT ĐỘNG VẬN DỤNG</a:t>
            </a:r>
          </a:p>
        </p:txBody>
      </p:sp>
    </p:spTree>
    <p:extLst>
      <p:ext uri="{BB962C8B-B14F-4D97-AF65-F5344CB8AC3E}">
        <p14:creationId xmlns:p14="http://schemas.microsoft.com/office/powerpoint/2010/main" val="397599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14398" y="832138"/>
            <a:ext cx="10277601" cy="1674786"/>
          </a:xfrm>
          <a:prstGeom prst="roundRect">
            <a:avLst/>
          </a:prstGeom>
          <a:solidFill>
            <a:schemeClr val="accent1"/>
          </a:solidFill>
        </p:spPr>
        <p:style>
          <a:lnRef idx="2">
            <a:schemeClr val="accent1"/>
          </a:lnRef>
          <a:fillRef idx="1">
            <a:schemeClr val="lt1"/>
          </a:fillRef>
          <a:effectRef idx="0">
            <a:schemeClr val="accent1"/>
          </a:effectRef>
          <a:fontRef idx="minor">
            <a:schemeClr val="dk1"/>
          </a:fontRef>
        </p:style>
        <p:txBody>
          <a:bodyPr/>
          <a:lstStyle/>
          <a:p>
            <a:pPr marL="203195" indent="0">
              <a:buNone/>
            </a:pPr>
            <a:r>
              <a:rPr lang="en-US" sz="2800">
                <a:solidFill>
                  <a:schemeClr val="bg1"/>
                </a:solidFill>
                <a:latin typeface="Arial" panose="020B0604020202020204" pitchFamily="34" charset="0"/>
                <a:ea typeface="Times New Roman" panose="02020603050405020304" pitchFamily="18" charset="0"/>
                <a:cs typeface="Arial" panose="020B0604020202020204" pitchFamily="34" charset="0"/>
              </a:rPr>
              <a:t>Bạn Hà đang ở ô tìm đường đến phòng chiếu phim . Biết rằng chỉ có thể đi từ một ô sang ô chung cạnh có chứa số nguyên tố. Em hãy giúp Hà đến được phòng chiếu phim nhé.</a:t>
            </a:r>
            <a:endParaRPr lang="en-US" sz="2800">
              <a:solidFill>
                <a:schemeClr val="bg1"/>
              </a:solidFill>
              <a:latin typeface="Arial" panose="020B0604020202020204" pitchFamily="34" charset="0"/>
              <a:cs typeface="Arial" panose="020B0604020202020204" pitchFamily="34" charset="0"/>
            </a:endParaRPr>
          </a:p>
        </p:txBody>
      </p:sp>
      <p:pic>
        <p:nvPicPr>
          <p:cNvPr id="4" name="Picture 24" descr="Happy girl cartoon Изображения - Stock by Pixl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0112" y="735176"/>
            <a:ext cx="1627034" cy="19718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3"/>
          <a:stretch>
            <a:fillRect/>
          </a:stretch>
        </p:blipFill>
        <p:spPr>
          <a:xfrm>
            <a:off x="1390051" y="2889956"/>
            <a:ext cx="6365416" cy="2450261"/>
          </a:xfrm>
          <a:prstGeom prst="rect">
            <a:avLst/>
          </a:prstGeom>
        </p:spPr>
      </p:pic>
      <p:sp>
        <p:nvSpPr>
          <p:cNvPr id="6" name="TextBox 5"/>
          <p:cNvSpPr txBox="1"/>
          <p:nvPr/>
        </p:nvSpPr>
        <p:spPr>
          <a:xfrm>
            <a:off x="5731567" y="2603886"/>
            <a:ext cx="4531022" cy="800219"/>
          </a:xfrm>
          <a:prstGeom prst="rect">
            <a:avLst/>
          </a:prstGeom>
          <a:noFill/>
        </p:spPr>
        <p:txBody>
          <a:bodyPr wrap="square" rtlCol="0">
            <a:spAutoFit/>
          </a:bodyPr>
          <a:lstStyle/>
          <a:p>
            <a:pPr lvl="0" algn="ctr"/>
            <a:r>
              <a:rPr lang="en-US" sz="2800" b="1">
                <a:solidFill>
                  <a:srgbClr val="000000"/>
                </a:solidFill>
                <a:latin typeface="Arial" panose="020B0604020202020204" pitchFamily="34" charset="0"/>
                <a:ea typeface="Times New Roman" panose="02020603050405020304" pitchFamily="18" charset="0"/>
                <a:cs typeface="Arial" panose="020B0604020202020204" pitchFamily="34" charset="0"/>
              </a:rPr>
              <a:t>Giải</a:t>
            </a:r>
            <a:endParaRPr lang="en-US" sz="2800" b="1">
              <a:latin typeface="Arial" panose="020B0604020202020204" pitchFamily="34" charset="0"/>
              <a:ea typeface="Times New Roman" panose="02020603050405020304" pitchFamily="18" charset="0"/>
              <a:cs typeface="Arial" panose="020B0604020202020204" pitchFamily="34" charset="0"/>
            </a:endParaRPr>
          </a:p>
          <a:p>
            <a:pPr algn="ctr"/>
            <a:endParaRPr lang="en-US">
              <a:latin typeface="Arial" panose="020B0604020202020204" pitchFamily="34" charset="0"/>
              <a:cs typeface="Arial" panose="020B0604020202020204" pitchFamily="34" charset="0"/>
            </a:endParaRPr>
          </a:p>
        </p:txBody>
      </p:sp>
      <p:pic>
        <p:nvPicPr>
          <p:cNvPr id="8" name="Picture 7" descr="Background pattern&#10;&#10;Description automatically generated">
            <a:extLst>
              <a:ext uri="{FF2B5EF4-FFF2-40B4-BE49-F238E27FC236}">
                <a16:creationId xmlns="" xmlns:a16="http://schemas.microsoft.com/office/drawing/2014/main" id="{EEA75D7F-8BEB-403A-A7C2-DC62D23C83A4}"/>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 xmlns:a1611="http://schemas.microsoft.com/office/drawing/2016/11/main" r:id="rId8"/>
              </a:ext>
            </a:extLst>
          </a:blip>
          <a:srcRect l="36012" r="14448" b="2"/>
          <a:stretch/>
        </p:blipFill>
        <p:spPr>
          <a:xfrm>
            <a:off x="10262589" y="4903414"/>
            <a:ext cx="1785542" cy="194805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9" name="Picture 8">
            <a:extLst>
              <a:ext uri="{FF2B5EF4-FFF2-40B4-BE49-F238E27FC236}">
                <a16:creationId xmlns="" xmlns:a16="http://schemas.microsoft.com/office/drawing/2014/main" id="{453B174F-EE32-44C0-AEBD-2414C6D6BB2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8819"/>
          <a:stretch/>
        </p:blipFill>
        <p:spPr>
          <a:xfrm>
            <a:off x="10192914" y="4903243"/>
            <a:ext cx="1692621" cy="1620577"/>
          </a:xfrm>
          <a:prstGeom prst="rect">
            <a:avLst/>
          </a:prstGeom>
        </p:spPr>
      </p:pic>
      <p:sp>
        <p:nvSpPr>
          <p:cNvPr id="10" name="!!4">
            <a:extLst>
              <a:ext uri="{FF2B5EF4-FFF2-40B4-BE49-F238E27FC236}">
                <a16:creationId xmlns="" xmlns:a16="http://schemas.microsoft.com/office/drawing/2014/main" id="{58E6D429-DC53-47C4-8036-1E9D12B8E28B}"/>
              </a:ext>
            </a:extLst>
          </p:cNvPr>
          <p:cNvSpPr/>
          <p:nvPr/>
        </p:nvSpPr>
        <p:spPr>
          <a:xfrm>
            <a:off x="6338467" y="99607"/>
            <a:ext cx="5971460" cy="493723"/>
          </a:xfrm>
          <a:prstGeom prst="round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t>HOẠT ĐỘNG VẬN DỤNG</a:t>
            </a:r>
          </a:p>
        </p:txBody>
      </p:sp>
    </p:spTree>
    <p:extLst>
      <p:ext uri="{BB962C8B-B14F-4D97-AF65-F5344CB8AC3E}">
        <p14:creationId xmlns:p14="http://schemas.microsoft.com/office/powerpoint/2010/main" val="265872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981200" y="942976"/>
          <a:ext cx="8226426" cy="4876800"/>
        </p:xfrm>
        <a:graphic>
          <a:graphicData uri="http://schemas.openxmlformats.org/drawingml/2006/table">
            <a:tbl>
              <a:tblPr firstRow="1" bandRow="1">
                <a:tableStyleId>{5C22544A-7EE6-4342-B048-85BDC9FD1C3A}</a:tableStyleId>
              </a:tblPr>
              <a:tblGrid>
                <a:gridCol w="1371071"/>
                <a:gridCol w="1371071"/>
                <a:gridCol w="1371071"/>
                <a:gridCol w="1371071"/>
                <a:gridCol w="1371071"/>
                <a:gridCol w="1371071"/>
              </a:tblGrid>
              <a:tr h="812800">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2 021</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43</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135</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105</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111</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89</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tr>
              <a:tr h="812800">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104</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251</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29</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31</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41</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57</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r>
              <a:tr h="812800">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73</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423</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23</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1</a:t>
                      </a:r>
                      <a:r>
                        <a:rPr lang="en-US" sz="2800" b="1" baseline="0" dirty="0" smtClean="0">
                          <a:solidFill>
                            <a:srgbClr val="002060"/>
                          </a:solidFill>
                          <a:latin typeface="Times New Roman" panose="02020603050405020304" pitchFamily="18" charset="0"/>
                          <a:cs typeface="Times New Roman" panose="02020603050405020304" pitchFamily="18" charset="0"/>
                        </a:rPr>
                        <a:t> 945</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17</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62</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r>
              <a:tr h="812800">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102</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13</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11</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81</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        2</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71</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r>
              <a:tr h="812800">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7</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19</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35</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51</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51</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63</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r>
              <a:tr h="812800">
                <a:tc>
                  <a:txBody>
                    <a:bodyPr/>
                    <a:lstStyle/>
                    <a:p>
                      <a:pPr algn="ct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5</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2 020</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37</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37</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1</a:t>
                      </a:r>
                      <a:r>
                        <a:rPr lang="en-US" sz="2800" b="1" baseline="0" dirty="0" smtClean="0">
                          <a:solidFill>
                            <a:srgbClr val="002060"/>
                          </a:solidFill>
                          <a:latin typeface="Times New Roman" panose="02020603050405020304" pitchFamily="18" charset="0"/>
                          <a:cs typeface="Times New Roman" panose="02020603050405020304" pitchFamily="18" charset="0"/>
                        </a:rPr>
                        <a:t> 975</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r>
            </a:tbl>
          </a:graphicData>
        </a:graphic>
      </p:graphicFrame>
      <p:pic>
        <p:nvPicPr>
          <p:cNvPr id="4100" name="Picture 4" descr="Ảnh động đẹp (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1"/>
            <a:ext cx="1219200" cy="423586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Ảnh động đẹp (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26040" y="15240"/>
            <a:ext cx="1371600" cy="4251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Ảnh động đẹp (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721"/>
            <a:ext cx="1371600" cy="42511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Ảnh động đẹp (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201400" y="1"/>
            <a:ext cx="1219200" cy="423586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Ảnh động đẹp (1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40" y="4296825"/>
            <a:ext cx="762000" cy="265261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Ảnh động đẹp (2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40" y="4235865"/>
            <a:ext cx="76200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Ảnh động trang trí (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5861993"/>
            <a:ext cx="3569970" cy="8667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Ảnh động trang trí (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366510" y="5901045"/>
            <a:ext cx="3569970" cy="8667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 action="ppaction://noaction"/>
          </p:cNvPr>
          <p:cNvPicPr/>
          <p:nvPr/>
        </p:nvPicPr>
        <p:blipFill rotWithShape="1">
          <a:blip r:embed="rId7"/>
          <a:srcRect l="15866" t="34778" r="46474" b="27594"/>
          <a:stretch/>
        </p:blipFill>
        <p:spPr bwMode="auto">
          <a:xfrm>
            <a:off x="7482840" y="3417878"/>
            <a:ext cx="792480" cy="723900"/>
          </a:xfrm>
          <a:prstGeom prst="rect">
            <a:avLst/>
          </a:prstGeom>
          <a:ln>
            <a:noFill/>
          </a:ln>
          <a:extLst>
            <a:ext uri="{53640926-AAD7-44D8-BBD7-CCE9431645EC}">
              <a14:shadowObscured xmlns:a14="http://schemas.microsoft.com/office/drawing/2010/main"/>
            </a:ext>
          </a:extLst>
        </p:spPr>
      </p:pic>
      <p:pic>
        <p:nvPicPr>
          <p:cNvPr id="19" name="Picture 18"/>
          <p:cNvPicPr/>
          <p:nvPr/>
        </p:nvPicPr>
        <p:blipFill rotWithShape="1">
          <a:blip r:embed="rId8"/>
          <a:srcRect t="63000" r="83814" b="23291"/>
          <a:stretch/>
        </p:blipFill>
        <p:spPr bwMode="auto">
          <a:xfrm>
            <a:off x="1996440" y="4221481"/>
            <a:ext cx="1333500" cy="746759"/>
          </a:xfrm>
          <a:prstGeom prst="rect">
            <a:avLst/>
          </a:prstGeom>
          <a:ln>
            <a:noFill/>
          </a:ln>
          <a:extLst>
            <a:ext uri="{53640926-AAD7-44D8-BBD7-CCE9431645EC}">
              <a14:shadowObscured xmlns:a14="http://schemas.microsoft.com/office/drawing/2010/main"/>
            </a:ext>
          </a:extLst>
        </p:spPr>
      </p:pic>
      <p:pic>
        <p:nvPicPr>
          <p:cNvPr id="4114" name="Picture 18" descr="Ảnh động Powerpoint CTU"/>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026920" y="4729469"/>
            <a:ext cx="106680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p:nvPr/>
        </p:nvPicPr>
        <p:blipFill rotWithShape="1">
          <a:blip r:embed="rId8"/>
          <a:srcRect l="16987" t="62144" r="66827" b="22178"/>
          <a:stretch/>
        </p:blipFill>
        <p:spPr bwMode="auto">
          <a:xfrm>
            <a:off x="3368040" y="4236721"/>
            <a:ext cx="1296352" cy="758190"/>
          </a:xfrm>
          <a:prstGeom prst="rect">
            <a:avLst/>
          </a:prstGeom>
          <a:ln>
            <a:noFill/>
          </a:ln>
          <a:extLst>
            <a:ext uri="{53640926-AAD7-44D8-BBD7-CCE9431645EC}">
              <a14:shadowObscured xmlns:a14="http://schemas.microsoft.com/office/drawing/2010/main"/>
            </a:ext>
          </a:extLst>
        </p:spPr>
      </p:pic>
      <p:pic>
        <p:nvPicPr>
          <p:cNvPr id="23" name="Picture 18" descr="Ảnh động Powerpoint CTU"/>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3927787"/>
            <a:ext cx="103632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p:nvPr/>
        </p:nvPicPr>
        <p:blipFill rotWithShape="1">
          <a:blip r:embed="rId8"/>
          <a:srcRect l="16987" t="47036" r="66666" b="37571"/>
          <a:stretch/>
        </p:blipFill>
        <p:spPr bwMode="auto">
          <a:xfrm>
            <a:off x="3383281" y="3417878"/>
            <a:ext cx="1296352" cy="803603"/>
          </a:xfrm>
          <a:prstGeom prst="rect">
            <a:avLst/>
          </a:prstGeom>
          <a:ln>
            <a:noFill/>
          </a:ln>
          <a:extLst>
            <a:ext uri="{53640926-AAD7-44D8-BBD7-CCE9431645EC}">
              <a14:shadowObscured xmlns:a14="http://schemas.microsoft.com/office/drawing/2010/main"/>
            </a:ext>
          </a:extLst>
        </p:spPr>
      </p:pic>
      <p:pic>
        <p:nvPicPr>
          <p:cNvPr id="26" name="Picture 18" descr="Ảnh động Powerpoint CTU"/>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383280" y="3916680"/>
            <a:ext cx="103632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p:nvPr/>
        </p:nvPicPr>
        <p:blipFill rotWithShape="1">
          <a:blip r:embed="rId8"/>
          <a:srcRect l="33173" t="46466" r="50480" b="37571"/>
          <a:stretch/>
        </p:blipFill>
        <p:spPr bwMode="auto">
          <a:xfrm>
            <a:off x="4664392" y="3398520"/>
            <a:ext cx="1399223" cy="781358"/>
          </a:xfrm>
          <a:prstGeom prst="rect">
            <a:avLst/>
          </a:prstGeom>
          <a:ln>
            <a:noFill/>
          </a:ln>
          <a:extLst>
            <a:ext uri="{53640926-AAD7-44D8-BBD7-CCE9431645EC}">
              <a14:shadowObscured xmlns:a14="http://schemas.microsoft.com/office/drawing/2010/main"/>
            </a:ext>
          </a:extLst>
        </p:spPr>
      </p:pic>
      <p:pic>
        <p:nvPicPr>
          <p:cNvPr id="28" name="Picture 18" descr="Ảnh động Powerpoint CTU"/>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413284" y="3124200"/>
            <a:ext cx="103632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p:nvPr/>
        </p:nvPicPr>
        <p:blipFill rotWithShape="1">
          <a:blip r:embed="rId8"/>
          <a:srcRect l="33494" t="31072" r="50480" b="53249"/>
          <a:stretch/>
        </p:blipFill>
        <p:spPr bwMode="auto">
          <a:xfrm>
            <a:off x="4698682" y="2578264"/>
            <a:ext cx="1375410" cy="795337"/>
          </a:xfrm>
          <a:prstGeom prst="rect">
            <a:avLst/>
          </a:prstGeom>
          <a:ln>
            <a:noFill/>
          </a:ln>
          <a:extLst>
            <a:ext uri="{53640926-AAD7-44D8-BBD7-CCE9431645EC}">
              <a14:shadowObscured xmlns:a14="http://schemas.microsoft.com/office/drawing/2010/main"/>
            </a:ext>
          </a:extLst>
        </p:spPr>
      </p:pic>
      <p:pic>
        <p:nvPicPr>
          <p:cNvPr id="29" name="Picture 18" descr="Ảnh động Powerpoint CTU"/>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767262" y="3138891"/>
            <a:ext cx="103632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p:nvPr/>
        </p:nvPicPr>
        <p:blipFill rotWithShape="1">
          <a:blip r:embed="rId8"/>
          <a:srcRect l="33494" t="15679" r="50160" b="68928"/>
          <a:stretch/>
        </p:blipFill>
        <p:spPr bwMode="auto">
          <a:xfrm>
            <a:off x="4679634" y="1777366"/>
            <a:ext cx="1416844" cy="766334"/>
          </a:xfrm>
          <a:prstGeom prst="rect">
            <a:avLst/>
          </a:prstGeom>
          <a:ln>
            <a:noFill/>
          </a:ln>
          <a:extLst>
            <a:ext uri="{53640926-AAD7-44D8-BBD7-CCE9431645EC}">
              <a14:shadowObscured xmlns:a14="http://schemas.microsoft.com/office/drawing/2010/main"/>
            </a:ext>
          </a:extLst>
        </p:spPr>
      </p:pic>
      <p:pic>
        <p:nvPicPr>
          <p:cNvPr id="31" name="Picture 18" descr="Ảnh động Powerpoint CTU"/>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781549" y="2284570"/>
            <a:ext cx="103632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p:nvPr/>
        </p:nvPicPr>
        <p:blipFill rotWithShape="1">
          <a:blip r:embed="rId8"/>
          <a:srcRect l="49840" t="15679" r="33813" b="68928"/>
          <a:stretch/>
        </p:blipFill>
        <p:spPr bwMode="auto">
          <a:xfrm>
            <a:off x="6097905" y="1788105"/>
            <a:ext cx="1384935" cy="740355"/>
          </a:xfrm>
          <a:prstGeom prst="rect">
            <a:avLst/>
          </a:prstGeom>
          <a:ln>
            <a:noFill/>
          </a:ln>
          <a:extLst>
            <a:ext uri="{53640926-AAD7-44D8-BBD7-CCE9431645EC}">
              <a14:shadowObscured xmlns:a14="http://schemas.microsoft.com/office/drawing/2010/main"/>
            </a:ext>
          </a:extLst>
        </p:spPr>
      </p:pic>
      <p:pic>
        <p:nvPicPr>
          <p:cNvPr id="33" name="Picture 18" descr="Ảnh động Powerpoint CTU"/>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833936" y="1462087"/>
            <a:ext cx="103632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p:nvPr/>
        </p:nvPicPr>
        <p:blipFill rotWithShape="1">
          <a:blip r:embed="rId8"/>
          <a:srcRect l="66507" t="15679" r="16986" b="68928"/>
          <a:stretch/>
        </p:blipFill>
        <p:spPr bwMode="auto">
          <a:xfrm>
            <a:off x="7482840" y="1777367"/>
            <a:ext cx="1371599" cy="751094"/>
          </a:xfrm>
          <a:prstGeom prst="rect">
            <a:avLst/>
          </a:prstGeom>
          <a:ln>
            <a:noFill/>
          </a:ln>
          <a:extLst>
            <a:ext uri="{53640926-AAD7-44D8-BBD7-CCE9431645EC}">
              <a14:shadowObscured xmlns:a14="http://schemas.microsoft.com/office/drawing/2010/main"/>
            </a:ext>
          </a:extLst>
        </p:spPr>
      </p:pic>
      <p:pic>
        <p:nvPicPr>
          <p:cNvPr id="35" name="Picture 18" descr="Ảnh động Powerpoint CTU"/>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156960" y="1447800"/>
            <a:ext cx="103632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p:nvPr/>
        </p:nvPicPr>
        <p:blipFill rotWithShape="1">
          <a:blip r:embed="rId8"/>
          <a:srcRect l="67308" t="31358" r="16506" b="53250"/>
          <a:stretch/>
        </p:blipFill>
        <p:spPr bwMode="auto">
          <a:xfrm>
            <a:off x="7482364" y="2581999"/>
            <a:ext cx="1372076" cy="776362"/>
          </a:xfrm>
          <a:prstGeom prst="rect">
            <a:avLst/>
          </a:prstGeom>
          <a:ln>
            <a:noFill/>
          </a:ln>
          <a:extLst>
            <a:ext uri="{53640926-AAD7-44D8-BBD7-CCE9431645EC}">
              <a14:shadowObscured xmlns:a14="http://schemas.microsoft.com/office/drawing/2010/main"/>
            </a:ext>
          </a:extLst>
        </p:spPr>
      </p:pic>
      <p:pic>
        <p:nvPicPr>
          <p:cNvPr id="37" name="Picture 18" descr="Ảnh động Powerpoint CTU"/>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29038" y="1447800"/>
            <a:ext cx="103632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p:cNvPicPr/>
          <p:nvPr/>
        </p:nvPicPr>
        <p:blipFill rotWithShape="1">
          <a:blip r:embed="rId8"/>
          <a:srcRect l="73638" t="47081" r="16506" b="37857"/>
          <a:stretch/>
        </p:blipFill>
        <p:spPr bwMode="auto">
          <a:xfrm>
            <a:off x="8275320" y="3411900"/>
            <a:ext cx="585788" cy="755044"/>
          </a:xfrm>
          <a:prstGeom prst="rect">
            <a:avLst/>
          </a:prstGeom>
          <a:ln>
            <a:noFill/>
          </a:ln>
          <a:extLst>
            <a:ext uri="{53640926-AAD7-44D8-BBD7-CCE9431645EC}">
              <a14:shadowObscured xmlns:a14="http://schemas.microsoft.com/office/drawing/2010/main"/>
            </a:ext>
          </a:extLst>
        </p:spPr>
      </p:pic>
      <p:pic>
        <p:nvPicPr>
          <p:cNvPr id="39" name="Picture 18" descr="Ảnh động Powerpoint CTU"/>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60945" y="2262985"/>
            <a:ext cx="1036320" cy="1095376"/>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6"/>
          <p:cNvSpPr txBox="1">
            <a:spLocks noChangeArrowheads="1"/>
          </p:cNvSpPr>
          <p:nvPr/>
        </p:nvSpPr>
        <p:spPr bwMode="auto">
          <a:xfrm>
            <a:off x="3429000" y="405825"/>
            <a:ext cx="5349239" cy="584775"/>
          </a:xfrm>
          <a:prstGeom prst="rect">
            <a:avLst/>
          </a:prstGeom>
          <a:solidFill>
            <a:srgbClr val="00FF00"/>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dirty="0" smtClean="0">
                <a:solidFill>
                  <a:srgbClr val="FF0000"/>
                </a:solidFill>
                <a:latin typeface="Times New Roman" pitchFamily="18" charset="0"/>
                <a:cs typeface="Times New Roman" pitchFamily="18" charset="0"/>
              </a:rPr>
              <a:t>RẠP CHIẾU PHIM</a:t>
            </a:r>
            <a:endParaRPr lang="en-US" sz="3200" b="1" dirty="0">
              <a:solidFill>
                <a:srgbClr val="FF0000"/>
              </a:solidFill>
              <a:latin typeface="Times New Roman" pitchFamily="18" charset="0"/>
              <a:cs typeface="Times New Roman" pitchFamily="18" charset="0"/>
            </a:endParaRPr>
          </a:p>
        </p:txBody>
      </p:sp>
      <p:pic>
        <p:nvPicPr>
          <p:cNvPr id="4108" name="Picture 12" descr="Ảnh động trang trí (4)"/>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828800" y="60958"/>
            <a:ext cx="8656320" cy="5334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xmlns="" id="{C639907D-17E8-4FDE-9C46-A7FBA34C0DF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9331" r="19842"/>
          <a:stretch/>
        </p:blipFill>
        <p:spPr>
          <a:xfrm>
            <a:off x="10911840" y="5140101"/>
            <a:ext cx="1246821" cy="1627720"/>
          </a:xfrm>
          <a:prstGeom prst="rect">
            <a:avLst/>
          </a:prstGeom>
        </p:spPr>
      </p:pic>
      <p:pic>
        <p:nvPicPr>
          <p:cNvPr id="43" name="Picture 42"/>
          <p:cNvPicPr/>
          <p:nvPr/>
        </p:nvPicPr>
        <p:blipFill rotWithShape="1">
          <a:blip r:embed="rId8"/>
          <a:srcRect l="17148" t="78104" r="66505" b="6503"/>
          <a:stretch/>
        </p:blipFill>
        <p:spPr bwMode="auto">
          <a:xfrm>
            <a:off x="3352800" y="5027296"/>
            <a:ext cx="1311592" cy="7803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125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0" fill="hold"/>
                                        <p:tgtEl>
                                          <p:spTgt spid="17"/>
                                        </p:tgtEl>
                                        <p:attrNameLst>
                                          <p:attrName>ppt_w</p:attrName>
                                        </p:attrNameLst>
                                      </p:cBhvr>
                                      <p:tavLst>
                                        <p:tav tm="0" fmla="#ppt_w*sin(2.5*pi*$)">
                                          <p:val>
                                            <p:fltVal val="0"/>
                                          </p:val>
                                        </p:tav>
                                        <p:tav tm="100000">
                                          <p:val>
                                            <p:fltVal val="1"/>
                                          </p:val>
                                        </p:tav>
                                      </p:tavLst>
                                    </p:anim>
                                    <p:anim calcmode="lin" valueType="num">
                                      <p:cBhvr>
                                        <p:cTn id="16" dur="5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4114"/>
                                        </p:tgtEl>
                                        <p:attrNameLst>
                                          <p:attrName>style.visibility</p:attrName>
                                        </p:attrNameLst>
                                      </p:cBhvr>
                                      <p:to>
                                        <p:strVal val="visible"/>
                                      </p:to>
                                    </p:set>
                                    <p:animEffect transition="in" filter="wipe(down)">
                                      <p:cBhvr>
                                        <p:cTn id="21" dur="580">
                                          <p:stCondLst>
                                            <p:cond delay="0"/>
                                          </p:stCondLst>
                                        </p:cTn>
                                        <p:tgtEl>
                                          <p:spTgt spid="4114"/>
                                        </p:tgtEl>
                                      </p:cBhvr>
                                    </p:animEffect>
                                    <p:anim calcmode="lin" valueType="num">
                                      <p:cBhvr>
                                        <p:cTn id="22" dur="1822" tmFilter="0,0; 0.14,0.36; 0.43,0.73; 0.71,0.91; 1.0,1.0">
                                          <p:stCondLst>
                                            <p:cond delay="0"/>
                                          </p:stCondLst>
                                        </p:cTn>
                                        <p:tgtEl>
                                          <p:spTgt spid="411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11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11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11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114"/>
                                        </p:tgtEl>
                                        <p:attrNameLst>
                                          <p:attrName>ppt_y</p:attrName>
                                        </p:attrNameLst>
                                      </p:cBhvr>
                                      <p:tavLst>
                                        <p:tav tm="0" fmla="#ppt_y-sin(pi*$)/81">
                                          <p:val>
                                            <p:fltVal val="0"/>
                                          </p:val>
                                        </p:tav>
                                        <p:tav tm="100000">
                                          <p:val>
                                            <p:fltVal val="1"/>
                                          </p:val>
                                        </p:tav>
                                      </p:tavLst>
                                    </p:anim>
                                    <p:animScale>
                                      <p:cBhvr>
                                        <p:cTn id="27" dur="26">
                                          <p:stCondLst>
                                            <p:cond delay="650"/>
                                          </p:stCondLst>
                                        </p:cTn>
                                        <p:tgtEl>
                                          <p:spTgt spid="4114"/>
                                        </p:tgtEl>
                                      </p:cBhvr>
                                      <p:to x="100000" y="60000"/>
                                    </p:animScale>
                                    <p:animScale>
                                      <p:cBhvr>
                                        <p:cTn id="28" dur="166" decel="50000">
                                          <p:stCondLst>
                                            <p:cond delay="676"/>
                                          </p:stCondLst>
                                        </p:cTn>
                                        <p:tgtEl>
                                          <p:spTgt spid="4114"/>
                                        </p:tgtEl>
                                      </p:cBhvr>
                                      <p:to x="100000" y="100000"/>
                                    </p:animScale>
                                    <p:animScale>
                                      <p:cBhvr>
                                        <p:cTn id="29" dur="26">
                                          <p:stCondLst>
                                            <p:cond delay="1312"/>
                                          </p:stCondLst>
                                        </p:cTn>
                                        <p:tgtEl>
                                          <p:spTgt spid="4114"/>
                                        </p:tgtEl>
                                      </p:cBhvr>
                                      <p:to x="100000" y="80000"/>
                                    </p:animScale>
                                    <p:animScale>
                                      <p:cBhvr>
                                        <p:cTn id="30" dur="166" decel="50000">
                                          <p:stCondLst>
                                            <p:cond delay="1338"/>
                                          </p:stCondLst>
                                        </p:cTn>
                                        <p:tgtEl>
                                          <p:spTgt spid="4114"/>
                                        </p:tgtEl>
                                      </p:cBhvr>
                                      <p:to x="100000" y="100000"/>
                                    </p:animScale>
                                    <p:animScale>
                                      <p:cBhvr>
                                        <p:cTn id="31" dur="26">
                                          <p:stCondLst>
                                            <p:cond delay="1642"/>
                                          </p:stCondLst>
                                        </p:cTn>
                                        <p:tgtEl>
                                          <p:spTgt spid="4114"/>
                                        </p:tgtEl>
                                      </p:cBhvr>
                                      <p:to x="100000" y="90000"/>
                                    </p:animScale>
                                    <p:animScale>
                                      <p:cBhvr>
                                        <p:cTn id="32" dur="166" decel="50000">
                                          <p:stCondLst>
                                            <p:cond delay="1668"/>
                                          </p:stCondLst>
                                        </p:cTn>
                                        <p:tgtEl>
                                          <p:spTgt spid="4114"/>
                                        </p:tgtEl>
                                      </p:cBhvr>
                                      <p:to x="100000" y="100000"/>
                                    </p:animScale>
                                    <p:animScale>
                                      <p:cBhvr>
                                        <p:cTn id="33" dur="26">
                                          <p:stCondLst>
                                            <p:cond delay="1808"/>
                                          </p:stCondLst>
                                        </p:cTn>
                                        <p:tgtEl>
                                          <p:spTgt spid="4114"/>
                                        </p:tgtEl>
                                      </p:cBhvr>
                                      <p:to x="100000" y="95000"/>
                                    </p:animScale>
                                    <p:animScale>
                                      <p:cBhvr>
                                        <p:cTn id="34" dur="166" decel="50000">
                                          <p:stCondLst>
                                            <p:cond delay="1834"/>
                                          </p:stCondLst>
                                        </p:cTn>
                                        <p:tgtEl>
                                          <p:spTgt spid="4114"/>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7" presetClass="exit" presetSubtype="10" fill="hold" nodeType="clickEffect">
                                  <p:stCondLst>
                                    <p:cond delay="0"/>
                                  </p:stCondLst>
                                  <p:childTnLst>
                                    <p:anim calcmode="lin" valueType="num">
                                      <p:cBhvr>
                                        <p:cTn id="42" dur="500"/>
                                        <p:tgtEl>
                                          <p:spTgt spid="19"/>
                                        </p:tgtEl>
                                        <p:attrNameLst>
                                          <p:attrName>ppt_w</p:attrName>
                                        </p:attrNameLst>
                                      </p:cBhvr>
                                      <p:tavLst>
                                        <p:tav tm="0">
                                          <p:val>
                                            <p:strVal val="ppt_w"/>
                                          </p:val>
                                        </p:tav>
                                        <p:tav tm="100000">
                                          <p:val>
                                            <p:fltVal val="0"/>
                                          </p:val>
                                        </p:tav>
                                      </p:tavLst>
                                    </p:anim>
                                    <p:anim calcmode="lin" valueType="num">
                                      <p:cBhvr>
                                        <p:cTn id="43" dur="500"/>
                                        <p:tgtEl>
                                          <p:spTgt spid="19"/>
                                        </p:tgtEl>
                                        <p:attrNameLst>
                                          <p:attrName>ppt_h</p:attrName>
                                        </p:attrNameLst>
                                      </p:cBhvr>
                                      <p:tavLst>
                                        <p:tav tm="0">
                                          <p:val>
                                            <p:strVal val="ppt_h"/>
                                          </p:val>
                                        </p:tav>
                                        <p:tav tm="100000">
                                          <p:val>
                                            <p:strVal val="ppt_h"/>
                                          </p:val>
                                        </p:tav>
                                      </p:tavLst>
                                    </p:anim>
                                    <p:set>
                                      <p:cBhvr>
                                        <p:cTn id="44" dur="1" fill="hold">
                                          <p:stCondLst>
                                            <p:cond delay="499"/>
                                          </p:stCondLst>
                                        </p:cTn>
                                        <p:tgtEl>
                                          <p:spTgt spid="19"/>
                                        </p:tgtEl>
                                        <p:attrNameLst>
                                          <p:attrName>style.visibility</p:attrName>
                                        </p:attrNameLst>
                                      </p:cBhvr>
                                      <p:to>
                                        <p:strVal val="hidden"/>
                                      </p:to>
                                    </p:set>
                                  </p:childTnLst>
                                </p:cTn>
                              </p:par>
                              <p:par>
                                <p:cTn id="45" presetID="42" presetClass="path" presetSubtype="0" accel="50000" decel="50000" fill="hold" nodeType="withEffect">
                                  <p:stCondLst>
                                    <p:cond delay="0"/>
                                  </p:stCondLst>
                                  <p:childTnLst>
                                    <p:animMotion origin="layout" path="M 3.95833E-6 -4.44444E-6 L 0.00247 -0.11388 " pathEditMode="relative" rAng="0" ptsTypes="AA">
                                      <p:cBhvr>
                                        <p:cTn id="46" dur="2000" fill="hold"/>
                                        <p:tgtEl>
                                          <p:spTgt spid="4114"/>
                                        </p:tgtEl>
                                        <p:attrNameLst>
                                          <p:attrName>ppt_x</p:attrName>
                                          <p:attrName>ppt_y</p:attrName>
                                        </p:attrNameLst>
                                      </p:cBhvr>
                                      <p:rCtr x="117" y="-5694"/>
                                    </p:animMotion>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xit" presetSubtype="32" fill="hold" nodeType="clickEffect">
                                  <p:stCondLst>
                                    <p:cond delay="0"/>
                                  </p:stCondLst>
                                  <p:childTnLst>
                                    <p:anim calcmode="lin" valueType="num">
                                      <p:cBhvr>
                                        <p:cTn id="57" dur="500"/>
                                        <p:tgtEl>
                                          <p:spTgt spid="22"/>
                                        </p:tgtEl>
                                        <p:attrNameLst>
                                          <p:attrName>ppt_w</p:attrName>
                                        </p:attrNameLst>
                                      </p:cBhvr>
                                      <p:tavLst>
                                        <p:tav tm="0">
                                          <p:val>
                                            <p:strVal val="ppt_w"/>
                                          </p:val>
                                        </p:tav>
                                        <p:tav tm="100000">
                                          <p:val>
                                            <p:fltVal val="0"/>
                                          </p:val>
                                        </p:tav>
                                      </p:tavLst>
                                    </p:anim>
                                    <p:anim calcmode="lin" valueType="num">
                                      <p:cBhvr>
                                        <p:cTn id="58" dur="500"/>
                                        <p:tgtEl>
                                          <p:spTgt spid="22"/>
                                        </p:tgtEl>
                                        <p:attrNameLst>
                                          <p:attrName>ppt_h</p:attrName>
                                        </p:attrNameLst>
                                      </p:cBhvr>
                                      <p:tavLst>
                                        <p:tav tm="0">
                                          <p:val>
                                            <p:strVal val="ppt_h"/>
                                          </p:val>
                                        </p:tav>
                                        <p:tav tm="100000">
                                          <p:val>
                                            <p:fltVal val="0"/>
                                          </p:val>
                                        </p:tav>
                                      </p:tavLst>
                                    </p:anim>
                                    <p:set>
                                      <p:cBhvr>
                                        <p:cTn id="59" dur="1" fill="hold">
                                          <p:stCondLst>
                                            <p:cond delay="499"/>
                                          </p:stCondLst>
                                        </p:cTn>
                                        <p:tgtEl>
                                          <p:spTgt spid="22"/>
                                        </p:tgtEl>
                                        <p:attrNameLst>
                                          <p:attrName>style.visibility</p:attrName>
                                        </p:attrNameLst>
                                      </p:cBhvr>
                                      <p:to>
                                        <p:strVal val="hidden"/>
                                      </p:to>
                                    </p:set>
                                  </p:childTnLst>
                                </p:cTn>
                              </p:par>
                              <p:par>
                                <p:cTn id="60" presetID="23" presetClass="exit" presetSubtype="32" fill="hold" nodeType="withEffect">
                                  <p:stCondLst>
                                    <p:cond delay="0"/>
                                  </p:stCondLst>
                                  <p:childTnLst>
                                    <p:anim calcmode="lin" valueType="num">
                                      <p:cBhvr>
                                        <p:cTn id="61" dur="500"/>
                                        <p:tgtEl>
                                          <p:spTgt spid="4114"/>
                                        </p:tgtEl>
                                        <p:attrNameLst>
                                          <p:attrName>ppt_w</p:attrName>
                                        </p:attrNameLst>
                                      </p:cBhvr>
                                      <p:tavLst>
                                        <p:tav tm="0">
                                          <p:val>
                                            <p:strVal val="ppt_w"/>
                                          </p:val>
                                        </p:tav>
                                        <p:tav tm="100000">
                                          <p:val>
                                            <p:fltVal val="0"/>
                                          </p:val>
                                        </p:tav>
                                      </p:tavLst>
                                    </p:anim>
                                    <p:anim calcmode="lin" valueType="num">
                                      <p:cBhvr>
                                        <p:cTn id="62" dur="500"/>
                                        <p:tgtEl>
                                          <p:spTgt spid="4114"/>
                                        </p:tgtEl>
                                        <p:attrNameLst>
                                          <p:attrName>ppt_h</p:attrName>
                                        </p:attrNameLst>
                                      </p:cBhvr>
                                      <p:tavLst>
                                        <p:tav tm="0">
                                          <p:val>
                                            <p:strVal val="ppt_h"/>
                                          </p:val>
                                        </p:tav>
                                        <p:tav tm="100000">
                                          <p:val>
                                            <p:fltVal val="0"/>
                                          </p:val>
                                        </p:tav>
                                      </p:tavLst>
                                    </p:anim>
                                    <p:set>
                                      <p:cBhvr>
                                        <p:cTn id="63" dur="1" fill="hold">
                                          <p:stCondLst>
                                            <p:cond delay="499"/>
                                          </p:stCondLst>
                                        </p:cTn>
                                        <p:tgtEl>
                                          <p:spTgt spid="4114"/>
                                        </p:tgtEl>
                                        <p:attrNameLst>
                                          <p:attrName>style.visibility</p:attrName>
                                        </p:attrNameLst>
                                      </p:cBhvr>
                                      <p:to>
                                        <p:strVal val="hidden"/>
                                      </p:to>
                                    </p:set>
                                  </p:childTnLst>
                                </p:cTn>
                              </p:par>
                              <p:par>
                                <p:cTn id="64" presetID="26" presetClass="entr" presetSubtype="0" fill="hold"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80">
                                          <p:stCondLst>
                                            <p:cond delay="0"/>
                                          </p:stCondLst>
                                        </p:cTn>
                                        <p:tgtEl>
                                          <p:spTgt spid="23"/>
                                        </p:tgtEl>
                                      </p:cBhvr>
                                    </p:animEffect>
                                    <p:anim calcmode="lin" valueType="num">
                                      <p:cBhvr>
                                        <p:cTn id="67"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72" dur="26">
                                          <p:stCondLst>
                                            <p:cond delay="650"/>
                                          </p:stCondLst>
                                        </p:cTn>
                                        <p:tgtEl>
                                          <p:spTgt spid="23"/>
                                        </p:tgtEl>
                                      </p:cBhvr>
                                      <p:to x="100000" y="60000"/>
                                    </p:animScale>
                                    <p:animScale>
                                      <p:cBhvr>
                                        <p:cTn id="73" dur="166" decel="50000">
                                          <p:stCondLst>
                                            <p:cond delay="676"/>
                                          </p:stCondLst>
                                        </p:cTn>
                                        <p:tgtEl>
                                          <p:spTgt spid="23"/>
                                        </p:tgtEl>
                                      </p:cBhvr>
                                      <p:to x="100000" y="100000"/>
                                    </p:animScale>
                                    <p:animScale>
                                      <p:cBhvr>
                                        <p:cTn id="74" dur="26">
                                          <p:stCondLst>
                                            <p:cond delay="1312"/>
                                          </p:stCondLst>
                                        </p:cTn>
                                        <p:tgtEl>
                                          <p:spTgt spid="23"/>
                                        </p:tgtEl>
                                      </p:cBhvr>
                                      <p:to x="100000" y="80000"/>
                                    </p:animScale>
                                    <p:animScale>
                                      <p:cBhvr>
                                        <p:cTn id="75" dur="166" decel="50000">
                                          <p:stCondLst>
                                            <p:cond delay="1338"/>
                                          </p:stCondLst>
                                        </p:cTn>
                                        <p:tgtEl>
                                          <p:spTgt spid="23"/>
                                        </p:tgtEl>
                                      </p:cBhvr>
                                      <p:to x="100000" y="100000"/>
                                    </p:animScale>
                                    <p:animScale>
                                      <p:cBhvr>
                                        <p:cTn id="76" dur="26">
                                          <p:stCondLst>
                                            <p:cond delay="1642"/>
                                          </p:stCondLst>
                                        </p:cTn>
                                        <p:tgtEl>
                                          <p:spTgt spid="23"/>
                                        </p:tgtEl>
                                      </p:cBhvr>
                                      <p:to x="100000" y="90000"/>
                                    </p:animScale>
                                    <p:animScale>
                                      <p:cBhvr>
                                        <p:cTn id="77" dur="166" decel="50000">
                                          <p:stCondLst>
                                            <p:cond delay="1668"/>
                                          </p:stCondLst>
                                        </p:cTn>
                                        <p:tgtEl>
                                          <p:spTgt spid="23"/>
                                        </p:tgtEl>
                                      </p:cBhvr>
                                      <p:to x="100000" y="100000"/>
                                    </p:animScale>
                                    <p:animScale>
                                      <p:cBhvr>
                                        <p:cTn id="78" dur="26">
                                          <p:stCondLst>
                                            <p:cond delay="1808"/>
                                          </p:stCondLst>
                                        </p:cTn>
                                        <p:tgtEl>
                                          <p:spTgt spid="23"/>
                                        </p:tgtEl>
                                      </p:cBhvr>
                                      <p:to x="100000" y="95000"/>
                                    </p:animScale>
                                    <p:animScale>
                                      <p:cBhvr>
                                        <p:cTn id="79" dur="166" decel="50000">
                                          <p:stCondLst>
                                            <p:cond delay="1834"/>
                                          </p:stCondLst>
                                        </p:cTn>
                                        <p:tgtEl>
                                          <p:spTgt spid="23"/>
                                        </p:tgtEl>
                                      </p:cBhvr>
                                      <p:to x="100000" y="100000"/>
                                    </p:animScale>
                                  </p:childTnLst>
                                </p:cTn>
                              </p:par>
                              <p:par>
                                <p:cTn id="80" presetID="42" presetClass="path" presetSubtype="0" accel="50000" decel="50000" fill="hold" nodeType="withEffect">
                                  <p:stCondLst>
                                    <p:cond delay="0"/>
                                  </p:stCondLst>
                                  <p:childTnLst>
                                    <p:animMotion origin="layout" path="M 2.08333E-6 3.7037E-6 L 0.11133 3.7037E-6 " pathEditMode="relative" rAng="0" ptsTypes="AA">
                                      <p:cBhvr>
                                        <p:cTn id="81" dur="2000" fill="hold"/>
                                        <p:tgtEl>
                                          <p:spTgt spid="23"/>
                                        </p:tgtEl>
                                        <p:attrNameLst>
                                          <p:attrName>ppt_x</p:attrName>
                                          <p:attrName>ppt_y</p:attrName>
                                        </p:attrNameLst>
                                      </p:cBhvr>
                                      <p:rCtr x="5560" y="0"/>
                                    </p:animMotion>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24"/>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23" presetClass="exit" presetSubtype="32" fill="hold" nodeType="clickEffect">
                                  <p:stCondLst>
                                    <p:cond delay="0"/>
                                  </p:stCondLst>
                                  <p:childTnLst>
                                    <p:anim calcmode="lin" valueType="num">
                                      <p:cBhvr>
                                        <p:cTn id="89" dur="500"/>
                                        <p:tgtEl>
                                          <p:spTgt spid="24"/>
                                        </p:tgtEl>
                                        <p:attrNameLst>
                                          <p:attrName>ppt_w</p:attrName>
                                        </p:attrNameLst>
                                      </p:cBhvr>
                                      <p:tavLst>
                                        <p:tav tm="0">
                                          <p:val>
                                            <p:strVal val="ppt_w"/>
                                          </p:val>
                                        </p:tav>
                                        <p:tav tm="100000">
                                          <p:val>
                                            <p:fltVal val="0"/>
                                          </p:val>
                                        </p:tav>
                                      </p:tavLst>
                                    </p:anim>
                                    <p:anim calcmode="lin" valueType="num">
                                      <p:cBhvr>
                                        <p:cTn id="90" dur="500"/>
                                        <p:tgtEl>
                                          <p:spTgt spid="24"/>
                                        </p:tgtEl>
                                        <p:attrNameLst>
                                          <p:attrName>ppt_h</p:attrName>
                                        </p:attrNameLst>
                                      </p:cBhvr>
                                      <p:tavLst>
                                        <p:tav tm="0">
                                          <p:val>
                                            <p:strVal val="ppt_h"/>
                                          </p:val>
                                        </p:tav>
                                        <p:tav tm="100000">
                                          <p:val>
                                            <p:fltVal val="0"/>
                                          </p:val>
                                        </p:tav>
                                      </p:tavLst>
                                    </p:anim>
                                    <p:set>
                                      <p:cBhvr>
                                        <p:cTn id="91" dur="1" fill="hold">
                                          <p:stCondLst>
                                            <p:cond delay="499"/>
                                          </p:stCondLst>
                                        </p:cTn>
                                        <p:tgtEl>
                                          <p:spTgt spid="24"/>
                                        </p:tgtEl>
                                        <p:attrNameLst>
                                          <p:attrName>style.visibility</p:attrName>
                                        </p:attrNameLst>
                                      </p:cBhvr>
                                      <p:to>
                                        <p:strVal val="hidden"/>
                                      </p:to>
                                    </p:set>
                                  </p:childTnLst>
                                </p:cTn>
                              </p:par>
                              <p:par>
                                <p:cTn id="92" presetID="53" presetClass="exit" presetSubtype="32" fill="hold" nodeType="withEffect">
                                  <p:stCondLst>
                                    <p:cond delay="0"/>
                                  </p:stCondLst>
                                  <p:childTnLst>
                                    <p:anim calcmode="lin" valueType="num">
                                      <p:cBhvr>
                                        <p:cTn id="93" dur="500"/>
                                        <p:tgtEl>
                                          <p:spTgt spid="23"/>
                                        </p:tgtEl>
                                        <p:attrNameLst>
                                          <p:attrName>ppt_w</p:attrName>
                                        </p:attrNameLst>
                                      </p:cBhvr>
                                      <p:tavLst>
                                        <p:tav tm="0">
                                          <p:val>
                                            <p:strVal val="ppt_w"/>
                                          </p:val>
                                        </p:tav>
                                        <p:tav tm="100000">
                                          <p:val>
                                            <p:fltVal val="0"/>
                                          </p:val>
                                        </p:tav>
                                      </p:tavLst>
                                    </p:anim>
                                    <p:anim calcmode="lin" valueType="num">
                                      <p:cBhvr>
                                        <p:cTn id="94" dur="500"/>
                                        <p:tgtEl>
                                          <p:spTgt spid="23"/>
                                        </p:tgtEl>
                                        <p:attrNameLst>
                                          <p:attrName>ppt_h</p:attrName>
                                        </p:attrNameLst>
                                      </p:cBhvr>
                                      <p:tavLst>
                                        <p:tav tm="0">
                                          <p:val>
                                            <p:strVal val="ppt_h"/>
                                          </p:val>
                                        </p:tav>
                                        <p:tav tm="100000">
                                          <p:val>
                                            <p:fltVal val="0"/>
                                          </p:val>
                                        </p:tav>
                                      </p:tavLst>
                                    </p:anim>
                                    <p:animEffect transition="out" filter="fade">
                                      <p:cBhvr>
                                        <p:cTn id="95" dur="500"/>
                                        <p:tgtEl>
                                          <p:spTgt spid="23"/>
                                        </p:tgtEl>
                                      </p:cBhvr>
                                    </p:animEffect>
                                    <p:set>
                                      <p:cBhvr>
                                        <p:cTn id="96" dur="1" fill="hold">
                                          <p:stCondLst>
                                            <p:cond delay="499"/>
                                          </p:stCondLst>
                                        </p:cTn>
                                        <p:tgtEl>
                                          <p:spTgt spid="23"/>
                                        </p:tgtEl>
                                        <p:attrNameLst>
                                          <p:attrName>style.visibility</p:attrName>
                                        </p:attrNameLst>
                                      </p:cBhvr>
                                      <p:to>
                                        <p:strVal val="hidden"/>
                                      </p:to>
                                    </p:set>
                                  </p:childTnLst>
                                </p:cTn>
                              </p:par>
                              <p:par>
                                <p:cTn id="97" presetID="53" presetClass="entr" presetSubtype="16" fill="hold" nodeType="with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childTnLst>
                                </p:cTn>
                              </p:par>
                              <p:par>
                                <p:cTn id="102" presetID="42" presetClass="path" presetSubtype="0" accel="50000" decel="50000" fill="hold" nodeType="withEffect">
                                  <p:stCondLst>
                                    <p:cond delay="0"/>
                                  </p:stCondLst>
                                  <p:childTnLst>
                                    <p:animMotion origin="layout" path="M -1.875E-6 4.44444E-6 L 0.0013 -0.12477 " pathEditMode="relative" rAng="0" ptsTypes="AA">
                                      <p:cBhvr>
                                        <p:cTn id="103" dur="2000" fill="hold"/>
                                        <p:tgtEl>
                                          <p:spTgt spid="26"/>
                                        </p:tgtEl>
                                        <p:attrNameLst>
                                          <p:attrName>ppt_x</p:attrName>
                                          <p:attrName>ppt_y</p:attrName>
                                        </p:attrNameLst>
                                      </p:cBhvr>
                                      <p:rCtr x="65" y="-6250"/>
                                    </p:animMotion>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27"/>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23" presetClass="exit" presetSubtype="32" fill="hold" nodeType="clickEffect">
                                  <p:stCondLst>
                                    <p:cond delay="0"/>
                                  </p:stCondLst>
                                  <p:childTnLst>
                                    <p:anim calcmode="lin" valueType="num">
                                      <p:cBhvr>
                                        <p:cTn id="111" dur="500"/>
                                        <p:tgtEl>
                                          <p:spTgt spid="27"/>
                                        </p:tgtEl>
                                        <p:attrNameLst>
                                          <p:attrName>ppt_w</p:attrName>
                                        </p:attrNameLst>
                                      </p:cBhvr>
                                      <p:tavLst>
                                        <p:tav tm="0">
                                          <p:val>
                                            <p:strVal val="ppt_w"/>
                                          </p:val>
                                        </p:tav>
                                        <p:tav tm="100000">
                                          <p:val>
                                            <p:fltVal val="0"/>
                                          </p:val>
                                        </p:tav>
                                      </p:tavLst>
                                    </p:anim>
                                    <p:anim calcmode="lin" valueType="num">
                                      <p:cBhvr>
                                        <p:cTn id="112" dur="500"/>
                                        <p:tgtEl>
                                          <p:spTgt spid="27"/>
                                        </p:tgtEl>
                                        <p:attrNameLst>
                                          <p:attrName>ppt_h</p:attrName>
                                        </p:attrNameLst>
                                      </p:cBhvr>
                                      <p:tavLst>
                                        <p:tav tm="0">
                                          <p:val>
                                            <p:strVal val="ppt_h"/>
                                          </p:val>
                                        </p:tav>
                                        <p:tav tm="100000">
                                          <p:val>
                                            <p:fltVal val="0"/>
                                          </p:val>
                                        </p:tav>
                                      </p:tavLst>
                                    </p:anim>
                                    <p:set>
                                      <p:cBhvr>
                                        <p:cTn id="113" dur="1" fill="hold">
                                          <p:stCondLst>
                                            <p:cond delay="499"/>
                                          </p:stCondLst>
                                        </p:cTn>
                                        <p:tgtEl>
                                          <p:spTgt spid="27"/>
                                        </p:tgtEl>
                                        <p:attrNameLst>
                                          <p:attrName>style.visibility</p:attrName>
                                        </p:attrNameLst>
                                      </p:cBhvr>
                                      <p:to>
                                        <p:strVal val="hidden"/>
                                      </p:to>
                                    </p:set>
                                  </p:childTnLst>
                                </p:cTn>
                              </p:par>
                              <p:par>
                                <p:cTn id="114" presetID="17" presetClass="exit" presetSubtype="10" fill="hold" nodeType="withEffect">
                                  <p:stCondLst>
                                    <p:cond delay="0"/>
                                  </p:stCondLst>
                                  <p:childTnLst>
                                    <p:anim calcmode="lin" valueType="num">
                                      <p:cBhvr>
                                        <p:cTn id="115" dur="500"/>
                                        <p:tgtEl>
                                          <p:spTgt spid="26"/>
                                        </p:tgtEl>
                                        <p:attrNameLst>
                                          <p:attrName>ppt_w</p:attrName>
                                        </p:attrNameLst>
                                      </p:cBhvr>
                                      <p:tavLst>
                                        <p:tav tm="0">
                                          <p:val>
                                            <p:strVal val="ppt_w"/>
                                          </p:val>
                                        </p:tav>
                                        <p:tav tm="100000">
                                          <p:val>
                                            <p:fltVal val="0"/>
                                          </p:val>
                                        </p:tav>
                                      </p:tavLst>
                                    </p:anim>
                                    <p:anim calcmode="lin" valueType="num">
                                      <p:cBhvr>
                                        <p:cTn id="116" dur="500"/>
                                        <p:tgtEl>
                                          <p:spTgt spid="26"/>
                                        </p:tgtEl>
                                        <p:attrNameLst>
                                          <p:attrName>ppt_h</p:attrName>
                                        </p:attrNameLst>
                                      </p:cBhvr>
                                      <p:tavLst>
                                        <p:tav tm="0">
                                          <p:val>
                                            <p:strVal val="ppt_h"/>
                                          </p:val>
                                        </p:tav>
                                        <p:tav tm="100000">
                                          <p:val>
                                            <p:strVal val="ppt_h"/>
                                          </p:val>
                                        </p:tav>
                                      </p:tavLst>
                                    </p:anim>
                                    <p:set>
                                      <p:cBhvr>
                                        <p:cTn id="117" dur="1" fill="hold">
                                          <p:stCondLst>
                                            <p:cond delay="499"/>
                                          </p:stCondLst>
                                        </p:cTn>
                                        <p:tgtEl>
                                          <p:spTgt spid="26"/>
                                        </p:tgtEl>
                                        <p:attrNameLst>
                                          <p:attrName>style.visibility</p:attrName>
                                        </p:attrNameLst>
                                      </p:cBhvr>
                                      <p:to>
                                        <p:strVal val="hidden"/>
                                      </p:to>
                                    </p:set>
                                  </p:childTnLst>
                                </p:cTn>
                              </p:par>
                              <p:par>
                                <p:cTn id="118" presetID="53" presetClass="entr" presetSubtype="16" fill="hold" nodeType="withEffect">
                                  <p:stCondLst>
                                    <p:cond delay="0"/>
                                  </p:stCondLst>
                                  <p:childTnLst>
                                    <p:set>
                                      <p:cBhvr>
                                        <p:cTn id="119" dur="1" fill="hold">
                                          <p:stCondLst>
                                            <p:cond delay="0"/>
                                          </p:stCondLst>
                                        </p:cTn>
                                        <p:tgtEl>
                                          <p:spTgt spid="28"/>
                                        </p:tgtEl>
                                        <p:attrNameLst>
                                          <p:attrName>style.visibility</p:attrName>
                                        </p:attrNameLst>
                                      </p:cBhvr>
                                      <p:to>
                                        <p:strVal val="visible"/>
                                      </p:to>
                                    </p:set>
                                    <p:anim calcmode="lin" valueType="num">
                                      <p:cBhvr>
                                        <p:cTn id="120" dur="500" fill="hold"/>
                                        <p:tgtEl>
                                          <p:spTgt spid="28"/>
                                        </p:tgtEl>
                                        <p:attrNameLst>
                                          <p:attrName>ppt_w</p:attrName>
                                        </p:attrNameLst>
                                      </p:cBhvr>
                                      <p:tavLst>
                                        <p:tav tm="0">
                                          <p:val>
                                            <p:fltVal val="0"/>
                                          </p:val>
                                        </p:tav>
                                        <p:tav tm="100000">
                                          <p:val>
                                            <p:strVal val="#ppt_w"/>
                                          </p:val>
                                        </p:tav>
                                      </p:tavLst>
                                    </p:anim>
                                    <p:anim calcmode="lin" valueType="num">
                                      <p:cBhvr>
                                        <p:cTn id="121" dur="500" fill="hold"/>
                                        <p:tgtEl>
                                          <p:spTgt spid="28"/>
                                        </p:tgtEl>
                                        <p:attrNameLst>
                                          <p:attrName>ppt_h</p:attrName>
                                        </p:attrNameLst>
                                      </p:cBhvr>
                                      <p:tavLst>
                                        <p:tav tm="0">
                                          <p:val>
                                            <p:fltVal val="0"/>
                                          </p:val>
                                        </p:tav>
                                        <p:tav tm="100000">
                                          <p:val>
                                            <p:strVal val="#ppt_h"/>
                                          </p:val>
                                        </p:tav>
                                      </p:tavLst>
                                    </p:anim>
                                    <p:animEffect transition="in" filter="fade">
                                      <p:cBhvr>
                                        <p:cTn id="122" dur="500"/>
                                        <p:tgtEl>
                                          <p:spTgt spid="28"/>
                                        </p:tgtEl>
                                      </p:cBhvr>
                                    </p:animEffect>
                                  </p:childTnLst>
                                </p:cTn>
                              </p:par>
                              <p:par>
                                <p:cTn id="123" presetID="42" presetClass="path" presetSubtype="0" accel="50000" decel="50000" fill="hold" nodeType="withEffect">
                                  <p:stCondLst>
                                    <p:cond delay="0"/>
                                  </p:stCondLst>
                                  <p:childTnLst>
                                    <p:animMotion origin="layout" path="M 4.16667E-6 3.33333E-6 L 0.10885 -0.00209 " pathEditMode="relative" rAng="0" ptsTypes="AA">
                                      <p:cBhvr>
                                        <p:cTn id="124" dur="2000" fill="hold"/>
                                        <p:tgtEl>
                                          <p:spTgt spid="28"/>
                                        </p:tgtEl>
                                        <p:attrNameLst>
                                          <p:attrName>ppt_x</p:attrName>
                                          <p:attrName>ppt_y</p:attrName>
                                        </p:attrNameLst>
                                      </p:cBhvr>
                                      <p:rCtr x="5443" y="-116"/>
                                    </p:animMotion>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25"/>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23" presetClass="exit" presetSubtype="32" fill="hold" nodeType="clickEffect">
                                  <p:stCondLst>
                                    <p:cond delay="0"/>
                                  </p:stCondLst>
                                  <p:childTnLst>
                                    <p:anim calcmode="lin" valueType="num">
                                      <p:cBhvr>
                                        <p:cTn id="132" dur="500"/>
                                        <p:tgtEl>
                                          <p:spTgt spid="25"/>
                                        </p:tgtEl>
                                        <p:attrNameLst>
                                          <p:attrName>ppt_w</p:attrName>
                                        </p:attrNameLst>
                                      </p:cBhvr>
                                      <p:tavLst>
                                        <p:tav tm="0">
                                          <p:val>
                                            <p:strVal val="ppt_w"/>
                                          </p:val>
                                        </p:tav>
                                        <p:tav tm="100000">
                                          <p:val>
                                            <p:fltVal val="0"/>
                                          </p:val>
                                        </p:tav>
                                      </p:tavLst>
                                    </p:anim>
                                    <p:anim calcmode="lin" valueType="num">
                                      <p:cBhvr>
                                        <p:cTn id="133" dur="500"/>
                                        <p:tgtEl>
                                          <p:spTgt spid="25"/>
                                        </p:tgtEl>
                                        <p:attrNameLst>
                                          <p:attrName>ppt_h</p:attrName>
                                        </p:attrNameLst>
                                      </p:cBhvr>
                                      <p:tavLst>
                                        <p:tav tm="0">
                                          <p:val>
                                            <p:strVal val="ppt_h"/>
                                          </p:val>
                                        </p:tav>
                                        <p:tav tm="100000">
                                          <p:val>
                                            <p:fltVal val="0"/>
                                          </p:val>
                                        </p:tav>
                                      </p:tavLst>
                                    </p:anim>
                                    <p:set>
                                      <p:cBhvr>
                                        <p:cTn id="134" dur="1" fill="hold">
                                          <p:stCondLst>
                                            <p:cond delay="499"/>
                                          </p:stCondLst>
                                        </p:cTn>
                                        <p:tgtEl>
                                          <p:spTgt spid="25"/>
                                        </p:tgtEl>
                                        <p:attrNameLst>
                                          <p:attrName>style.visibility</p:attrName>
                                        </p:attrNameLst>
                                      </p:cBhvr>
                                      <p:to>
                                        <p:strVal val="hidden"/>
                                      </p:to>
                                    </p:set>
                                  </p:childTnLst>
                                </p:cTn>
                              </p:par>
                              <p:par>
                                <p:cTn id="135" presetID="23" presetClass="exit" presetSubtype="32" fill="hold" nodeType="withEffect">
                                  <p:stCondLst>
                                    <p:cond delay="0"/>
                                  </p:stCondLst>
                                  <p:childTnLst>
                                    <p:anim calcmode="lin" valueType="num">
                                      <p:cBhvr>
                                        <p:cTn id="136" dur="500"/>
                                        <p:tgtEl>
                                          <p:spTgt spid="28"/>
                                        </p:tgtEl>
                                        <p:attrNameLst>
                                          <p:attrName>ppt_w</p:attrName>
                                        </p:attrNameLst>
                                      </p:cBhvr>
                                      <p:tavLst>
                                        <p:tav tm="0">
                                          <p:val>
                                            <p:strVal val="ppt_w"/>
                                          </p:val>
                                        </p:tav>
                                        <p:tav tm="100000">
                                          <p:val>
                                            <p:fltVal val="0"/>
                                          </p:val>
                                        </p:tav>
                                      </p:tavLst>
                                    </p:anim>
                                    <p:anim calcmode="lin" valueType="num">
                                      <p:cBhvr>
                                        <p:cTn id="137" dur="500"/>
                                        <p:tgtEl>
                                          <p:spTgt spid="28"/>
                                        </p:tgtEl>
                                        <p:attrNameLst>
                                          <p:attrName>ppt_h</p:attrName>
                                        </p:attrNameLst>
                                      </p:cBhvr>
                                      <p:tavLst>
                                        <p:tav tm="0">
                                          <p:val>
                                            <p:strVal val="ppt_h"/>
                                          </p:val>
                                        </p:tav>
                                        <p:tav tm="100000">
                                          <p:val>
                                            <p:fltVal val="0"/>
                                          </p:val>
                                        </p:tav>
                                      </p:tavLst>
                                    </p:anim>
                                    <p:set>
                                      <p:cBhvr>
                                        <p:cTn id="138" dur="1" fill="hold">
                                          <p:stCondLst>
                                            <p:cond delay="499"/>
                                          </p:stCondLst>
                                        </p:cTn>
                                        <p:tgtEl>
                                          <p:spTgt spid="28"/>
                                        </p:tgtEl>
                                        <p:attrNameLst>
                                          <p:attrName>style.visibility</p:attrName>
                                        </p:attrNameLst>
                                      </p:cBhvr>
                                      <p:to>
                                        <p:strVal val="hidden"/>
                                      </p:to>
                                    </p:set>
                                  </p:childTnLst>
                                </p:cTn>
                              </p:par>
                              <p:par>
                                <p:cTn id="139" presetID="53" presetClass="entr" presetSubtype="16" fill="hold" nodeType="with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p:cTn id="141" dur="500" fill="hold"/>
                                        <p:tgtEl>
                                          <p:spTgt spid="29"/>
                                        </p:tgtEl>
                                        <p:attrNameLst>
                                          <p:attrName>ppt_w</p:attrName>
                                        </p:attrNameLst>
                                      </p:cBhvr>
                                      <p:tavLst>
                                        <p:tav tm="0">
                                          <p:val>
                                            <p:fltVal val="0"/>
                                          </p:val>
                                        </p:tav>
                                        <p:tav tm="100000">
                                          <p:val>
                                            <p:strVal val="#ppt_w"/>
                                          </p:val>
                                        </p:tav>
                                      </p:tavLst>
                                    </p:anim>
                                    <p:anim calcmode="lin" valueType="num">
                                      <p:cBhvr>
                                        <p:cTn id="142" dur="500" fill="hold"/>
                                        <p:tgtEl>
                                          <p:spTgt spid="29"/>
                                        </p:tgtEl>
                                        <p:attrNameLst>
                                          <p:attrName>ppt_h</p:attrName>
                                        </p:attrNameLst>
                                      </p:cBhvr>
                                      <p:tavLst>
                                        <p:tav tm="0">
                                          <p:val>
                                            <p:fltVal val="0"/>
                                          </p:val>
                                        </p:tav>
                                        <p:tav tm="100000">
                                          <p:val>
                                            <p:strVal val="#ppt_h"/>
                                          </p:val>
                                        </p:tav>
                                      </p:tavLst>
                                    </p:anim>
                                    <p:animEffect transition="in" filter="fade">
                                      <p:cBhvr>
                                        <p:cTn id="143" dur="500"/>
                                        <p:tgtEl>
                                          <p:spTgt spid="29"/>
                                        </p:tgtEl>
                                      </p:cBhvr>
                                    </p:animEffect>
                                  </p:childTnLst>
                                </p:cTn>
                              </p:par>
                              <p:par>
                                <p:cTn id="144" presetID="42" presetClass="path" presetSubtype="0" accel="50000" decel="50000" fill="hold" nodeType="withEffect">
                                  <p:stCondLst>
                                    <p:cond delay="0"/>
                                  </p:stCondLst>
                                  <p:childTnLst>
                                    <p:animMotion origin="layout" path="M -3.54167E-6 0 L -3.54167E-6 -0.12847 " pathEditMode="relative" rAng="0" ptsTypes="AA">
                                      <p:cBhvr>
                                        <p:cTn id="145" dur="2000" fill="hold"/>
                                        <p:tgtEl>
                                          <p:spTgt spid="29"/>
                                        </p:tgtEl>
                                        <p:attrNameLst>
                                          <p:attrName>ppt_x</p:attrName>
                                          <p:attrName>ppt_y</p:attrName>
                                        </p:attrNameLst>
                                      </p:cBhvr>
                                      <p:rCtr x="0" y="-6435"/>
                                    </p:animMotion>
                                  </p:childTnLst>
                                </p:cTn>
                              </p:par>
                            </p:childTnLst>
                          </p:cTn>
                        </p:par>
                      </p:childTnLst>
                    </p:cTn>
                  </p:par>
                  <p:par>
                    <p:cTn id="146" fill="hold">
                      <p:stCondLst>
                        <p:cond delay="indefinite"/>
                      </p:stCondLst>
                      <p:childTnLst>
                        <p:par>
                          <p:cTn id="147" fill="hold">
                            <p:stCondLst>
                              <p:cond delay="0"/>
                            </p:stCondLst>
                            <p:childTnLst>
                              <p:par>
                                <p:cTn id="148" presetID="53" presetClass="entr" presetSubtype="16" fill="hold" nodeType="clickEffect">
                                  <p:stCondLst>
                                    <p:cond delay="0"/>
                                  </p:stCondLst>
                                  <p:childTnLst>
                                    <p:set>
                                      <p:cBhvr>
                                        <p:cTn id="149" dur="1" fill="hold">
                                          <p:stCondLst>
                                            <p:cond delay="0"/>
                                          </p:stCondLst>
                                        </p:cTn>
                                        <p:tgtEl>
                                          <p:spTgt spid="30"/>
                                        </p:tgtEl>
                                        <p:attrNameLst>
                                          <p:attrName>style.visibility</p:attrName>
                                        </p:attrNameLst>
                                      </p:cBhvr>
                                      <p:to>
                                        <p:strVal val="visible"/>
                                      </p:to>
                                    </p:set>
                                    <p:anim calcmode="lin" valueType="num">
                                      <p:cBhvr>
                                        <p:cTn id="150" dur="500" fill="hold"/>
                                        <p:tgtEl>
                                          <p:spTgt spid="30"/>
                                        </p:tgtEl>
                                        <p:attrNameLst>
                                          <p:attrName>ppt_w</p:attrName>
                                        </p:attrNameLst>
                                      </p:cBhvr>
                                      <p:tavLst>
                                        <p:tav tm="0">
                                          <p:val>
                                            <p:fltVal val="0"/>
                                          </p:val>
                                        </p:tav>
                                        <p:tav tm="100000">
                                          <p:val>
                                            <p:strVal val="#ppt_w"/>
                                          </p:val>
                                        </p:tav>
                                      </p:tavLst>
                                    </p:anim>
                                    <p:anim calcmode="lin" valueType="num">
                                      <p:cBhvr>
                                        <p:cTn id="151" dur="500" fill="hold"/>
                                        <p:tgtEl>
                                          <p:spTgt spid="30"/>
                                        </p:tgtEl>
                                        <p:attrNameLst>
                                          <p:attrName>ppt_h</p:attrName>
                                        </p:attrNameLst>
                                      </p:cBhvr>
                                      <p:tavLst>
                                        <p:tav tm="0">
                                          <p:val>
                                            <p:fltVal val="0"/>
                                          </p:val>
                                        </p:tav>
                                        <p:tav tm="100000">
                                          <p:val>
                                            <p:strVal val="#ppt_h"/>
                                          </p:val>
                                        </p:tav>
                                      </p:tavLst>
                                    </p:anim>
                                    <p:animEffect transition="in" filter="fade">
                                      <p:cBhvr>
                                        <p:cTn id="152" dur="500"/>
                                        <p:tgtEl>
                                          <p:spTgt spid="30"/>
                                        </p:tgtEl>
                                      </p:cBhvr>
                                    </p:animEffect>
                                  </p:childTnLst>
                                </p:cTn>
                              </p:par>
                            </p:childTnLst>
                          </p:cTn>
                        </p:par>
                      </p:childTnLst>
                    </p:cTn>
                  </p:par>
                  <p:par>
                    <p:cTn id="153" fill="hold">
                      <p:stCondLst>
                        <p:cond delay="indefinite"/>
                      </p:stCondLst>
                      <p:childTnLst>
                        <p:par>
                          <p:cTn id="154" fill="hold">
                            <p:stCondLst>
                              <p:cond delay="0"/>
                            </p:stCondLst>
                            <p:childTnLst>
                              <p:par>
                                <p:cTn id="155" presetID="23" presetClass="exit" presetSubtype="32" fill="hold" nodeType="clickEffect">
                                  <p:stCondLst>
                                    <p:cond delay="0"/>
                                  </p:stCondLst>
                                  <p:childTnLst>
                                    <p:anim calcmode="lin" valueType="num">
                                      <p:cBhvr>
                                        <p:cTn id="156" dur="500"/>
                                        <p:tgtEl>
                                          <p:spTgt spid="30"/>
                                        </p:tgtEl>
                                        <p:attrNameLst>
                                          <p:attrName>ppt_w</p:attrName>
                                        </p:attrNameLst>
                                      </p:cBhvr>
                                      <p:tavLst>
                                        <p:tav tm="0">
                                          <p:val>
                                            <p:strVal val="ppt_w"/>
                                          </p:val>
                                        </p:tav>
                                        <p:tav tm="100000">
                                          <p:val>
                                            <p:fltVal val="0"/>
                                          </p:val>
                                        </p:tav>
                                      </p:tavLst>
                                    </p:anim>
                                    <p:anim calcmode="lin" valueType="num">
                                      <p:cBhvr>
                                        <p:cTn id="157" dur="500"/>
                                        <p:tgtEl>
                                          <p:spTgt spid="30"/>
                                        </p:tgtEl>
                                        <p:attrNameLst>
                                          <p:attrName>ppt_h</p:attrName>
                                        </p:attrNameLst>
                                      </p:cBhvr>
                                      <p:tavLst>
                                        <p:tav tm="0">
                                          <p:val>
                                            <p:strVal val="ppt_h"/>
                                          </p:val>
                                        </p:tav>
                                        <p:tav tm="100000">
                                          <p:val>
                                            <p:fltVal val="0"/>
                                          </p:val>
                                        </p:tav>
                                      </p:tavLst>
                                    </p:anim>
                                    <p:set>
                                      <p:cBhvr>
                                        <p:cTn id="158" dur="1" fill="hold">
                                          <p:stCondLst>
                                            <p:cond delay="499"/>
                                          </p:stCondLst>
                                        </p:cTn>
                                        <p:tgtEl>
                                          <p:spTgt spid="30"/>
                                        </p:tgtEl>
                                        <p:attrNameLst>
                                          <p:attrName>style.visibility</p:attrName>
                                        </p:attrNameLst>
                                      </p:cBhvr>
                                      <p:to>
                                        <p:strVal val="hidden"/>
                                      </p:to>
                                    </p:set>
                                  </p:childTnLst>
                                </p:cTn>
                              </p:par>
                              <p:par>
                                <p:cTn id="159" presetID="23" presetClass="exit" presetSubtype="32" fill="hold" nodeType="withEffect">
                                  <p:stCondLst>
                                    <p:cond delay="0"/>
                                  </p:stCondLst>
                                  <p:childTnLst>
                                    <p:anim calcmode="lin" valueType="num">
                                      <p:cBhvr>
                                        <p:cTn id="160" dur="500"/>
                                        <p:tgtEl>
                                          <p:spTgt spid="29"/>
                                        </p:tgtEl>
                                        <p:attrNameLst>
                                          <p:attrName>ppt_w</p:attrName>
                                        </p:attrNameLst>
                                      </p:cBhvr>
                                      <p:tavLst>
                                        <p:tav tm="0">
                                          <p:val>
                                            <p:strVal val="ppt_w"/>
                                          </p:val>
                                        </p:tav>
                                        <p:tav tm="100000">
                                          <p:val>
                                            <p:fltVal val="0"/>
                                          </p:val>
                                        </p:tav>
                                      </p:tavLst>
                                    </p:anim>
                                    <p:anim calcmode="lin" valueType="num">
                                      <p:cBhvr>
                                        <p:cTn id="161" dur="500"/>
                                        <p:tgtEl>
                                          <p:spTgt spid="29"/>
                                        </p:tgtEl>
                                        <p:attrNameLst>
                                          <p:attrName>ppt_h</p:attrName>
                                        </p:attrNameLst>
                                      </p:cBhvr>
                                      <p:tavLst>
                                        <p:tav tm="0">
                                          <p:val>
                                            <p:strVal val="ppt_h"/>
                                          </p:val>
                                        </p:tav>
                                        <p:tav tm="100000">
                                          <p:val>
                                            <p:fltVal val="0"/>
                                          </p:val>
                                        </p:tav>
                                      </p:tavLst>
                                    </p:anim>
                                    <p:set>
                                      <p:cBhvr>
                                        <p:cTn id="162" dur="1" fill="hold">
                                          <p:stCondLst>
                                            <p:cond delay="499"/>
                                          </p:stCondLst>
                                        </p:cTn>
                                        <p:tgtEl>
                                          <p:spTgt spid="29"/>
                                        </p:tgtEl>
                                        <p:attrNameLst>
                                          <p:attrName>style.visibility</p:attrName>
                                        </p:attrNameLst>
                                      </p:cBhvr>
                                      <p:to>
                                        <p:strVal val="hidden"/>
                                      </p:to>
                                    </p:set>
                                  </p:childTnLst>
                                </p:cTn>
                              </p:par>
                              <p:par>
                                <p:cTn id="163" presetID="53" presetClass="entr" presetSubtype="16" fill="hold" nodeType="withEffect">
                                  <p:stCondLst>
                                    <p:cond delay="0"/>
                                  </p:stCondLst>
                                  <p:childTnLst>
                                    <p:set>
                                      <p:cBhvr>
                                        <p:cTn id="164" dur="1" fill="hold">
                                          <p:stCondLst>
                                            <p:cond delay="0"/>
                                          </p:stCondLst>
                                        </p:cTn>
                                        <p:tgtEl>
                                          <p:spTgt spid="31"/>
                                        </p:tgtEl>
                                        <p:attrNameLst>
                                          <p:attrName>style.visibility</p:attrName>
                                        </p:attrNameLst>
                                      </p:cBhvr>
                                      <p:to>
                                        <p:strVal val="visible"/>
                                      </p:to>
                                    </p:set>
                                    <p:anim calcmode="lin" valueType="num">
                                      <p:cBhvr>
                                        <p:cTn id="165" dur="500" fill="hold"/>
                                        <p:tgtEl>
                                          <p:spTgt spid="31"/>
                                        </p:tgtEl>
                                        <p:attrNameLst>
                                          <p:attrName>ppt_w</p:attrName>
                                        </p:attrNameLst>
                                      </p:cBhvr>
                                      <p:tavLst>
                                        <p:tav tm="0">
                                          <p:val>
                                            <p:fltVal val="0"/>
                                          </p:val>
                                        </p:tav>
                                        <p:tav tm="100000">
                                          <p:val>
                                            <p:strVal val="#ppt_w"/>
                                          </p:val>
                                        </p:tav>
                                      </p:tavLst>
                                    </p:anim>
                                    <p:anim calcmode="lin" valueType="num">
                                      <p:cBhvr>
                                        <p:cTn id="166" dur="500" fill="hold"/>
                                        <p:tgtEl>
                                          <p:spTgt spid="31"/>
                                        </p:tgtEl>
                                        <p:attrNameLst>
                                          <p:attrName>ppt_h</p:attrName>
                                        </p:attrNameLst>
                                      </p:cBhvr>
                                      <p:tavLst>
                                        <p:tav tm="0">
                                          <p:val>
                                            <p:fltVal val="0"/>
                                          </p:val>
                                        </p:tav>
                                        <p:tav tm="100000">
                                          <p:val>
                                            <p:strVal val="#ppt_h"/>
                                          </p:val>
                                        </p:tav>
                                      </p:tavLst>
                                    </p:anim>
                                    <p:animEffect transition="in" filter="fade">
                                      <p:cBhvr>
                                        <p:cTn id="167" dur="500"/>
                                        <p:tgtEl>
                                          <p:spTgt spid="31"/>
                                        </p:tgtEl>
                                      </p:cBhvr>
                                    </p:animEffect>
                                  </p:childTnLst>
                                </p:cTn>
                              </p:par>
                              <p:par>
                                <p:cTn id="168" presetID="42" presetClass="path" presetSubtype="0" accel="50000" decel="50000" fill="hold" nodeType="withEffect">
                                  <p:stCondLst>
                                    <p:cond delay="0"/>
                                  </p:stCondLst>
                                  <p:childTnLst>
                                    <p:animMotion origin="layout" path="M 4.58333E-6 -2.96296E-6 L 4.58333E-6 -0.12847 " pathEditMode="relative" rAng="0" ptsTypes="AA">
                                      <p:cBhvr>
                                        <p:cTn id="169" dur="2000" fill="hold"/>
                                        <p:tgtEl>
                                          <p:spTgt spid="31"/>
                                        </p:tgtEl>
                                        <p:attrNameLst>
                                          <p:attrName>ppt_x</p:attrName>
                                          <p:attrName>ppt_y</p:attrName>
                                        </p:attrNameLst>
                                      </p:cBhvr>
                                      <p:rCtr x="0" y="-6435"/>
                                    </p:animMotion>
                                  </p:childTnLst>
                                </p:cTn>
                              </p:par>
                            </p:childTnLst>
                          </p:cTn>
                        </p:par>
                      </p:childTnLst>
                    </p:cTn>
                  </p:par>
                  <p:par>
                    <p:cTn id="170" fill="hold">
                      <p:stCondLst>
                        <p:cond delay="indefinite"/>
                      </p:stCondLst>
                      <p:childTnLst>
                        <p:par>
                          <p:cTn id="171" fill="hold">
                            <p:stCondLst>
                              <p:cond delay="0"/>
                            </p:stCondLst>
                            <p:childTnLst>
                              <p:par>
                                <p:cTn id="172" presetID="53" presetClass="entr" presetSubtype="16" fill="hold" nodeType="clickEffect">
                                  <p:stCondLst>
                                    <p:cond delay="0"/>
                                  </p:stCondLst>
                                  <p:childTnLst>
                                    <p:set>
                                      <p:cBhvr>
                                        <p:cTn id="173" dur="1" fill="hold">
                                          <p:stCondLst>
                                            <p:cond delay="0"/>
                                          </p:stCondLst>
                                        </p:cTn>
                                        <p:tgtEl>
                                          <p:spTgt spid="32"/>
                                        </p:tgtEl>
                                        <p:attrNameLst>
                                          <p:attrName>style.visibility</p:attrName>
                                        </p:attrNameLst>
                                      </p:cBhvr>
                                      <p:to>
                                        <p:strVal val="visible"/>
                                      </p:to>
                                    </p:set>
                                    <p:anim calcmode="lin" valueType="num">
                                      <p:cBhvr>
                                        <p:cTn id="174" dur="500" fill="hold"/>
                                        <p:tgtEl>
                                          <p:spTgt spid="32"/>
                                        </p:tgtEl>
                                        <p:attrNameLst>
                                          <p:attrName>ppt_w</p:attrName>
                                        </p:attrNameLst>
                                      </p:cBhvr>
                                      <p:tavLst>
                                        <p:tav tm="0">
                                          <p:val>
                                            <p:fltVal val="0"/>
                                          </p:val>
                                        </p:tav>
                                        <p:tav tm="100000">
                                          <p:val>
                                            <p:strVal val="#ppt_w"/>
                                          </p:val>
                                        </p:tav>
                                      </p:tavLst>
                                    </p:anim>
                                    <p:anim calcmode="lin" valueType="num">
                                      <p:cBhvr>
                                        <p:cTn id="175" dur="500" fill="hold"/>
                                        <p:tgtEl>
                                          <p:spTgt spid="32"/>
                                        </p:tgtEl>
                                        <p:attrNameLst>
                                          <p:attrName>ppt_h</p:attrName>
                                        </p:attrNameLst>
                                      </p:cBhvr>
                                      <p:tavLst>
                                        <p:tav tm="0">
                                          <p:val>
                                            <p:fltVal val="0"/>
                                          </p:val>
                                        </p:tav>
                                        <p:tav tm="100000">
                                          <p:val>
                                            <p:strVal val="#ppt_h"/>
                                          </p:val>
                                        </p:tav>
                                      </p:tavLst>
                                    </p:anim>
                                    <p:animEffect transition="in" filter="fade">
                                      <p:cBhvr>
                                        <p:cTn id="176" dur="500"/>
                                        <p:tgtEl>
                                          <p:spTgt spid="32"/>
                                        </p:tgtEl>
                                      </p:cBhvr>
                                    </p:animEffect>
                                  </p:childTnLst>
                                </p:cTn>
                              </p:par>
                            </p:childTnLst>
                          </p:cTn>
                        </p:par>
                      </p:childTnLst>
                    </p:cTn>
                  </p:par>
                  <p:par>
                    <p:cTn id="177" fill="hold">
                      <p:stCondLst>
                        <p:cond delay="indefinite"/>
                      </p:stCondLst>
                      <p:childTnLst>
                        <p:par>
                          <p:cTn id="178" fill="hold">
                            <p:stCondLst>
                              <p:cond delay="0"/>
                            </p:stCondLst>
                            <p:childTnLst>
                              <p:par>
                                <p:cTn id="179" presetID="23" presetClass="exit" presetSubtype="32" fill="hold" nodeType="clickEffect">
                                  <p:stCondLst>
                                    <p:cond delay="0"/>
                                  </p:stCondLst>
                                  <p:childTnLst>
                                    <p:anim calcmode="lin" valueType="num">
                                      <p:cBhvr>
                                        <p:cTn id="180" dur="500"/>
                                        <p:tgtEl>
                                          <p:spTgt spid="32"/>
                                        </p:tgtEl>
                                        <p:attrNameLst>
                                          <p:attrName>ppt_w</p:attrName>
                                        </p:attrNameLst>
                                      </p:cBhvr>
                                      <p:tavLst>
                                        <p:tav tm="0">
                                          <p:val>
                                            <p:strVal val="ppt_w"/>
                                          </p:val>
                                        </p:tav>
                                        <p:tav tm="100000">
                                          <p:val>
                                            <p:fltVal val="0"/>
                                          </p:val>
                                        </p:tav>
                                      </p:tavLst>
                                    </p:anim>
                                    <p:anim calcmode="lin" valueType="num">
                                      <p:cBhvr>
                                        <p:cTn id="181" dur="500"/>
                                        <p:tgtEl>
                                          <p:spTgt spid="32"/>
                                        </p:tgtEl>
                                        <p:attrNameLst>
                                          <p:attrName>ppt_h</p:attrName>
                                        </p:attrNameLst>
                                      </p:cBhvr>
                                      <p:tavLst>
                                        <p:tav tm="0">
                                          <p:val>
                                            <p:strVal val="ppt_h"/>
                                          </p:val>
                                        </p:tav>
                                        <p:tav tm="100000">
                                          <p:val>
                                            <p:fltVal val="0"/>
                                          </p:val>
                                        </p:tav>
                                      </p:tavLst>
                                    </p:anim>
                                    <p:set>
                                      <p:cBhvr>
                                        <p:cTn id="182" dur="1" fill="hold">
                                          <p:stCondLst>
                                            <p:cond delay="499"/>
                                          </p:stCondLst>
                                        </p:cTn>
                                        <p:tgtEl>
                                          <p:spTgt spid="32"/>
                                        </p:tgtEl>
                                        <p:attrNameLst>
                                          <p:attrName>style.visibility</p:attrName>
                                        </p:attrNameLst>
                                      </p:cBhvr>
                                      <p:to>
                                        <p:strVal val="hidden"/>
                                      </p:to>
                                    </p:set>
                                  </p:childTnLst>
                                </p:cTn>
                              </p:par>
                              <p:par>
                                <p:cTn id="183" presetID="23" presetClass="exit" presetSubtype="32" fill="hold" nodeType="withEffect">
                                  <p:stCondLst>
                                    <p:cond delay="0"/>
                                  </p:stCondLst>
                                  <p:childTnLst>
                                    <p:anim calcmode="lin" valueType="num">
                                      <p:cBhvr>
                                        <p:cTn id="184" dur="500"/>
                                        <p:tgtEl>
                                          <p:spTgt spid="31"/>
                                        </p:tgtEl>
                                        <p:attrNameLst>
                                          <p:attrName>ppt_w</p:attrName>
                                        </p:attrNameLst>
                                      </p:cBhvr>
                                      <p:tavLst>
                                        <p:tav tm="0">
                                          <p:val>
                                            <p:strVal val="ppt_w"/>
                                          </p:val>
                                        </p:tav>
                                        <p:tav tm="100000">
                                          <p:val>
                                            <p:fltVal val="0"/>
                                          </p:val>
                                        </p:tav>
                                      </p:tavLst>
                                    </p:anim>
                                    <p:anim calcmode="lin" valueType="num">
                                      <p:cBhvr>
                                        <p:cTn id="185" dur="500"/>
                                        <p:tgtEl>
                                          <p:spTgt spid="31"/>
                                        </p:tgtEl>
                                        <p:attrNameLst>
                                          <p:attrName>ppt_h</p:attrName>
                                        </p:attrNameLst>
                                      </p:cBhvr>
                                      <p:tavLst>
                                        <p:tav tm="0">
                                          <p:val>
                                            <p:strVal val="ppt_h"/>
                                          </p:val>
                                        </p:tav>
                                        <p:tav tm="100000">
                                          <p:val>
                                            <p:fltVal val="0"/>
                                          </p:val>
                                        </p:tav>
                                      </p:tavLst>
                                    </p:anim>
                                    <p:set>
                                      <p:cBhvr>
                                        <p:cTn id="186" dur="1" fill="hold">
                                          <p:stCondLst>
                                            <p:cond delay="499"/>
                                          </p:stCondLst>
                                        </p:cTn>
                                        <p:tgtEl>
                                          <p:spTgt spid="31"/>
                                        </p:tgtEl>
                                        <p:attrNameLst>
                                          <p:attrName>style.visibility</p:attrName>
                                        </p:attrNameLst>
                                      </p:cBhvr>
                                      <p:to>
                                        <p:strVal val="hidden"/>
                                      </p:to>
                                    </p:set>
                                  </p:childTnLst>
                                </p:cTn>
                              </p:par>
                              <p:par>
                                <p:cTn id="187" presetID="53" presetClass="entr" presetSubtype="16" fill="hold" nodeType="withEffect">
                                  <p:stCondLst>
                                    <p:cond delay="0"/>
                                  </p:stCondLst>
                                  <p:childTnLst>
                                    <p:set>
                                      <p:cBhvr>
                                        <p:cTn id="188" dur="1" fill="hold">
                                          <p:stCondLst>
                                            <p:cond delay="0"/>
                                          </p:stCondLst>
                                        </p:cTn>
                                        <p:tgtEl>
                                          <p:spTgt spid="33"/>
                                        </p:tgtEl>
                                        <p:attrNameLst>
                                          <p:attrName>style.visibility</p:attrName>
                                        </p:attrNameLst>
                                      </p:cBhvr>
                                      <p:to>
                                        <p:strVal val="visible"/>
                                      </p:to>
                                    </p:set>
                                    <p:anim calcmode="lin" valueType="num">
                                      <p:cBhvr>
                                        <p:cTn id="189" dur="500" fill="hold"/>
                                        <p:tgtEl>
                                          <p:spTgt spid="33"/>
                                        </p:tgtEl>
                                        <p:attrNameLst>
                                          <p:attrName>ppt_w</p:attrName>
                                        </p:attrNameLst>
                                      </p:cBhvr>
                                      <p:tavLst>
                                        <p:tav tm="0">
                                          <p:val>
                                            <p:fltVal val="0"/>
                                          </p:val>
                                        </p:tav>
                                        <p:tav tm="100000">
                                          <p:val>
                                            <p:strVal val="#ppt_w"/>
                                          </p:val>
                                        </p:tav>
                                      </p:tavLst>
                                    </p:anim>
                                    <p:anim calcmode="lin" valueType="num">
                                      <p:cBhvr>
                                        <p:cTn id="190" dur="500" fill="hold"/>
                                        <p:tgtEl>
                                          <p:spTgt spid="33"/>
                                        </p:tgtEl>
                                        <p:attrNameLst>
                                          <p:attrName>ppt_h</p:attrName>
                                        </p:attrNameLst>
                                      </p:cBhvr>
                                      <p:tavLst>
                                        <p:tav tm="0">
                                          <p:val>
                                            <p:fltVal val="0"/>
                                          </p:val>
                                        </p:tav>
                                        <p:tav tm="100000">
                                          <p:val>
                                            <p:strVal val="#ppt_h"/>
                                          </p:val>
                                        </p:tav>
                                      </p:tavLst>
                                    </p:anim>
                                    <p:animEffect transition="in" filter="fade">
                                      <p:cBhvr>
                                        <p:cTn id="191" dur="500"/>
                                        <p:tgtEl>
                                          <p:spTgt spid="33"/>
                                        </p:tgtEl>
                                      </p:cBhvr>
                                    </p:animEffect>
                                  </p:childTnLst>
                                </p:cTn>
                              </p:par>
                              <p:par>
                                <p:cTn id="192" presetID="42" presetClass="path" presetSubtype="0" accel="50000" decel="50000" fill="hold" nodeType="withEffect">
                                  <p:stCondLst>
                                    <p:cond delay="0"/>
                                  </p:stCondLst>
                                  <p:childTnLst>
                                    <p:animMotion origin="layout" path="M -2.29167E-6 4.44444E-6 L 0.09844 -0.00417 " pathEditMode="relative" rAng="0" ptsTypes="AA">
                                      <p:cBhvr>
                                        <p:cTn id="193" dur="2000" fill="hold"/>
                                        <p:tgtEl>
                                          <p:spTgt spid="33"/>
                                        </p:tgtEl>
                                        <p:attrNameLst>
                                          <p:attrName>ppt_x</p:attrName>
                                          <p:attrName>ppt_y</p:attrName>
                                        </p:attrNameLst>
                                      </p:cBhvr>
                                      <p:rCtr x="4922" y="-208"/>
                                    </p:animMotion>
                                  </p:childTnLst>
                                </p:cTn>
                              </p:par>
                            </p:childTnLst>
                          </p:cTn>
                        </p:par>
                      </p:childTnLst>
                    </p:cTn>
                  </p:par>
                  <p:par>
                    <p:cTn id="194" fill="hold">
                      <p:stCondLst>
                        <p:cond delay="indefinite"/>
                      </p:stCondLst>
                      <p:childTnLst>
                        <p:par>
                          <p:cTn id="195" fill="hold">
                            <p:stCondLst>
                              <p:cond delay="0"/>
                            </p:stCondLst>
                            <p:childTnLst>
                              <p:par>
                                <p:cTn id="196" presetID="53" presetClass="entr" presetSubtype="16" fill="hold" nodeType="clickEffect">
                                  <p:stCondLst>
                                    <p:cond delay="0"/>
                                  </p:stCondLst>
                                  <p:childTnLst>
                                    <p:set>
                                      <p:cBhvr>
                                        <p:cTn id="197" dur="1" fill="hold">
                                          <p:stCondLst>
                                            <p:cond delay="0"/>
                                          </p:stCondLst>
                                        </p:cTn>
                                        <p:tgtEl>
                                          <p:spTgt spid="34"/>
                                        </p:tgtEl>
                                        <p:attrNameLst>
                                          <p:attrName>style.visibility</p:attrName>
                                        </p:attrNameLst>
                                      </p:cBhvr>
                                      <p:to>
                                        <p:strVal val="visible"/>
                                      </p:to>
                                    </p:set>
                                    <p:anim calcmode="lin" valueType="num">
                                      <p:cBhvr>
                                        <p:cTn id="198" dur="500" fill="hold"/>
                                        <p:tgtEl>
                                          <p:spTgt spid="34"/>
                                        </p:tgtEl>
                                        <p:attrNameLst>
                                          <p:attrName>ppt_w</p:attrName>
                                        </p:attrNameLst>
                                      </p:cBhvr>
                                      <p:tavLst>
                                        <p:tav tm="0">
                                          <p:val>
                                            <p:fltVal val="0"/>
                                          </p:val>
                                        </p:tav>
                                        <p:tav tm="100000">
                                          <p:val>
                                            <p:strVal val="#ppt_w"/>
                                          </p:val>
                                        </p:tav>
                                      </p:tavLst>
                                    </p:anim>
                                    <p:anim calcmode="lin" valueType="num">
                                      <p:cBhvr>
                                        <p:cTn id="199" dur="500" fill="hold"/>
                                        <p:tgtEl>
                                          <p:spTgt spid="34"/>
                                        </p:tgtEl>
                                        <p:attrNameLst>
                                          <p:attrName>ppt_h</p:attrName>
                                        </p:attrNameLst>
                                      </p:cBhvr>
                                      <p:tavLst>
                                        <p:tav tm="0">
                                          <p:val>
                                            <p:fltVal val="0"/>
                                          </p:val>
                                        </p:tav>
                                        <p:tav tm="100000">
                                          <p:val>
                                            <p:strVal val="#ppt_h"/>
                                          </p:val>
                                        </p:tav>
                                      </p:tavLst>
                                    </p:anim>
                                    <p:animEffect transition="in" filter="fade">
                                      <p:cBhvr>
                                        <p:cTn id="200" dur="500"/>
                                        <p:tgtEl>
                                          <p:spTgt spid="34"/>
                                        </p:tgtEl>
                                      </p:cBhvr>
                                    </p:animEffect>
                                  </p:childTnLst>
                                </p:cTn>
                              </p:par>
                            </p:childTnLst>
                          </p:cTn>
                        </p:par>
                      </p:childTnLst>
                    </p:cTn>
                  </p:par>
                  <p:par>
                    <p:cTn id="201" fill="hold">
                      <p:stCondLst>
                        <p:cond delay="indefinite"/>
                      </p:stCondLst>
                      <p:childTnLst>
                        <p:par>
                          <p:cTn id="202" fill="hold">
                            <p:stCondLst>
                              <p:cond delay="0"/>
                            </p:stCondLst>
                            <p:childTnLst>
                              <p:par>
                                <p:cTn id="203" presetID="23" presetClass="exit" presetSubtype="32" fill="hold" nodeType="clickEffect">
                                  <p:stCondLst>
                                    <p:cond delay="0"/>
                                  </p:stCondLst>
                                  <p:childTnLst>
                                    <p:anim calcmode="lin" valueType="num">
                                      <p:cBhvr>
                                        <p:cTn id="204" dur="500"/>
                                        <p:tgtEl>
                                          <p:spTgt spid="34"/>
                                        </p:tgtEl>
                                        <p:attrNameLst>
                                          <p:attrName>ppt_w</p:attrName>
                                        </p:attrNameLst>
                                      </p:cBhvr>
                                      <p:tavLst>
                                        <p:tav tm="0">
                                          <p:val>
                                            <p:strVal val="ppt_w"/>
                                          </p:val>
                                        </p:tav>
                                        <p:tav tm="100000">
                                          <p:val>
                                            <p:fltVal val="0"/>
                                          </p:val>
                                        </p:tav>
                                      </p:tavLst>
                                    </p:anim>
                                    <p:anim calcmode="lin" valueType="num">
                                      <p:cBhvr>
                                        <p:cTn id="205" dur="500"/>
                                        <p:tgtEl>
                                          <p:spTgt spid="34"/>
                                        </p:tgtEl>
                                        <p:attrNameLst>
                                          <p:attrName>ppt_h</p:attrName>
                                        </p:attrNameLst>
                                      </p:cBhvr>
                                      <p:tavLst>
                                        <p:tav tm="0">
                                          <p:val>
                                            <p:strVal val="ppt_h"/>
                                          </p:val>
                                        </p:tav>
                                        <p:tav tm="100000">
                                          <p:val>
                                            <p:fltVal val="0"/>
                                          </p:val>
                                        </p:tav>
                                      </p:tavLst>
                                    </p:anim>
                                    <p:set>
                                      <p:cBhvr>
                                        <p:cTn id="206" dur="1" fill="hold">
                                          <p:stCondLst>
                                            <p:cond delay="499"/>
                                          </p:stCondLst>
                                        </p:cTn>
                                        <p:tgtEl>
                                          <p:spTgt spid="34"/>
                                        </p:tgtEl>
                                        <p:attrNameLst>
                                          <p:attrName>style.visibility</p:attrName>
                                        </p:attrNameLst>
                                      </p:cBhvr>
                                      <p:to>
                                        <p:strVal val="hidden"/>
                                      </p:to>
                                    </p:set>
                                  </p:childTnLst>
                                </p:cTn>
                              </p:par>
                              <p:par>
                                <p:cTn id="207" presetID="23" presetClass="exit" presetSubtype="32" fill="hold" nodeType="withEffect">
                                  <p:stCondLst>
                                    <p:cond delay="0"/>
                                  </p:stCondLst>
                                  <p:childTnLst>
                                    <p:anim calcmode="lin" valueType="num">
                                      <p:cBhvr>
                                        <p:cTn id="208" dur="500"/>
                                        <p:tgtEl>
                                          <p:spTgt spid="33"/>
                                        </p:tgtEl>
                                        <p:attrNameLst>
                                          <p:attrName>ppt_w</p:attrName>
                                        </p:attrNameLst>
                                      </p:cBhvr>
                                      <p:tavLst>
                                        <p:tav tm="0">
                                          <p:val>
                                            <p:strVal val="ppt_w"/>
                                          </p:val>
                                        </p:tav>
                                        <p:tav tm="100000">
                                          <p:val>
                                            <p:fltVal val="0"/>
                                          </p:val>
                                        </p:tav>
                                      </p:tavLst>
                                    </p:anim>
                                    <p:anim calcmode="lin" valueType="num">
                                      <p:cBhvr>
                                        <p:cTn id="209" dur="500"/>
                                        <p:tgtEl>
                                          <p:spTgt spid="33"/>
                                        </p:tgtEl>
                                        <p:attrNameLst>
                                          <p:attrName>ppt_h</p:attrName>
                                        </p:attrNameLst>
                                      </p:cBhvr>
                                      <p:tavLst>
                                        <p:tav tm="0">
                                          <p:val>
                                            <p:strVal val="ppt_h"/>
                                          </p:val>
                                        </p:tav>
                                        <p:tav tm="100000">
                                          <p:val>
                                            <p:fltVal val="0"/>
                                          </p:val>
                                        </p:tav>
                                      </p:tavLst>
                                    </p:anim>
                                    <p:set>
                                      <p:cBhvr>
                                        <p:cTn id="210" dur="1" fill="hold">
                                          <p:stCondLst>
                                            <p:cond delay="499"/>
                                          </p:stCondLst>
                                        </p:cTn>
                                        <p:tgtEl>
                                          <p:spTgt spid="33"/>
                                        </p:tgtEl>
                                        <p:attrNameLst>
                                          <p:attrName>style.visibility</p:attrName>
                                        </p:attrNameLst>
                                      </p:cBhvr>
                                      <p:to>
                                        <p:strVal val="hidden"/>
                                      </p:to>
                                    </p:set>
                                  </p:childTnLst>
                                </p:cTn>
                              </p:par>
                              <p:par>
                                <p:cTn id="211" presetID="53" presetClass="entr" presetSubtype="16" fill="hold" nodeType="withEffect">
                                  <p:stCondLst>
                                    <p:cond delay="0"/>
                                  </p:stCondLst>
                                  <p:childTnLst>
                                    <p:set>
                                      <p:cBhvr>
                                        <p:cTn id="212" dur="1" fill="hold">
                                          <p:stCondLst>
                                            <p:cond delay="0"/>
                                          </p:stCondLst>
                                        </p:cTn>
                                        <p:tgtEl>
                                          <p:spTgt spid="35"/>
                                        </p:tgtEl>
                                        <p:attrNameLst>
                                          <p:attrName>style.visibility</p:attrName>
                                        </p:attrNameLst>
                                      </p:cBhvr>
                                      <p:to>
                                        <p:strVal val="visible"/>
                                      </p:to>
                                    </p:set>
                                    <p:anim calcmode="lin" valueType="num">
                                      <p:cBhvr>
                                        <p:cTn id="213" dur="500" fill="hold"/>
                                        <p:tgtEl>
                                          <p:spTgt spid="35"/>
                                        </p:tgtEl>
                                        <p:attrNameLst>
                                          <p:attrName>ppt_w</p:attrName>
                                        </p:attrNameLst>
                                      </p:cBhvr>
                                      <p:tavLst>
                                        <p:tav tm="0">
                                          <p:val>
                                            <p:fltVal val="0"/>
                                          </p:val>
                                        </p:tav>
                                        <p:tav tm="100000">
                                          <p:val>
                                            <p:strVal val="#ppt_w"/>
                                          </p:val>
                                        </p:tav>
                                      </p:tavLst>
                                    </p:anim>
                                    <p:anim calcmode="lin" valueType="num">
                                      <p:cBhvr>
                                        <p:cTn id="214" dur="500" fill="hold"/>
                                        <p:tgtEl>
                                          <p:spTgt spid="35"/>
                                        </p:tgtEl>
                                        <p:attrNameLst>
                                          <p:attrName>ppt_h</p:attrName>
                                        </p:attrNameLst>
                                      </p:cBhvr>
                                      <p:tavLst>
                                        <p:tav tm="0">
                                          <p:val>
                                            <p:fltVal val="0"/>
                                          </p:val>
                                        </p:tav>
                                        <p:tav tm="100000">
                                          <p:val>
                                            <p:strVal val="#ppt_h"/>
                                          </p:val>
                                        </p:tav>
                                      </p:tavLst>
                                    </p:anim>
                                    <p:animEffect transition="in" filter="fade">
                                      <p:cBhvr>
                                        <p:cTn id="215" dur="500"/>
                                        <p:tgtEl>
                                          <p:spTgt spid="35"/>
                                        </p:tgtEl>
                                      </p:cBhvr>
                                    </p:animEffect>
                                  </p:childTnLst>
                                </p:cTn>
                              </p:par>
                              <p:par>
                                <p:cTn id="216" presetID="42" presetClass="path" presetSubtype="0" accel="50000" decel="50000" fill="hold" nodeType="withEffect">
                                  <p:stCondLst>
                                    <p:cond delay="0"/>
                                  </p:stCondLst>
                                  <p:childTnLst>
                                    <p:animMotion origin="layout" path="M 4.16667E-6 -2.22222E-6 L 0.09843 -0.00416 " pathEditMode="relative" rAng="0" ptsTypes="AA">
                                      <p:cBhvr>
                                        <p:cTn id="217" dur="2000" fill="hold"/>
                                        <p:tgtEl>
                                          <p:spTgt spid="35"/>
                                        </p:tgtEl>
                                        <p:attrNameLst>
                                          <p:attrName>ppt_x</p:attrName>
                                          <p:attrName>ppt_y</p:attrName>
                                        </p:attrNameLst>
                                      </p:cBhvr>
                                      <p:rCtr x="4922" y="-208"/>
                                    </p:animMotion>
                                  </p:childTnLst>
                                </p:cTn>
                              </p:par>
                            </p:childTnLst>
                          </p:cTn>
                        </p:par>
                      </p:childTnLst>
                    </p:cTn>
                  </p:par>
                  <p:par>
                    <p:cTn id="218" fill="hold">
                      <p:stCondLst>
                        <p:cond delay="indefinite"/>
                      </p:stCondLst>
                      <p:childTnLst>
                        <p:par>
                          <p:cTn id="219" fill="hold">
                            <p:stCondLst>
                              <p:cond delay="0"/>
                            </p:stCondLst>
                            <p:childTnLst>
                              <p:par>
                                <p:cTn id="220" presetID="53" presetClass="entr" presetSubtype="16" fill="hold" nodeType="clickEffect">
                                  <p:stCondLst>
                                    <p:cond delay="0"/>
                                  </p:stCondLst>
                                  <p:childTnLst>
                                    <p:set>
                                      <p:cBhvr>
                                        <p:cTn id="221" dur="1" fill="hold">
                                          <p:stCondLst>
                                            <p:cond delay="0"/>
                                          </p:stCondLst>
                                        </p:cTn>
                                        <p:tgtEl>
                                          <p:spTgt spid="36"/>
                                        </p:tgtEl>
                                        <p:attrNameLst>
                                          <p:attrName>style.visibility</p:attrName>
                                        </p:attrNameLst>
                                      </p:cBhvr>
                                      <p:to>
                                        <p:strVal val="visible"/>
                                      </p:to>
                                    </p:set>
                                    <p:anim calcmode="lin" valueType="num">
                                      <p:cBhvr>
                                        <p:cTn id="222" dur="500" fill="hold"/>
                                        <p:tgtEl>
                                          <p:spTgt spid="36"/>
                                        </p:tgtEl>
                                        <p:attrNameLst>
                                          <p:attrName>ppt_w</p:attrName>
                                        </p:attrNameLst>
                                      </p:cBhvr>
                                      <p:tavLst>
                                        <p:tav tm="0">
                                          <p:val>
                                            <p:fltVal val="0"/>
                                          </p:val>
                                        </p:tav>
                                        <p:tav tm="100000">
                                          <p:val>
                                            <p:strVal val="#ppt_w"/>
                                          </p:val>
                                        </p:tav>
                                      </p:tavLst>
                                    </p:anim>
                                    <p:anim calcmode="lin" valueType="num">
                                      <p:cBhvr>
                                        <p:cTn id="223" dur="500" fill="hold"/>
                                        <p:tgtEl>
                                          <p:spTgt spid="36"/>
                                        </p:tgtEl>
                                        <p:attrNameLst>
                                          <p:attrName>ppt_h</p:attrName>
                                        </p:attrNameLst>
                                      </p:cBhvr>
                                      <p:tavLst>
                                        <p:tav tm="0">
                                          <p:val>
                                            <p:fltVal val="0"/>
                                          </p:val>
                                        </p:tav>
                                        <p:tav tm="100000">
                                          <p:val>
                                            <p:strVal val="#ppt_h"/>
                                          </p:val>
                                        </p:tav>
                                      </p:tavLst>
                                    </p:anim>
                                    <p:animEffect transition="in" filter="fade">
                                      <p:cBhvr>
                                        <p:cTn id="224" dur="500"/>
                                        <p:tgtEl>
                                          <p:spTgt spid="36"/>
                                        </p:tgtEl>
                                      </p:cBhvr>
                                    </p:animEffect>
                                  </p:childTnLst>
                                </p:cTn>
                              </p:par>
                            </p:childTnLst>
                          </p:cTn>
                        </p:par>
                      </p:childTnLst>
                    </p:cTn>
                  </p:par>
                  <p:par>
                    <p:cTn id="225" fill="hold">
                      <p:stCondLst>
                        <p:cond delay="indefinite"/>
                      </p:stCondLst>
                      <p:childTnLst>
                        <p:par>
                          <p:cTn id="226" fill="hold">
                            <p:stCondLst>
                              <p:cond delay="0"/>
                            </p:stCondLst>
                            <p:childTnLst>
                              <p:par>
                                <p:cTn id="227" presetID="23" presetClass="exit" presetSubtype="32" fill="hold" nodeType="clickEffect">
                                  <p:stCondLst>
                                    <p:cond delay="0"/>
                                  </p:stCondLst>
                                  <p:childTnLst>
                                    <p:anim calcmode="lin" valueType="num">
                                      <p:cBhvr>
                                        <p:cTn id="228" dur="500"/>
                                        <p:tgtEl>
                                          <p:spTgt spid="36"/>
                                        </p:tgtEl>
                                        <p:attrNameLst>
                                          <p:attrName>ppt_w</p:attrName>
                                        </p:attrNameLst>
                                      </p:cBhvr>
                                      <p:tavLst>
                                        <p:tav tm="0">
                                          <p:val>
                                            <p:strVal val="ppt_w"/>
                                          </p:val>
                                        </p:tav>
                                        <p:tav tm="100000">
                                          <p:val>
                                            <p:fltVal val="0"/>
                                          </p:val>
                                        </p:tav>
                                      </p:tavLst>
                                    </p:anim>
                                    <p:anim calcmode="lin" valueType="num">
                                      <p:cBhvr>
                                        <p:cTn id="229" dur="500"/>
                                        <p:tgtEl>
                                          <p:spTgt spid="36"/>
                                        </p:tgtEl>
                                        <p:attrNameLst>
                                          <p:attrName>ppt_h</p:attrName>
                                        </p:attrNameLst>
                                      </p:cBhvr>
                                      <p:tavLst>
                                        <p:tav tm="0">
                                          <p:val>
                                            <p:strVal val="ppt_h"/>
                                          </p:val>
                                        </p:tav>
                                        <p:tav tm="100000">
                                          <p:val>
                                            <p:fltVal val="0"/>
                                          </p:val>
                                        </p:tav>
                                      </p:tavLst>
                                    </p:anim>
                                    <p:set>
                                      <p:cBhvr>
                                        <p:cTn id="230" dur="1" fill="hold">
                                          <p:stCondLst>
                                            <p:cond delay="499"/>
                                          </p:stCondLst>
                                        </p:cTn>
                                        <p:tgtEl>
                                          <p:spTgt spid="36"/>
                                        </p:tgtEl>
                                        <p:attrNameLst>
                                          <p:attrName>style.visibility</p:attrName>
                                        </p:attrNameLst>
                                      </p:cBhvr>
                                      <p:to>
                                        <p:strVal val="hidden"/>
                                      </p:to>
                                    </p:set>
                                  </p:childTnLst>
                                </p:cTn>
                              </p:par>
                              <p:par>
                                <p:cTn id="231" presetID="23" presetClass="exit" presetSubtype="32" fill="hold" nodeType="withEffect">
                                  <p:stCondLst>
                                    <p:cond delay="0"/>
                                  </p:stCondLst>
                                  <p:childTnLst>
                                    <p:anim calcmode="lin" valueType="num">
                                      <p:cBhvr>
                                        <p:cTn id="232" dur="500"/>
                                        <p:tgtEl>
                                          <p:spTgt spid="35"/>
                                        </p:tgtEl>
                                        <p:attrNameLst>
                                          <p:attrName>ppt_w</p:attrName>
                                        </p:attrNameLst>
                                      </p:cBhvr>
                                      <p:tavLst>
                                        <p:tav tm="0">
                                          <p:val>
                                            <p:strVal val="ppt_w"/>
                                          </p:val>
                                        </p:tav>
                                        <p:tav tm="100000">
                                          <p:val>
                                            <p:fltVal val="0"/>
                                          </p:val>
                                        </p:tav>
                                      </p:tavLst>
                                    </p:anim>
                                    <p:anim calcmode="lin" valueType="num">
                                      <p:cBhvr>
                                        <p:cTn id="233" dur="500"/>
                                        <p:tgtEl>
                                          <p:spTgt spid="35"/>
                                        </p:tgtEl>
                                        <p:attrNameLst>
                                          <p:attrName>ppt_h</p:attrName>
                                        </p:attrNameLst>
                                      </p:cBhvr>
                                      <p:tavLst>
                                        <p:tav tm="0">
                                          <p:val>
                                            <p:strVal val="ppt_h"/>
                                          </p:val>
                                        </p:tav>
                                        <p:tav tm="100000">
                                          <p:val>
                                            <p:fltVal val="0"/>
                                          </p:val>
                                        </p:tav>
                                      </p:tavLst>
                                    </p:anim>
                                    <p:set>
                                      <p:cBhvr>
                                        <p:cTn id="234" dur="1" fill="hold">
                                          <p:stCondLst>
                                            <p:cond delay="499"/>
                                          </p:stCondLst>
                                        </p:cTn>
                                        <p:tgtEl>
                                          <p:spTgt spid="35"/>
                                        </p:tgtEl>
                                        <p:attrNameLst>
                                          <p:attrName>style.visibility</p:attrName>
                                        </p:attrNameLst>
                                      </p:cBhvr>
                                      <p:to>
                                        <p:strVal val="hidden"/>
                                      </p:to>
                                    </p:set>
                                  </p:childTnLst>
                                </p:cTn>
                              </p:par>
                              <p:par>
                                <p:cTn id="235" presetID="53" presetClass="entr" presetSubtype="16" fill="hold" nodeType="withEffect">
                                  <p:stCondLst>
                                    <p:cond delay="0"/>
                                  </p:stCondLst>
                                  <p:childTnLst>
                                    <p:set>
                                      <p:cBhvr>
                                        <p:cTn id="236" dur="1" fill="hold">
                                          <p:stCondLst>
                                            <p:cond delay="0"/>
                                          </p:stCondLst>
                                        </p:cTn>
                                        <p:tgtEl>
                                          <p:spTgt spid="37"/>
                                        </p:tgtEl>
                                        <p:attrNameLst>
                                          <p:attrName>style.visibility</p:attrName>
                                        </p:attrNameLst>
                                      </p:cBhvr>
                                      <p:to>
                                        <p:strVal val="visible"/>
                                      </p:to>
                                    </p:set>
                                    <p:anim calcmode="lin" valueType="num">
                                      <p:cBhvr>
                                        <p:cTn id="237" dur="500" fill="hold"/>
                                        <p:tgtEl>
                                          <p:spTgt spid="37"/>
                                        </p:tgtEl>
                                        <p:attrNameLst>
                                          <p:attrName>ppt_w</p:attrName>
                                        </p:attrNameLst>
                                      </p:cBhvr>
                                      <p:tavLst>
                                        <p:tav tm="0">
                                          <p:val>
                                            <p:fltVal val="0"/>
                                          </p:val>
                                        </p:tav>
                                        <p:tav tm="100000">
                                          <p:val>
                                            <p:strVal val="#ppt_w"/>
                                          </p:val>
                                        </p:tav>
                                      </p:tavLst>
                                    </p:anim>
                                    <p:anim calcmode="lin" valueType="num">
                                      <p:cBhvr>
                                        <p:cTn id="238" dur="500" fill="hold"/>
                                        <p:tgtEl>
                                          <p:spTgt spid="37"/>
                                        </p:tgtEl>
                                        <p:attrNameLst>
                                          <p:attrName>ppt_h</p:attrName>
                                        </p:attrNameLst>
                                      </p:cBhvr>
                                      <p:tavLst>
                                        <p:tav tm="0">
                                          <p:val>
                                            <p:fltVal val="0"/>
                                          </p:val>
                                        </p:tav>
                                        <p:tav tm="100000">
                                          <p:val>
                                            <p:strVal val="#ppt_h"/>
                                          </p:val>
                                        </p:tav>
                                      </p:tavLst>
                                    </p:anim>
                                    <p:animEffect transition="in" filter="fade">
                                      <p:cBhvr>
                                        <p:cTn id="239" dur="500"/>
                                        <p:tgtEl>
                                          <p:spTgt spid="37"/>
                                        </p:tgtEl>
                                      </p:cBhvr>
                                    </p:animEffect>
                                  </p:childTnLst>
                                </p:cTn>
                              </p:par>
                              <p:par>
                                <p:cTn id="240" presetID="42" presetClass="path" presetSubtype="0" accel="50000" decel="50000" fill="hold" nodeType="withEffect">
                                  <p:stCondLst>
                                    <p:cond delay="0"/>
                                  </p:stCondLst>
                                  <p:childTnLst>
                                    <p:animMotion origin="layout" path="M 3.95833E-6 -2.22222E-6 L 3.95833E-6 0.12014 " pathEditMode="relative" rAng="0" ptsTypes="AA">
                                      <p:cBhvr>
                                        <p:cTn id="241" dur="2000" fill="hold"/>
                                        <p:tgtEl>
                                          <p:spTgt spid="37"/>
                                        </p:tgtEl>
                                        <p:attrNameLst>
                                          <p:attrName>ppt_x</p:attrName>
                                          <p:attrName>ppt_y</p:attrName>
                                        </p:attrNameLst>
                                      </p:cBhvr>
                                      <p:rCtr x="0" y="5995"/>
                                    </p:animMotion>
                                  </p:childTnLst>
                                </p:cTn>
                              </p:par>
                            </p:childTnLst>
                          </p:cTn>
                        </p:par>
                      </p:childTnLst>
                    </p:cTn>
                  </p:par>
                  <p:par>
                    <p:cTn id="242" fill="hold">
                      <p:stCondLst>
                        <p:cond delay="indefinite"/>
                      </p:stCondLst>
                      <p:childTnLst>
                        <p:par>
                          <p:cTn id="243" fill="hold">
                            <p:stCondLst>
                              <p:cond delay="0"/>
                            </p:stCondLst>
                            <p:childTnLst>
                              <p:par>
                                <p:cTn id="244" presetID="53" presetClass="entr" presetSubtype="16" fill="hold" nodeType="clickEffect">
                                  <p:stCondLst>
                                    <p:cond delay="0"/>
                                  </p:stCondLst>
                                  <p:childTnLst>
                                    <p:set>
                                      <p:cBhvr>
                                        <p:cTn id="245" dur="1" fill="hold">
                                          <p:stCondLst>
                                            <p:cond delay="0"/>
                                          </p:stCondLst>
                                        </p:cTn>
                                        <p:tgtEl>
                                          <p:spTgt spid="38"/>
                                        </p:tgtEl>
                                        <p:attrNameLst>
                                          <p:attrName>style.visibility</p:attrName>
                                        </p:attrNameLst>
                                      </p:cBhvr>
                                      <p:to>
                                        <p:strVal val="visible"/>
                                      </p:to>
                                    </p:set>
                                    <p:anim calcmode="lin" valueType="num">
                                      <p:cBhvr>
                                        <p:cTn id="246" dur="500" fill="hold"/>
                                        <p:tgtEl>
                                          <p:spTgt spid="38"/>
                                        </p:tgtEl>
                                        <p:attrNameLst>
                                          <p:attrName>ppt_w</p:attrName>
                                        </p:attrNameLst>
                                      </p:cBhvr>
                                      <p:tavLst>
                                        <p:tav tm="0">
                                          <p:val>
                                            <p:fltVal val="0"/>
                                          </p:val>
                                        </p:tav>
                                        <p:tav tm="100000">
                                          <p:val>
                                            <p:strVal val="#ppt_w"/>
                                          </p:val>
                                        </p:tav>
                                      </p:tavLst>
                                    </p:anim>
                                    <p:anim calcmode="lin" valueType="num">
                                      <p:cBhvr>
                                        <p:cTn id="247" dur="500" fill="hold"/>
                                        <p:tgtEl>
                                          <p:spTgt spid="38"/>
                                        </p:tgtEl>
                                        <p:attrNameLst>
                                          <p:attrName>ppt_h</p:attrName>
                                        </p:attrNameLst>
                                      </p:cBhvr>
                                      <p:tavLst>
                                        <p:tav tm="0">
                                          <p:val>
                                            <p:fltVal val="0"/>
                                          </p:val>
                                        </p:tav>
                                        <p:tav tm="100000">
                                          <p:val>
                                            <p:strVal val="#ppt_h"/>
                                          </p:val>
                                        </p:tav>
                                      </p:tavLst>
                                    </p:anim>
                                    <p:animEffect transition="in" filter="fade">
                                      <p:cBhvr>
                                        <p:cTn id="248" dur="500"/>
                                        <p:tgtEl>
                                          <p:spTgt spid="38"/>
                                        </p:tgtEl>
                                      </p:cBhvr>
                                    </p:animEffect>
                                  </p:childTnLst>
                                </p:cTn>
                              </p:par>
                            </p:childTnLst>
                          </p:cTn>
                        </p:par>
                      </p:childTnLst>
                    </p:cTn>
                  </p:par>
                  <p:par>
                    <p:cTn id="249" fill="hold">
                      <p:stCondLst>
                        <p:cond delay="indefinite"/>
                      </p:stCondLst>
                      <p:childTnLst>
                        <p:par>
                          <p:cTn id="250" fill="hold">
                            <p:stCondLst>
                              <p:cond delay="0"/>
                            </p:stCondLst>
                            <p:childTnLst>
                              <p:par>
                                <p:cTn id="251" presetID="23" presetClass="exit" presetSubtype="32" fill="hold" nodeType="clickEffect">
                                  <p:stCondLst>
                                    <p:cond delay="0"/>
                                  </p:stCondLst>
                                  <p:childTnLst>
                                    <p:anim calcmode="lin" valueType="num">
                                      <p:cBhvr>
                                        <p:cTn id="252" dur="500"/>
                                        <p:tgtEl>
                                          <p:spTgt spid="38"/>
                                        </p:tgtEl>
                                        <p:attrNameLst>
                                          <p:attrName>ppt_w</p:attrName>
                                        </p:attrNameLst>
                                      </p:cBhvr>
                                      <p:tavLst>
                                        <p:tav tm="0">
                                          <p:val>
                                            <p:strVal val="ppt_w"/>
                                          </p:val>
                                        </p:tav>
                                        <p:tav tm="100000">
                                          <p:val>
                                            <p:fltVal val="0"/>
                                          </p:val>
                                        </p:tav>
                                      </p:tavLst>
                                    </p:anim>
                                    <p:anim calcmode="lin" valueType="num">
                                      <p:cBhvr>
                                        <p:cTn id="253" dur="500"/>
                                        <p:tgtEl>
                                          <p:spTgt spid="38"/>
                                        </p:tgtEl>
                                        <p:attrNameLst>
                                          <p:attrName>ppt_h</p:attrName>
                                        </p:attrNameLst>
                                      </p:cBhvr>
                                      <p:tavLst>
                                        <p:tav tm="0">
                                          <p:val>
                                            <p:strVal val="ppt_h"/>
                                          </p:val>
                                        </p:tav>
                                        <p:tav tm="100000">
                                          <p:val>
                                            <p:fltVal val="0"/>
                                          </p:val>
                                        </p:tav>
                                      </p:tavLst>
                                    </p:anim>
                                    <p:set>
                                      <p:cBhvr>
                                        <p:cTn id="254" dur="1" fill="hold">
                                          <p:stCondLst>
                                            <p:cond delay="499"/>
                                          </p:stCondLst>
                                        </p:cTn>
                                        <p:tgtEl>
                                          <p:spTgt spid="38"/>
                                        </p:tgtEl>
                                        <p:attrNameLst>
                                          <p:attrName>style.visibility</p:attrName>
                                        </p:attrNameLst>
                                      </p:cBhvr>
                                      <p:to>
                                        <p:strVal val="hidden"/>
                                      </p:to>
                                    </p:set>
                                  </p:childTnLst>
                                </p:cTn>
                              </p:par>
                              <p:par>
                                <p:cTn id="255" presetID="23" presetClass="exit" presetSubtype="32" fill="hold" nodeType="withEffect">
                                  <p:stCondLst>
                                    <p:cond delay="0"/>
                                  </p:stCondLst>
                                  <p:childTnLst>
                                    <p:anim calcmode="lin" valueType="num">
                                      <p:cBhvr>
                                        <p:cTn id="256" dur="500"/>
                                        <p:tgtEl>
                                          <p:spTgt spid="37"/>
                                        </p:tgtEl>
                                        <p:attrNameLst>
                                          <p:attrName>ppt_w</p:attrName>
                                        </p:attrNameLst>
                                      </p:cBhvr>
                                      <p:tavLst>
                                        <p:tav tm="0">
                                          <p:val>
                                            <p:strVal val="ppt_w"/>
                                          </p:val>
                                        </p:tav>
                                        <p:tav tm="100000">
                                          <p:val>
                                            <p:fltVal val="0"/>
                                          </p:val>
                                        </p:tav>
                                      </p:tavLst>
                                    </p:anim>
                                    <p:anim calcmode="lin" valueType="num">
                                      <p:cBhvr>
                                        <p:cTn id="257" dur="500"/>
                                        <p:tgtEl>
                                          <p:spTgt spid="37"/>
                                        </p:tgtEl>
                                        <p:attrNameLst>
                                          <p:attrName>ppt_h</p:attrName>
                                        </p:attrNameLst>
                                      </p:cBhvr>
                                      <p:tavLst>
                                        <p:tav tm="0">
                                          <p:val>
                                            <p:strVal val="ppt_h"/>
                                          </p:val>
                                        </p:tav>
                                        <p:tav tm="100000">
                                          <p:val>
                                            <p:fltVal val="0"/>
                                          </p:val>
                                        </p:tav>
                                      </p:tavLst>
                                    </p:anim>
                                    <p:set>
                                      <p:cBhvr>
                                        <p:cTn id="258" dur="1" fill="hold">
                                          <p:stCondLst>
                                            <p:cond delay="499"/>
                                          </p:stCondLst>
                                        </p:cTn>
                                        <p:tgtEl>
                                          <p:spTgt spid="37"/>
                                        </p:tgtEl>
                                        <p:attrNameLst>
                                          <p:attrName>style.visibility</p:attrName>
                                        </p:attrNameLst>
                                      </p:cBhvr>
                                      <p:to>
                                        <p:strVal val="hidden"/>
                                      </p:to>
                                    </p:set>
                                  </p:childTnLst>
                                </p:cTn>
                              </p:par>
                              <p:par>
                                <p:cTn id="259" presetID="53" presetClass="entr" presetSubtype="16" fill="hold" nodeType="withEffect">
                                  <p:stCondLst>
                                    <p:cond delay="0"/>
                                  </p:stCondLst>
                                  <p:childTnLst>
                                    <p:set>
                                      <p:cBhvr>
                                        <p:cTn id="260" dur="1" fill="hold">
                                          <p:stCondLst>
                                            <p:cond delay="0"/>
                                          </p:stCondLst>
                                        </p:cTn>
                                        <p:tgtEl>
                                          <p:spTgt spid="39"/>
                                        </p:tgtEl>
                                        <p:attrNameLst>
                                          <p:attrName>style.visibility</p:attrName>
                                        </p:attrNameLst>
                                      </p:cBhvr>
                                      <p:to>
                                        <p:strVal val="visible"/>
                                      </p:to>
                                    </p:set>
                                    <p:anim calcmode="lin" valueType="num">
                                      <p:cBhvr>
                                        <p:cTn id="261" dur="500" fill="hold"/>
                                        <p:tgtEl>
                                          <p:spTgt spid="39"/>
                                        </p:tgtEl>
                                        <p:attrNameLst>
                                          <p:attrName>ppt_w</p:attrName>
                                        </p:attrNameLst>
                                      </p:cBhvr>
                                      <p:tavLst>
                                        <p:tav tm="0">
                                          <p:val>
                                            <p:fltVal val="0"/>
                                          </p:val>
                                        </p:tav>
                                        <p:tav tm="100000">
                                          <p:val>
                                            <p:strVal val="#ppt_w"/>
                                          </p:val>
                                        </p:tav>
                                      </p:tavLst>
                                    </p:anim>
                                    <p:anim calcmode="lin" valueType="num">
                                      <p:cBhvr>
                                        <p:cTn id="262" dur="500" fill="hold"/>
                                        <p:tgtEl>
                                          <p:spTgt spid="39"/>
                                        </p:tgtEl>
                                        <p:attrNameLst>
                                          <p:attrName>ppt_h</p:attrName>
                                        </p:attrNameLst>
                                      </p:cBhvr>
                                      <p:tavLst>
                                        <p:tav tm="0">
                                          <p:val>
                                            <p:fltVal val="0"/>
                                          </p:val>
                                        </p:tav>
                                        <p:tav tm="100000">
                                          <p:val>
                                            <p:strVal val="#ppt_h"/>
                                          </p:val>
                                        </p:tav>
                                      </p:tavLst>
                                    </p:anim>
                                    <p:animEffect transition="in" filter="fade">
                                      <p:cBhvr>
                                        <p:cTn id="263" dur="500"/>
                                        <p:tgtEl>
                                          <p:spTgt spid="39"/>
                                        </p:tgtEl>
                                      </p:cBhvr>
                                    </p:animEffect>
                                  </p:childTnLst>
                                </p:cTn>
                              </p:par>
                              <p:par>
                                <p:cTn id="264" presetID="42" presetClass="path" presetSubtype="0" accel="50000" decel="50000" fill="hold" nodeType="withEffect">
                                  <p:stCondLst>
                                    <p:cond delay="0"/>
                                  </p:stCondLst>
                                  <p:childTnLst>
                                    <p:animMotion origin="layout" path="M -2.08333E-7 -3.7037E-6 L -2.08333E-7 0.12014 " pathEditMode="relative" rAng="0" ptsTypes="AA">
                                      <p:cBhvr>
                                        <p:cTn id="265" dur="2000" fill="hold"/>
                                        <p:tgtEl>
                                          <p:spTgt spid="39"/>
                                        </p:tgtEl>
                                        <p:attrNameLst>
                                          <p:attrName>ppt_x</p:attrName>
                                          <p:attrName>ppt_y</p:attrName>
                                        </p:attrNameLst>
                                      </p:cBhvr>
                                      <p:rCtr x="0" y="5995"/>
                                    </p:animMotion>
                                  </p:childTnLst>
                                </p:cTn>
                              </p:par>
                            </p:childTnLst>
                          </p:cTn>
                        </p:par>
                      </p:childTnLst>
                    </p:cTn>
                  </p:par>
                  <p:par>
                    <p:cTn id="266" fill="hold">
                      <p:stCondLst>
                        <p:cond delay="indefinite"/>
                      </p:stCondLst>
                      <p:childTnLst>
                        <p:par>
                          <p:cTn id="267" fill="hold">
                            <p:stCondLst>
                              <p:cond delay="0"/>
                            </p:stCondLst>
                            <p:childTnLst>
                              <p:par>
                                <p:cTn id="268" presetID="53" presetClass="entr" presetSubtype="16" fill="hold" nodeType="clickEffect">
                                  <p:stCondLst>
                                    <p:cond delay="0"/>
                                  </p:stCondLst>
                                  <p:childTnLst>
                                    <p:set>
                                      <p:cBhvr>
                                        <p:cTn id="269" dur="1" fill="hold">
                                          <p:stCondLst>
                                            <p:cond delay="0"/>
                                          </p:stCondLst>
                                        </p:cTn>
                                        <p:tgtEl>
                                          <p:spTgt spid="43"/>
                                        </p:tgtEl>
                                        <p:attrNameLst>
                                          <p:attrName>style.visibility</p:attrName>
                                        </p:attrNameLst>
                                      </p:cBhvr>
                                      <p:to>
                                        <p:strVal val="visible"/>
                                      </p:to>
                                    </p:set>
                                    <p:anim calcmode="lin" valueType="num">
                                      <p:cBhvr>
                                        <p:cTn id="270" dur="500" fill="hold"/>
                                        <p:tgtEl>
                                          <p:spTgt spid="43"/>
                                        </p:tgtEl>
                                        <p:attrNameLst>
                                          <p:attrName>ppt_w</p:attrName>
                                        </p:attrNameLst>
                                      </p:cBhvr>
                                      <p:tavLst>
                                        <p:tav tm="0">
                                          <p:val>
                                            <p:fltVal val="0"/>
                                          </p:val>
                                        </p:tav>
                                        <p:tav tm="100000">
                                          <p:val>
                                            <p:strVal val="#ppt_w"/>
                                          </p:val>
                                        </p:tav>
                                      </p:tavLst>
                                    </p:anim>
                                    <p:anim calcmode="lin" valueType="num">
                                      <p:cBhvr>
                                        <p:cTn id="271" dur="500" fill="hold"/>
                                        <p:tgtEl>
                                          <p:spTgt spid="43"/>
                                        </p:tgtEl>
                                        <p:attrNameLst>
                                          <p:attrName>ppt_h</p:attrName>
                                        </p:attrNameLst>
                                      </p:cBhvr>
                                      <p:tavLst>
                                        <p:tav tm="0">
                                          <p:val>
                                            <p:fltVal val="0"/>
                                          </p:val>
                                        </p:tav>
                                        <p:tav tm="100000">
                                          <p:val>
                                            <p:strVal val="#ppt_h"/>
                                          </p:val>
                                        </p:tav>
                                      </p:tavLst>
                                    </p:anim>
                                    <p:animEffect transition="in" filter="fade">
                                      <p:cBhvr>
                                        <p:cTn id="27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40" y="1253"/>
            <a:ext cx="12204640" cy="6855495"/>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3553" y="87757"/>
            <a:ext cx="8570231" cy="6682487"/>
          </a:xfrm>
          <a:prstGeom prst="rect">
            <a:avLst/>
          </a:prstGeom>
        </p:spPr>
      </p:pic>
      <p:sp>
        <p:nvSpPr>
          <p:cNvPr id="8" name="AutoShape 5"/>
          <p:cNvSpPr>
            <a:spLocks noChangeAspect="1" noChangeArrowheads="1" noTextEdit="1"/>
          </p:cNvSpPr>
          <p:nvPr/>
        </p:nvSpPr>
        <p:spPr bwMode="auto">
          <a:xfrm>
            <a:off x="-12640" y="4317365"/>
            <a:ext cx="12192000" cy="256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12" name="矩形 11"/>
          <p:cNvSpPr/>
          <p:nvPr/>
        </p:nvSpPr>
        <p:spPr>
          <a:xfrm>
            <a:off x="4497502" y="1717466"/>
            <a:ext cx="4269001" cy="3416320"/>
          </a:xfrm>
          <a:prstGeom prst="rect">
            <a:avLst/>
          </a:prstGeom>
        </p:spPr>
        <p:txBody>
          <a:bodyPr wrap="square">
            <a:spAutoFit/>
          </a:bodyPr>
          <a:lstStyle/>
          <a:p>
            <a:r>
              <a:rPr lang="en-US" sz="7200" dirty="0" err="1" smtClean="0">
                <a:solidFill>
                  <a:schemeClr val="bg1"/>
                </a:solidFill>
                <a:latin typeface="Cambria" panose="02040503050406030204" pitchFamily="18" charset="0"/>
                <a:ea typeface="Cambria" panose="02040503050406030204" pitchFamily="18" charset="0"/>
                <a:cs typeface="Calibri" panose="020F0502020204030204" pitchFamily="34" charset="0"/>
              </a:rPr>
              <a:t>Luyện</a:t>
            </a:r>
            <a:r>
              <a:rPr lang="en-US" sz="7200" dirty="0" smtClean="0">
                <a:solidFill>
                  <a:schemeClr val="bg1"/>
                </a:solidFill>
                <a:latin typeface="Cambria" panose="02040503050406030204" pitchFamily="18" charset="0"/>
                <a:ea typeface="Cambria" panose="02040503050406030204" pitchFamily="18" charset="0"/>
                <a:cs typeface="Calibri" panose="020F0502020204030204" pitchFamily="34" charset="0"/>
              </a:rPr>
              <a:t> </a:t>
            </a:r>
            <a:r>
              <a:rPr lang="en-US" sz="7200" dirty="0" err="1" smtClean="0">
                <a:solidFill>
                  <a:schemeClr val="bg1"/>
                </a:solidFill>
                <a:latin typeface="Cambria" panose="02040503050406030204" pitchFamily="18" charset="0"/>
                <a:ea typeface="Cambria" panose="02040503050406030204" pitchFamily="18" charset="0"/>
                <a:cs typeface="Calibri" panose="020F0502020204030204" pitchFamily="34" charset="0"/>
              </a:rPr>
              <a:t>tập</a:t>
            </a:r>
            <a:r>
              <a:rPr lang="en-US" sz="7200" dirty="0" smtClean="0">
                <a:solidFill>
                  <a:schemeClr val="bg1"/>
                </a:solidFill>
                <a:latin typeface="Cambria" panose="02040503050406030204" pitchFamily="18" charset="0"/>
                <a:ea typeface="Cambria" panose="02040503050406030204" pitchFamily="18" charset="0"/>
                <a:cs typeface="Calibri" panose="020F0502020204030204" pitchFamily="34" charset="0"/>
              </a:rPr>
              <a:t>: S</a:t>
            </a:r>
            <a:r>
              <a:rPr lang="en" sz="7200" dirty="0">
                <a:solidFill>
                  <a:schemeClr val="bg1"/>
                </a:solidFill>
                <a:latin typeface="Cambria" panose="02040503050406030204" pitchFamily="18" charset="0"/>
                <a:ea typeface="Cambria" panose="02040503050406030204" pitchFamily="18" charset="0"/>
                <a:cs typeface="Calibri" panose="020F0502020204030204" pitchFamily="34" charset="0"/>
              </a:rPr>
              <a:t>ố nguyên </a:t>
            </a:r>
            <a:r>
              <a:rPr lang="en" sz="7200" dirty="0" smtClean="0">
                <a:solidFill>
                  <a:schemeClr val="bg1"/>
                </a:solidFill>
                <a:latin typeface="Cambria" panose="02040503050406030204" pitchFamily="18" charset="0"/>
                <a:ea typeface="Cambria" panose="02040503050406030204" pitchFamily="18" charset="0"/>
                <a:cs typeface="Calibri" panose="020F0502020204030204" pitchFamily="34" charset="0"/>
              </a:rPr>
              <a:t>tố. </a:t>
            </a:r>
            <a:r>
              <a:rPr lang="en" sz="7200" dirty="0">
                <a:solidFill>
                  <a:schemeClr val="bg1"/>
                </a:solidFill>
                <a:latin typeface="Cambria" panose="02040503050406030204" pitchFamily="18" charset="0"/>
                <a:ea typeface="Cambria" panose="02040503050406030204" pitchFamily="18" charset="0"/>
                <a:cs typeface="Calibri" panose="020F0502020204030204" pitchFamily="34" charset="0"/>
              </a:rPr>
              <a:t>Hợp số</a:t>
            </a:r>
            <a:endParaRPr lang="zh-CN" altLang="en-US" sz="4267" dirty="0">
              <a:solidFill>
                <a:schemeClr val="bg1"/>
              </a:solidFill>
              <a:latin typeface="Impact" pitchFamily="34" charset="0"/>
            </a:endParaRPr>
          </a:p>
        </p:txBody>
      </p:sp>
    </p:spTree>
    <p:extLst>
      <p:ext uri="{BB962C8B-B14F-4D97-AF65-F5344CB8AC3E}">
        <p14:creationId xmlns:p14="http://schemas.microsoft.com/office/powerpoint/2010/main" val="339978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528" fill="hold" grpId="0" nodeType="after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 calcmode="lin" valueType="num">
                                      <p:cBhvr>
                                        <p:cTn id="15" dur="500" fill="hold"/>
                                        <p:tgtEl>
                                          <p:spTgt spid="12"/>
                                        </p:tgtEl>
                                        <p:attrNameLst>
                                          <p:attrName>ppt_x</p:attrName>
                                        </p:attrNameLst>
                                      </p:cBhvr>
                                      <p:tavLst>
                                        <p:tav tm="0">
                                          <p:val>
                                            <p:fltVal val="0.5"/>
                                          </p:val>
                                        </p:tav>
                                        <p:tav tm="100000">
                                          <p:val>
                                            <p:strVal val="#ppt_x"/>
                                          </p:val>
                                        </p:tav>
                                      </p:tavLst>
                                    </p:anim>
                                    <p:anim calcmode="lin" valueType="num">
                                      <p:cBhvr>
                                        <p:cTn id="16"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1"/>
          <p:cNvSpPr/>
          <p:nvPr/>
        </p:nvSpPr>
        <p:spPr>
          <a:xfrm>
            <a:off x="2157047" y="1198894"/>
            <a:ext cx="3557954" cy="2051960"/>
          </a:xfrm>
          <a:custGeom>
            <a:avLst/>
            <a:gdLst>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936750 w 2209800"/>
              <a:gd name="connsiteY4" fmla="*/ 38100 h 1104900"/>
              <a:gd name="connsiteX5" fmla="*/ 1409700 w 2209800"/>
              <a:gd name="connsiteY5" fmla="*/ 107950 h 1104900"/>
              <a:gd name="connsiteX6" fmla="*/ 685800 w 2209800"/>
              <a:gd name="connsiteY6" fmla="*/ 254000 h 1104900"/>
              <a:gd name="connsiteX7" fmla="*/ 0 w 2209800"/>
              <a:gd name="connsiteY7" fmla="*/ 704850 h 1104900"/>
              <a:gd name="connsiteX8" fmla="*/ 260350 w 2209800"/>
              <a:gd name="connsiteY8"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09700 w 2209800"/>
              <a:gd name="connsiteY4" fmla="*/ 107950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26369 w 2209800"/>
              <a:gd name="connsiteY4" fmla="*/ 91281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49945 h 1149945"/>
              <a:gd name="connsiteX1" fmla="*/ 1797050 w 2209800"/>
              <a:gd name="connsiteY1" fmla="*/ 1149945 h 1149945"/>
              <a:gd name="connsiteX2" fmla="*/ 2209800 w 2209800"/>
              <a:gd name="connsiteY2" fmla="*/ 635595 h 1149945"/>
              <a:gd name="connsiteX3" fmla="*/ 2012950 w 2209800"/>
              <a:gd name="connsiteY3" fmla="*/ 45045 h 1149945"/>
              <a:gd name="connsiteX4" fmla="*/ 1426369 w 2209800"/>
              <a:gd name="connsiteY4" fmla="*/ 136326 h 1149945"/>
              <a:gd name="connsiteX5" fmla="*/ 685800 w 2209800"/>
              <a:gd name="connsiteY5" fmla="*/ 299045 h 1149945"/>
              <a:gd name="connsiteX6" fmla="*/ 0 w 2209800"/>
              <a:gd name="connsiteY6" fmla="*/ 749895 h 1149945"/>
              <a:gd name="connsiteX7" fmla="*/ 260350 w 2209800"/>
              <a:gd name="connsiteY7" fmla="*/ 1149945 h 1149945"/>
              <a:gd name="connsiteX0" fmla="*/ 260350 w 2209800"/>
              <a:gd name="connsiteY0" fmla="*/ 1151694 h 1151694"/>
              <a:gd name="connsiteX1" fmla="*/ 1797050 w 2209800"/>
              <a:gd name="connsiteY1" fmla="*/ 1151694 h 1151694"/>
              <a:gd name="connsiteX2" fmla="*/ 2209800 w 2209800"/>
              <a:gd name="connsiteY2" fmla="*/ 637344 h 1151694"/>
              <a:gd name="connsiteX3" fmla="*/ 2022475 w 2209800"/>
              <a:gd name="connsiteY3" fmla="*/ 42032 h 1151694"/>
              <a:gd name="connsiteX4" fmla="*/ 1426369 w 2209800"/>
              <a:gd name="connsiteY4" fmla="*/ 138075 h 1151694"/>
              <a:gd name="connsiteX5" fmla="*/ 685800 w 2209800"/>
              <a:gd name="connsiteY5" fmla="*/ 300794 h 1151694"/>
              <a:gd name="connsiteX6" fmla="*/ 0 w 2209800"/>
              <a:gd name="connsiteY6" fmla="*/ 751644 h 1151694"/>
              <a:gd name="connsiteX7" fmla="*/ 260350 w 2209800"/>
              <a:gd name="connsiteY7" fmla="*/ 1151694 h 1151694"/>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16944"/>
              <a:gd name="connsiteY0" fmla="*/ 1205145 h 1205145"/>
              <a:gd name="connsiteX1" fmla="*/ 1797050 w 2216944"/>
              <a:gd name="connsiteY1" fmla="*/ 1205145 h 1205145"/>
              <a:gd name="connsiteX2" fmla="*/ 2216944 w 2216944"/>
              <a:gd name="connsiteY2" fmla="*/ 705083 h 1205145"/>
              <a:gd name="connsiteX3" fmla="*/ 2022475 w 2216944"/>
              <a:gd name="connsiteY3" fmla="*/ 95483 h 1205145"/>
              <a:gd name="connsiteX4" fmla="*/ 1426369 w 2216944"/>
              <a:gd name="connsiteY4" fmla="*/ 191526 h 1205145"/>
              <a:gd name="connsiteX5" fmla="*/ 685800 w 2216944"/>
              <a:gd name="connsiteY5" fmla="*/ 354245 h 1205145"/>
              <a:gd name="connsiteX6" fmla="*/ 0 w 2216944"/>
              <a:gd name="connsiteY6" fmla="*/ 805095 h 1205145"/>
              <a:gd name="connsiteX7" fmla="*/ 260350 w 221694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390126 w 2328995"/>
              <a:gd name="connsiteY0" fmla="*/ 1157520 h 1164664"/>
              <a:gd name="connsiteX1" fmla="*/ 1900632 w 2328995"/>
              <a:gd name="connsiteY1" fmla="*/ 1164664 h 1164664"/>
              <a:gd name="connsiteX2" fmla="*/ 2318145 w 2328995"/>
              <a:gd name="connsiteY2" fmla="*/ 705083 h 1164664"/>
              <a:gd name="connsiteX3" fmla="*/ 2123676 w 2328995"/>
              <a:gd name="connsiteY3" fmla="*/ 95483 h 1164664"/>
              <a:gd name="connsiteX4" fmla="*/ 1527570 w 2328995"/>
              <a:gd name="connsiteY4" fmla="*/ 191526 h 1164664"/>
              <a:gd name="connsiteX5" fmla="*/ 787001 w 2328995"/>
              <a:gd name="connsiteY5" fmla="*/ 354245 h 1164664"/>
              <a:gd name="connsiteX6" fmla="*/ 101201 w 2328995"/>
              <a:gd name="connsiteY6" fmla="*/ 805095 h 1164664"/>
              <a:gd name="connsiteX7" fmla="*/ 390126 w 2328995"/>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397" h="1164664">
                <a:moveTo>
                  <a:pt x="399528" y="1157520"/>
                </a:moveTo>
                <a:lnTo>
                  <a:pt x="1910034" y="1164664"/>
                </a:lnTo>
                <a:cubicBezTo>
                  <a:pt x="2016661" y="1128946"/>
                  <a:pt x="2266163" y="1043220"/>
                  <a:pt x="2327547" y="705083"/>
                </a:cubicBezTo>
                <a:cubicBezTo>
                  <a:pt x="2336542" y="575703"/>
                  <a:pt x="2390783" y="351070"/>
                  <a:pt x="2133078" y="95483"/>
                </a:cubicBezTo>
                <a:cubicBezTo>
                  <a:pt x="2004226" y="-24109"/>
                  <a:pt x="1708686" y="-69882"/>
                  <a:pt x="1536972" y="191526"/>
                </a:cubicBezTo>
                <a:cubicBezTo>
                  <a:pt x="1252016" y="79078"/>
                  <a:pt x="983728" y="114267"/>
                  <a:pt x="796403" y="354245"/>
                </a:cubicBezTo>
                <a:cubicBezTo>
                  <a:pt x="439215" y="199728"/>
                  <a:pt x="53453" y="485743"/>
                  <a:pt x="110603" y="805095"/>
                </a:cubicBezTo>
                <a:cubicBezTo>
                  <a:pt x="-116939" y="979720"/>
                  <a:pt x="19851" y="1149582"/>
                  <a:pt x="399528" y="1157520"/>
                </a:cubicBezTo>
                <a:close/>
              </a:path>
            </a:pathLst>
          </a:custGeom>
          <a:solidFill>
            <a:schemeClr val="accent1"/>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3" name="Freeform 2"/>
          <p:cNvSpPr/>
          <p:nvPr/>
        </p:nvSpPr>
        <p:spPr>
          <a:xfrm>
            <a:off x="6218022" y="1198894"/>
            <a:ext cx="4449979" cy="1900838"/>
          </a:xfrm>
          <a:custGeom>
            <a:avLst/>
            <a:gdLst>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704185"/>
              <a:gd name="connsiteY0" fmla="*/ 1006475 h 1006475"/>
              <a:gd name="connsiteX1" fmla="*/ 2200275 w 2704185"/>
              <a:gd name="connsiteY1" fmla="*/ 1006475 h 1006475"/>
              <a:gd name="connsiteX2" fmla="*/ 2679700 w 2704185"/>
              <a:gd name="connsiteY2" fmla="*/ 806450 h 1006475"/>
              <a:gd name="connsiteX3" fmla="*/ 2501900 w 2704185"/>
              <a:gd name="connsiteY3" fmla="*/ 396875 h 1006475"/>
              <a:gd name="connsiteX4" fmla="*/ 1666875 w 2704185"/>
              <a:gd name="connsiteY4" fmla="*/ 0 h 1006475"/>
              <a:gd name="connsiteX5" fmla="*/ 600075 w 2704185"/>
              <a:gd name="connsiteY5" fmla="*/ 25400 h 1006475"/>
              <a:gd name="connsiteX6" fmla="*/ 0 w 2704185"/>
              <a:gd name="connsiteY6" fmla="*/ 615950 h 1006475"/>
              <a:gd name="connsiteX7" fmla="*/ 123825 w 2704185"/>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101363 h 1101363"/>
              <a:gd name="connsiteX1" fmla="*/ 2200275 w 2710992"/>
              <a:gd name="connsiteY1" fmla="*/ 1101363 h 1101363"/>
              <a:gd name="connsiteX2" fmla="*/ 2679700 w 2710992"/>
              <a:gd name="connsiteY2" fmla="*/ 901338 h 1101363"/>
              <a:gd name="connsiteX3" fmla="*/ 2501900 w 2710992"/>
              <a:gd name="connsiteY3" fmla="*/ 491763 h 1101363"/>
              <a:gd name="connsiteX4" fmla="*/ 1666875 w 2710992"/>
              <a:gd name="connsiteY4" fmla="*/ 94888 h 1101363"/>
              <a:gd name="connsiteX5" fmla="*/ 600075 w 2710992"/>
              <a:gd name="connsiteY5" fmla="*/ 120288 h 1101363"/>
              <a:gd name="connsiteX6" fmla="*/ 0 w 2710992"/>
              <a:gd name="connsiteY6" fmla="*/ 710838 h 1101363"/>
              <a:gd name="connsiteX7" fmla="*/ 123825 w 2710992"/>
              <a:gd name="connsiteY7" fmla="*/ 1101363 h 1101363"/>
              <a:gd name="connsiteX0" fmla="*/ 123825 w 2710992"/>
              <a:gd name="connsiteY0" fmla="*/ 1173121 h 1173121"/>
              <a:gd name="connsiteX1" fmla="*/ 2200275 w 2710992"/>
              <a:gd name="connsiteY1" fmla="*/ 1173121 h 1173121"/>
              <a:gd name="connsiteX2" fmla="*/ 2679700 w 2710992"/>
              <a:gd name="connsiteY2" fmla="*/ 973096 h 1173121"/>
              <a:gd name="connsiteX3" fmla="*/ 2501900 w 2710992"/>
              <a:gd name="connsiteY3" fmla="*/ 563521 h 1173121"/>
              <a:gd name="connsiteX4" fmla="*/ 1666875 w 2710992"/>
              <a:gd name="connsiteY4" fmla="*/ 166646 h 1173121"/>
              <a:gd name="connsiteX5" fmla="*/ 600075 w 2710992"/>
              <a:gd name="connsiteY5" fmla="*/ 192046 h 1173121"/>
              <a:gd name="connsiteX6" fmla="*/ 0 w 2710992"/>
              <a:gd name="connsiteY6" fmla="*/ 782596 h 1173121"/>
              <a:gd name="connsiteX7" fmla="*/ 123825 w 2710992"/>
              <a:gd name="connsiteY7" fmla="*/ 1173121 h 1173121"/>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216585 w 2803752"/>
              <a:gd name="connsiteY0" fmla="*/ 1285704 h 1285704"/>
              <a:gd name="connsiteX1" fmla="*/ 2293035 w 2803752"/>
              <a:gd name="connsiteY1" fmla="*/ 1285704 h 1285704"/>
              <a:gd name="connsiteX2" fmla="*/ 2772460 w 2803752"/>
              <a:gd name="connsiteY2" fmla="*/ 1085679 h 1285704"/>
              <a:gd name="connsiteX3" fmla="*/ 2594660 w 2803752"/>
              <a:gd name="connsiteY3" fmla="*/ 676104 h 1285704"/>
              <a:gd name="connsiteX4" fmla="*/ 1759635 w 2803752"/>
              <a:gd name="connsiteY4" fmla="*/ 279229 h 1285704"/>
              <a:gd name="connsiteX5" fmla="*/ 692835 w 2803752"/>
              <a:gd name="connsiteY5" fmla="*/ 304629 h 1285704"/>
              <a:gd name="connsiteX6" fmla="*/ 92760 w 2803752"/>
              <a:gd name="connsiteY6" fmla="*/ 895179 h 1285704"/>
              <a:gd name="connsiteX7" fmla="*/ 216585 w 2803752"/>
              <a:gd name="connsiteY7" fmla="*/ 1285704 h 1285704"/>
              <a:gd name="connsiteX0" fmla="*/ 319131 w 2906298"/>
              <a:gd name="connsiteY0" fmla="*/ 1285704 h 1285704"/>
              <a:gd name="connsiteX1" fmla="*/ 2395581 w 2906298"/>
              <a:gd name="connsiteY1" fmla="*/ 1285704 h 1285704"/>
              <a:gd name="connsiteX2" fmla="*/ 2875006 w 2906298"/>
              <a:gd name="connsiteY2" fmla="*/ 1085679 h 1285704"/>
              <a:gd name="connsiteX3" fmla="*/ 2697206 w 2906298"/>
              <a:gd name="connsiteY3" fmla="*/ 676104 h 1285704"/>
              <a:gd name="connsiteX4" fmla="*/ 1862181 w 2906298"/>
              <a:gd name="connsiteY4" fmla="*/ 279229 h 1285704"/>
              <a:gd name="connsiteX5" fmla="*/ 795381 w 2906298"/>
              <a:gd name="connsiteY5" fmla="*/ 304629 h 1285704"/>
              <a:gd name="connsiteX6" fmla="*/ 195306 w 2906298"/>
              <a:gd name="connsiteY6" fmla="*/ 895179 h 1285704"/>
              <a:gd name="connsiteX7" fmla="*/ 319131 w 2906298"/>
              <a:gd name="connsiteY7" fmla="*/ 1285704 h 1285704"/>
              <a:gd name="connsiteX0" fmla="*/ 420994 w 3008161"/>
              <a:gd name="connsiteY0" fmla="*/ 1285704 h 1285704"/>
              <a:gd name="connsiteX1" fmla="*/ 2497444 w 3008161"/>
              <a:gd name="connsiteY1" fmla="*/ 1285704 h 1285704"/>
              <a:gd name="connsiteX2" fmla="*/ 2976869 w 3008161"/>
              <a:gd name="connsiteY2" fmla="*/ 1085679 h 1285704"/>
              <a:gd name="connsiteX3" fmla="*/ 2799069 w 3008161"/>
              <a:gd name="connsiteY3" fmla="*/ 676104 h 1285704"/>
              <a:gd name="connsiteX4" fmla="*/ 1964044 w 3008161"/>
              <a:gd name="connsiteY4" fmla="*/ 279229 h 1285704"/>
              <a:gd name="connsiteX5" fmla="*/ 897244 w 3008161"/>
              <a:gd name="connsiteY5" fmla="*/ 304629 h 1285704"/>
              <a:gd name="connsiteX6" fmla="*/ 297169 w 3008161"/>
              <a:gd name="connsiteY6" fmla="*/ 895179 h 1285704"/>
              <a:gd name="connsiteX7" fmla="*/ 420994 w 3008161"/>
              <a:gd name="connsiteY7" fmla="*/ 1285704 h 128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161" h="1285704">
                <a:moveTo>
                  <a:pt x="420994" y="1285704"/>
                </a:moveTo>
                <a:lnTo>
                  <a:pt x="2497444" y="1285704"/>
                </a:lnTo>
                <a:cubicBezTo>
                  <a:pt x="2800127" y="1269829"/>
                  <a:pt x="2934536" y="1209504"/>
                  <a:pt x="2976869" y="1085679"/>
                </a:cubicBezTo>
                <a:cubicBezTo>
                  <a:pt x="3073177" y="872954"/>
                  <a:pt x="2928186" y="730079"/>
                  <a:pt x="2799069" y="676104"/>
                </a:cubicBezTo>
                <a:cubicBezTo>
                  <a:pt x="2787427" y="258062"/>
                  <a:pt x="2299536" y="49571"/>
                  <a:pt x="1964044" y="279229"/>
                </a:cubicBezTo>
                <a:cubicBezTo>
                  <a:pt x="1792594" y="-106004"/>
                  <a:pt x="1087744" y="-88013"/>
                  <a:pt x="897244" y="304629"/>
                </a:cubicBezTo>
                <a:cubicBezTo>
                  <a:pt x="468619" y="101429"/>
                  <a:pt x="1894" y="488779"/>
                  <a:pt x="297169" y="895179"/>
                </a:cubicBezTo>
                <a:cubicBezTo>
                  <a:pt x="-188606" y="965029"/>
                  <a:pt x="-29856" y="1266654"/>
                  <a:pt x="420994" y="1285704"/>
                </a:cubicBezTo>
                <a:close/>
              </a:path>
            </a:pathLst>
          </a:custGeom>
          <a:solidFill>
            <a:schemeClr val="accent3"/>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6" name="Freeform 5"/>
          <p:cNvSpPr/>
          <p:nvPr/>
        </p:nvSpPr>
        <p:spPr>
          <a:xfrm>
            <a:off x="1659053" y="3375655"/>
            <a:ext cx="3731880" cy="2075404"/>
          </a:xfrm>
          <a:custGeom>
            <a:avLst/>
            <a:gdLst>
              <a:gd name="connsiteX0" fmla="*/ 257175 w 2320925"/>
              <a:gd name="connsiteY0" fmla="*/ 1203325 h 1203325"/>
              <a:gd name="connsiteX1" fmla="*/ 2070100 w 2320925"/>
              <a:gd name="connsiteY1" fmla="*/ 1203325 h 1203325"/>
              <a:gd name="connsiteX2" fmla="*/ 2320925 w 2320925"/>
              <a:gd name="connsiteY2" fmla="*/ 508000 h 1203325"/>
              <a:gd name="connsiteX3" fmla="*/ 2089150 w 2320925"/>
              <a:gd name="connsiteY3" fmla="*/ 349250 h 1203325"/>
              <a:gd name="connsiteX4" fmla="*/ 1863725 w 2320925"/>
              <a:gd name="connsiteY4" fmla="*/ 123825 h 1203325"/>
              <a:gd name="connsiteX5" fmla="*/ 1435100 w 2320925"/>
              <a:gd name="connsiteY5" fmla="*/ 0 h 1203325"/>
              <a:gd name="connsiteX6" fmla="*/ 936625 w 2320925"/>
              <a:gd name="connsiteY6" fmla="*/ 31750 h 1203325"/>
              <a:gd name="connsiteX7" fmla="*/ 650875 w 2320925"/>
              <a:gd name="connsiteY7" fmla="*/ 177800 h 1203325"/>
              <a:gd name="connsiteX8" fmla="*/ 0 w 2320925"/>
              <a:gd name="connsiteY8" fmla="*/ 415925 h 1203325"/>
              <a:gd name="connsiteX9" fmla="*/ 82550 w 2320925"/>
              <a:gd name="connsiteY9" fmla="*/ 1111250 h 1203325"/>
              <a:gd name="connsiteX10" fmla="*/ 257175 w 2320925"/>
              <a:gd name="connsiteY10" fmla="*/ 1203325 h 1203325"/>
              <a:gd name="connsiteX0" fmla="*/ 366911 w 2430661"/>
              <a:gd name="connsiteY0" fmla="*/ 1203325 h 1203325"/>
              <a:gd name="connsiteX1" fmla="*/ 2179836 w 2430661"/>
              <a:gd name="connsiteY1" fmla="*/ 1203325 h 1203325"/>
              <a:gd name="connsiteX2" fmla="*/ 2430661 w 2430661"/>
              <a:gd name="connsiteY2" fmla="*/ 508000 h 1203325"/>
              <a:gd name="connsiteX3" fmla="*/ 2198886 w 2430661"/>
              <a:gd name="connsiteY3" fmla="*/ 349250 h 1203325"/>
              <a:gd name="connsiteX4" fmla="*/ 1973461 w 2430661"/>
              <a:gd name="connsiteY4" fmla="*/ 123825 h 1203325"/>
              <a:gd name="connsiteX5" fmla="*/ 1544836 w 2430661"/>
              <a:gd name="connsiteY5" fmla="*/ 0 h 1203325"/>
              <a:gd name="connsiteX6" fmla="*/ 1046361 w 2430661"/>
              <a:gd name="connsiteY6" fmla="*/ 31750 h 1203325"/>
              <a:gd name="connsiteX7" fmla="*/ 760611 w 2430661"/>
              <a:gd name="connsiteY7" fmla="*/ 177800 h 1203325"/>
              <a:gd name="connsiteX8" fmla="*/ 109736 w 2430661"/>
              <a:gd name="connsiteY8" fmla="*/ 415925 h 1203325"/>
              <a:gd name="connsiteX9" fmla="*/ 192286 w 2430661"/>
              <a:gd name="connsiteY9" fmla="*/ 1111250 h 1203325"/>
              <a:gd name="connsiteX10" fmla="*/ 366911 w 2430661"/>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23825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10965 h 1210965"/>
              <a:gd name="connsiteX1" fmla="*/ 2236737 w 2487562"/>
              <a:gd name="connsiteY1" fmla="*/ 1210965 h 1210965"/>
              <a:gd name="connsiteX2" fmla="*/ 2487562 w 2487562"/>
              <a:gd name="connsiteY2" fmla="*/ 515640 h 1210965"/>
              <a:gd name="connsiteX3" fmla="*/ 2255787 w 2487562"/>
              <a:gd name="connsiteY3" fmla="*/ 356890 h 1210965"/>
              <a:gd name="connsiteX4" fmla="*/ 2030362 w 2487562"/>
              <a:gd name="connsiteY4" fmla="*/ 131465 h 1210965"/>
              <a:gd name="connsiteX5" fmla="*/ 1601737 w 2487562"/>
              <a:gd name="connsiteY5" fmla="*/ 7640 h 1210965"/>
              <a:gd name="connsiteX6" fmla="*/ 1103262 w 2487562"/>
              <a:gd name="connsiteY6" fmla="*/ 39390 h 1210965"/>
              <a:gd name="connsiteX7" fmla="*/ 817512 w 2487562"/>
              <a:gd name="connsiteY7" fmla="*/ 131465 h 1210965"/>
              <a:gd name="connsiteX8" fmla="*/ 166637 w 2487562"/>
              <a:gd name="connsiteY8" fmla="*/ 423565 h 1210965"/>
              <a:gd name="connsiteX9" fmla="*/ 249187 w 2487562"/>
              <a:gd name="connsiteY9" fmla="*/ 1118890 h 1210965"/>
              <a:gd name="connsiteX10" fmla="*/ 423812 w 2487562"/>
              <a:gd name="connsiteY10" fmla="*/ 1210965 h 1210965"/>
              <a:gd name="connsiteX0" fmla="*/ 423812 w 2487562"/>
              <a:gd name="connsiteY0" fmla="*/ 1224763 h 1224763"/>
              <a:gd name="connsiteX1" fmla="*/ 2236737 w 2487562"/>
              <a:gd name="connsiteY1" fmla="*/ 1224763 h 1224763"/>
              <a:gd name="connsiteX2" fmla="*/ 2487562 w 2487562"/>
              <a:gd name="connsiteY2" fmla="*/ 529438 h 1224763"/>
              <a:gd name="connsiteX3" fmla="*/ 2255787 w 2487562"/>
              <a:gd name="connsiteY3" fmla="*/ 370688 h 1224763"/>
              <a:gd name="connsiteX4" fmla="*/ 2030362 w 2487562"/>
              <a:gd name="connsiteY4" fmla="*/ 145263 h 1224763"/>
              <a:gd name="connsiteX5" fmla="*/ 1601737 w 2487562"/>
              <a:gd name="connsiteY5" fmla="*/ 21438 h 1224763"/>
              <a:gd name="connsiteX6" fmla="*/ 1112787 w 2487562"/>
              <a:gd name="connsiteY6" fmla="*/ 30963 h 1224763"/>
              <a:gd name="connsiteX7" fmla="*/ 817512 w 2487562"/>
              <a:gd name="connsiteY7" fmla="*/ 145263 h 1224763"/>
              <a:gd name="connsiteX8" fmla="*/ 166637 w 2487562"/>
              <a:gd name="connsiteY8" fmla="*/ 437363 h 1224763"/>
              <a:gd name="connsiteX9" fmla="*/ 249187 w 2487562"/>
              <a:gd name="connsiteY9" fmla="*/ 1132688 h 1224763"/>
              <a:gd name="connsiteX10" fmla="*/ 423812 w 2487562"/>
              <a:gd name="connsiteY10" fmla="*/ 1224763 h 1224763"/>
              <a:gd name="connsiteX0" fmla="*/ 423812 w 2487562"/>
              <a:gd name="connsiteY0" fmla="*/ 1276040 h 1276040"/>
              <a:gd name="connsiteX1" fmla="*/ 2236737 w 2487562"/>
              <a:gd name="connsiteY1" fmla="*/ 1276040 h 1276040"/>
              <a:gd name="connsiteX2" fmla="*/ 2487562 w 2487562"/>
              <a:gd name="connsiteY2" fmla="*/ 580715 h 1276040"/>
              <a:gd name="connsiteX3" fmla="*/ 2255787 w 2487562"/>
              <a:gd name="connsiteY3" fmla="*/ 421965 h 1276040"/>
              <a:gd name="connsiteX4" fmla="*/ 2030362 w 2487562"/>
              <a:gd name="connsiteY4" fmla="*/ 196540 h 1276040"/>
              <a:gd name="connsiteX5" fmla="*/ 1601737 w 2487562"/>
              <a:gd name="connsiteY5" fmla="*/ 72715 h 1276040"/>
              <a:gd name="connsiteX6" fmla="*/ 1112787 w 2487562"/>
              <a:gd name="connsiteY6" fmla="*/ 82240 h 1276040"/>
              <a:gd name="connsiteX7" fmla="*/ 817512 w 2487562"/>
              <a:gd name="connsiteY7" fmla="*/ 196540 h 1276040"/>
              <a:gd name="connsiteX8" fmla="*/ 166637 w 2487562"/>
              <a:gd name="connsiteY8" fmla="*/ 488640 h 1276040"/>
              <a:gd name="connsiteX9" fmla="*/ 249187 w 2487562"/>
              <a:gd name="connsiteY9" fmla="*/ 1183965 h 1276040"/>
              <a:gd name="connsiteX10" fmla="*/ 423812 w 2487562"/>
              <a:gd name="connsiteY10" fmla="*/ 1276040 h 1276040"/>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8256"/>
              <a:gd name="connsiteY0" fmla="*/ 1359584 h 1359584"/>
              <a:gd name="connsiteX1" fmla="*/ 2236737 w 2488256"/>
              <a:gd name="connsiteY1" fmla="*/ 1359584 h 1359584"/>
              <a:gd name="connsiteX2" fmla="*/ 2487562 w 2488256"/>
              <a:gd name="connsiteY2" fmla="*/ 664259 h 1359584"/>
              <a:gd name="connsiteX3" fmla="*/ 2255787 w 2488256"/>
              <a:gd name="connsiteY3" fmla="*/ 505509 h 1359584"/>
              <a:gd name="connsiteX4" fmla="*/ 2030362 w 2488256"/>
              <a:gd name="connsiteY4" fmla="*/ 280084 h 1359584"/>
              <a:gd name="connsiteX5" fmla="*/ 1601737 w 2488256"/>
              <a:gd name="connsiteY5" fmla="*/ 156259 h 1359584"/>
              <a:gd name="connsiteX6" fmla="*/ 1112787 w 2488256"/>
              <a:gd name="connsiteY6" fmla="*/ 165784 h 1359584"/>
              <a:gd name="connsiteX7" fmla="*/ 817512 w 2488256"/>
              <a:gd name="connsiteY7" fmla="*/ 280084 h 1359584"/>
              <a:gd name="connsiteX8" fmla="*/ 166637 w 2488256"/>
              <a:gd name="connsiteY8" fmla="*/ 572184 h 1359584"/>
              <a:gd name="connsiteX9" fmla="*/ 249187 w 2488256"/>
              <a:gd name="connsiteY9" fmla="*/ 1267509 h 1359584"/>
              <a:gd name="connsiteX10" fmla="*/ 423812 w 2488256"/>
              <a:gd name="connsiteY10" fmla="*/ 1359584 h 1359584"/>
              <a:gd name="connsiteX0" fmla="*/ 423812 w 2613718"/>
              <a:gd name="connsiteY0" fmla="*/ 1359584 h 1359584"/>
              <a:gd name="connsiteX1" fmla="*/ 2236737 w 2613718"/>
              <a:gd name="connsiteY1" fmla="*/ 1359584 h 1359584"/>
              <a:gd name="connsiteX2" fmla="*/ 2487562 w 2613718"/>
              <a:gd name="connsiteY2" fmla="*/ 664259 h 1359584"/>
              <a:gd name="connsiteX3" fmla="*/ 2255787 w 2613718"/>
              <a:gd name="connsiteY3" fmla="*/ 505509 h 1359584"/>
              <a:gd name="connsiteX4" fmla="*/ 2030362 w 2613718"/>
              <a:gd name="connsiteY4" fmla="*/ 280084 h 1359584"/>
              <a:gd name="connsiteX5" fmla="*/ 1601737 w 2613718"/>
              <a:gd name="connsiteY5" fmla="*/ 156259 h 1359584"/>
              <a:gd name="connsiteX6" fmla="*/ 1112787 w 2613718"/>
              <a:gd name="connsiteY6" fmla="*/ 165784 h 1359584"/>
              <a:gd name="connsiteX7" fmla="*/ 817512 w 2613718"/>
              <a:gd name="connsiteY7" fmla="*/ 280084 h 1359584"/>
              <a:gd name="connsiteX8" fmla="*/ 166637 w 2613718"/>
              <a:gd name="connsiteY8" fmla="*/ 572184 h 1359584"/>
              <a:gd name="connsiteX9" fmla="*/ 249187 w 2613718"/>
              <a:gd name="connsiteY9" fmla="*/ 1267509 h 1359584"/>
              <a:gd name="connsiteX10" fmla="*/ 423812 w 2613718"/>
              <a:gd name="connsiteY10" fmla="*/ 1359584 h 1359584"/>
              <a:gd name="connsiteX0" fmla="*/ 423812 w 2679088"/>
              <a:gd name="connsiteY0" fmla="*/ 1359584 h 1359584"/>
              <a:gd name="connsiteX1" fmla="*/ 2236737 w 2679088"/>
              <a:gd name="connsiteY1" fmla="*/ 1359584 h 1359584"/>
              <a:gd name="connsiteX2" fmla="*/ 2487562 w 2679088"/>
              <a:gd name="connsiteY2" fmla="*/ 664259 h 1359584"/>
              <a:gd name="connsiteX3" fmla="*/ 2255787 w 2679088"/>
              <a:gd name="connsiteY3" fmla="*/ 505509 h 1359584"/>
              <a:gd name="connsiteX4" fmla="*/ 2030362 w 2679088"/>
              <a:gd name="connsiteY4" fmla="*/ 280084 h 1359584"/>
              <a:gd name="connsiteX5" fmla="*/ 1601737 w 2679088"/>
              <a:gd name="connsiteY5" fmla="*/ 156259 h 1359584"/>
              <a:gd name="connsiteX6" fmla="*/ 1112787 w 2679088"/>
              <a:gd name="connsiteY6" fmla="*/ 165784 h 1359584"/>
              <a:gd name="connsiteX7" fmla="*/ 817512 w 2679088"/>
              <a:gd name="connsiteY7" fmla="*/ 280084 h 1359584"/>
              <a:gd name="connsiteX8" fmla="*/ 166637 w 2679088"/>
              <a:gd name="connsiteY8" fmla="*/ 572184 h 1359584"/>
              <a:gd name="connsiteX9" fmla="*/ 249187 w 2679088"/>
              <a:gd name="connsiteY9" fmla="*/ 1267509 h 1359584"/>
              <a:gd name="connsiteX10" fmla="*/ 423812 w 2679088"/>
              <a:gd name="connsiteY10" fmla="*/ 1359584 h 13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088" h="1359584">
                <a:moveTo>
                  <a:pt x="423812" y="1359584"/>
                </a:moveTo>
                <a:lnTo>
                  <a:pt x="2236737" y="1359584"/>
                </a:lnTo>
                <a:cubicBezTo>
                  <a:pt x="2656895" y="1356409"/>
                  <a:pt x="2851629" y="896034"/>
                  <a:pt x="2487562" y="664259"/>
                </a:cubicBezTo>
                <a:cubicBezTo>
                  <a:pt x="2492854" y="595467"/>
                  <a:pt x="2472745" y="428251"/>
                  <a:pt x="2255787" y="505509"/>
                </a:cubicBezTo>
                <a:cubicBezTo>
                  <a:pt x="2253670" y="392267"/>
                  <a:pt x="2242029" y="279026"/>
                  <a:pt x="2030362" y="280084"/>
                </a:cubicBezTo>
                <a:cubicBezTo>
                  <a:pt x="2004962" y="137209"/>
                  <a:pt x="1795412" y="-21541"/>
                  <a:pt x="1601737" y="156259"/>
                </a:cubicBezTo>
                <a:cubicBezTo>
                  <a:pt x="1470504" y="-88216"/>
                  <a:pt x="1209095" y="-15191"/>
                  <a:pt x="1112787" y="165784"/>
                </a:cubicBezTo>
                <a:cubicBezTo>
                  <a:pt x="1008012" y="122392"/>
                  <a:pt x="865137" y="98051"/>
                  <a:pt x="817512" y="280084"/>
                </a:cubicBezTo>
                <a:cubicBezTo>
                  <a:pt x="568804" y="70534"/>
                  <a:pt x="53395" y="245159"/>
                  <a:pt x="166637" y="572184"/>
                </a:cubicBezTo>
                <a:cubicBezTo>
                  <a:pt x="-110646" y="775384"/>
                  <a:pt x="-13280" y="1102409"/>
                  <a:pt x="249187" y="1267509"/>
                </a:cubicBezTo>
                <a:cubicBezTo>
                  <a:pt x="288345" y="1352176"/>
                  <a:pt x="346554" y="1357467"/>
                  <a:pt x="423812" y="1359584"/>
                </a:cubicBezTo>
                <a:close/>
              </a:path>
            </a:pathLst>
          </a:custGeom>
          <a:solidFill>
            <a:schemeClr val="accent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7" name="Freeform 6"/>
          <p:cNvSpPr/>
          <p:nvPr/>
        </p:nvSpPr>
        <p:spPr>
          <a:xfrm>
            <a:off x="5715001" y="3215093"/>
            <a:ext cx="4817076" cy="2555802"/>
          </a:xfrm>
          <a:custGeom>
            <a:avLst/>
            <a:gdLst>
              <a:gd name="connsiteX0" fmla="*/ 171450 w 2209800"/>
              <a:gd name="connsiteY0" fmla="*/ 1162050 h 1162050"/>
              <a:gd name="connsiteX1" fmla="*/ 2076450 w 2209800"/>
              <a:gd name="connsiteY1" fmla="*/ 1162050 h 1162050"/>
              <a:gd name="connsiteX2" fmla="*/ 2209800 w 2209800"/>
              <a:gd name="connsiteY2" fmla="*/ 476250 h 1162050"/>
              <a:gd name="connsiteX3" fmla="*/ 1701800 w 2209800"/>
              <a:gd name="connsiteY3" fmla="*/ 0 h 1162050"/>
              <a:gd name="connsiteX4" fmla="*/ 1235075 w 2209800"/>
              <a:gd name="connsiteY4" fmla="*/ 63500 h 1162050"/>
              <a:gd name="connsiteX5" fmla="*/ 720725 w 2209800"/>
              <a:gd name="connsiteY5" fmla="*/ 79375 h 1162050"/>
              <a:gd name="connsiteX6" fmla="*/ 177800 w 2209800"/>
              <a:gd name="connsiteY6" fmla="*/ 320675 h 1162050"/>
              <a:gd name="connsiteX7" fmla="*/ 6350 w 2209800"/>
              <a:gd name="connsiteY7" fmla="*/ 552450 h 1162050"/>
              <a:gd name="connsiteX8" fmla="*/ 0 w 2209800"/>
              <a:gd name="connsiteY8" fmla="*/ 790575 h 1162050"/>
              <a:gd name="connsiteX9" fmla="*/ 171450 w 2209800"/>
              <a:gd name="connsiteY9" fmla="*/ 1162050 h 1162050"/>
              <a:gd name="connsiteX0" fmla="*/ 171450 w 2273864"/>
              <a:gd name="connsiteY0" fmla="*/ 1162050 h 1162050"/>
              <a:gd name="connsiteX1" fmla="*/ 2076450 w 2273864"/>
              <a:gd name="connsiteY1" fmla="*/ 1162050 h 1162050"/>
              <a:gd name="connsiteX2" fmla="*/ 2209800 w 2273864"/>
              <a:gd name="connsiteY2" fmla="*/ 476250 h 1162050"/>
              <a:gd name="connsiteX3" fmla="*/ 1701800 w 2273864"/>
              <a:gd name="connsiteY3" fmla="*/ 0 h 1162050"/>
              <a:gd name="connsiteX4" fmla="*/ 1235075 w 2273864"/>
              <a:gd name="connsiteY4" fmla="*/ 63500 h 1162050"/>
              <a:gd name="connsiteX5" fmla="*/ 720725 w 2273864"/>
              <a:gd name="connsiteY5" fmla="*/ 79375 h 1162050"/>
              <a:gd name="connsiteX6" fmla="*/ 177800 w 2273864"/>
              <a:gd name="connsiteY6" fmla="*/ 320675 h 1162050"/>
              <a:gd name="connsiteX7" fmla="*/ 6350 w 2273864"/>
              <a:gd name="connsiteY7" fmla="*/ 552450 h 1162050"/>
              <a:gd name="connsiteX8" fmla="*/ 0 w 2273864"/>
              <a:gd name="connsiteY8" fmla="*/ 790575 h 1162050"/>
              <a:gd name="connsiteX9" fmla="*/ 171450 w 2273864"/>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39825 h 1139825"/>
              <a:gd name="connsiteX1" fmla="*/ 2076450 w 2413593"/>
              <a:gd name="connsiteY1" fmla="*/ 1139825 h 1139825"/>
              <a:gd name="connsiteX2" fmla="*/ 2209800 w 2413593"/>
              <a:gd name="connsiteY2" fmla="*/ 454025 h 1139825"/>
              <a:gd name="connsiteX3" fmla="*/ 1704975 w 2413593"/>
              <a:gd name="connsiteY3" fmla="*/ 0 h 1139825"/>
              <a:gd name="connsiteX4" fmla="*/ 1235075 w 2413593"/>
              <a:gd name="connsiteY4" fmla="*/ 41275 h 1139825"/>
              <a:gd name="connsiteX5" fmla="*/ 720725 w 2413593"/>
              <a:gd name="connsiteY5" fmla="*/ 57150 h 1139825"/>
              <a:gd name="connsiteX6" fmla="*/ 177800 w 2413593"/>
              <a:gd name="connsiteY6" fmla="*/ 298450 h 1139825"/>
              <a:gd name="connsiteX7" fmla="*/ 6350 w 2413593"/>
              <a:gd name="connsiteY7" fmla="*/ 530225 h 1139825"/>
              <a:gd name="connsiteX8" fmla="*/ 0 w 2413593"/>
              <a:gd name="connsiteY8" fmla="*/ 768350 h 1139825"/>
              <a:gd name="connsiteX9" fmla="*/ 171450 w 2413593"/>
              <a:gd name="connsiteY9" fmla="*/ 1139825 h 1139825"/>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6648 w 2468791"/>
              <a:gd name="connsiteY0" fmla="*/ 1319019 h 1319019"/>
              <a:gd name="connsiteX1" fmla="*/ 2131648 w 2468791"/>
              <a:gd name="connsiteY1" fmla="*/ 1319019 h 1319019"/>
              <a:gd name="connsiteX2" fmla="*/ 2264998 w 2468791"/>
              <a:gd name="connsiteY2" fmla="*/ 633219 h 1319019"/>
              <a:gd name="connsiteX3" fmla="*/ 1760173 w 2468791"/>
              <a:gd name="connsiteY3" fmla="*/ 179194 h 1319019"/>
              <a:gd name="connsiteX4" fmla="*/ 1290273 w 2468791"/>
              <a:gd name="connsiteY4" fmla="*/ 220469 h 1319019"/>
              <a:gd name="connsiteX5" fmla="*/ 775923 w 2468791"/>
              <a:gd name="connsiteY5" fmla="*/ 236344 h 1319019"/>
              <a:gd name="connsiteX6" fmla="*/ 232998 w 2468791"/>
              <a:gd name="connsiteY6" fmla="*/ 477644 h 1319019"/>
              <a:gd name="connsiteX7" fmla="*/ 61548 w 2468791"/>
              <a:gd name="connsiteY7" fmla="*/ 709419 h 1319019"/>
              <a:gd name="connsiteX8" fmla="*/ 55198 w 2468791"/>
              <a:gd name="connsiteY8" fmla="*/ 947544 h 1319019"/>
              <a:gd name="connsiteX9" fmla="*/ 226648 w 2468791"/>
              <a:gd name="connsiteY9" fmla="*/ 1319019 h 1319019"/>
              <a:gd name="connsiteX0" fmla="*/ 282836 w 2524979"/>
              <a:gd name="connsiteY0" fmla="*/ 1319019 h 1319019"/>
              <a:gd name="connsiteX1" fmla="*/ 2187836 w 2524979"/>
              <a:gd name="connsiteY1" fmla="*/ 1319019 h 1319019"/>
              <a:gd name="connsiteX2" fmla="*/ 2321186 w 2524979"/>
              <a:gd name="connsiteY2" fmla="*/ 633219 h 1319019"/>
              <a:gd name="connsiteX3" fmla="*/ 1816361 w 2524979"/>
              <a:gd name="connsiteY3" fmla="*/ 179194 h 1319019"/>
              <a:gd name="connsiteX4" fmla="*/ 1346461 w 2524979"/>
              <a:gd name="connsiteY4" fmla="*/ 220469 h 1319019"/>
              <a:gd name="connsiteX5" fmla="*/ 832111 w 2524979"/>
              <a:gd name="connsiteY5" fmla="*/ 236344 h 1319019"/>
              <a:gd name="connsiteX6" fmla="*/ 289186 w 2524979"/>
              <a:gd name="connsiteY6" fmla="*/ 477644 h 1319019"/>
              <a:gd name="connsiteX7" fmla="*/ 117736 w 2524979"/>
              <a:gd name="connsiteY7" fmla="*/ 709419 h 1319019"/>
              <a:gd name="connsiteX8" fmla="*/ 111386 w 2524979"/>
              <a:gd name="connsiteY8" fmla="*/ 947544 h 1319019"/>
              <a:gd name="connsiteX9" fmla="*/ 282836 w 2524979"/>
              <a:gd name="connsiteY9" fmla="*/ 1319019 h 1319019"/>
              <a:gd name="connsiteX0" fmla="*/ 336258 w 2578401"/>
              <a:gd name="connsiteY0" fmla="*/ 1319019 h 1319019"/>
              <a:gd name="connsiteX1" fmla="*/ 2241258 w 2578401"/>
              <a:gd name="connsiteY1" fmla="*/ 1319019 h 1319019"/>
              <a:gd name="connsiteX2" fmla="*/ 2374608 w 2578401"/>
              <a:gd name="connsiteY2" fmla="*/ 633219 h 1319019"/>
              <a:gd name="connsiteX3" fmla="*/ 1869783 w 2578401"/>
              <a:gd name="connsiteY3" fmla="*/ 179194 h 1319019"/>
              <a:gd name="connsiteX4" fmla="*/ 1399883 w 2578401"/>
              <a:gd name="connsiteY4" fmla="*/ 220469 h 1319019"/>
              <a:gd name="connsiteX5" fmla="*/ 885533 w 2578401"/>
              <a:gd name="connsiteY5" fmla="*/ 236344 h 1319019"/>
              <a:gd name="connsiteX6" fmla="*/ 342608 w 2578401"/>
              <a:gd name="connsiteY6" fmla="*/ 477644 h 1319019"/>
              <a:gd name="connsiteX7" fmla="*/ 171158 w 2578401"/>
              <a:gd name="connsiteY7" fmla="*/ 709419 h 1319019"/>
              <a:gd name="connsiteX8" fmla="*/ 164808 w 2578401"/>
              <a:gd name="connsiteY8" fmla="*/ 947544 h 1319019"/>
              <a:gd name="connsiteX9" fmla="*/ 336258 w 2578401"/>
              <a:gd name="connsiteY9" fmla="*/ 1319019 h 1319019"/>
              <a:gd name="connsiteX0" fmla="*/ 323711 w 2565854"/>
              <a:gd name="connsiteY0" fmla="*/ 1319019 h 1319019"/>
              <a:gd name="connsiteX1" fmla="*/ 2228711 w 2565854"/>
              <a:gd name="connsiteY1" fmla="*/ 1319019 h 1319019"/>
              <a:gd name="connsiteX2" fmla="*/ 2362061 w 2565854"/>
              <a:gd name="connsiteY2" fmla="*/ 633219 h 1319019"/>
              <a:gd name="connsiteX3" fmla="*/ 1857236 w 2565854"/>
              <a:gd name="connsiteY3" fmla="*/ 179194 h 1319019"/>
              <a:gd name="connsiteX4" fmla="*/ 1387336 w 2565854"/>
              <a:gd name="connsiteY4" fmla="*/ 220469 h 1319019"/>
              <a:gd name="connsiteX5" fmla="*/ 872986 w 2565854"/>
              <a:gd name="connsiteY5" fmla="*/ 236344 h 1319019"/>
              <a:gd name="connsiteX6" fmla="*/ 330061 w 2565854"/>
              <a:gd name="connsiteY6" fmla="*/ 477644 h 1319019"/>
              <a:gd name="connsiteX7" fmla="*/ 158611 w 2565854"/>
              <a:gd name="connsiteY7" fmla="*/ 709419 h 1319019"/>
              <a:gd name="connsiteX8" fmla="*/ 152261 w 2565854"/>
              <a:gd name="connsiteY8" fmla="*/ 947544 h 1319019"/>
              <a:gd name="connsiteX9" fmla="*/ 323711 w 2565854"/>
              <a:gd name="connsiteY9" fmla="*/ 1319019 h 131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5854" h="1319019">
                <a:moveTo>
                  <a:pt x="323711" y="1319019"/>
                </a:moveTo>
                <a:lnTo>
                  <a:pt x="2228711" y="1319019"/>
                </a:lnTo>
                <a:cubicBezTo>
                  <a:pt x="2606536" y="1287269"/>
                  <a:pt x="2689086" y="814194"/>
                  <a:pt x="2362061" y="633219"/>
                </a:cubicBezTo>
                <a:cubicBezTo>
                  <a:pt x="2659453" y="331594"/>
                  <a:pt x="2283744" y="-176406"/>
                  <a:pt x="1857236" y="179194"/>
                </a:cubicBezTo>
                <a:cubicBezTo>
                  <a:pt x="1719653" y="50077"/>
                  <a:pt x="1540794" y="32086"/>
                  <a:pt x="1387336" y="220469"/>
                </a:cubicBezTo>
                <a:cubicBezTo>
                  <a:pt x="1247636" y="-148889"/>
                  <a:pt x="936486" y="8802"/>
                  <a:pt x="872986" y="236344"/>
                </a:cubicBezTo>
                <a:cubicBezTo>
                  <a:pt x="609461" y="94527"/>
                  <a:pt x="301486" y="241636"/>
                  <a:pt x="330061" y="477644"/>
                </a:cubicBezTo>
                <a:cubicBezTo>
                  <a:pt x="104636" y="466002"/>
                  <a:pt x="41136" y="613111"/>
                  <a:pt x="158611" y="709419"/>
                </a:cubicBezTo>
                <a:cubicBezTo>
                  <a:pt x="70769" y="788794"/>
                  <a:pt x="84528" y="880869"/>
                  <a:pt x="152261" y="947544"/>
                </a:cubicBezTo>
                <a:cubicBezTo>
                  <a:pt x="-127139" y="1033269"/>
                  <a:pt x="6211" y="1299969"/>
                  <a:pt x="323711" y="1319019"/>
                </a:cubicBezTo>
                <a:close/>
              </a:path>
            </a:pathLst>
          </a:custGeom>
          <a:solidFill>
            <a:schemeClr val="tx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kern="0">
                <a:solidFill>
                  <a:prstClr val="white"/>
                </a:solidFill>
                <a:latin typeface="Times New Roman" panose="02020603050405020304" pitchFamily="18" charset="0"/>
                <a:cs typeface="Times New Roman" panose="02020603050405020304" pitchFamily="18" charset="0"/>
                <a:sym typeface="Arial"/>
              </a:rPr>
              <a:t>           </a:t>
            </a:r>
            <a:endParaRPr lang="en-US" sz="1400">
              <a:solidFill>
                <a:prstClr val="white"/>
              </a:solidFill>
              <a:sym typeface="Arial"/>
            </a:endParaRPr>
          </a:p>
        </p:txBody>
      </p:sp>
      <p:grpSp>
        <p:nvGrpSpPr>
          <p:cNvPr id="8199" name="Group 11"/>
          <p:cNvGrpSpPr>
            <a:grpSpLocks/>
          </p:cNvGrpSpPr>
          <p:nvPr/>
        </p:nvGrpSpPr>
        <p:grpSpPr bwMode="auto">
          <a:xfrm>
            <a:off x="5715000" y="2063053"/>
            <a:ext cx="277416" cy="680148"/>
            <a:chOff x="2057400" y="2332412"/>
            <a:chExt cx="324766" cy="568896"/>
          </a:xfrm>
        </p:grpSpPr>
        <p:sp>
          <p:nvSpPr>
            <p:cNvPr id="11" name="Oval 10"/>
            <p:cNvSpPr/>
            <p:nvPr/>
          </p:nvSpPr>
          <p:spPr>
            <a:xfrm>
              <a:off x="2057400" y="2743747"/>
              <a:ext cx="157505" cy="157561"/>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46" name="Oval 45"/>
            <p:cNvSpPr/>
            <p:nvPr/>
          </p:nvSpPr>
          <p:spPr>
            <a:xfrm>
              <a:off x="2214905" y="2562481"/>
              <a:ext cx="158898" cy="157561"/>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47" name="Oval 46"/>
            <p:cNvSpPr/>
            <p:nvPr/>
          </p:nvSpPr>
          <p:spPr>
            <a:xfrm>
              <a:off x="2224661" y="2332412"/>
              <a:ext cx="157505" cy="157562"/>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grpSp>
      <p:grpSp>
        <p:nvGrpSpPr>
          <p:cNvPr id="63" name="Group 62"/>
          <p:cNvGrpSpPr/>
          <p:nvPr/>
        </p:nvGrpSpPr>
        <p:grpSpPr>
          <a:xfrm rot="20620448">
            <a:off x="10376524" y="1317076"/>
            <a:ext cx="277352" cy="775652"/>
            <a:chOff x="2057400" y="2332412"/>
            <a:chExt cx="324766" cy="568896"/>
          </a:xfrm>
          <a:solidFill>
            <a:schemeClr val="accent3"/>
          </a:solidFill>
        </p:grpSpPr>
        <p:sp>
          <p:nvSpPr>
            <p:cNvPr id="64" name="Oval 63"/>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68" name="Oval 67"/>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69" name="Oval 68"/>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grpSp>
      <p:grpSp>
        <p:nvGrpSpPr>
          <p:cNvPr id="74" name="Group 73"/>
          <p:cNvGrpSpPr/>
          <p:nvPr/>
        </p:nvGrpSpPr>
        <p:grpSpPr>
          <a:xfrm rot="20620448">
            <a:off x="10366098" y="3993889"/>
            <a:ext cx="277352" cy="485839"/>
            <a:chOff x="2057400" y="2332412"/>
            <a:chExt cx="324766" cy="568896"/>
          </a:xfrm>
          <a:solidFill>
            <a:schemeClr val="tx2"/>
          </a:solidFill>
        </p:grpSpPr>
        <p:sp>
          <p:nvSpPr>
            <p:cNvPr id="79" name="Oval 78"/>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82" name="Oval 81"/>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85" name="Oval 84"/>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grpSp>
      <p:grpSp>
        <p:nvGrpSpPr>
          <p:cNvPr id="86" name="Group 85"/>
          <p:cNvGrpSpPr/>
          <p:nvPr/>
        </p:nvGrpSpPr>
        <p:grpSpPr>
          <a:xfrm rot="21164505">
            <a:off x="5227962" y="3747909"/>
            <a:ext cx="348772" cy="649575"/>
            <a:chOff x="2057400" y="2332412"/>
            <a:chExt cx="324766" cy="568896"/>
          </a:xfrm>
          <a:solidFill>
            <a:schemeClr val="accent2"/>
          </a:solidFill>
        </p:grpSpPr>
        <p:sp>
          <p:nvSpPr>
            <p:cNvPr id="87" name="Oval 86"/>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88" name="Oval 87"/>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89" name="Oval 88"/>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grpSp>
      <p:sp>
        <p:nvSpPr>
          <p:cNvPr id="8203" name="Rectangle 31"/>
          <p:cNvSpPr>
            <a:spLocks noChangeArrowheads="1"/>
          </p:cNvSpPr>
          <p:nvPr/>
        </p:nvSpPr>
        <p:spPr bwMode="auto">
          <a:xfrm>
            <a:off x="2419025" y="1799593"/>
            <a:ext cx="3417553" cy="1384995"/>
          </a:xfrm>
          <a:prstGeom prst="rect">
            <a:avLst/>
          </a:prstGeom>
          <a:noFill/>
          <a:ln w="9525">
            <a:noFill/>
            <a:miter lim="800000"/>
            <a:headEnd/>
            <a:tailEnd/>
          </a:ln>
        </p:spPr>
        <p:txBody>
          <a:bodyPr wrap="square" anchor="ctr">
            <a:spAutoFit/>
          </a:bodyPr>
          <a:lstStyle/>
          <a:p>
            <a:pPr fontAlgn="base">
              <a:spcBef>
                <a:spcPct val="0"/>
              </a:spcBef>
              <a:spcAft>
                <a:spcPct val="0"/>
              </a:spcAft>
            </a:pPr>
            <a:r>
              <a:rPr lang="nl-NL" sz="2800" kern="0">
                <a:solidFill>
                  <a:prstClr val="white"/>
                </a:solidFill>
                <a:latin typeface="Arial" panose="020B0604020202020204" pitchFamily="34" charset="0"/>
                <a:cs typeface="Arial" panose="020B0604020202020204" pitchFamily="34" charset="0"/>
                <a:sym typeface="Arial"/>
              </a:rPr>
              <a:t> Phát biểu được khái niệm số nguyên tố, hợp số.</a:t>
            </a:r>
            <a:endParaRPr lang="en-US" sz="2800" b="1">
              <a:solidFill>
                <a:prstClr val="white"/>
              </a:solidFill>
              <a:latin typeface="Arial" panose="020B0604020202020204" pitchFamily="34" charset="0"/>
              <a:cs typeface="Arial" panose="020B0604020202020204" pitchFamily="34" charset="0"/>
              <a:sym typeface="Arial"/>
            </a:endParaRPr>
          </a:p>
        </p:txBody>
      </p:sp>
      <p:sp>
        <p:nvSpPr>
          <p:cNvPr id="8204" name="Rectangle 31"/>
          <p:cNvSpPr>
            <a:spLocks noChangeArrowheads="1"/>
          </p:cNvSpPr>
          <p:nvPr/>
        </p:nvSpPr>
        <p:spPr bwMode="auto">
          <a:xfrm>
            <a:off x="6562522" y="1685349"/>
            <a:ext cx="3768203" cy="1384995"/>
          </a:xfrm>
          <a:prstGeom prst="rect">
            <a:avLst/>
          </a:prstGeom>
          <a:noFill/>
          <a:ln w="9525">
            <a:noFill/>
            <a:miter lim="800000"/>
            <a:headEnd/>
            <a:tailEnd/>
          </a:ln>
        </p:spPr>
        <p:txBody>
          <a:bodyPr wrap="square" anchor="ctr">
            <a:spAutoFit/>
          </a:bodyPr>
          <a:lstStyle/>
          <a:p>
            <a:pPr algn="ctr" fontAlgn="base">
              <a:spcBef>
                <a:spcPct val="0"/>
              </a:spcBef>
              <a:spcAft>
                <a:spcPct val="0"/>
              </a:spcAft>
            </a:pPr>
            <a:r>
              <a:rPr lang="nl-NL" sz="2800" kern="0">
                <a:solidFill>
                  <a:prstClr val="white"/>
                </a:solidFill>
                <a:latin typeface="Arial" panose="020B0604020202020204" pitchFamily="34" charset="0"/>
                <a:cs typeface="Arial" panose="020B0604020202020204" pitchFamily="34" charset="0"/>
                <a:sym typeface="Arial"/>
              </a:rPr>
              <a:t>Xác định được một số là số nguyên tố hay hợp số</a:t>
            </a:r>
            <a:endParaRPr lang="en-US" sz="2800">
              <a:solidFill>
                <a:prstClr val="white"/>
              </a:solidFill>
              <a:latin typeface="Arial" panose="020B0604020202020204" pitchFamily="34" charset="0"/>
              <a:cs typeface="Arial" panose="020B0604020202020204" pitchFamily="34" charset="0"/>
              <a:sym typeface="Arial"/>
            </a:endParaRPr>
          </a:p>
        </p:txBody>
      </p:sp>
      <p:sp>
        <p:nvSpPr>
          <p:cNvPr id="8206" name="Rectangle 31"/>
          <p:cNvSpPr>
            <a:spLocks noChangeArrowheads="1"/>
          </p:cNvSpPr>
          <p:nvPr/>
        </p:nvSpPr>
        <p:spPr bwMode="auto">
          <a:xfrm>
            <a:off x="1875694" y="3964702"/>
            <a:ext cx="2953839" cy="1384995"/>
          </a:xfrm>
          <a:prstGeom prst="rect">
            <a:avLst/>
          </a:prstGeom>
          <a:noFill/>
          <a:ln w="9525">
            <a:noFill/>
            <a:miter lim="800000"/>
            <a:headEnd/>
            <a:tailEnd/>
          </a:ln>
        </p:spPr>
        <p:txBody>
          <a:bodyPr wrap="square" anchor="ctr">
            <a:spAutoFit/>
          </a:bodyPr>
          <a:lstStyle/>
          <a:p>
            <a:pPr algn="ctr" fontAlgn="base">
              <a:spcBef>
                <a:spcPct val="0"/>
              </a:spcBef>
              <a:spcAft>
                <a:spcPct val="0"/>
              </a:spcAft>
            </a:pPr>
            <a:r>
              <a:rPr lang="en-US" sz="2800" kern="0">
                <a:solidFill>
                  <a:prstClr val="white"/>
                </a:solidFill>
                <a:latin typeface="Arial" panose="020B0604020202020204" pitchFamily="34" charset="0"/>
                <a:cs typeface="Arial" panose="020B0604020202020204" pitchFamily="34" charset="0"/>
                <a:sym typeface="Arial"/>
              </a:rPr>
              <a:t>Xác định được ước nguyên tố của số tự nhiên a</a:t>
            </a:r>
            <a:endParaRPr lang="en-US" sz="2800" b="1">
              <a:solidFill>
                <a:prstClr val="white"/>
              </a:solidFill>
              <a:latin typeface="Arial" panose="020B0604020202020204" pitchFamily="34" charset="0"/>
              <a:cs typeface="Arial" panose="020B0604020202020204" pitchFamily="34" charset="0"/>
              <a:sym typeface="Arial"/>
            </a:endParaRPr>
          </a:p>
        </p:txBody>
      </p:sp>
      <p:sp>
        <p:nvSpPr>
          <p:cNvPr id="4" name="TextBox 3"/>
          <p:cNvSpPr txBox="1"/>
          <p:nvPr/>
        </p:nvSpPr>
        <p:spPr>
          <a:xfrm>
            <a:off x="4699281" y="3464767"/>
            <a:ext cx="346891" cy="307777"/>
          </a:xfrm>
          <a:prstGeom prst="rect">
            <a:avLst/>
          </a:prstGeom>
          <a:noFill/>
        </p:spPr>
        <p:txBody>
          <a:bodyPr wrap="square" rtlCol="0">
            <a:spAutoFit/>
          </a:bodyPr>
          <a:lstStyle/>
          <a:p>
            <a:pPr>
              <a:buClr>
                <a:srgbClr val="000000"/>
              </a:buClr>
              <a:buFont typeface="Arial"/>
              <a:buNone/>
            </a:pPr>
            <a:endParaRPr lang="en-US" sz="1400" kern="0">
              <a:solidFill>
                <a:srgbClr val="000000"/>
              </a:solidFill>
              <a:latin typeface="Arial"/>
              <a:cs typeface="Arial"/>
              <a:sym typeface="Arial"/>
            </a:endParaRPr>
          </a:p>
        </p:txBody>
      </p:sp>
      <p:sp>
        <p:nvSpPr>
          <p:cNvPr id="28" name="Rectangle 27"/>
          <p:cNvSpPr/>
          <p:nvPr/>
        </p:nvSpPr>
        <p:spPr>
          <a:xfrm>
            <a:off x="6374404" y="3556797"/>
            <a:ext cx="4035281" cy="2246769"/>
          </a:xfrm>
          <a:prstGeom prst="rect">
            <a:avLst/>
          </a:prstGeom>
        </p:spPr>
        <p:txBody>
          <a:bodyPr wrap="square">
            <a:spAutoFit/>
          </a:bodyPr>
          <a:lstStyle/>
          <a:p>
            <a:r>
              <a:rPr lang="en-US" sz="2800" kern="0">
                <a:solidFill>
                  <a:prstClr val="white"/>
                </a:solidFill>
                <a:latin typeface="Arial" panose="020B0604020202020204" pitchFamily="34" charset="0"/>
                <a:ea typeface="Times New Roman" panose="02020603050405020304" pitchFamily="18" charset="0"/>
                <a:cs typeface="Arial" panose="020B0604020202020204" pitchFamily="34" charset="0"/>
                <a:sym typeface="Arial"/>
              </a:rPr>
              <a:t>Vận dụng được các kiến thức trên để giải quyết một số bài tập có nội dung gắn với thực tiễn ở mức độ đơn giản.</a:t>
            </a:r>
            <a:endParaRPr lang="en-US" sz="2800" kern="0">
              <a:solidFill>
                <a:prstClr val="white"/>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135800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 name="vong quay"/>
          <p:cNvGrpSpPr/>
          <p:nvPr/>
        </p:nvGrpSpPr>
        <p:grpSpPr>
          <a:xfrm>
            <a:off x="5584839" y="933973"/>
            <a:ext cx="4320207" cy="4327958"/>
            <a:chOff x="5440479" y="283098"/>
            <a:chExt cx="5834378" cy="582828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0479" y="283098"/>
              <a:ext cx="5834378" cy="5828280"/>
            </a:xfrm>
            <a:prstGeom prst="rect">
              <a:avLst/>
            </a:prstGeom>
          </p:spPr>
        </p:pic>
        <p:sp>
          <p:nvSpPr>
            <p:cNvPr id="9" name="TextBox 8"/>
            <p:cNvSpPr txBox="1"/>
            <p:nvPr/>
          </p:nvSpPr>
          <p:spPr>
            <a:xfrm rot="14394928">
              <a:off x="6689232" y="755208"/>
              <a:ext cx="1941060" cy="1371638"/>
            </a:xfrm>
            <a:prstGeom prst="rect">
              <a:avLst/>
            </a:prstGeom>
            <a:noFill/>
          </p:spPr>
          <p:txBody>
            <a:bodyPr wrap="square" rtlCol="0">
              <a:spAutoFit/>
            </a:bodyPr>
            <a:lstStyle/>
            <a:p>
              <a:pPr algn="ctr" defTabSz="685783">
                <a:defRPr/>
              </a:pPr>
              <a:r>
                <a:rPr lang="en-US" sz="1500" b="1">
                  <a:solidFill>
                    <a:prstClr val="white"/>
                  </a:solidFill>
                  <a:latin typeface="Tahoma" panose="020B0604030504040204" pitchFamily="34" charset="0"/>
                  <a:ea typeface="Tahoma" panose="020B0604030504040204" pitchFamily="34" charset="0"/>
                  <a:cs typeface="Tahoma" panose="020B0604030504040204" pitchFamily="34" charset="0"/>
                </a:rPr>
                <a:t>Bạn được lựa chọn một phần quà</a:t>
              </a:r>
              <a:endParaRPr lang="vi-VN"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665689" y="1774075"/>
              <a:ext cx="2025648" cy="1243410"/>
            </a:xfrm>
            <a:prstGeom prst="rect">
              <a:avLst/>
            </a:prstGeom>
            <a:noFill/>
          </p:spPr>
          <p:txBody>
            <a:bodyPr wrap="square" rtlCol="0">
              <a:spAutoFit/>
            </a:bodyPr>
            <a:lstStyle/>
            <a:p>
              <a:pPr algn="ctr" defTabSz="685783">
                <a:defRPr/>
              </a:pPr>
              <a:r>
                <a:rPr lang="en-US" sz="1350" b="1">
                  <a:solidFill>
                    <a:prstClr val="white"/>
                  </a:solidFill>
                  <a:latin typeface="Tahoma" panose="020B0604030504040204" pitchFamily="34" charset="0"/>
                  <a:ea typeface="Tahoma" panose="020B0604030504040204" pitchFamily="34" charset="0"/>
                  <a:cs typeface="Tahoma" panose="020B0604030504040204" pitchFamily="34" charset="0"/>
                </a:rPr>
                <a:t>Bạn nhận được một cái bắt tay của bạn bên cạnh.</a:t>
              </a:r>
              <a:endParaRPr lang="vi-VN" sz="135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6859370">
              <a:off x="8118304" y="776730"/>
              <a:ext cx="2081033" cy="1371638"/>
            </a:xfrm>
            <a:prstGeom prst="rect">
              <a:avLst/>
            </a:prstGeom>
            <a:noFill/>
          </p:spPr>
          <p:txBody>
            <a:bodyPr wrap="square" rtlCol="0">
              <a:spAutoFit/>
            </a:bodyPr>
            <a:lstStyle/>
            <a:p>
              <a:pPr algn="ctr" defTabSz="685783">
                <a:defRPr/>
              </a:pPr>
              <a:r>
                <a:rPr lang="en-US" sz="1500" b="1">
                  <a:solidFill>
                    <a:srgbClr val="4472C4">
                      <a:lumMod val="50000"/>
                    </a:srgbClr>
                  </a:solidFill>
                  <a:latin typeface="Tahoma" panose="020B0604030504040204" pitchFamily="34" charset="0"/>
                  <a:ea typeface="Tahoma" panose="020B0604030504040204" pitchFamily="34" charset="0"/>
                  <a:cs typeface="Tahoma" panose="020B0604030504040204" pitchFamily="34" charset="0"/>
                </a:rPr>
                <a:t>Bạn nhận được một tràng pháo tay!!</a:t>
              </a:r>
              <a:endParaRPr lang="vi-VN" sz="1500" b="1" dirty="0">
                <a:solidFill>
                  <a:srgbClr val="4472C4">
                    <a:lumMod val="50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19209149">
              <a:off x="9045351" y="2041236"/>
              <a:ext cx="2025648" cy="746046"/>
            </a:xfrm>
            <a:prstGeom prst="rect">
              <a:avLst/>
            </a:prstGeom>
            <a:noFill/>
          </p:spPr>
          <p:txBody>
            <a:bodyPr wrap="square" rtlCol="0">
              <a:spAutoFit/>
            </a:bodyPr>
            <a:lstStyle/>
            <a:p>
              <a:pPr algn="ctr" defTabSz="685783">
                <a:defRPr/>
              </a:pPr>
              <a:r>
                <a:rPr lang="en-GB" sz="1500" b="1">
                  <a:solidFill>
                    <a:prstClr val="black"/>
                  </a:solidFill>
                  <a:latin typeface="Tahoma" panose="020B0604030504040204" pitchFamily="34" charset="0"/>
                  <a:ea typeface="Tahoma" panose="020B0604030504040204" pitchFamily="34" charset="0"/>
                  <a:cs typeface="Tahoma" panose="020B0604030504040204" pitchFamily="34" charset="0"/>
                </a:rPr>
                <a:t>Bạn được một điểm 9</a:t>
              </a:r>
              <a:endParaRPr lang="vi-VN" sz="1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529797" y="3113240"/>
              <a:ext cx="2025648" cy="1367751"/>
            </a:xfrm>
            <a:prstGeom prst="rect">
              <a:avLst/>
            </a:prstGeom>
            <a:noFill/>
          </p:spPr>
          <p:txBody>
            <a:bodyPr wrap="square" rtlCol="0">
              <a:spAutoFit/>
            </a:bodyPr>
            <a:lstStyle/>
            <a:p>
              <a:pPr algn="ctr" defTabSz="685783">
                <a:defRPr/>
              </a:pPr>
              <a:r>
                <a:rPr lang="en-US" sz="1500" b="1">
                  <a:solidFill>
                    <a:prstClr val="white"/>
                  </a:solidFill>
                  <a:latin typeface="Tahoma" panose="020B0604030504040204" pitchFamily="34" charset="0"/>
                  <a:ea typeface="Tahoma" panose="020B0604030504040204" pitchFamily="34" charset="0"/>
                  <a:cs typeface="Tahoma" panose="020B0604030504040204" pitchFamily="34" charset="0"/>
                </a:rPr>
                <a:t>Bạn được lựa chọn một phần quà</a:t>
              </a:r>
              <a:endParaRPr lang="vi-VN" sz="1500" b="1">
                <a:solidFill>
                  <a:prstClr val="white"/>
                </a:solidFill>
                <a:latin typeface="Tahoma" panose="020B0604030504040204" pitchFamily="34" charset="0"/>
                <a:ea typeface="Tahoma" panose="020B0604030504040204" pitchFamily="34" charset="0"/>
                <a:cs typeface="Tahoma" panose="020B0604030504040204" pitchFamily="34" charset="0"/>
              </a:endParaRPr>
            </a:p>
            <a:p>
              <a:pPr algn="ctr" defTabSz="685783">
                <a:defRPr/>
              </a:pPr>
              <a:endParaRPr lang="vi-VN" sz="1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816358" y="4398816"/>
              <a:ext cx="1708754" cy="1059902"/>
            </a:xfrm>
            <a:prstGeom prst="rect">
              <a:avLst/>
            </a:prstGeom>
            <a:noFill/>
          </p:spPr>
          <p:txBody>
            <a:bodyPr wrap="square" rtlCol="0">
              <a:spAutoFit/>
            </a:bodyPr>
            <a:lstStyle/>
            <a:p>
              <a:pPr algn="ctr" defTabSz="685783">
                <a:defRPr/>
              </a:pPr>
              <a:r>
                <a:rPr lang="en-GB" sz="1500" b="1">
                  <a:solidFill>
                    <a:prstClr val="white"/>
                  </a:solidFill>
                  <a:latin typeface="Tahoma" panose="020B0604030504040204" pitchFamily="34" charset="0"/>
                  <a:ea typeface="Tahoma" panose="020B0604030504040204" pitchFamily="34" charset="0"/>
                  <a:cs typeface="Tahoma" panose="020B0604030504040204" pitchFamily="34" charset="0"/>
                </a:rPr>
                <a:t>Chúc bạn may mắn lần sau</a:t>
              </a:r>
              <a:r>
                <a:rPr lang="en-GB" sz="1500" b="1">
                  <a:solidFill>
                    <a:prstClr val="white"/>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endParaRPr lang="vi-VN"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3" y="4448896"/>
              <a:ext cx="2025649" cy="779340"/>
            </a:xfrm>
            <a:prstGeom prst="rect">
              <a:avLst/>
            </a:prstGeom>
            <a:noFill/>
          </p:spPr>
          <p:txBody>
            <a:bodyPr wrap="square" rtlCol="0">
              <a:spAutoFit/>
            </a:bodyPr>
            <a:lstStyle/>
            <a:p>
              <a:pPr algn="ctr" defTabSz="685783">
                <a:defRPr/>
              </a:pPr>
              <a:r>
                <a:rPr lang="en-GB" sz="1575" b="1">
                  <a:solidFill>
                    <a:srgbClr val="4472C4">
                      <a:lumMod val="50000"/>
                    </a:srgbClr>
                  </a:solidFill>
                  <a:latin typeface="Tahoma" panose="020B0604030504040204" pitchFamily="34" charset="0"/>
                  <a:ea typeface="Tahoma" panose="020B0604030504040204" pitchFamily="34" charset="0"/>
                  <a:cs typeface="Tahoma" panose="020B0604030504040204" pitchFamily="34" charset="0"/>
                </a:rPr>
                <a:t>Bạn được một điểm 10</a:t>
              </a:r>
              <a:endParaRPr lang="vi-VN" sz="1575" b="1" dirty="0">
                <a:solidFill>
                  <a:srgbClr val="4472C4">
                    <a:lumMod val="50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72757" y="3301619"/>
              <a:ext cx="2025648" cy="1056898"/>
            </a:xfrm>
            <a:prstGeom prst="rect">
              <a:avLst/>
            </a:prstGeom>
            <a:noFill/>
          </p:spPr>
          <p:txBody>
            <a:bodyPr wrap="square" rtlCol="0">
              <a:spAutoFit/>
            </a:bodyPr>
            <a:lstStyle/>
            <a:p>
              <a:pPr algn="ctr" defTabSz="685783">
                <a:defRPr/>
              </a:pPr>
              <a:r>
                <a:rPr lang="en-GB" sz="1500" b="1">
                  <a:solidFill>
                    <a:prstClr val="white"/>
                  </a:solidFill>
                  <a:latin typeface="Tahoma" panose="020B0604030504040204" pitchFamily="34" charset="0"/>
                  <a:ea typeface="Tahoma" panose="020B0604030504040204" pitchFamily="34" charset="0"/>
                  <a:cs typeface="Tahoma" panose="020B0604030504040204" pitchFamily="34" charset="0"/>
                </a:rPr>
                <a:t>Bạn được tặng một phần quà</a:t>
              </a:r>
              <a:endParaRPr lang="vi-VN"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pic>
        <p:nvPicPr>
          <p:cNvPr id="44" name="Pictur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7606" y="1491400"/>
            <a:ext cx="371475" cy="328613"/>
          </a:xfrm>
          <a:prstGeom prst="rect">
            <a:avLst/>
          </a:prstGeom>
        </p:spPr>
      </p:pic>
      <p:pic>
        <p:nvPicPr>
          <p:cNvPr id="45" name="Picture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6305" y="1762856"/>
            <a:ext cx="371475" cy="328613"/>
          </a:xfrm>
          <a:prstGeom prst="rect">
            <a:avLst/>
          </a:prstGeom>
        </p:spPr>
      </p:pic>
      <p:pic>
        <p:nvPicPr>
          <p:cNvPr id="46" name="Picture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3364" y="1367460"/>
            <a:ext cx="371475" cy="328613"/>
          </a:xfrm>
          <a:prstGeom prst="rect">
            <a:avLst/>
          </a:prstGeom>
        </p:spPr>
      </p:pic>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57875" y="1216133"/>
            <a:ext cx="535781" cy="892969"/>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58303" y="2604759"/>
            <a:ext cx="1183998" cy="975905"/>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809614" y="-520300"/>
            <a:ext cx="457200" cy="457200"/>
          </a:xfrm>
          <a:prstGeom prst="rect">
            <a:avLst/>
          </a:prstGeom>
        </p:spPr>
      </p:pic>
      <p:sp>
        <p:nvSpPr>
          <p:cNvPr id="31" name="Isosceles Triangle 30"/>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32" name="Isosceles Triangle 31"/>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33" name="Isosceles Triangle 32"/>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34" name="Isosceles Triangle 33"/>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42" name="Isosceles Triangle 41"/>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43" name="Isosceles Triangle 42"/>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48" name="Isosceles Triangle 47"/>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49" name="Isosceles Triangle 48"/>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0" name="Isosceles Triangle 49"/>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1" name="Isosceles Triangle 50"/>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2" name="Isosceles Triangle 51"/>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3" name="Isosceles Triangle 52"/>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4" name="Isosceles Triangle 53"/>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5" name="Isosceles Triangle 54"/>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6" name="Isosceles Triangle 55"/>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7" name="Isosceles Triangle 56"/>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8" name="Isosceles Triangle 57"/>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9" name="Isosceles Triangle 58"/>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60" name="Isosceles Triangle 59"/>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61" name="Isosceles Triangle 60"/>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24" name="Heart 23">
            <a:hlinkClick r:id="" action="ppaction://noaction"/>
          </p:cNvPr>
          <p:cNvSpPr/>
          <p:nvPr/>
        </p:nvSpPr>
        <p:spPr>
          <a:xfrm rot="5400000">
            <a:off x="10037718" y="2797087"/>
            <a:ext cx="587829" cy="587828"/>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81" name="Rectangle 80">
            <a:extLst>
              <a:ext uri="{FF2B5EF4-FFF2-40B4-BE49-F238E27FC236}">
                <a16:creationId xmlns="" xmlns:a16="http://schemas.microsoft.com/office/drawing/2014/main" id="{C1F8A346-A9B6-4B06-BBDB-07948843C8E4}"/>
              </a:ext>
            </a:extLst>
          </p:cNvPr>
          <p:cNvSpPr/>
          <p:nvPr/>
        </p:nvSpPr>
        <p:spPr>
          <a:xfrm>
            <a:off x="2288724" y="1092890"/>
            <a:ext cx="3833422" cy="1454244"/>
          </a:xfrm>
          <a:prstGeom prst="rect">
            <a:avLst/>
          </a:prstGeom>
          <a:noFill/>
        </p:spPr>
        <p:txBody>
          <a:bodyPr wrap="none" lIns="68580" tIns="34290" rIns="68580" bIns="34290">
            <a:spAutoFit/>
          </a:bodyPr>
          <a:lstStyle/>
          <a:p>
            <a:pPr algn="ctr" defTabSz="685783">
              <a:defRPr/>
            </a:pPr>
            <a:r>
              <a:rPr lang="en-US" sz="45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VÒNG QUAY </a:t>
            </a:r>
          </a:p>
          <a:p>
            <a:pPr algn="ctr" defTabSz="685783">
              <a:defRPr/>
            </a:pPr>
            <a:r>
              <a:rPr lang="en-US" sz="45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MAY MẮN</a:t>
            </a:r>
          </a:p>
        </p:txBody>
      </p:sp>
    </p:spTree>
    <p:extLst>
      <p:ext uri="{BB962C8B-B14F-4D97-AF65-F5344CB8AC3E}">
        <p14:creationId xmlns:p14="http://schemas.microsoft.com/office/powerpoint/2010/main" val="1748907714"/>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846311" y="2108040"/>
            <a:ext cx="8540880" cy="2246769"/>
          </a:xfrm>
          <a:prstGeom prst="rect">
            <a:avLst/>
          </a:prstGeom>
        </p:spPr>
        <p:txBody>
          <a:bodyPr wrap="square">
            <a:spAutoFit/>
          </a:bodyPr>
          <a:lstStyle/>
          <a:p>
            <a:pPr algn="just" eaLnBrk="0" fontAlgn="base" hangingPunct="0">
              <a:spcBef>
                <a:spcPct val="0"/>
              </a:spcBef>
              <a:spcAft>
                <a:spcPct val="0"/>
              </a:spcAft>
            </a:pPr>
            <a:r>
              <a:rPr lang="en-US" sz="2800" b="1">
                <a:solidFill>
                  <a:srgbClr val="FF0000"/>
                </a:solidFill>
                <a:latin typeface="Arial" panose="020B0604020202020204" pitchFamily="34" charset="0"/>
                <a:cs typeface="Arial" panose="020B0604020202020204" pitchFamily="34" charset="0"/>
              </a:rPr>
              <a:t>- </a:t>
            </a:r>
            <a:r>
              <a:rPr lang="en-US" sz="2800" b="1" smtClean="0">
                <a:solidFill>
                  <a:srgbClr val="FF0000"/>
                </a:solidFill>
                <a:latin typeface="Arial" panose="020B0604020202020204" pitchFamily="34" charset="0"/>
                <a:cs typeface="Arial" panose="020B0604020202020204" pitchFamily="34" charset="0"/>
              </a:rPr>
              <a:t>Người chơi chọn 1 câu hỏi để trả lời, trả lời đúng sẽ được tham gia vòng quay may mắn nhận quà</a:t>
            </a:r>
            <a:endParaRPr lang="en-US" sz="2800" b="1" dirty="0">
              <a:solidFill>
                <a:srgbClr val="FF0000"/>
              </a:solidFill>
              <a:latin typeface="Arial" panose="020B0604020202020204" pitchFamily="34" charset="0"/>
              <a:cs typeface="Arial" panose="020B0604020202020204" pitchFamily="34" charset="0"/>
            </a:endParaRPr>
          </a:p>
          <a:p>
            <a:pPr marL="257168" indent="-257168" algn="just" eaLnBrk="0" fontAlgn="base" hangingPunct="0">
              <a:spcBef>
                <a:spcPct val="0"/>
              </a:spcBef>
              <a:spcAft>
                <a:spcPct val="0"/>
              </a:spcAft>
              <a:buFontTx/>
              <a:buChar char="-"/>
            </a:pPr>
            <a:r>
              <a:rPr lang="en-US" sz="2800" b="1" smtClean="0">
                <a:solidFill>
                  <a:srgbClr val="FF0000"/>
                </a:solidFill>
                <a:latin typeface="Arial" panose="020B0604020202020204" pitchFamily="34" charset="0"/>
                <a:cs typeface="Arial" panose="020B0604020202020204" pitchFamily="34" charset="0"/>
              </a:rPr>
              <a:t>Thời </a:t>
            </a:r>
            <a:r>
              <a:rPr lang="en-US" sz="2800" b="1" dirty="0" err="1">
                <a:solidFill>
                  <a:srgbClr val="FF0000"/>
                </a:solidFill>
                <a:latin typeface="Arial" panose="020B0604020202020204" pitchFamily="34" charset="0"/>
                <a:cs typeface="Arial" panose="020B0604020202020204" pitchFamily="34" charset="0"/>
              </a:rPr>
              <a:t>gian</a:t>
            </a:r>
            <a:r>
              <a:rPr lang="en-US" sz="2800" b="1" dirty="0">
                <a:solidFill>
                  <a:srgbClr val="FF0000"/>
                </a:solidFill>
                <a:latin typeface="Arial" panose="020B0604020202020204" pitchFamily="34" charset="0"/>
                <a:cs typeface="Arial" panose="020B0604020202020204" pitchFamily="34" charset="0"/>
              </a:rPr>
              <a:t> </a:t>
            </a:r>
            <a:r>
              <a:rPr lang="en-US" sz="2800" b="1" err="1">
                <a:solidFill>
                  <a:srgbClr val="FF0000"/>
                </a:solidFill>
                <a:latin typeface="Arial" panose="020B0604020202020204" pitchFamily="34" charset="0"/>
                <a:cs typeface="Arial" panose="020B0604020202020204" pitchFamily="34" charset="0"/>
              </a:rPr>
              <a:t>suy</a:t>
            </a:r>
            <a:r>
              <a:rPr lang="en-US" sz="2800" b="1">
                <a:solidFill>
                  <a:srgbClr val="FF0000"/>
                </a:solidFill>
                <a:latin typeface="Arial" panose="020B0604020202020204" pitchFamily="34" charset="0"/>
                <a:cs typeface="Arial" panose="020B0604020202020204" pitchFamily="34" charset="0"/>
              </a:rPr>
              <a:t> </a:t>
            </a:r>
            <a:r>
              <a:rPr lang="en-US" sz="2800" b="1" smtClean="0">
                <a:solidFill>
                  <a:srgbClr val="FF0000"/>
                </a:solidFill>
                <a:latin typeface="Arial" panose="020B0604020202020204" pitchFamily="34" charset="0"/>
                <a:cs typeface="Arial" panose="020B0604020202020204" pitchFamily="34" charset="0"/>
              </a:rPr>
              <a:t>nghĩ mỗi câu </a:t>
            </a:r>
            <a:r>
              <a:rPr lang="en-US" sz="2800" b="1" err="1">
                <a:solidFill>
                  <a:srgbClr val="FF0000"/>
                </a:solidFill>
                <a:latin typeface="Arial" panose="020B0604020202020204" pitchFamily="34" charset="0"/>
                <a:cs typeface="Arial" panose="020B0604020202020204" pitchFamily="34" charset="0"/>
              </a:rPr>
              <a:t>là</a:t>
            </a:r>
            <a:r>
              <a:rPr lang="en-US" sz="2800" b="1">
                <a:solidFill>
                  <a:srgbClr val="FF0000"/>
                </a:solidFill>
                <a:latin typeface="Arial" panose="020B0604020202020204" pitchFamily="34" charset="0"/>
                <a:cs typeface="Arial" panose="020B0604020202020204" pitchFamily="34" charset="0"/>
              </a:rPr>
              <a:t> 10 </a:t>
            </a:r>
            <a:r>
              <a:rPr lang="en-US" sz="2800" b="1" smtClean="0">
                <a:solidFill>
                  <a:srgbClr val="FF0000"/>
                </a:solidFill>
                <a:latin typeface="Arial" panose="020B0604020202020204" pitchFamily="34" charset="0"/>
                <a:cs typeface="Arial" panose="020B0604020202020204" pitchFamily="34" charset="0"/>
              </a:rPr>
              <a:t>giây</a:t>
            </a:r>
            <a:endParaRPr lang="en-US" sz="2800" b="1" dirty="0">
              <a:solidFill>
                <a:srgbClr val="FF0000"/>
              </a:solidFill>
              <a:latin typeface="Arial" panose="020B0604020202020204" pitchFamily="34" charset="0"/>
              <a:cs typeface="Arial" panose="020B0604020202020204" pitchFamily="34" charset="0"/>
            </a:endParaRPr>
          </a:p>
          <a:p>
            <a:pPr marL="257168" indent="-257168" algn="just" eaLnBrk="0" fontAlgn="base" hangingPunct="0">
              <a:spcBef>
                <a:spcPct val="0"/>
              </a:spcBef>
              <a:spcAft>
                <a:spcPct val="0"/>
              </a:spcAft>
              <a:buFontTx/>
              <a:buChar char="-"/>
            </a:pPr>
            <a:r>
              <a:rPr lang="en-US" sz="2800" b="1" dirty="0" err="1">
                <a:solidFill>
                  <a:srgbClr val="FF0000"/>
                </a:solidFill>
                <a:latin typeface="Arial" panose="020B0604020202020204" pitchFamily="34" charset="0"/>
                <a:cs typeface="Arial" panose="020B0604020202020204" pitchFamily="34" charset="0"/>
              </a:rPr>
              <a:t>Chúc</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các</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bạn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thành</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công</a:t>
            </a:r>
            <a:r>
              <a:rPr lang="en-US" sz="2800" b="1" dirty="0">
                <a:solidFill>
                  <a:srgbClr val="FF0000"/>
                </a:solidFill>
                <a:latin typeface="Arial" panose="020B0604020202020204" pitchFamily="34" charset="0"/>
                <a:cs typeface="Arial" panose="020B0604020202020204" pitchFamily="34" charset="0"/>
              </a:rPr>
              <a:t>.</a:t>
            </a:r>
          </a:p>
        </p:txBody>
      </p:sp>
      <p:sp>
        <p:nvSpPr>
          <p:cNvPr id="5" name="Rounded Rectangle 4"/>
          <p:cNvSpPr/>
          <p:nvPr/>
        </p:nvSpPr>
        <p:spPr>
          <a:xfrm>
            <a:off x="2180774" y="1284952"/>
            <a:ext cx="6037943" cy="582678"/>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eaLnBrk="0" fontAlgn="base" hangingPunct="0">
              <a:spcBef>
                <a:spcPct val="0"/>
              </a:spcBef>
              <a:spcAft>
                <a:spcPct val="0"/>
              </a:spcAft>
            </a:pPr>
            <a:r>
              <a:rPr lang="en-US" sz="2700" b="1" dirty="0">
                <a:solidFill>
                  <a:srgbClr val="FF0000"/>
                </a:solidFill>
                <a:latin typeface="Arial" panose="020B0604020202020204" pitchFamily="34" charset="0"/>
                <a:cs typeface="Arial" panose="020B0604020202020204" pitchFamily="34" charset="0"/>
              </a:rPr>
              <a:t>CÁCH CH</a:t>
            </a:r>
            <a:r>
              <a:rPr lang="vi-VN" sz="2700" b="1" dirty="0">
                <a:solidFill>
                  <a:srgbClr val="FF0000"/>
                </a:solidFill>
                <a:latin typeface="Arial" panose="020B0604020202020204" pitchFamily="34" charset="0"/>
                <a:cs typeface="Arial" panose="020B0604020202020204" pitchFamily="34" charset="0"/>
              </a:rPr>
              <a:t>ƠI</a:t>
            </a:r>
            <a:endParaRPr lang="en-US" sz="2700" b="1" dirty="0">
              <a:solidFill>
                <a:srgbClr val="FF0000"/>
              </a:solidFill>
              <a:latin typeface="Arial" panose="020B0604020202020204" pitchFamily="34" charset="0"/>
              <a:cs typeface="Arial" panose="020B0604020202020204" pitchFamily="34" charset="0"/>
            </a:endParaRPr>
          </a:p>
        </p:txBody>
      </p:sp>
      <p:pic>
        <p:nvPicPr>
          <p:cNvPr id="11266" name="Picture 2" descr="Kết quả hình ảnh cho start png">
            <a:hlinkClick r:id="rId2" action="ppaction://hlinksldjump"/>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75248" y="5057606"/>
            <a:ext cx="2919414" cy="12640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Kết quả hình ảnh cho địa cầu 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01100" y="904779"/>
            <a:ext cx="1866900" cy="1343026"/>
          </a:xfrm>
          <a:prstGeom prst="rect">
            <a:avLst/>
          </a:prstGeom>
          <a:noFill/>
          <a:extLst>
            <a:ext uri="{909E8E84-426E-40DD-AFC4-6F175D3DCCD1}">
              <a14:hiddenFill xmlns:a14="http://schemas.microsoft.com/office/drawing/2010/main">
                <a:solidFill>
                  <a:srgbClr val="FFFFFF"/>
                </a:solidFill>
              </a14:hiddenFill>
            </a:ext>
          </a:extLst>
        </p:spPr>
      </p:pic>
      <p:sp>
        <p:nvSpPr>
          <p:cNvPr id="7" name="!!4">
            <a:extLst>
              <a:ext uri="{FF2B5EF4-FFF2-40B4-BE49-F238E27FC236}">
                <a16:creationId xmlns="" xmlns:a16="http://schemas.microsoft.com/office/drawing/2014/main" id="{58E6D429-DC53-47C4-8036-1E9D12B8E28B}"/>
              </a:ext>
            </a:extLst>
          </p:cNvPr>
          <p:cNvSpPr/>
          <p:nvPr/>
        </p:nvSpPr>
        <p:spPr>
          <a:xfrm>
            <a:off x="303566" y="151268"/>
            <a:ext cx="5717294" cy="493723"/>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defRPr/>
            </a:pPr>
            <a:r>
              <a:rPr lang="en-US" sz="2800" b="1" kern="0" smtClean="0">
                <a:solidFill>
                  <a:prstClr val="white"/>
                </a:solidFill>
                <a:latin typeface="Arial" panose="020B0604020202020204" pitchFamily="34" charset="0"/>
                <a:cs typeface="Arial" panose="020B0604020202020204" pitchFamily="34" charset="0"/>
              </a:rPr>
              <a:t>HOẠT ĐỘNG MỞ ĐẦU</a:t>
            </a:r>
          </a:p>
        </p:txBody>
      </p:sp>
    </p:spTree>
    <p:extLst>
      <p:ext uri="{BB962C8B-B14F-4D97-AF65-F5344CB8AC3E}">
        <p14:creationId xmlns:p14="http://schemas.microsoft.com/office/powerpoint/2010/main" val="843539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 name="vong quay"/>
          <p:cNvGrpSpPr/>
          <p:nvPr/>
        </p:nvGrpSpPr>
        <p:grpSpPr>
          <a:xfrm>
            <a:off x="5584839" y="933973"/>
            <a:ext cx="4320207" cy="4327958"/>
            <a:chOff x="5440479" y="283098"/>
            <a:chExt cx="5834378" cy="582828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0479" y="283098"/>
              <a:ext cx="5834378" cy="5828280"/>
            </a:xfrm>
            <a:prstGeom prst="rect">
              <a:avLst/>
            </a:prstGeom>
          </p:spPr>
        </p:pic>
        <p:sp>
          <p:nvSpPr>
            <p:cNvPr id="9" name="TextBox 8"/>
            <p:cNvSpPr txBox="1"/>
            <p:nvPr/>
          </p:nvSpPr>
          <p:spPr>
            <a:xfrm rot="14394928">
              <a:off x="6689232" y="755208"/>
              <a:ext cx="1941060" cy="1371638"/>
            </a:xfrm>
            <a:prstGeom prst="rect">
              <a:avLst/>
            </a:prstGeom>
            <a:noFill/>
          </p:spPr>
          <p:txBody>
            <a:bodyPr wrap="square" rtlCol="0">
              <a:spAutoFit/>
            </a:bodyPr>
            <a:lstStyle/>
            <a:p>
              <a:pPr algn="ctr" defTabSz="685783">
                <a:defRPr/>
              </a:pPr>
              <a:r>
                <a:rPr lang="en-US" sz="1500" b="1">
                  <a:solidFill>
                    <a:prstClr val="white"/>
                  </a:solidFill>
                  <a:latin typeface="Tahoma" panose="020B0604030504040204" pitchFamily="34" charset="0"/>
                  <a:ea typeface="Tahoma" panose="020B0604030504040204" pitchFamily="34" charset="0"/>
                  <a:cs typeface="Tahoma" panose="020B0604030504040204" pitchFamily="34" charset="0"/>
                </a:rPr>
                <a:t>Bạn được lựa chọn một phần quà</a:t>
              </a:r>
              <a:endParaRPr lang="vi-VN"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665689" y="1774075"/>
              <a:ext cx="2025648" cy="1243410"/>
            </a:xfrm>
            <a:prstGeom prst="rect">
              <a:avLst/>
            </a:prstGeom>
            <a:noFill/>
          </p:spPr>
          <p:txBody>
            <a:bodyPr wrap="square" rtlCol="0">
              <a:spAutoFit/>
            </a:bodyPr>
            <a:lstStyle/>
            <a:p>
              <a:pPr algn="ctr" defTabSz="685783">
                <a:defRPr/>
              </a:pPr>
              <a:r>
                <a:rPr lang="en-US" sz="1350" b="1">
                  <a:solidFill>
                    <a:prstClr val="white"/>
                  </a:solidFill>
                  <a:latin typeface="Tahoma" panose="020B0604030504040204" pitchFamily="34" charset="0"/>
                  <a:ea typeface="Tahoma" panose="020B0604030504040204" pitchFamily="34" charset="0"/>
                  <a:cs typeface="Tahoma" panose="020B0604030504040204" pitchFamily="34" charset="0"/>
                </a:rPr>
                <a:t>Bạn nhận được một cái bắt tay của bạn bên cạnh.</a:t>
              </a:r>
              <a:endParaRPr lang="vi-VN" sz="135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6859370">
              <a:off x="8118304" y="776730"/>
              <a:ext cx="2081033" cy="1371638"/>
            </a:xfrm>
            <a:prstGeom prst="rect">
              <a:avLst/>
            </a:prstGeom>
            <a:noFill/>
          </p:spPr>
          <p:txBody>
            <a:bodyPr wrap="square" rtlCol="0">
              <a:spAutoFit/>
            </a:bodyPr>
            <a:lstStyle/>
            <a:p>
              <a:pPr algn="ctr" defTabSz="685783">
                <a:defRPr/>
              </a:pPr>
              <a:r>
                <a:rPr lang="en-US" sz="1500" b="1">
                  <a:solidFill>
                    <a:srgbClr val="4472C4">
                      <a:lumMod val="50000"/>
                    </a:srgbClr>
                  </a:solidFill>
                  <a:latin typeface="Tahoma" panose="020B0604030504040204" pitchFamily="34" charset="0"/>
                  <a:ea typeface="Tahoma" panose="020B0604030504040204" pitchFamily="34" charset="0"/>
                  <a:cs typeface="Tahoma" panose="020B0604030504040204" pitchFamily="34" charset="0"/>
                </a:rPr>
                <a:t>Bạn nhận được một tràng pháo tay!!</a:t>
              </a:r>
              <a:endParaRPr lang="vi-VN" sz="1500" b="1" dirty="0">
                <a:solidFill>
                  <a:srgbClr val="4472C4">
                    <a:lumMod val="50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19209149">
              <a:off x="9045351" y="2041236"/>
              <a:ext cx="2025648" cy="746046"/>
            </a:xfrm>
            <a:prstGeom prst="rect">
              <a:avLst/>
            </a:prstGeom>
            <a:noFill/>
          </p:spPr>
          <p:txBody>
            <a:bodyPr wrap="square" rtlCol="0">
              <a:spAutoFit/>
            </a:bodyPr>
            <a:lstStyle/>
            <a:p>
              <a:pPr algn="ctr" defTabSz="685783">
                <a:defRPr/>
              </a:pPr>
              <a:r>
                <a:rPr lang="en-GB" sz="1500" b="1">
                  <a:solidFill>
                    <a:prstClr val="black"/>
                  </a:solidFill>
                  <a:latin typeface="Tahoma" panose="020B0604030504040204" pitchFamily="34" charset="0"/>
                  <a:ea typeface="Tahoma" panose="020B0604030504040204" pitchFamily="34" charset="0"/>
                  <a:cs typeface="Tahoma" panose="020B0604030504040204" pitchFamily="34" charset="0"/>
                </a:rPr>
                <a:t>Bạn được một điểm 9</a:t>
              </a:r>
              <a:endParaRPr lang="vi-VN" sz="1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529797" y="3113240"/>
              <a:ext cx="2025648" cy="1367751"/>
            </a:xfrm>
            <a:prstGeom prst="rect">
              <a:avLst/>
            </a:prstGeom>
            <a:noFill/>
          </p:spPr>
          <p:txBody>
            <a:bodyPr wrap="square" rtlCol="0">
              <a:spAutoFit/>
            </a:bodyPr>
            <a:lstStyle/>
            <a:p>
              <a:pPr algn="ctr" defTabSz="685783">
                <a:defRPr/>
              </a:pPr>
              <a:r>
                <a:rPr lang="en-US" sz="1500" b="1">
                  <a:solidFill>
                    <a:prstClr val="white"/>
                  </a:solidFill>
                  <a:latin typeface="Tahoma" panose="020B0604030504040204" pitchFamily="34" charset="0"/>
                  <a:ea typeface="Tahoma" panose="020B0604030504040204" pitchFamily="34" charset="0"/>
                  <a:cs typeface="Tahoma" panose="020B0604030504040204" pitchFamily="34" charset="0"/>
                </a:rPr>
                <a:t>Bạn được lựa chọn một phần quà</a:t>
              </a:r>
              <a:endParaRPr lang="vi-VN" sz="1500" b="1">
                <a:solidFill>
                  <a:prstClr val="white"/>
                </a:solidFill>
                <a:latin typeface="Tahoma" panose="020B0604030504040204" pitchFamily="34" charset="0"/>
                <a:ea typeface="Tahoma" panose="020B0604030504040204" pitchFamily="34" charset="0"/>
                <a:cs typeface="Tahoma" panose="020B0604030504040204" pitchFamily="34" charset="0"/>
              </a:endParaRPr>
            </a:p>
            <a:p>
              <a:pPr algn="ctr" defTabSz="685783">
                <a:defRPr/>
              </a:pPr>
              <a:endParaRPr lang="vi-VN" sz="1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816358" y="4398816"/>
              <a:ext cx="1708754" cy="1059902"/>
            </a:xfrm>
            <a:prstGeom prst="rect">
              <a:avLst/>
            </a:prstGeom>
            <a:noFill/>
          </p:spPr>
          <p:txBody>
            <a:bodyPr wrap="square" rtlCol="0">
              <a:spAutoFit/>
            </a:bodyPr>
            <a:lstStyle/>
            <a:p>
              <a:pPr algn="ctr" defTabSz="685783">
                <a:defRPr/>
              </a:pPr>
              <a:r>
                <a:rPr lang="en-GB" sz="1500" b="1">
                  <a:solidFill>
                    <a:prstClr val="white"/>
                  </a:solidFill>
                  <a:latin typeface="Tahoma" panose="020B0604030504040204" pitchFamily="34" charset="0"/>
                  <a:ea typeface="Tahoma" panose="020B0604030504040204" pitchFamily="34" charset="0"/>
                  <a:cs typeface="Tahoma" panose="020B0604030504040204" pitchFamily="34" charset="0"/>
                </a:rPr>
                <a:t>Chúc bạn may mắn lần sau</a:t>
              </a:r>
              <a:r>
                <a:rPr lang="en-GB" sz="1500" b="1">
                  <a:solidFill>
                    <a:prstClr val="white"/>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endParaRPr lang="vi-VN"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3" y="4448896"/>
              <a:ext cx="2025649" cy="779340"/>
            </a:xfrm>
            <a:prstGeom prst="rect">
              <a:avLst/>
            </a:prstGeom>
            <a:noFill/>
          </p:spPr>
          <p:txBody>
            <a:bodyPr wrap="square" rtlCol="0">
              <a:spAutoFit/>
            </a:bodyPr>
            <a:lstStyle/>
            <a:p>
              <a:pPr algn="ctr" defTabSz="685783">
                <a:defRPr/>
              </a:pPr>
              <a:r>
                <a:rPr lang="en-GB" sz="1575" b="1">
                  <a:solidFill>
                    <a:srgbClr val="4472C4">
                      <a:lumMod val="50000"/>
                    </a:srgbClr>
                  </a:solidFill>
                  <a:latin typeface="Tahoma" panose="020B0604030504040204" pitchFamily="34" charset="0"/>
                  <a:ea typeface="Tahoma" panose="020B0604030504040204" pitchFamily="34" charset="0"/>
                  <a:cs typeface="Tahoma" panose="020B0604030504040204" pitchFamily="34" charset="0"/>
                </a:rPr>
                <a:t>Bạn được một điểm 10</a:t>
              </a:r>
              <a:endParaRPr lang="vi-VN" sz="1575" b="1" dirty="0">
                <a:solidFill>
                  <a:srgbClr val="4472C4">
                    <a:lumMod val="50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72757" y="3301619"/>
              <a:ext cx="2025648" cy="1056898"/>
            </a:xfrm>
            <a:prstGeom prst="rect">
              <a:avLst/>
            </a:prstGeom>
            <a:noFill/>
          </p:spPr>
          <p:txBody>
            <a:bodyPr wrap="square" rtlCol="0">
              <a:spAutoFit/>
            </a:bodyPr>
            <a:lstStyle/>
            <a:p>
              <a:pPr algn="ctr" defTabSz="685783">
                <a:defRPr/>
              </a:pPr>
              <a:r>
                <a:rPr lang="en-GB" sz="1500" b="1">
                  <a:solidFill>
                    <a:prstClr val="white"/>
                  </a:solidFill>
                  <a:latin typeface="Tahoma" panose="020B0604030504040204" pitchFamily="34" charset="0"/>
                  <a:ea typeface="Tahoma" panose="020B0604030504040204" pitchFamily="34" charset="0"/>
                  <a:cs typeface="Tahoma" panose="020B0604030504040204" pitchFamily="34" charset="0"/>
                </a:rPr>
                <a:t>Bạn được tặng một phần quà</a:t>
              </a:r>
              <a:endParaRPr lang="vi-VN"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25" name="quay dung"/>
          <p:cNvSpPr/>
          <p:nvPr/>
        </p:nvSpPr>
        <p:spPr>
          <a:xfrm>
            <a:off x="8489769" y="5265966"/>
            <a:ext cx="2028009" cy="636814"/>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1350" b="1" dirty="0">
                <a:solidFill>
                  <a:prstClr val="white"/>
                </a:solidFill>
                <a:latin typeface="Tahoma" panose="020B0604030504040204" pitchFamily="34" charset="0"/>
                <a:ea typeface="Tahoma" panose="020B0604030504040204" pitchFamily="34" charset="0"/>
                <a:cs typeface="Tahoma" panose="020B0604030504040204" pitchFamily="34" charset="0"/>
              </a:rPr>
              <a:t>QUAY</a:t>
            </a:r>
            <a:endParaRPr lang="vi-VN" sz="135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rId6" action="ppaction://hlinksldjump"/>
          </p:cNvPr>
          <p:cNvSpPr/>
          <p:nvPr/>
        </p:nvSpPr>
        <p:spPr>
          <a:xfrm>
            <a:off x="2025613" y="2541227"/>
            <a:ext cx="1003266" cy="1003266"/>
          </a:xfrm>
          <a:prstGeom prst="roundRect">
            <a:avLst/>
          </a:prstGeom>
          <a:solidFill>
            <a:schemeClr val="accent1">
              <a:lumMod val="75000"/>
            </a:schemeClr>
          </a:solidFill>
          <a:ln w="57150">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defTabSz="685783">
              <a:defRPr/>
            </a:pPr>
            <a:r>
              <a:rPr lang="en-GB" sz="3300" b="1" dirty="0">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vi-VN" sz="33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7" action="ppaction://hlinksldjump"/>
          </p:cNvPr>
          <p:cNvSpPr/>
          <p:nvPr/>
        </p:nvSpPr>
        <p:spPr>
          <a:xfrm>
            <a:off x="3241560" y="3500748"/>
            <a:ext cx="1003266" cy="1003266"/>
          </a:xfrm>
          <a:prstGeom prst="roundRect">
            <a:avLst/>
          </a:prstGeom>
          <a:solidFill>
            <a:srgbClr val="FF0000"/>
          </a:solidFill>
          <a:ln w="76200">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783">
              <a:defRPr/>
            </a:pPr>
            <a:r>
              <a:rPr lang="en-GB" sz="3300" b="1" dirty="0">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vi-VN" sz="33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8" action="ppaction://hlinksldjump"/>
          </p:cNvPr>
          <p:cNvSpPr/>
          <p:nvPr/>
        </p:nvSpPr>
        <p:spPr>
          <a:xfrm>
            <a:off x="4395834" y="4471905"/>
            <a:ext cx="1003266" cy="1003266"/>
          </a:xfrm>
          <a:prstGeom prst="roundRect">
            <a:avLst/>
          </a:prstGeom>
          <a:solidFill>
            <a:srgbClr val="00B050"/>
          </a:solidFill>
          <a:ln w="762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783">
              <a:defRPr/>
            </a:pPr>
            <a:r>
              <a:rPr lang="en-GB" sz="3300" b="1" dirty="0">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vi-VN" sz="33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44" name="Picture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67606" y="1491400"/>
            <a:ext cx="371475" cy="328613"/>
          </a:xfrm>
          <a:prstGeom prst="rect">
            <a:avLst/>
          </a:prstGeom>
        </p:spPr>
      </p:pic>
      <p:pic>
        <p:nvPicPr>
          <p:cNvPr id="45" name="Picture 4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6305" y="1762856"/>
            <a:ext cx="371475" cy="328613"/>
          </a:xfrm>
          <a:prstGeom prst="rect">
            <a:avLst/>
          </a:prstGeom>
        </p:spPr>
      </p:pic>
      <p:pic>
        <p:nvPicPr>
          <p:cNvPr id="46" name="Picture 4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13364" y="1367460"/>
            <a:ext cx="371475" cy="328613"/>
          </a:xfrm>
          <a:prstGeom prst="rect">
            <a:avLst/>
          </a:prstGeom>
        </p:spPr>
      </p:pic>
      <p:pic>
        <p:nvPicPr>
          <p:cNvPr id="47" name="Picture 4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57875" y="1216133"/>
            <a:ext cx="535781" cy="892969"/>
          </a:xfrm>
          <a:prstGeom prst="rect">
            <a:avLst/>
          </a:prstGeom>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58303" y="2604759"/>
            <a:ext cx="1183998" cy="975905"/>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809614" y="-520300"/>
            <a:ext cx="457200" cy="457200"/>
          </a:xfrm>
          <a:prstGeom prst="rect">
            <a:avLst/>
          </a:prstGeom>
        </p:spPr>
      </p:pic>
      <p:sp>
        <p:nvSpPr>
          <p:cNvPr id="31" name="Isosceles Triangle 30"/>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32" name="Isosceles Triangle 31"/>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33" name="Isosceles Triangle 32"/>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34" name="Isosceles Triangle 33"/>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42" name="Isosceles Triangle 41"/>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43" name="Isosceles Triangle 42"/>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48" name="Isosceles Triangle 47"/>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49" name="Isosceles Triangle 48"/>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0" name="Isosceles Triangle 49"/>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1" name="Isosceles Triangle 50"/>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2" name="Isosceles Triangle 51"/>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3" name="Isosceles Triangle 52"/>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4" name="Isosceles Triangle 53"/>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5" name="Isosceles Triangle 54"/>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6" name="Isosceles Triangle 55"/>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7" name="Isosceles Triangle 56"/>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8" name="Isosceles Triangle 57"/>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9" name="Isosceles Triangle 58"/>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60" name="Isosceles Triangle 59"/>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61" name="Isosceles Triangle 60"/>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24" name="Heart 23">
            <a:hlinkClick r:id="" action="ppaction://noaction"/>
          </p:cNvPr>
          <p:cNvSpPr/>
          <p:nvPr/>
        </p:nvSpPr>
        <p:spPr>
          <a:xfrm rot="5400000">
            <a:off x="10037718" y="2797087"/>
            <a:ext cx="587829" cy="587828"/>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81" name="Rectangle 80">
            <a:extLst>
              <a:ext uri="{FF2B5EF4-FFF2-40B4-BE49-F238E27FC236}">
                <a16:creationId xmlns="" xmlns:a16="http://schemas.microsoft.com/office/drawing/2014/main" id="{C1F8A346-A9B6-4B06-BBDB-07948843C8E4}"/>
              </a:ext>
            </a:extLst>
          </p:cNvPr>
          <p:cNvSpPr/>
          <p:nvPr/>
        </p:nvSpPr>
        <p:spPr>
          <a:xfrm>
            <a:off x="2288724" y="1092890"/>
            <a:ext cx="3833422" cy="1454244"/>
          </a:xfrm>
          <a:prstGeom prst="rect">
            <a:avLst/>
          </a:prstGeom>
          <a:noFill/>
        </p:spPr>
        <p:txBody>
          <a:bodyPr wrap="none" lIns="68580" tIns="34290" rIns="68580" bIns="34290">
            <a:spAutoFit/>
          </a:bodyPr>
          <a:lstStyle/>
          <a:p>
            <a:pPr algn="ctr" defTabSz="685783">
              <a:defRPr/>
            </a:pPr>
            <a:r>
              <a:rPr lang="en-US" sz="45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VÒNG QUAY </a:t>
            </a:r>
          </a:p>
          <a:p>
            <a:pPr algn="ctr" defTabSz="685783">
              <a:defRPr/>
            </a:pPr>
            <a:r>
              <a:rPr lang="en-US" sz="45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MAY MẮN</a:t>
            </a:r>
          </a:p>
        </p:txBody>
      </p:sp>
      <p:sp>
        <p:nvSpPr>
          <p:cNvPr id="5" name="TextBox 4">
            <a:hlinkClick r:id="rId13" action="ppaction://hlinksldjump"/>
          </p:cNvPr>
          <p:cNvSpPr txBox="1"/>
          <p:nvPr/>
        </p:nvSpPr>
        <p:spPr>
          <a:xfrm>
            <a:off x="9647725" y="1396209"/>
            <a:ext cx="143570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mtClean="0">
                <a:solidFill>
                  <a:prstClr val="black"/>
                </a:solidFill>
                <a:latin typeface="Times New Roman" panose="02020603050405020304" pitchFamily="18" charset="0"/>
                <a:cs typeface="Times New Roman" panose="02020603050405020304" pitchFamily="18" charset="0"/>
              </a:rPr>
              <a:t>Sơ  đồ tư duy</a:t>
            </a:r>
            <a:endParaRPr lang="en-US">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387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par>
                                <p:cTn id="8" presetID="3" presetClass="mediacall" presetSubtype="0" fill="hold" nodeType="withEffect">
                                  <p:stCondLst>
                                    <p:cond delay="0"/>
                                  </p:stCondLst>
                                  <p:childTnLst>
                                    <p:cmd type="call" cmd="stop">
                                      <p:cBhvr>
                                        <p:cTn id="9" dur="1" fill="hold"/>
                                        <p:tgtEl>
                                          <p:spTgt spid="3"/>
                                        </p:tgtEl>
                                      </p:cBhvr>
                                    </p:cmd>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32"/>
                                        </p:tgtEl>
                                      </p:cBhvr>
                                    </p:animEffect>
                                    <p:set>
                                      <p:cBhvr>
                                        <p:cTn id="14" dur="1" fill="hold">
                                          <p:stCondLst>
                                            <p:cond delay="499"/>
                                          </p:stCondLst>
                                        </p:cTn>
                                        <p:tgtEl>
                                          <p:spTgt spid="32"/>
                                        </p:tgtEl>
                                        <p:attrNameLst>
                                          <p:attrName>style.visibility</p:attrName>
                                        </p:attrNameLst>
                                      </p:cBhvr>
                                      <p:to>
                                        <p:strVal val="hidden"/>
                                      </p:to>
                                    </p:set>
                                  </p:childTnLst>
                                </p:cTn>
                              </p:par>
                              <p:par>
                                <p:cTn id="15" presetID="3" presetClass="mediacall" presetSubtype="0" fill="hold" nodeType="withEffect">
                                  <p:stCondLst>
                                    <p:cond delay="0"/>
                                  </p:stCondLst>
                                  <p:childTnLst>
                                    <p:cmd type="call" cmd="stop">
                                      <p:cBhvr>
                                        <p:cTn id="16" dur="1" fill="hold"/>
                                        <p:tgtEl>
                                          <p:spTgt spid="3"/>
                                        </p:tgtEl>
                                      </p:cBhvr>
                                    </p:cmd>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33"/>
                                        </p:tgtEl>
                                      </p:cBhvr>
                                    </p:animEffect>
                                    <p:set>
                                      <p:cBhvr>
                                        <p:cTn id="21" dur="1" fill="hold">
                                          <p:stCondLst>
                                            <p:cond delay="499"/>
                                          </p:stCondLst>
                                        </p:cTn>
                                        <p:tgtEl>
                                          <p:spTgt spid="33"/>
                                        </p:tgtEl>
                                        <p:attrNameLst>
                                          <p:attrName>style.visibility</p:attrName>
                                        </p:attrNameLst>
                                      </p:cBhvr>
                                      <p:to>
                                        <p:strVal val="hidden"/>
                                      </p:to>
                                    </p:set>
                                  </p:childTnLst>
                                </p:cTn>
                              </p:par>
                              <p:par>
                                <p:cTn id="22" presetID="3" presetClass="mediacall" presetSubtype="0" fill="hold" nodeType="withEffect">
                                  <p:stCondLst>
                                    <p:cond delay="0"/>
                                  </p:stCondLst>
                                  <p:childTnLst>
                                    <p:cmd type="call" cmd="stop">
                                      <p:cBhvr>
                                        <p:cTn id="23" dur="1" fill="hold"/>
                                        <p:tgtEl>
                                          <p:spTgt spid="3"/>
                                        </p:tgtEl>
                                      </p:cBhvr>
                                    </p:cmd>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34"/>
                                        </p:tgtEl>
                                      </p:cBhvr>
                                    </p:animEffect>
                                    <p:set>
                                      <p:cBhvr>
                                        <p:cTn id="28" dur="1" fill="hold">
                                          <p:stCondLst>
                                            <p:cond delay="499"/>
                                          </p:stCondLst>
                                        </p:cTn>
                                        <p:tgtEl>
                                          <p:spTgt spid="34"/>
                                        </p:tgtEl>
                                        <p:attrNameLst>
                                          <p:attrName>style.visibility</p:attrName>
                                        </p:attrNameLst>
                                      </p:cBhvr>
                                      <p:to>
                                        <p:strVal val="hidden"/>
                                      </p:to>
                                    </p:set>
                                  </p:childTnLst>
                                </p:cTn>
                              </p:par>
                              <p:par>
                                <p:cTn id="29" presetID="3" presetClass="mediacall" presetSubtype="0" fill="hold" nodeType="withEffect">
                                  <p:stCondLst>
                                    <p:cond delay="0"/>
                                  </p:stCondLst>
                                  <p:childTnLst>
                                    <p:cmd type="call" cmd="stop">
                                      <p:cBhvr>
                                        <p:cTn id="30" dur="1" fill="hold"/>
                                        <p:tgtEl>
                                          <p:spTgt spid="3"/>
                                        </p:tgtEl>
                                      </p:cBhvr>
                                    </p:cmd>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42"/>
                                        </p:tgtEl>
                                      </p:cBhvr>
                                    </p:animEffect>
                                    <p:set>
                                      <p:cBhvr>
                                        <p:cTn id="35" dur="1" fill="hold">
                                          <p:stCondLst>
                                            <p:cond delay="499"/>
                                          </p:stCondLst>
                                        </p:cTn>
                                        <p:tgtEl>
                                          <p:spTgt spid="42"/>
                                        </p:tgtEl>
                                        <p:attrNameLst>
                                          <p:attrName>style.visibility</p:attrName>
                                        </p:attrNameLst>
                                      </p:cBhvr>
                                      <p:to>
                                        <p:strVal val="hidden"/>
                                      </p:to>
                                    </p:set>
                                  </p:childTnLst>
                                </p:cTn>
                              </p:par>
                              <p:par>
                                <p:cTn id="36" presetID="3" presetClass="mediacall" presetSubtype="0" fill="hold" nodeType="withEffect">
                                  <p:stCondLst>
                                    <p:cond delay="0"/>
                                  </p:stCondLst>
                                  <p:childTnLst>
                                    <p:cmd type="call" cmd="stop">
                                      <p:cBhvr>
                                        <p:cTn id="37" dur="1" fill="hold"/>
                                        <p:tgtEl>
                                          <p:spTgt spid="3"/>
                                        </p:tgtEl>
                                      </p:cBhvr>
                                    </p:cmd>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43"/>
                                        </p:tgtEl>
                                      </p:cBhvr>
                                    </p:animEffect>
                                    <p:set>
                                      <p:cBhvr>
                                        <p:cTn id="42" dur="1" fill="hold">
                                          <p:stCondLst>
                                            <p:cond delay="499"/>
                                          </p:stCondLst>
                                        </p:cTn>
                                        <p:tgtEl>
                                          <p:spTgt spid="43"/>
                                        </p:tgtEl>
                                        <p:attrNameLst>
                                          <p:attrName>style.visibility</p:attrName>
                                        </p:attrNameLst>
                                      </p:cBhvr>
                                      <p:to>
                                        <p:strVal val="hidden"/>
                                      </p:to>
                                    </p:set>
                                  </p:childTnLst>
                                </p:cTn>
                              </p:par>
                              <p:par>
                                <p:cTn id="43" presetID="3" presetClass="mediacall" presetSubtype="0" fill="hold" nodeType="withEffect">
                                  <p:stCondLst>
                                    <p:cond delay="0"/>
                                  </p:stCondLst>
                                  <p:childTnLst>
                                    <p:cmd type="call" cmd="stop">
                                      <p:cBhvr>
                                        <p:cTn id="44" dur="1" fill="hold"/>
                                        <p:tgtEl>
                                          <p:spTgt spid="3"/>
                                        </p:tgtEl>
                                      </p:cBhvr>
                                    </p:cmd>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8"/>
                                        </p:tgtEl>
                                      </p:cBhvr>
                                    </p:animEffect>
                                    <p:set>
                                      <p:cBhvr>
                                        <p:cTn id="49" dur="1" fill="hold">
                                          <p:stCondLst>
                                            <p:cond delay="499"/>
                                          </p:stCondLst>
                                        </p:cTn>
                                        <p:tgtEl>
                                          <p:spTgt spid="48"/>
                                        </p:tgtEl>
                                        <p:attrNameLst>
                                          <p:attrName>style.visibility</p:attrName>
                                        </p:attrNameLst>
                                      </p:cBhvr>
                                      <p:to>
                                        <p:strVal val="hidden"/>
                                      </p:to>
                                    </p:set>
                                  </p:childTnLst>
                                </p:cTn>
                              </p:par>
                              <p:par>
                                <p:cTn id="50" presetID="3" presetClass="mediacall" presetSubtype="0" fill="hold" nodeType="withEffect">
                                  <p:stCondLst>
                                    <p:cond delay="0"/>
                                  </p:stCondLst>
                                  <p:childTnLst>
                                    <p:cmd type="call" cmd="stop">
                                      <p:cBhvr>
                                        <p:cTn id="51" dur="1" fill="hold"/>
                                        <p:tgtEl>
                                          <p:spTgt spid="3"/>
                                        </p:tgtEl>
                                      </p:cBhvr>
                                    </p:cmd>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49"/>
                                        </p:tgtEl>
                                      </p:cBhvr>
                                    </p:animEffect>
                                    <p:set>
                                      <p:cBhvr>
                                        <p:cTn id="56" dur="1" fill="hold">
                                          <p:stCondLst>
                                            <p:cond delay="499"/>
                                          </p:stCondLst>
                                        </p:cTn>
                                        <p:tgtEl>
                                          <p:spTgt spid="49"/>
                                        </p:tgtEl>
                                        <p:attrNameLst>
                                          <p:attrName>style.visibility</p:attrName>
                                        </p:attrNameLst>
                                      </p:cBhvr>
                                      <p:to>
                                        <p:strVal val="hidden"/>
                                      </p:to>
                                    </p:set>
                                  </p:childTnLst>
                                </p:cTn>
                              </p:par>
                              <p:par>
                                <p:cTn id="57" presetID="3" presetClass="mediacall" presetSubtype="0" fill="hold" nodeType="withEffect">
                                  <p:stCondLst>
                                    <p:cond delay="0"/>
                                  </p:stCondLst>
                                  <p:childTnLst>
                                    <p:cmd type="call" cmd="stop">
                                      <p:cBhvr>
                                        <p:cTn id="58" dur="1" fill="hold"/>
                                        <p:tgtEl>
                                          <p:spTgt spid="3"/>
                                        </p:tgtEl>
                                      </p:cBhvr>
                                    </p:cmd>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50"/>
                                        </p:tgtEl>
                                      </p:cBhvr>
                                    </p:animEffect>
                                    <p:set>
                                      <p:cBhvr>
                                        <p:cTn id="63" dur="1" fill="hold">
                                          <p:stCondLst>
                                            <p:cond delay="499"/>
                                          </p:stCondLst>
                                        </p:cTn>
                                        <p:tgtEl>
                                          <p:spTgt spid="50"/>
                                        </p:tgtEl>
                                        <p:attrNameLst>
                                          <p:attrName>style.visibility</p:attrName>
                                        </p:attrNameLst>
                                      </p:cBhvr>
                                      <p:to>
                                        <p:strVal val="hidden"/>
                                      </p:to>
                                    </p:set>
                                  </p:childTnLst>
                                </p:cTn>
                              </p:par>
                              <p:par>
                                <p:cTn id="64" presetID="3" presetClass="mediacall" presetSubtype="0" fill="hold" nodeType="withEffect">
                                  <p:stCondLst>
                                    <p:cond delay="0"/>
                                  </p:stCondLst>
                                  <p:childTnLst>
                                    <p:cmd type="call" cmd="stop">
                                      <p:cBhvr>
                                        <p:cTn id="65" dur="1" fill="hold"/>
                                        <p:tgtEl>
                                          <p:spTgt spid="3"/>
                                        </p:tgtEl>
                                      </p:cBhvr>
                                    </p:cmd>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0" nodeType="clickEffect">
                                  <p:stCondLst>
                                    <p:cond delay="0"/>
                                  </p:stCondLst>
                                  <p:childTnLst>
                                    <p:animEffect transition="out" filter="fade">
                                      <p:cBhvr>
                                        <p:cTn id="69" dur="500"/>
                                        <p:tgtEl>
                                          <p:spTgt spid="51"/>
                                        </p:tgtEl>
                                      </p:cBhvr>
                                    </p:animEffect>
                                    <p:set>
                                      <p:cBhvr>
                                        <p:cTn id="70" dur="1" fill="hold">
                                          <p:stCondLst>
                                            <p:cond delay="499"/>
                                          </p:stCondLst>
                                        </p:cTn>
                                        <p:tgtEl>
                                          <p:spTgt spid="51"/>
                                        </p:tgtEl>
                                        <p:attrNameLst>
                                          <p:attrName>style.visibility</p:attrName>
                                        </p:attrNameLst>
                                      </p:cBhvr>
                                      <p:to>
                                        <p:strVal val="hidden"/>
                                      </p:to>
                                    </p:set>
                                  </p:childTnLst>
                                </p:cTn>
                              </p:par>
                              <p:par>
                                <p:cTn id="71" presetID="3" presetClass="mediacall" presetSubtype="0" fill="hold" nodeType="withEffect">
                                  <p:stCondLst>
                                    <p:cond delay="0"/>
                                  </p:stCondLst>
                                  <p:childTnLst>
                                    <p:cmd type="call" cmd="stop">
                                      <p:cBhvr>
                                        <p:cTn id="72" dur="1" fill="hold"/>
                                        <p:tgtEl>
                                          <p:spTgt spid="3"/>
                                        </p:tgtEl>
                                      </p:cBhvr>
                                    </p:cmd>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52"/>
                                        </p:tgtEl>
                                      </p:cBhvr>
                                    </p:animEffect>
                                    <p:set>
                                      <p:cBhvr>
                                        <p:cTn id="77" dur="1" fill="hold">
                                          <p:stCondLst>
                                            <p:cond delay="499"/>
                                          </p:stCondLst>
                                        </p:cTn>
                                        <p:tgtEl>
                                          <p:spTgt spid="52"/>
                                        </p:tgtEl>
                                        <p:attrNameLst>
                                          <p:attrName>style.visibility</p:attrName>
                                        </p:attrNameLst>
                                      </p:cBhvr>
                                      <p:to>
                                        <p:strVal val="hidden"/>
                                      </p:to>
                                    </p:set>
                                  </p:childTnLst>
                                </p:cTn>
                              </p:par>
                              <p:par>
                                <p:cTn id="78" presetID="3" presetClass="mediacall" presetSubtype="0" fill="hold" nodeType="withEffect">
                                  <p:stCondLst>
                                    <p:cond delay="0"/>
                                  </p:stCondLst>
                                  <p:childTnLst>
                                    <p:cmd type="call" cmd="stop">
                                      <p:cBhvr>
                                        <p:cTn id="79" dur="1" fill="hold"/>
                                        <p:tgtEl>
                                          <p:spTgt spid="3"/>
                                        </p:tgtEl>
                                      </p:cBhvr>
                                    </p:cmd>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0" nodeType="clickEffect">
                                  <p:stCondLst>
                                    <p:cond delay="0"/>
                                  </p:stCondLst>
                                  <p:childTnLst>
                                    <p:animEffect transition="out" filter="fade">
                                      <p:cBhvr>
                                        <p:cTn id="83" dur="500"/>
                                        <p:tgtEl>
                                          <p:spTgt spid="53"/>
                                        </p:tgtEl>
                                      </p:cBhvr>
                                    </p:animEffect>
                                    <p:set>
                                      <p:cBhvr>
                                        <p:cTn id="84" dur="1" fill="hold">
                                          <p:stCondLst>
                                            <p:cond delay="499"/>
                                          </p:stCondLst>
                                        </p:cTn>
                                        <p:tgtEl>
                                          <p:spTgt spid="53"/>
                                        </p:tgtEl>
                                        <p:attrNameLst>
                                          <p:attrName>style.visibility</p:attrName>
                                        </p:attrNameLst>
                                      </p:cBhvr>
                                      <p:to>
                                        <p:strVal val="hidden"/>
                                      </p:to>
                                    </p:set>
                                  </p:childTnLst>
                                </p:cTn>
                              </p:par>
                              <p:par>
                                <p:cTn id="85" presetID="3" presetClass="mediacall" presetSubtype="0" fill="hold" nodeType="withEffect">
                                  <p:stCondLst>
                                    <p:cond delay="0"/>
                                  </p:stCondLst>
                                  <p:childTnLst>
                                    <p:cmd type="call" cmd="stop">
                                      <p:cBhvr>
                                        <p:cTn id="86" dur="1" fill="hold"/>
                                        <p:tgtEl>
                                          <p:spTgt spid="3"/>
                                        </p:tgtEl>
                                      </p:cBhvr>
                                    </p:cmd>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54"/>
                                        </p:tgtEl>
                                      </p:cBhvr>
                                    </p:animEffect>
                                    <p:set>
                                      <p:cBhvr>
                                        <p:cTn id="91" dur="1" fill="hold">
                                          <p:stCondLst>
                                            <p:cond delay="499"/>
                                          </p:stCondLst>
                                        </p:cTn>
                                        <p:tgtEl>
                                          <p:spTgt spid="54"/>
                                        </p:tgtEl>
                                        <p:attrNameLst>
                                          <p:attrName>style.visibility</p:attrName>
                                        </p:attrNameLst>
                                      </p:cBhvr>
                                      <p:to>
                                        <p:strVal val="hidden"/>
                                      </p:to>
                                    </p:set>
                                  </p:childTnLst>
                                </p:cTn>
                              </p:par>
                              <p:par>
                                <p:cTn id="92" presetID="3" presetClass="mediacall" presetSubtype="0" fill="hold" nodeType="withEffect">
                                  <p:stCondLst>
                                    <p:cond delay="0"/>
                                  </p:stCondLst>
                                  <p:childTnLst>
                                    <p:cmd type="call" cmd="stop">
                                      <p:cBhvr>
                                        <p:cTn id="93" dur="1" fill="hold"/>
                                        <p:tgtEl>
                                          <p:spTgt spid="3"/>
                                        </p:tgtEl>
                                      </p:cBhvr>
                                    </p:cmd>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0" nodeType="clickEffect">
                                  <p:stCondLst>
                                    <p:cond delay="0"/>
                                  </p:stCondLst>
                                  <p:childTnLst>
                                    <p:animEffect transition="out" filter="fade">
                                      <p:cBhvr>
                                        <p:cTn id="97" dur="500"/>
                                        <p:tgtEl>
                                          <p:spTgt spid="55"/>
                                        </p:tgtEl>
                                      </p:cBhvr>
                                    </p:animEffect>
                                    <p:set>
                                      <p:cBhvr>
                                        <p:cTn id="98" dur="1" fill="hold">
                                          <p:stCondLst>
                                            <p:cond delay="499"/>
                                          </p:stCondLst>
                                        </p:cTn>
                                        <p:tgtEl>
                                          <p:spTgt spid="55"/>
                                        </p:tgtEl>
                                        <p:attrNameLst>
                                          <p:attrName>style.visibility</p:attrName>
                                        </p:attrNameLst>
                                      </p:cBhvr>
                                      <p:to>
                                        <p:strVal val="hidden"/>
                                      </p:to>
                                    </p:set>
                                  </p:childTnLst>
                                </p:cTn>
                              </p:par>
                              <p:par>
                                <p:cTn id="99" presetID="3" presetClass="mediacall" presetSubtype="0" fill="hold" nodeType="withEffect">
                                  <p:stCondLst>
                                    <p:cond delay="0"/>
                                  </p:stCondLst>
                                  <p:childTnLst>
                                    <p:cmd type="call" cmd="stop">
                                      <p:cBhvr>
                                        <p:cTn id="100" dur="1" fill="hold"/>
                                        <p:tgtEl>
                                          <p:spTgt spid="3"/>
                                        </p:tgtEl>
                                      </p:cBhvr>
                                    </p:cmd>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0" nodeType="clickEffect">
                                  <p:stCondLst>
                                    <p:cond delay="0"/>
                                  </p:stCondLst>
                                  <p:childTnLst>
                                    <p:animEffect transition="out" filter="fade">
                                      <p:cBhvr>
                                        <p:cTn id="104" dur="500"/>
                                        <p:tgtEl>
                                          <p:spTgt spid="56"/>
                                        </p:tgtEl>
                                      </p:cBhvr>
                                    </p:animEffect>
                                    <p:set>
                                      <p:cBhvr>
                                        <p:cTn id="105" dur="1" fill="hold">
                                          <p:stCondLst>
                                            <p:cond delay="499"/>
                                          </p:stCondLst>
                                        </p:cTn>
                                        <p:tgtEl>
                                          <p:spTgt spid="56"/>
                                        </p:tgtEl>
                                        <p:attrNameLst>
                                          <p:attrName>style.visibility</p:attrName>
                                        </p:attrNameLst>
                                      </p:cBhvr>
                                      <p:to>
                                        <p:strVal val="hidden"/>
                                      </p:to>
                                    </p:set>
                                  </p:childTnLst>
                                </p:cTn>
                              </p:par>
                              <p:par>
                                <p:cTn id="106" presetID="3" presetClass="mediacall" presetSubtype="0" fill="hold" nodeType="withEffect">
                                  <p:stCondLst>
                                    <p:cond delay="0"/>
                                  </p:stCondLst>
                                  <p:childTnLst>
                                    <p:cmd type="call" cmd="stop">
                                      <p:cBhvr>
                                        <p:cTn id="107" dur="1" fill="hold"/>
                                        <p:tgtEl>
                                          <p:spTgt spid="3"/>
                                        </p:tgtEl>
                                      </p:cBhvr>
                                    </p:cmd>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0" nodeType="clickEffect">
                                  <p:stCondLst>
                                    <p:cond delay="0"/>
                                  </p:stCondLst>
                                  <p:childTnLst>
                                    <p:animEffect transition="out" filter="fade">
                                      <p:cBhvr>
                                        <p:cTn id="111" dur="500"/>
                                        <p:tgtEl>
                                          <p:spTgt spid="57"/>
                                        </p:tgtEl>
                                      </p:cBhvr>
                                    </p:animEffect>
                                    <p:set>
                                      <p:cBhvr>
                                        <p:cTn id="112" dur="1" fill="hold">
                                          <p:stCondLst>
                                            <p:cond delay="499"/>
                                          </p:stCondLst>
                                        </p:cTn>
                                        <p:tgtEl>
                                          <p:spTgt spid="57"/>
                                        </p:tgtEl>
                                        <p:attrNameLst>
                                          <p:attrName>style.visibility</p:attrName>
                                        </p:attrNameLst>
                                      </p:cBhvr>
                                      <p:to>
                                        <p:strVal val="hidden"/>
                                      </p:to>
                                    </p:set>
                                  </p:childTnLst>
                                </p:cTn>
                              </p:par>
                              <p:par>
                                <p:cTn id="113" presetID="3" presetClass="mediacall" presetSubtype="0" fill="hold" nodeType="withEffect">
                                  <p:stCondLst>
                                    <p:cond delay="0"/>
                                  </p:stCondLst>
                                  <p:childTnLst>
                                    <p:cmd type="call" cmd="stop">
                                      <p:cBhvr>
                                        <p:cTn id="114" dur="1" fill="hold"/>
                                        <p:tgtEl>
                                          <p:spTgt spid="3"/>
                                        </p:tgtEl>
                                      </p:cBhvr>
                                    </p:cmd>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0" nodeType="clickEffect">
                                  <p:stCondLst>
                                    <p:cond delay="0"/>
                                  </p:stCondLst>
                                  <p:childTnLst>
                                    <p:animEffect transition="out" filter="fade">
                                      <p:cBhvr>
                                        <p:cTn id="118" dur="500"/>
                                        <p:tgtEl>
                                          <p:spTgt spid="58"/>
                                        </p:tgtEl>
                                      </p:cBhvr>
                                    </p:animEffect>
                                    <p:set>
                                      <p:cBhvr>
                                        <p:cTn id="119" dur="1" fill="hold">
                                          <p:stCondLst>
                                            <p:cond delay="499"/>
                                          </p:stCondLst>
                                        </p:cTn>
                                        <p:tgtEl>
                                          <p:spTgt spid="58"/>
                                        </p:tgtEl>
                                        <p:attrNameLst>
                                          <p:attrName>style.visibility</p:attrName>
                                        </p:attrNameLst>
                                      </p:cBhvr>
                                      <p:to>
                                        <p:strVal val="hidden"/>
                                      </p:to>
                                    </p:set>
                                  </p:childTnLst>
                                </p:cTn>
                              </p:par>
                              <p:par>
                                <p:cTn id="120" presetID="3" presetClass="mediacall" presetSubtype="0" fill="hold" nodeType="withEffect">
                                  <p:stCondLst>
                                    <p:cond delay="0"/>
                                  </p:stCondLst>
                                  <p:childTnLst>
                                    <p:cmd type="call" cmd="stop">
                                      <p:cBhvr>
                                        <p:cTn id="121" dur="1" fill="hold"/>
                                        <p:tgtEl>
                                          <p:spTgt spid="3"/>
                                        </p:tgtEl>
                                      </p:cBhvr>
                                    </p:cmd>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grpId="0" nodeType="clickEffect">
                                  <p:stCondLst>
                                    <p:cond delay="0"/>
                                  </p:stCondLst>
                                  <p:childTnLst>
                                    <p:animEffect transition="out" filter="fade">
                                      <p:cBhvr>
                                        <p:cTn id="125" dur="500"/>
                                        <p:tgtEl>
                                          <p:spTgt spid="59"/>
                                        </p:tgtEl>
                                      </p:cBhvr>
                                    </p:animEffect>
                                    <p:set>
                                      <p:cBhvr>
                                        <p:cTn id="126" dur="1" fill="hold">
                                          <p:stCondLst>
                                            <p:cond delay="499"/>
                                          </p:stCondLst>
                                        </p:cTn>
                                        <p:tgtEl>
                                          <p:spTgt spid="59"/>
                                        </p:tgtEl>
                                        <p:attrNameLst>
                                          <p:attrName>style.visibility</p:attrName>
                                        </p:attrNameLst>
                                      </p:cBhvr>
                                      <p:to>
                                        <p:strVal val="hidden"/>
                                      </p:to>
                                    </p:set>
                                  </p:childTnLst>
                                </p:cTn>
                              </p:par>
                              <p:par>
                                <p:cTn id="127" presetID="3" presetClass="mediacall" presetSubtype="0" fill="hold" nodeType="withEffect">
                                  <p:stCondLst>
                                    <p:cond delay="0"/>
                                  </p:stCondLst>
                                  <p:childTnLst>
                                    <p:cmd type="call" cmd="stop">
                                      <p:cBhvr>
                                        <p:cTn id="128" dur="1" fill="hold"/>
                                        <p:tgtEl>
                                          <p:spTgt spid="3"/>
                                        </p:tgtEl>
                                      </p:cBhvr>
                                    </p:cmd>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60"/>
                                        </p:tgtEl>
                                      </p:cBhvr>
                                    </p:animEffect>
                                    <p:set>
                                      <p:cBhvr>
                                        <p:cTn id="133" dur="1" fill="hold">
                                          <p:stCondLst>
                                            <p:cond delay="499"/>
                                          </p:stCondLst>
                                        </p:cTn>
                                        <p:tgtEl>
                                          <p:spTgt spid="60"/>
                                        </p:tgtEl>
                                        <p:attrNameLst>
                                          <p:attrName>style.visibility</p:attrName>
                                        </p:attrNameLst>
                                      </p:cBhvr>
                                      <p:to>
                                        <p:strVal val="hidden"/>
                                      </p:to>
                                    </p:set>
                                  </p:childTnLst>
                                </p:cTn>
                              </p:par>
                              <p:par>
                                <p:cTn id="134" presetID="3" presetClass="mediacall" presetSubtype="0" fill="hold" nodeType="withEffect">
                                  <p:stCondLst>
                                    <p:cond delay="0"/>
                                  </p:stCondLst>
                                  <p:childTnLst>
                                    <p:cmd type="call" cmd="stop">
                                      <p:cBhvr>
                                        <p:cTn id="135" dur="1" fill="hold"/>
                                        <p:tgtEl>
                                          <p:spTgt spid="3"/>
                                        </p:tgtEl>
                                      </p:cBhvr>
                                    </p:cmd>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0" nodeType="clickEffect">
                                  <p:stCondLst>
                                    <p:cond delay="0"/>
                                  </p:stCondLst>
                                  <p:childTnLst>
                                    <p:animEffect transition="out" filter="fade">
                                      <p:cBhvr>
                                        <p:cTn id="139" dur="500"/>
                                        <p:tgtEl>
                                          <p:spTgt spid="61"/>
                                        </p:tgtEl>
                                      </p:cBhvr>
                                    </p:animEffect>
                                    <p:set>
                                      <p:cBhvr>
                                        <p:cTn id="140" dur="1" fill="hold">
                                          <p:stCondLst>
                                            <p:cond delay="499"/>
                                          </p:stCondLst>
                                        </p:cTn>
                                        <p:tgtEl>
                                          <p:spTgt spid="61"/>
                                        </p:tgtEl>
                                        <p:attrNameLst>
                                          <p:attrName>style.visibility</p:attrName>
                                        </p:attrNameLst>
                                      </p:cBhvr>
                                      <p:to>
                                        <p:strVal val="hidden"/>
                                      </p:to>
                                    </p:set>
                                  </p:childTnLst>
                                </p:cTn>
                              </p:par>
                              <p:par>
                                <p:cTn id="141" presetID="3" presetClass="mediacall" presetSubtype="0" fill="hold" nodeType="withEffect">
                                  <p:stCondLst>
                                    <p:cond delay="0"/>
                                  </p:stCondLst>
                                  <p:childTnLst>
                                    <p:cmd type="call" cmd="stop">
                                      <p:cBhvr>
                                        <p:cTn id="142" dur="1" fill="hold"/>
                                        <p:tgtEl>
                                          <p:spTgt spid="3"/>
                                        </p:tgtEl>
                                      </p:cBhvr>
                                    </p:cmd>
                                  </p:childTnLst>
                                </p:cTn>
                              </p:par>
                              <p:par>
                                <p:cTn id="143"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144" dur="250" accel="50000" decel="50000" autoRev="1" fill="hold">
                                          <p:stCondLst>
                                            <p:cond delay="0"/>
                                          </p:stCondLst>
                                        </p:cTn>
                                        <p:tgtEl>
                                          <p:spTgt spid="81"/>
                                        </p:tgtEl>
                                        <p:attrNameLst>
                                          <p:attrName>ppt_x</p:attrName>
                                          <p:attrName>ppt_y</p:attrName>
                                        </p:attrNameLst>
                                      </p:cBhvr>
                                      <p:rCtr x="0" y="-1204"/>
                                    </p:animMotion>
                                    <p:animRot by="1500000">
                                      <p:cBhvr>
                                        <p:cTn id="145" dur="125" fill="hold">
                                          <p:stCondLst>
                                            <p:cond delay="0"/>
                                          </p:stCondLst>
                                        </p:cTn>
                                        <p:tgtEl>
                                          <p:spTgt spid="81"/>
                                        </p:tgtEl>
                                        <p:attrNameLst>
                                          <p:attrName>r</p:attrName>
                                        </p:attrNameLst>
                                      </p:cBhvr>
                                    </p:animRot>
                                    <p:animRot by="-1500000">
                                      <p:cBhvr>
                                        <p:cTn id="146" dur="125" fill="hold">
                                          <p:stCondLst>
                                            <p:cond delay="125"/>
                                          </p:stCondLst>
                                        </p:cTn>
                                        <p:tgtEl>
                                          <p:spTgt spid="81"/>
                                        </p:tgtEl>
                                        <p:attrNameLst>
                                          <p:attrName>r</p:attrName>
                                        </p:attrNameLst>
                                      </p:cBhvr>
                                    </p:animRot>
                                    <p:animRot by="-1500000">
                                      <p:cBhvr>
                                        <p:cTn id="147" dur="125" fill="hold">
                                          <p:stCondLst>
                                            <p:cond delay="250"/>
                                          </p:stCondLst>
                                        </p:cTn>
                                        <p:tgtEl>
                                          <p:spTgt spid="81"/>
                                        </p:tgtEl>
                                        <p:attrNameLst>
                                          <p:attrName>r</p:attrName>
                                        </p:attrNameLst>
                                      </p:cBhvr>
                                    </p:animRot>
                                    <p:animRot by="1500000">
                                      <p:cBhvr>
                                        <p:cTn id="148" dur="125" fill="hold">
                                          <p:stCondLst>
                                            <p:cond delay="375"/>
                                          </p:stCondLst>
                                        </p:cTn>
                                        <p:tgtEl>
                                          <p:spTgt spid="8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9" restart="whenNotActive" fill="hold" evtFilter="cancelBubble" nodeType="interactiveSeq">
                <p:stCondLst>
                  <p:cond evt="onClick" delay="0">
                    <p:tgtEl>
                      <p:spTgt spid="25"/>
                    </p:tgtEl>
                  </p:cond>
                </p:stCondLst>
                <p:endSync evt="end" delay="0">
                  <p:rtn val="all"/>
                </p:endSync>
                <p:childTnLst>
                  <p:par>
                    <p:cTn id="150" fill="hold">
                      <p:stCondLst>
                        <p:cond delay="0"/>
                      </p:stCondLst>
                      <p:childTnLst>
                        <p:par>
                          <p:cTn id="151" fill="hold">
                            <p:stCondLst>
                              <p:cond delay="0"/>
                            </p:stCondLst>
                            <p:childTnLst>
                              <p:par>
                                <p:cTn id="152" presetID="8" presetClass="emph" presetSubtype="0" repeatCount="indefinite" fill="hold" nodeType="clickEffect">
                                  <p:stCondLst>
                                    <p:cond delay="0"/>
                                  </p:stCondLst>
                                  <p:endCondLst>
                                    <p:cond evt="onNext" delay="0">
                                      <p:tgtEl>
                                        <p:sldTgt/>
                                      </p:tgtEl>
                                    </p:cond>
                                  </p:endCondLst>
                                  <p:childTnLst>
                                    <p:animRot by="21600000">
                                      <p:cBhvr>
                                        <p:cTn id="153" dur="500" fill="hold"/>
                                        <p:tgtEl>
                                          <p:spTgt spid="22"/>
                                        </p:tgtEl>
                                        <p:attrNameLst>
                                          <p:attrName>r</p:attrName>
                                        </p:attrNameLst>
                                      </p:cBhvr>
                                    </p:animRot>
                                  </p:childTnLst>
                                </p:cTn>
                              </p:par>
                              <p:par>
                                <p:cTn id="154" presetID="1" presetClass="mediacall" presetSubtype="0" fill="hold" nodeType="withEffect">
                                  <p:stCondLst>
                                    <p:cond delay="0"/>
                                  </p:stCondLst>
                                  <p:childTnLst>
                                    <p:cmd type="call" cmd="playFrom(0.0)">
                                      <p:cBhvr>
                                        <p:cTn id="155" dur="30406" fill="hold"/>
                                        <p:tgtEl>
                                          <p:spTgt spid="3"/>
                                        </p:tgtEl>
                                      </p:cBhvr>
                                    </p:cmd>
                                  </p:childTnLst>
                                </p:cTn>
                              </p:par>
                            </p:childTnLst>
                          </p:cTn>
                        </p:par>
                      </p:childTnLst>
                    </p:cTn>
                  </p:par>
                </p:childTnLst>
              </p:cTn>
              <p:nextCondLst>
                <p:cond evt="onClick" delay="0">
                  <p:tgtEl>
                    <p:spTgt spid="25"/>
                  </p:tgtEl>
                </p:cond>
              </p:nextCondLst>
            </p:seq>
            <p:seq concurrent="1" nextAc="seek">
              <p:cTn id="156" restart="whenNotActive" fill="hold" evtFilter="cancelBubble" nodeType="interactiveSeq">
                <p:stCondLst>
                  <p:cond evt="onClick" delay="0">
                    <p:tgtEl>
                      <p:spTgt spid="26"/>
                    </p:tgtEl>
                  </p:cond>
                </p:stCondLst>
                <p:endSync evt="end" delay="0">
                  <p:rtn val="all"/>
                </p:endSync>
                <p:childTnLst>
                  <p:par>
                    <p:cTn id="157" fill="hold">
                      <p:stCondLst>
                        <p:cond delay="0"/>
                      </p:stCondLst>
                      <p:childTnLst>
                        <p:par>
                          <p:cTn id="158" fill="hold">
                            <p:stCondLst>
                              <p:cond delay="0"/>
                            </p:stCondLst>
                            <p:childTnLst>
                              <p:par>
                                <p:cTn id="159" presetID="1" presetClass="emph" presetSubtype="2" fill="hold" nodeType="clickEffect">
                                  <p:stCondLst>
                                    <p:cond delay="0"/>
                                  </p:stCondLst>
                                  <p:childTnLst>
                                    <p:animClr clrSpc="rgb" dir="cw">
                                      <p:cBhvr>
                                        <p:cTn id="160" dur="500" fill="hold"/>
                                        <p:tgtEl>
                                          <p:spTgt spid="26"/>
                                        </p:tgtEl>
                                        <p:attrNameLst>
                                          <p:attrName>fillcolor</p:attrName>
                                        </p:attrNameLst>
                                      </p:cBhvr>
                                      <p:to>
                                        <a:srgbClr val="000000"/>
                                      </p:to>
                                    </p:animClr>
                                    <p:set>
                                      <p:cBhvr>
                                        <p:cTn id="161" dur="500" fill="hold"/>
                                        <p:tgtEl>
                                          <p:spTgt spid="26"/>
                                        </p:tgtEl>
                                        <p:attrNameLst>
                                          <p:attrName>fill.type</p:attrName>
                                        </p:attrNameLst>
                                      </p:cBhvr>
                                      <p:to>
                                        <p:strVal val="solid"/>
                                      </p:to>
                                    </p:set>
                                    <p:set>
                                      <p:cBhvr>
                                        <p:cTn id="162"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3" restart="whenNotActive" fill="hold" evtFilter="cancelBubble" nodeType="interactiveSeq">
                <p:stCondLst>
                  <p:cond evt="onClick" delay="0">
                    <p:tgtEl>
                      <p:spTgt spid="27"/>
                    </p:tgtEl>
                  </p:cond>
                </p:stCondLst>
                <p:endSync evt="end" delay="0">
                  <p:rtn val="all"/>
                </p:endSync>
                <p:childTnLst>
                  <p:par>
                    <p:cTn id="164" fill="hold">
                      <p:stCondLst>
                        <p:cond delay="0"/>
                      </p:stCondLst>
                      <p:childTnLst>
                        <p:par>
                          <p:cTn id="165" fill="hold">
                            <p:stCondLst>
                              <p:cond delay="0"/>
                            </p:stCondLst>
                            <p:childTnLst>
                              <p:par>
                                <p:cTn id="166" presetID="1" presetClass="emph" presetSubtype="2" fill="hold" nodeType="clickEffect">
                                  <p:stCondLst>
                                    <p:cond delay="0"/>
                                  </p:stCondLst>
                                  <p:childTnLst>
                                    <p:animClr clrSpc="rgb" dir="cw">
                                      <p:cBhvr>
                                        <p:cTn id="167" dur="500" fill="hold"/>
                                        <p:tgtEl>
                                          <p:spTgt spid="27"/>
                                        </p:tgtEl>
                                        <p:attrNameLst>
                                          <p:attrName>fillcolor</p:attrName>
                                        </p:attrNameLst>
                                      </p:cBhvr>
                                      <p:to>
                                        <a:srgbClr val="000000"/>
                                      </p:to>
                                    </p:animClr>
                                    <p:set>
                                      <p:cBhvr>
                                        <p:cTn id="168" dur="500" fill="hold"/>
                                        <p:tgtEl>
                                          <p:spTgt spid="27"/>
                                        </p:tgtEl>
                                        <p:attrNameLst>
                                          <p:attrName>fill.type</p:attrName>
                                        </p:attrNameLst>
                                      </p:cBhvr>
                                      <p:to>
                                        <p:strVal val="solid"/>
                                      </p:to>
                                    </p:set>
                                    <p:set>
                                      <p:cBhvr>
                                        <p:cTn id="169"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0" restart="whenNotActive" fill="hold" evtFilter="cancelBubble" nodeType="interactiveSeq">
                <p:stCondLst>
                  <p:cond evt="onClick" delay="0">
                    <p:tgtEl>
                      <p:spTgt spid="28"/>
                    </p:tgtEl>
                  </p:cond>
                </p:stCondLst>
                <p:endSync evt="end" delay="0">
                  <p:rtn val="all"/>
                </p:endSync>
                <p:childTnLst>
                  <p:par>
                    <p:cTn id="171" fill="hold">
                      <p:stCondLst>
                        <p:cond delay="0"/>
                      </p:stCondLst>
                      <p:childTnLst>
                        <p:par>
                          <p:cTn id="172" fill="hold">
                            <p:stCondLst>
                              <p:cond delay="0"/>
                            </p:stCondLst>
                            <p:childTnLst>
                              <p:par>
                                <p:cTn id="173" presetID="1" presetClass="emph" presetSubtype="2" fill="hold" nodeType="clickEffect">
                                  <p:stCondLst>
                                    <p:cond delay="0"/>
                                  </p:stCondLst>
                                  <p:childTnLst>
                                    <p:animClr clrSpc="rgb" dir="cw">
                                      <p:cBhvr>
                                        <p:cTn id="174" dur="500" fill="hold"/>
                                        <p:tgtEl>
                                          <p:spTgt spid="28"/>
                                        </p:tgtEl>
                                        <p:attrNameLst>
                                          <p:attrName>fillcolor</p:attrName>
                                        </p:attrNameLst>
                                      </p:cBhvr>
                                      <p:to>
                                        <a:srgbClr val="000000"/>
                                      </p:to>
                                    </p:animClr>
                                    <p:set>
                                      <p:cBhvr>
                                        <p:cTn id="175" dur="500" fill="hold"/>
                                        <p:tgtEl>
                                          <p:spTgt spid="28"/>
                                        </p:tgtEl>
                                        <p:attrNameLst>
                                          <p:attrName>fill.type</p:attrName>
                                        </p:attrNameLst>
                                      </p:cBhvr>
                                      <p:to>
                                        <p:strVal val="solid"/>
                                      </p:to>
                                    </p:set>
                                    <p:set>
                                      <p:cBhvr>
                                        <p:cTn id="176"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audio>
              <p:cMediaNode vol="80000">
                <p:cTn id="177" fill="hold" display="0">
                  <p:stCondLst>
                    <p:cond delay="indefinite"/>
                  </p:stCondLst>
                  <p:endCondLst>
                    <p:cond evt="onStopAudio" delay="0">
                      <p:tgtEl>
                        <p:sldTgt/>
                      </p:tgtEl>
                    </p:cond>
                  </p:endCondLst>
                </p:cTn>
                <p:tgtEl>
                  <p:spTgt spid="3"/>
                </p:tgtEl>
              </p:cMediaNode>
            </p:audio>
          </p:childTnLst>
        </p:cTn>
      </p:par>
    </p:tnLst>
    <p:bldLst>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nip Diagonal Corner Rectangle 3"/>
          <p:cNvSpPr/>
          <p:nvPr/>
        </p:nvSpPr>
        <p:spPr>
          <a:xfrm>
            <a:off x="1590261" y="792271"/>
            <a:ext cx="9117496" cy="1618088"/>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3200" b="1" dirty="0">
                <a:solidFill>
                  <a:srgbClr val="7030A0"/>
                </a:solidFill>
                <a:latin typeface="Arial" panose="020B0604020202020204" pitchFamily="34" charset="0"/>
                <a:ea typeface="Tahoma" panose="020B0604030504040204" pitchFamily="34" charset="0"/>
                <a:cs typeface="Arial" panose="020B0604020202020204" pitchFamily="34" charset="0"/>
              </a:rPr>
              <a:t>CÂU </a:t>
            </a:r>
            <a:r>
              <a:rPr lang="en-US" sz="3200" b="1">
                <a:solidFill>
                  <a:srgbClr val="7030A0"/>
                </a:solidFill>
                <a:latin typeface="Arial" panose="020B0604020202020204" pitchFamily="34" charset="0"/>
                <a:ea typeface="Tahoma" panose="020B0604030504040204" pitchFamily="34" charset="0"/>
                <a:cs typeface="Arial" panose="020B0604020202020204" pitchFamily="34" charset="0"/>
              </a:rPr>
              <a:t>HỎI </a:t>
            </a:r>
            <a:r>
              <a:rPr lang="en-US" sz="3200" b="1" smtClean="0">
                <a:solidFill>
                  <a:srgbClr val="7030A0"/>
                </a:solidFill>
                <a:latin typeface="Arial" panose="020B0604020202020204" pitchFamily="34" charset="0"/>
                <a:ea typeface="Tahoma" panose="020B0604030504040204" pitchFamily="34" charset="0"/>
                <a:cs typeface="Arial" panose="020B0604020202020204" pitchFamily="34" charset="0"/>
              </a:rPr>
              <a:t>1: </a:t>
            </a:r>
            <a:r>
              <a:rPr lang="en-US" sz="3600" b="1" smtClean="0">
                <a:solidFill>
                  <a:srgbClr val="7030A0"/>
                </a:solidFill>
                <a:latin typeface="Arial" panose="020B0604020202020204" pitchFamily="34" charset="0"/>
                <a:ea typeface="Tahoma" panose="020B0604030504040204" pitchFamily="34" charset="0"/>
                <a:cs typeface="Arial" panose="020B0604020202020204" pitchFamily="34" charset="0"/>
              </a:rPr>
              <a:t>Số nguyên tố là số tự nhiên lớn hơn 1, có nhiều hơn hai ước ?</a:t>
            </a:r>
            <a:endParaRPr lang="en-US" sz="3600">
              <a:solidFill>
                <a:srgbClr val="7030A0"/>
              </a:solidFill>
              <a:latin typeface="Arial" panose="020B0604020202020204" pitchFamily="34" charset="0"/>
              <a:ea typeface="Tahoma" panose="020B0604030504040204" pitchFamily="34" charset="0"/>
              <a:cs typeface="Arial" panose="020B0604020202020204" pitchFamily="34" charset="0"/>
            </a:endParaRPr>
          </a:p>
        </p:txBody>
      </p:sp>
      <p:sp>
        <p:nvSpPr>
          <p:cNvPr id="5" name="Snip Diagonal Corner Rectangle 4"/>
          <p:cNvSpPr/>
          <p:nvPr/>
        </p:nvSpPr>
        <p:spPr>
          <a:xfrm>
            <a:off x="2133840" y="2697816"/>
            <a:ext cx="7534106" cy="3037157"/>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47684" defTabSz="685783">
              <a:defRPr/>
            </a:pPr>
            <a:r>
              <a:rPr lang="en-US" sz="3600" b="1">
                <a:solidFill>
                  <a:prstClr val="white"/>
                </a:solidFill>
                <a:latin typeface="Arial" panose="020B0604020202020204" pitchFamily="34" charset="0"/>
                <a:cs typeface="Arial" panose="020B0604020202020204" pitchFamily="34" charset="0"/>
              </a:rPr>
              <a:t>A.  </a:t>
            </a:r>
            <a:r>
              <a:rPr lang="en-US" sz="3600" b="1" smtClean="0">
                <a:solidFill>
                  <a:prstClr val="white"/>
                </a:solidFill>
                <a:latin typeface="Arial" panose="020B0604020202020204" pitchFamily="34" charset="0"/>
                <a:cs typeface="Arial" panose="020B0604020202020204" pitchFamily="34" charset="0"/>
              </a:rPr>
              <a:t>Sai.</a:t>
            </a:r>
            <a:endParaRPr lang="en-US" sz="3600" b="1">
              <a:solidFill>
                <a:prstClr val="white"/>
              </a:solidFill>
              <a:latin typeface="Arial" panose="020B0604020202020204" pitchFamily="34" charset="0"/>
              <a:cs typeface="Arial" panose="020B0604020202020204" pitchFamily="34" charset="0"/>
            </a:endParaRPr>
          </a:p>
          <a:p>
            <a:pPr marL="647684" defTabSz="685783">
              <a:defRPr/>
            </a:pPr>
            <a:endParaRPr lang="en-US" sz="3600" b="1" smtClean="0">
              <a:solidFill>
                <a:prstClr val="white"/>
              </a:solidFill>
              <a:latin typeface="Arial" panose="020B0604020202020204" pitchFamily="34" charset="0"/>
              <a:cs typeface="Arial" panose="020B0604020202020204" pitchFamily="34" charset="0"/>
            </a:endParaRPr>
          </a:p>
          <a:p>
            <a:pPr marL="647684" defTabSz="685783">
              <a:defRPr/>
            </a:pPr>
            <a:endParaRPr lang="en-US" sz="3600" b="1" smtClean="0">
              <a:solidFill>
                <a:prstClr val="white"/>
              </a:solidFill>
              <a:latin typeface="Arial" panose="020B0604020202020204" pitchFamily="34" charset="0"/>
              <a:cs typeface="Arial" panose="020B0604020202020204" pitchFamily="34" charset="0"/>
            </a:endParaRPr>
          </a:p>
          <a:p>
            <a:pPr marL="647684" defTabSz="685783">
              <a:defRPr/>
            </a:pPr>
            <a:r>
              <a:rPr lang="en-US" sz="3600" b="1" smtClean="0">
                <a:solidFill>
                  <a:prstClr val="white"/>
                </a:solidFill>
                <a:latin typeface="Arial" panose="020B0604020202020204" pitchFamily="34" charset="0"/>
                <a:cs typeface="Arial" panose="020B0604020202020204" pitchFamily="34" charset="0"/>
              </a:rPr>
              <a:t>B.  Đúng</a:t>
            </a:r>
            <a:r>
              <a:rPr lang="en-US" sz="3200" b="1" smtClean="0">
                <a:solidFill>
                  <a:prstClr val="white"/>
                </a:solidFill>
                <a:latin typeface="Arial" panose="020B0604020202020204" pitchFamily="34" charset="0"/>
                <a:cs typeface="Arial" panose="020B0604020202020204" pitchFamily="34" charset="0"/>
              </a:rPr>
              <a:t>.</a:t>
            </a:r>
            <a:endParaRPr lang="en-US" sz="3200" b="1">
              <a:solidFill>
                <a:prstClr val="white"/>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737" y="855009"/>
            <a:ext cx="1277080" cy="1492612"/>
          </a:xfrm>
          <a:prstGeom prst="rect">
            <a:avLst/>
          </a:prstGeom>
        </p:spPr>
      </p:pic>
      <p:sp>
        <p:nvSpPr>
          <p:cNvPr id="8" name="Pentagon 7">
            <a:hlinkClick r:id="rId7" action="ppaction://hlinksldjump"/>
          </p:cNvPr>
          <p:cNvSpPr/>
          <p:nvPr/>
        </p:nvSpPr>
        <p:spPr>
          <a:xfrm flipH="1">
            <a:off x="8851104" y="5507919"/>
            <a:ext cx="1844506" cy="427042"/>
          </a:xfrm>
          <a:prstGeom prst="homePlate">
            <a:avLst/>
          </a:prstGeom>
          <a:ln w="381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783">
              <a:defRPr/>
            </a:pPr>
            <a:r>
              <a:rPr lang="en-US" sz="2400" b="1" dirty="0">
                <a:solidFill>
                  <a:prstClr val="white"/>
                </a:solidFill>
                <a:latin typeface="Arial" panose="020B0604020202020204" pitchFamily="34" charset="0"/>
                <a:ea typeface="Tahoma" panose="020B0604030504040204" pitchFamily="34" charset="0"/>
                <a:cs typeface="Arial" panose="020B0604020202020204" pitchFamily="34" charset="0"/>
              </a:rPr>
              <a:t>QUAY VỀ</a:t>
            </a:r>
            <a:endParaRPr lang="vi-VN" sz="2400" b="1"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6" name="Oval 5"/>
          <p:cNvSpPr/>
          <p:nvPr/>
        </p:nvSpPr>
        <p:spPr>
          <a:xfrm flipH="1" flipV="1">
            <a:off x="3030175" y="3065172"/>
            <a:ext cx="643467" cy="764256"/>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latin typeface="Arial" panose="020B0604020202020204" pitchFamily="34" charset="0"/>
              <a:cs typeface="Arial" panose="020B0604020202020204" pitchFamily="34" charset="0"/>
            </a:endParaRPr>
          </a:p>
        </p:txBody>
      </p:sp>
      <p:grpSp>
        <p:nvGrpSpPr>
          <p:cNvPr id="9" name="Group 34"/>
          <p:cNvGrpSpPr>
            <a:grpSpLocks/>
          </p:cNvGrpSpPr>
          <p:nvPr/>
        </p:nvGrpSpPr>
        <p:grpSpPr bwMode="auto">
          <a:xfrm>
            <a:off x="11853220" y="514211"/>
            <a:ext cx="100675" cy="65619"/>
            <a:chOff x="2455863" y="2411803"/>
            <a:chExt cx="566738" cy="566738"/>
          </a:xfrm>
        </p:grpSpPr>
        <p:sp>
          <p:nvSpPr>
            <p:cNvPr id="10"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3"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4"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15" name="Group 40"/>
          <p:cNvGrpSpPr>
            <a:grpSpLocks/>
          </p:cNvGrpSpPr>
          <p:nvPr/>
        </p:nvGrpSpPr>
        <p:grpSpPr bwMode="auto">
          <a:xfrm>
            <a:off x="11855335" y="1249444"/>
            <a:ext cx="100677" cy="66987"/>
            <a:chOff x="2455863" y="2411803"/>
            <a:chExt cx="566738" cy="566738"/>
          </a:xfrm>
        </p:grpSpPr>
        <p:sp>
          <p:nvSpPr>
            <p:cNvPr id="1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8"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9"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2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1" name="Group 54"/>
          <p:cNvGrpSpPr>
            <a:grpSpLocks/>
          </p:cNvGrpSpPr>
          <p:nvPr/>
        </p:nvGrpSpPr>
        <p:grpSpPr bwMode="auto">
          <a:xfrm>
            <a:off x="12251153" y="903677"/>
            <a:ext cx="100675" cy="65619"/>
            <a:chOff x="2455863" y="2411803"/>
            <a:chExt cx="566738" cy="566738"/>
          </a:xfrm>
        </p:grpSpPr>
        <p:sp>
          <p:nvSpPr>
            <p:cNvPr id="22"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3"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4"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25"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26"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7" name="Group 61"/>
          <p:cNvGrpSpPr>
            <a:grpSpLocks/>
          </p:cNvGrpSpPr>
          <p:nvPr/>
        </p:nvGrpSpPr>
        <p:grpSpPr bwMode="auto">
          <a:xfrm>
            <a:off x="11491268" y="937544"/>
            <a:ext cx="100677" cy="65619"/>
            <a:chOff x="2455863" y="2411803"/>
            <a:chExt cx="566738" cy="566738"/>
          </a:xfrm>
        </p:grpSpPr>
        <p:sp>
          <p:nvSpPr>
            <p:cNvPr id="28"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9"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0"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31"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32"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33" name="Oval 107"/>
          <p:cNvSpPr>
            <a:spLocks noChangeArrowheads="1"/>
          </p:cNvSpPr>
          <p:nvPr/>
        </p:nvSpPr>
        <p:spPr bwMode="auto">
          <a:xfrm>
            <a:off x="11868036" y="890448"/>
            <a:ext cx="75949" cy="4921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nvGrpSpPr>
          <p:cNvPr id="34" name="Group 38"/>
          <p:cNvGrpSpPr>
            <a:grpSpLocks/>
          </p:cNvGrpSpPr>
          <p:nvPr/>
        </p:nvGrpSpPr>
        <p:grpSpPr bwMode="auto">
          <a:xfrm>
            <a:off x="11730862" y="585026"/>
            <a:ext cx="100675" cy="65619"/>
            <a:chOff x="2455863" y="2411803"/>
            <a:chExt cx="566738" cy="566738"/>
          </a:xfrm>
        </p:grpSpPr>
        <p:sp>
          <p:nvSpPr>
            <p:cNvPr id="3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7"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38"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3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40" name="Group 48"/>
          <p:cNvGrpSpPr>
            <a:grpSpLocks/>
          </p:cNvGrpSpPr>
          <p:nvPr/>
        </p:nvGrpSpPr>
        <p:grpSpPr bwMode="auto">
          <a:xfrm>
            <a:off x="11732977" y="1320259"/>
            <a:ext cx="100677" cy="66987"/>
            <a:chOff x="2455863" y="2411803"/>
            <a:chExt cx="566738" cy="566738"/>
          </a:xfrm>
        </p:grpSpPr>
        <p:sp>
          <p:nvSpPr>
            <p:cNvPr id="4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3"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44"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4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46" name="Group 54"/>
          <p:cNvGrpSpPr>
            <a:grpSpLocks/>
          </p:cNvGrpSpPr>
          <p:nvPr/>
        </p:nvGrpSpPr>
        <p:grpSpPr bwMode="auto">
          <a:xfrm>
            <a:off x="12128795" y="974492"/>
            <a:ext cx="100675" cy="65619"/>
            <a:chOff x="2455863" y="2411803"/>
            <a:chExt cx="566738" cy="566738"/>
          </a:xfrm>
        </p:grpSpPr>
        <p:sp>
          <p:nvSpPr>
            <p:cNvPr id="47"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8"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9"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0"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52" name="Group 60"/>
          <p:cNvGrpSpPr>
            <a:grpSpLocks/>
          </p:cNvGrpSpPr>
          <p:nvPr/>
        </p:nvGrpSpPr>
        <p:grpSpPr bwMode="auto">
          <a:xfrm>
            <a:off x="11368910" y="1008359"/>
            <a:ext cx="100677" cy="65619"/>
            <a:chOff x="2455863" y="2411803"/>
            <a:chExt cx="566738" cy="566738"/>
          </a:xfrm>
        </p:grpSpPr>
        <p:sp>
          <p:nvSpPr>
            <p:cNvPr id="5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5"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6"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58" name="Oval 107"/>
          <p:cNvSpPr>
            <a:spLocks noChangeArrowheads="1"/>
          </p:cNvSpPr>
          <p:nvPr/>
        </p:nvSpPr>
        <p:spPr bwMode="auto">
          <a:xfrm>
            <a:off x="11745678" y="961263"/>
            <a:ext cx="75949" cy="4921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9" name="Oval 12"/>
          <p:cNvSpPr>
            <a:spLocks noChangeArrowheads="1"/>
          </p:cNvSpPr>
          <p:nvPr/>
        </p:nvSpPr>
        <p:spPr bwMode="auto">
          <a:xfrm>
            <a:off x="10612702" y="351819"/>
            <a:ext cx="1526039"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0</a:t>
            </a:r>
          </a:p>
        </p:txBody>
      </p:sp>
      <p:sp>
        <p:nvSpPr>
          <p:cNvPr id="60" name="Oval 13"/>
          <p:cNvSpPr>
            <a:spLocks noChangeArrowheads="1"/>
          </p:cNvSpPr>
          <p:nvPr/>
        </p:nvSpPr>
        <p:spPr bwMode="auto">
          <a:xfrm>
            <a:off x="10612702" y="351819"/>
            <a:ext cx="1526039"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1</a:t>
            </a:r>
          </a:p>
        </p:txBody>
      </p:sp>
      <p:sp>
        <p:nvSpPr>
          <p:cNvPr id="61" name="Oval 14"/>
          <p:cNvSpPr>
            <a:spLocks noChangeArrowheads="1"/>
          </p:cNvSpPr>
          <p:nvPr/>
        </p:nvSpPr>
        <p:spPr bwMode="auto">
          <a:xfrm>
            <a:off x="10612702" y="351819"/>
            <a:ext cx="1526039"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2</a:t>
            </a:r>
          </a:p>
        </p:txBody>
      </p:sp>
      <p:sp>
        <p:nvSpPr>
          <p:cNvPr id="62" name="Oval 15"/>
          <p:cNvSpPr>
            <a:spLocks noChangeArrowheads="1"/>
          </p:cNvSpPr>
          <p:nvPr/>
        </p:nvSpPr>
        <p:spPr bwMode="auto">
          <a:xfrm>
            <a:off x="10612702" y="351819"/>
            <a:ext cx="1526039"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3</a:t>
            </a:r>
          </a:p>
        </p:txBody>
      </p:sp>
      <p:sp>
        <p:nvSpPr>
          <p:cNvPr id="63" name="Oval 16"/>
          <p:cNvSpPr>
            <a:spLocks noChangeArrowheads="1"/>
          </p:cNvSpPr>
          <p:nvPr/>
        </p:nvSpPr>
        <p:spPr bwMode="auto">
          <a:xfrm>
            <a:off x="10612702" y="351819"/>
            <a:ext cx="1526039"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4</a:t>
            </a:r>
          </a:p>
        </p:txBody>
      </p:sp>
      <p:sp>
        <p:nvSpPr>
          <p:cNvPr id="64" name="Oval 17"/>
          <p:cNvSpPr>
            <a:spLocks noChangeArrowheads="1"/>
          </p:cNvSpPr>
          <p:nvPr/>
        </p:nvSpPr>
        <p:spPr bwMode="auto">
          <a:xfrm>
            <a:off x="10612702" y="351819"/>
            <a:ext cx="1526039"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5</a:t>
            </a:r>
          </a:p>
        </p:txBody>
      </p:sp>
      <p:sp>
        <p:nvSpPr>
          <p:cNvPr id="65" name="Oval 18"/>
          <p:cNvSpPr>
            <a:spLocks noChangeArrowheads="1"/>
          </p:cNvSpPr>
          <p:nvPr/>
        </p:nvSpPr>
        <p:spPr bwMode="auto">
          <a:xfrm>
            <a:off x="10612702" y="351819"/>
            <a:ext cx="1526039"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6</a:t>
            </a:r>
          </a:p>
        </p:txBody>
      </p:sp>
      <p:sp>
        <p:nvSpPr>
          <p:cNvPr id="66" name="Oval 19"/>
          <p:cNvSpPr>
            <a:spLocks noChangeArrowheads="1"/>
          </p:cNvSpPr>
          <p:nvPr/>
        </p:nvSpPr>
        <p:spPr bwMode="auto">
          <a:xfrm>
            <a:off x="10612702" y="351819"/>
            <a:ext cx="1526039"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7</a:t>
            </a:r>
          </a:p>
        </p:txBody>
      </p:sp>
      <p:sp>
        <p:nvSpPr>
          <p:cNvPr id="67" name="Oval 20"/>
          <p:cNvSpPr>
            <a:spLocks noChangeArrowheads="1"/>
          </p:cNvSpPr>
          <p:nvPr/>
        </p:nvSpPr>
        <p:spPr bwMode="auto">
          <a:xfrm>
            <a:off x="10612702" y="351819"/>
            <a:ext cx="1526039"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8</a:t>
            </a:r>
          </a:p>
        </p:txBody>
      </p:sp>
      <p:sp>
        <p:nvSpPr>
          <p:cNvPr id="68" name="Oval 21"/>
          <p:cNvSpPr>
            <a:spLocks noChangeArrowheads="1"/>
          </p:cNvSpPr>
          <p:nvPr/>
        </p:nvSpPr>
        <p:spPr bwMode="auto">
          <a:xfrm>
            <a:off x="10612702" y="351819"/>
            <a:ext cx="1526039"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9</a:t>
            </a:r>
          </a:p>
        </p:txBody>
      </p:sp>
      <p:sp>
        <p:nvSpPr>
          <p:cNvPr id="69" name="Oval 22"/>
          <p:cNvSpPr>
            <a:spLocks noChangeArrowheads="1"/>
          </p:cNvSpPr>
          <p:nvPr/>
        </p:nvSpPr>
        <p:spPr bwMode="auto">
          <a:xfrm>
            <a:off x="10612702" y="367271"/>
            <a:ext cx="1526039"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10</a:t>
            </a:r>
          </a:p>
        </p:txBody>
      </p:sp>
    </p:spTree>
    <p:extLst>
      <p:ext uri="{BB962C8B-B14F-4D97-AF65-F5344CB8AC3E}">
        <p14:creationId xmlns:p14="http://schemas.microsoft.com/office/powerpoint/2010/main" val="217422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900" decel="100000" fill="hold"/>
                                        <p:tgtEl>
                                          <p:spTgt spid="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grpId="0" nodeType="clickEffect">
                                  <p:stCondLst>
                                    <p:cond delay="0"/>
                                  </p:stCondLst>
                                  <p:childTnLst>
                                    <p:animEffect transition="out" filter="box(in)">
                                      <p:cBhvr>
                                        <p:cTn id="28" dur="500"/>
                                        <p:tgtEl>
                                          <p:spTgt spid="60"/>
                                        </p:tgtEl>
                                      </p:cBhvr>
                                    </p:animEffect>
                                    <p:set>
                                      <p:cBhvr>
                                        <p:cTn id="29" dur="1" fill="hold">
                                          <p:stCondLst>
                                            <p:cond delay="499"/>
                                          </p:stCondLst>
                                        </p:cTn>
                                        <p:tgtEl>
                                          <p:spTgt spid="60"/>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drumroll.wav"/>
                                        </p:tgtEl>
                                      </p:cMediaNode>
                                    </p:audio>
                                  </p:subTnLst>
                                </p:cTn>
                              </p:par>
                              <p:par>
                                <p:cTn id="30" presetID="4" presetClass="exit" presetSubtype="16" fill="hold" grpId="0" nodeType="withEffect">
                                  <p:stCondLst>
                                    <p:cond delay="9000"/>
                                  </p:stCondLst>
                                  <p:childTnLst>
                                    <p:animEffect transition="out" filter="box(in)">
                                      <p:cBhvr>
                                        <p:cTn id="31" dur="500"/>
                                        <p:tgtEl>
                                          <p:spTgt spid="61"/>
                                        </p:tgtEl>
                                      </p:cBhvr>
                                    </p:animEffect>
                                    <p:set>
                                      <p:cBhvr>
                                        <p:cTn id="32" dur="1" fill="hold">
                                          <p:stCondLst>
                                            <p:cond delay="499"/>
                                          </p:stCondLst>
                                        </p:cTn>
                                        <p:tgtEl>
                                          <p:spTgt spid="61"/>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4" name="hammer.wav"/>
                                        </p:tgtEl>
                                      </p:cMediaNode>
                                    </p:audio>
                                  </p:subTnLst>
                                </p:cTn>
                              </p:par>
                              <p:par>
                                <p:cTn id="33" presetID="4" presetClass="exit" presetSubtype="16" fill="hold" grpId="0" nodeType="withEffect">
                                  <p:stCondLst>
                                    <p:cond delay="8000"/>
                                  </p:stCondLst>
                                  <p:childTnLst>
                                    <p:animEffect transition="out" filter="box(in)">
                                      <p:cBhvr>
                                        <p:cTn id="34" dur="500"/>
                                        <p:tgtEl>
                                          <p:spTgt spid="62"/>
                                        </p:tgtEl>
                                      </p:cBhvr>
                                    </p:animEffect>
                                    <p:set>
                                      <p:cBhvr>
                                        <p:cTn id="35" dur="1" fill="hold">
                                          <p:stCondLst>
                                            <p:cond delay="499"/>
                                          </p:stCondLst>
                                        </p:cTn>
                                        <p:tgtEl>
                                          <p:spTgt spid="62"/>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4" name="hammer.wav"/>
                                        </p:tgtEl>
                                      </p:cMediaNode>
                                    </p:audio>
                                  </p:subTnLst>
                                </p:cTn>
                              </p:par>
                              <p:par>
                                <p:cTn id="36" presetID="4" presetClass="exit" presetSubtype="16" fill="hold" grpId="0" nodeType="withEffect">
                                  <p:stCondLst>
                                    <p:cond delay="7000"/>
                                  </p:stCondLst>
                                  <p:childTnLst>
                                    <p:animEffect transition="out" filter="box(in)">
                                      <p:cBhvr>
                                        <p:cTn id="37" dur="500"/>
                                        <p:tgtEl>
                                          <p:spTgt spid="63"/>
                                        </p:tgtEl>
                                      </p:cBhvr>
                                    </p:animEffect>
                                    <p:set>
                                      <p:cBhvr>
                                        <p:cTn id="38" dur="1" fill="hold">
                                          <p:stCondLst>
                                            <p:cond delay="499"/>
                                          </p:stCondLst>
                                        </p:cTn>
                                        <p:tgtEl>
                                          <p:spTgt spid="63"/>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4" name="hammer.wav"/>
                                        </p:tgtEl>
                                      </p:cMediaNode>
                                    </p:audio>
                                  </p:subTnLst>
                                </p:cTn>
                              </p:par>
                              <p:par>
                                <p:cTn id="39" presetID="4" presetClass="exit" presetSubtype="16" fill="hold" grpId="0" nodeType="withEffect">
                                  <p:stCondLst>
                                    <p:cond delay="6000"/>
                                  </p:stCondLst>
                                  <p:childTnLst>
                                    <p:animEffect transition="out" filter="box(in)">
                                      <p:cBhvr>
                                        <p:cTn id="40" dur="500"/>
                                        <p:tgtEl>
                                          <p:spTgt spid="64"/>
                                        </p:tgtEl>
                                      </p:cBhvr>
                                    </p:animEffect>
                                    <p:set>
                                      <p:cBhvr>
                                        <p:cTn id="41" dur="1" fill="hold">
                                          <p:stCondLst>
                                            <p:cond delay="499"/>
                                          </p:stCondLst>
                                        </p:cTn>
                                        <p:tgtEl>
                                          <p:spTgt spid="64"/>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4" name="hammer.wav"/>
                                        </p:tgtEl>
                                      </p:cMediaNode>
                                    </p:audio>
                                  </p:subTnLst>
                                </p:cTn>
                              </p:par>
                              <p:par>
                                <p:cTn id="42" presetID="4" presetClass="exit" presetSubtype="16" fill="hold" grpId="0" nodeType="withEffect">
                                  <p:stCondLst>
                                    <p:cond delay="5000"/>
                                  </p:stCondLst>
                                  <p:childTnLst>
                                    <p:animEffect transition="out" filter="box(in)">
                                      <p:cBhvr>
                                        <p:cTn id="43" dur="500"/>
                                        <p:tgtEl>
                                          <p:spTgt spid="65"/>
                                        </p:tgtEl>
                                      </p:cBhvr>
                                    </p:animEffect>
                                    <p:set>
                                      <p:cBhvr>
                                        <p:cTn id="44" dur="1" fill="hold">
                                          <p:stCondLst>
                                            <p:cond delay="499"/>
                                          </p:stCondLst>
                                        </p:cTn>
                                        <p:tgtEl>
                                          <p:spTgt spid="65"/>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4" name="hammer.wav"/>
                                        </p:tgtEl>
                                      </p:cMediaNode>
                                    </p:audio>
                                  </p:subTnLst>
                                </p:cTn>
                              </p:par>
                              <p:par>
                                <p:cTn id="45" presetID="4" presetClass="exit" presetSubtype="16" fill="hold" grpId="0" nodeType="withEffect">
                                  <p:stCondLst>
                                    <p:cond delay="4000"/>
                                  </p:stCondLst>
                                  <p:childTnLst>
                                    <p:animEffect transition="out" filter="box(in)">
                                      <p:cBhvr>
                                        <p:cTn id="46" dur="500"/>
                                        <p:tgtEl>
                                          <p:spTgt spid="66"/>
                                        </p:tgtEl>
                                      </p:cBhvr>
                                    </p:animEffect>
                                    <p:set>
                                      <p:cBhvr>
                                        <p:cTn id="47" dur="1" fill="hold">
                                          <p:stCondLst>
                                            <p:cond delay="499"/>
                                          </p:stCondLst>
                                        </p:cTn>
                                        <p:tgtEl>
                                          <p:spTgt spid="66"/>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4" name="hammer.wav"/>
                                        </p:tgtEl>
                                      </p:cMediaNode>
                                    </p:audio>
                                  </p:subTnLst>
                                </p:cTn>
                              </p:par>
                              <p:par>
                                <p:cTn id="48" presetID="4" presetClass="exit" presetSubtype="16" fill="hold" grpId="0" nodeType="withEffect">
                                  <p:stCondLst>
                                    <p:cond delay="3000"/>
                                  </p:stCondLst>
                                  <p:childTnLst>
                                    <p:animEffect transition="out" filter="box(in)">
                                      <p:cBhvr>
                                        <p:cTn id="49" dur="500"/>
                                        <p:tgtEl>
                                          <p:spTgt spid="67"/>
                                        </p:tgtEl>
                                      </p:cBhvr>
                                    </p:animEffect>
                                    <p:set>
                                      <p:cBhvr>
                                        <p:cTn id="50" dur="1" fill="hold">
                                          <p:stCondLst>
                                            <p:cond delay="499"/>
                                          </p:stCondLst>
                                        </p:cTn>
                                        <p:tgtEl>
                                          <p:spTgt spid="67"/>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4" name="hammer.wav"/>
                                        </p:tgtEl>
                                      </p:cMediaNode>
                                    </p:audio>
                                  </p:subTnLst>
                                </p:cTn>
                              </p:par>
                              <p:par>
                                <p:cTn id="51" presetID="4" presetClass="exit" presetSubtype="16" fill="hold" grpId="0" nodeType="withEffect">
                                  <p:stCondLst>
                                    <p:cond delay="2000"/>
                                  </p:stCondLst>
                                  <p:childTnLst>
                                    <p:animEffect transition="out" filter="box(in)">
                                      <p:cBhvr>
                                        <p:cTn id="52" dur="500"/>
                                        <p:tgtEl>
                                          <p:spTgt spid="68"/>
                                        </p:tgtEl>
                                      </p:cBhvr>
                                    </p:animEffect>
                                    <p:set>
                                      <p:cBhvr>
                                        <p:cTn id="53" dur="1" fill="hold">
                                          <p:stCondLst>
                                            <p:cond delay="499"/>
                                          </p:stCondLst>
                                        </p:cTn>
                                        <p:tgtEl>
                                          <p:spTgt spid="68"/>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4" name="hammer.wav"/>
                                        </p:tgtEl>
                                      </p:cMediaNode>
                                    </p:audio>
                                  </p:subTnLst>
                                </p:cTn>
                              </p:par>
                              <p:par>
                                <p:cTn id="54" presetID="4" presetClass="exit" presetSubtype="16" fill="hold" grpId="0" nodeType="withEffect">
                                  <p:stCondLst>
                                    <p:cond delay="1000"/>
                                  </p:stCondLst>
                                  <p:childTnLst>
                                    <p:animEffect transition="out" filter="box(in)">
                                      <p:cBhvr>
                                        <p:cTn id="55" dur="500"/>
                                        <p:tgtEl>
                                          <p:spTgt spid="69"/>
                                        </p:tgtEl>
                                      </p:cBhvr>
                                    </p:animEffect>
                                    <p:set>
                                      <p:cBhvr>
                                        <p:cTn id="56" dur="1" fill="hold">
                                          <p:stCondLst>
                                            <p:cond delay="499"/>
                                          </p:stCondLst>
                                        </p:cTn>
                                        <p:tgtEl>
                                          <p:spTgt spid="69"/>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4" name="hammer.wav"/>
                                        </p:tgtEl>
                                      </p:cMediaNode>
                                    </p:audio>
                                  </p:subTnLst>
                                </p:cTn>
                              </p:par>
                              <p:par>
                                <p:cTn id="57" presetID="4" presetClass="exit" presetSubtype="16" fill="hold" grpId="0" nodeType="withEffect">
                                  <p:stCondLst>
                                    <p:cond delay="0"/>
                                  </p:stCondLst>
                                  <p:childTnLst>
                                    <p:animEffect transition="out" filter="box(in)">
                                      <p:cBhvr>
                                        <p:cTn id="58" dur="500"/>
                                        <p:tgtEl>
                                          <p:spTgt spid="59"/>
                                        </p:tgtEl>
                                      </p:cBhvr>
                                    </p:animEffect>
                                    <p:set>
                                      <p:cBhvr>
                                        <p:cTn id="59" dur="1" fill="hold">
                                          <p:stCondLst>
                                            <p:cond delay="499"/>
                                          </p:stCondLst>
                                        </p:cTn>
                                        <p:tgtEl>
                                          <p:spTgt spid="59"/>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5" name="push.wav"/>
                                        </p:tgtEl>
                                      </p:cMediaNode>
                                    </p:audio>
                                  </p:sub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down)">
                                      <p:cBhvr>
                                        <p:cTn id="6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6"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nip Diagonal Corner Rectangle 3"/>
          <p:cNvSpPr/>
          <p:nvPr/>
        </p:nvSpPr>
        <p:spPr>
          <a:xfrm>
            <a:off x="2271958" y="491322"/>
            <a:ext cx="8397254" cy="2085381"/>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3600" b="1">
                <a:solidFill>
                  <a:srgbClr val="7030A0"/>
                </a:solidFill>
                <a:latin typeface="Arial" panose="020B0604020202020204" pitchFamily="34" charset="0"/>
                <a:ea typeface="Tahoma" panose="020B0604030504040204" pitchFamily="34" charset="0"/>
                <a:cs typeface="Arial" panose="020B0604020202020204" pitchFamily="34" charset="0"/>
              </a:rPr>
              <a:t>CÂU HỎI </a:t>
            </a:r>
            <a:r>
              <a:rPr lang="en-US" sz="3600" b="1" smtClean="0">
                <a:solidFill>
                  <a:srgbClr val="7030A0"/>
                </a:solidFill>
                <a:latin typeface="Arial" panose="020B0604020202020204" pitchFamily="34" charset="0"/>
                <a:ea typeface="Tahoma" panose="020B0604030504040204" pitchFamily="34" charset="0"/>
                <a:cs typeface="Arial" panose="020B0604020202020204" pitchFamily="34" charset="0"/>
              </a:rPr>
              <a:t>2: Trong các số sau: 15; 22; 23; 29; 81, các số nào là số nguyên tố? </a:t>
            </a:r>
            <a:endParaRPr lang="en-US" sz="3600">
              <a:solidFill>
                <a:srgbClr val="7030A0"/>
              </a:solidFill>
              <a:latin typeface="Arial" panose="020B0604020202020204" pitchFamily="34" charset="0"/>
              <a:ea typeface="Tahoma" panose="020B0604030504040204" pitchFamily="34" charset="0"/>
              <a:cs typeface="Arial" panose="020B0604020202020204" pitchFamily="34" charset="0"/>
            </a:endParaRPr>
          </a:p>
          <a:p>
            <a:pPr algn="ctr" defTabSz="685783">
              <a:defRPr/>
            </a:pPr>
            <a:endParaRPr lang="vi-VN" sz="3600" b="1" dirty="0">
              <a:solidFill>
                <a:srgbClr val="7030A0"/>
              </a:solidFill>
              <a:latin typeface="Arial" panose="020B0604020202020204" pitchFamily="34" charset="0"/>
              <a:ea typeface="Tahoma" panose="020B0604030504040204" pitchFamily="34" charset="0"/>
              <a:cs typeface="Arial" panose="020B0604020202020204" pitchFamily="34" charset="0"/>
            </a:endParaRPr>
          </a:p>
        </p:txBody>
      </p:sp>
      <p:sp>
        <p:nvSpPr>
          <p:cNvPr id="5" name="Snip Diagonal Corner Rectangle 4"/>
          <p:cNvSpPr/>
          <p:nvPr/>
        </p:nvSpPr>
        <p:spPr>
          <a:xfrm>
            <a:off x="1765305" y="2576703"/>
            <a:ext cx="8661392" cy="2689364"/>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3598" indent="-253598" defTabSz="685783">
              <a:lnSpc>
                <a:spcPct val="150000"/>
              </a:lnSpc>
              <a:defRPr/>
            </a:pPr>
            <a:r>
              <a:rPr lang="en-US" sz="3200" b="1">
                <a:solidFill>
                  <a:prstClr val="white"/>
                </a:solidFill>
                <a:latin typeface="Arial" panose="020B0604020202020204" pitchFamily="34" charset="0"/>
                <a:ea typeface="Tahoma" panose="020B0604030504040204" pitchFamily="34" charset="0"/>
                <a:cs typeface="Arial" panose="020B0604020202020204" pitchFamily="34" charset="0"/>
              </a:rPr>
              <a:t>A. </a:t>
            </a:r>
            <a:r>
              <a:rPr lang="en-US" sz="3200" b="1" smtClean="0">
                <a:solidFill>
                  <a:prstClr val="white"/>
                </a:solidFill>
                <a:latin typeface="Arial" panose="020B0604020202020204" pitchFamily="34" charset="0"/>
                <a:ea typeface="Tahoma" panose="020B0604030504040204" pitchFamily="34" charset="0"/>
                <a:cs typeface="Arial" panose="020B0604020202020204" pitchFamily="34" charset="0"/>
              </a:rPr>
              <a:t>15; 22.</a:t>
            </a:r>
            <a:endParaRPr lang="en-US" sz="3200" b="1">
              <a:solidFill>
                <a:prstClr val="white"/>
              </a:solidFill>
              <a:latin typeface="Arial" panose="020B0604020202020204" pitchFamily="34" charset="0"/>
              <a:ea typeface="Tahoma" panose="020B0604030504040204" pitchFamily="34" charset="0"/>
              <a:cs typeface="Arial" panose="020B0604020202020204" pitchFamily="34" charset="0"/>
            </a:endParaRPr>
          </a:p>
          <a:p>
            <a:pPr marL="253598" indent="-253598" defTabSz="685783">
              <a:lnSpc>
                <a:spcPct val="150000"/>
              </a:lnSpc>
              <a:defRPr/>
            </a:pPr>
            <a:r>
              <a:rPr lang="en-US" sz="3200" b="1">
                <a:solidFill>
                  <a:prstClr val="white"/>
                </a:solidFill>
                <a:latin typeface="Arial" panose="020B0604020202020204" pitchFamily="34" charset="0"/>
                <a:ea typeface="Tahoma" panose="020B0604030504040204" pitchFamily="34" charset="0"/>
                <a:cs typeface="Arial" panose="020B0604020202020204" pitchFamily="34" charset="0"/>
              </a:rPr>
              <a:t>B. </a:t>
            </a:r>
            <a:r>
              <a:rPr lang="en-US" sz="3200" b="1" smtClean="0">
                <a:solidFill>
                  <a:prstClr val="white"/>
                </a:solidFill>
                <a:latin typeface="Arial" panose="020B0604020202020204" pitchFamily="34" charset="0"/>
                <a:ea typeface="Tahoma" panose="020B0604030504040204" pitchFamily="34" charset="0"/>
                <a:cs typeface="Arial" panose="020B0604020202020204" pitchFamily="34" charset="0"/>
              </a:rPr>
              <a:t>22; 23.</a:t>
            </a:r>
            <a:endParaRPr lang="en-US" sz="3200" b="1">
              <a:solidFill>
                <a:prstClr val="white"/>
              </a:solidFill>
              <a:latin typeface="Arial" panose="020B0604020202020204" pitchFamily="34" charset="0"/>
              <a:ea typeface="Tahoma" panose="020B0604030504040204" pitchFamily="34" charset="0"/>
              <a:cs typeface="Arial" panose="020B0604020202020204" pitchFamily="34" charset="0"/>
            </a:endParaRPr>
          </a:p>
          <a:p>
            <a:pPr marL="253598" indent="-253598" defTabSz="685783">
              <a:lnSpc>
                <a:spcPct val="150000"/>
              </a:lnSpc>
              <a:defRPr/>
            </a:pPr>
            <a:r>
              <a:rPr lang="en-US" sz="3200" b="1">
                <a:solidFill>
                  <a:prstClr val="white"/>
                </a:solidFill>
                <a:latin typeface="Arial" panose="020B0604020202020204" pitchFamily="34" charset="0"/>
                <a:ea typeface="Tahoma" panose="020B0604030504040204" pitchFamily="34" charset="0"/>
                <a:cs typeface="Arial" panose="020B0604020202020204" pitchFamily="34" charset="0"/>
              </a:rPr>
              <a:t>C. </a:t>
            </a:r>
            <a:r>
              <a:rPr lang="en-US" sz="3200" b="1" smtClean="0">
                <a:solidFill>
                  <a:prstClr val="white"/>
                </a:solidFill>
                <a:latin typeface="Arial" panose="020B0604020202020204" pitchFamily="34" charset="0"/>
                <a:ea typeface="Tahoma" panose="020B0604030504040204" pitchFamily="34" charset="0"/>
                <a:cs typeface="Arial" panose="020B0604020202020204" pitchFamily="34" charset="0"/>
              </a:rPr>
              <a:t>23; 29.</a:t>
            </a:r>
            <a:endParaRPr lang="en-US" sz="3200" b="1">
              <a:solidFill>
                <a:prstClr val="white"/>
              </a:solidFill>
              <a:latin typeface="Arial" panose="020B0604020202020204" pitchFamily="34" charset="0"/>
              <a:ea typeface="Tahoma" panose="020B0604030504040204" pitchFamily="34" charset="0"/>
              <a:cs typeface="Arial" panose="020B0604020202020204" pitchFamily="34" charset="0"/>
            </a:endParaRPr>
          </a:p>
          <a:p>
            <a:pPr marL="253598" indent="-253598" defTabSz="685783">
              <a:lnSpc>
                <a:spcPct val="150000"/>
              </a:lnSpc>
              <a:defRPr/>
            </a:pPr>
            <a:r>
              <a:rPr lang="en-US" sz="3200" b="1">
                <a:solidFill>
                  <a:prstClr val="white"/>
                </a:solidFill>
                <a:latin typeface="Arial" panose="020B0604020202020204" pitchFamily="34" charset="0"/>
                <a:ea typeface="Tahoma" panose="020B0604030504040204" pitchFamily="34" charset="0"/>
                <a:cs typeface="Arial" panose="020B0604020202020204" pitchFamily="34" charset="0"/>
              </a:rPr>
              <a:t>D. </a:t>
            </a:r>
            <a:r>
              <a:rPr lang="en-US" sz="3200" b="1" smtClean="0">
                <a:solidFill>
                  <a:prstClr val="white"/>
                </a:solidFill>
                <a:latin typeface="Arial" panose="020B0604020202020204" pitchFamily="34" charset="0"/>
                <a:ea typeface="Tahoma" panose="020B0604030504040204" pitchFamily="34" charset="0"/>
                <a:cs typeface="Arial" panose="020B0604020202020204" pitchFamily="34" charset="0"/>
              </a:rPr>
              <a:t>29; 81.</a:t>
            </a:r>
            <a:endParaRPr lang="en-US" sz="3200" b="1">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6" name="Pentagon 5">
            <a:hlinkClick r:id="rId6" action="ppaction://hlinksldjump"/>
          </p:cNvPr>
          <p:cNvSpPr/>
          <p:nvPr/>
        </p:nvSpPr>
        <p:spPr>
          <a:xfrm flipH="1">
            <a:off x="8748594" y="5440252"/>
            <a:ext cx="1787788" cy="430475"/>
          </a:xfrm>
          <a:prstGeom prst="homePlate">
            <a:avLst/>
          </a:prstGeom>
          <a:ln w="381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783">
              <a:defRPr/>
            </a:pPr>
            <a:r>
              <a:rPr lang="en-US" sz="2100" b="1" dirty="0">
                <a:solidFill>
                  <a:prstClr val="white"/>
                </a:solidFill>
                <a:latin typeface="Arial" panose="020B0604020202020204" pitchFamily="34" charset="0"/>
                <a:ea typeface="Tahoma" panose="020B0604030504040204" pitchFamily="34" charset="0"/>
                <a:cs typeface="Arial" panose="020B0604020202020204" pitchFamily="34" charset="0"/>
              </a:rPr>
              <a:t>QUAY VỀ</a:t>
            </a:r>
            <a:endParaRPr lang="vi-VN" sz="2100" b="1"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7761" y="664391"/>
            <a:ext cx="1219677" cy="1492612"/>
          </a:xfrm>
          <a:prstGeom prst="rect">
            <a:avLst/>
          </a:prstGeom>
        </p:spPr>
      </p:pic>
      <p:sp>
        <p:nvSpPr>
          <p:cNvPr id="10" name="Oval 9"/>
          <p:cNvSpPr/>
          <p:nvPr/>
        </p:nvSpPr>
        <p:spPr>
          <a:xfrm>
            <a:off x="2010817" y="4012135"/>
            <a:ext cx="487455" cy="662896"/>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latin typeface="Arial" panose="020B0604020202020204" pitchFamily="34" charset="0"/>
              <a:cs typeface="Arial" panose="020B0604020202020204" pitchFamily="34" charset="0"/>
            </a:endParaRPr>
          </a:p>
        </p:txBody>
      </p:sp>
      <p:grpSp>
        <p:nvGrpSpPr>
          <p:cNvPr id="7" name="Group 34"/>
          <p:cNvGrpSpPr>
            <a:grpSpLocks/>
          </p:cNvGrpSpPr>
          <p:nvPr/>
        </p:nvGrpSpPr>
        <p:grpSpPr bwMode="auto">
          <a:xfrm>
            <a:off x="11909731" y="425703"/>
            <a:ext cx="96150" cy="65619"/>
            <a:chOff x="2455863" y="2411803"/>
            <a:chExt cx="566738" cy="566738"/>
          </a:xfrm>
        </p:grpSpPr>
        <p:sp>
          <p:nvSpPr>
            <p:cNvPr id="8"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9"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2"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14" name="Group 40"/>
          <p:cNvGrpSpPr>
            <a:grpSpLocks/>
          </p:cNvGrpSpPr>
          <p:nvPr/>
        </p:nvGrpSpPr>
        <p:grpSpPr bwMode="auto">
          <a:xfrm>
            <a:off x="11911846" y="1160936"/>
            <a:ext cx="96152" cy="66987"/>
            <a:chOff x="2455863" y="2411803"/>
            <a:chExt cx="566738" cy="566738"/>
          </a:xfrm>
        </p:grpSpPr>
        <p:sp>
          <p:nvSpPr>
            <p:cNvPr id="1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7"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8"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0" name="Group 54"/>
          <p:cNvGrpSpPr>
            <a:grpSpLocks/>
          </p:cNvGrpSpPr>
          <p:nvPr/>
        </p:nvGrpSpPr>
        <p:grpSpPr bwMode="auto">
          <a:xfrm>
            <a:off x="12307664" y="815169"/>
            <a:ext cx="96150" cy="65619"/>
            <a:chOff x="2455863" y="2411803"/>
            <a:chExt cx="566738" cy="566738"/>
          </a:xfrm>
        </p:grpSpPr>
        <p:sp>
          <p:nvSpPr>
            <p:cNvPr id="2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3"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24"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2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6" name="Group 61"/>
          <p:cNvGrpSpPr>
            <a:grpSpLocks/>
          </p:cNvGrpSpPr>
          <p:nvPr/>
        </p:nvGrpSpPr>
        <p:grpSpPr bwMode="auto">
          <a:xfrm>
            <a:off x="11547779" y="849036"/>
            <a:ext cx="96152" cy="65619"/>
            <a:chOff x="2455863" y="2411803"/>
            <a:chExt cx="566738" cy="566738"/>
          </a:xfrm>
        </p:grpSpPr>
        <p:sp>
          <p:nvSpPr>
            <p:cNvPr id="27"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8"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9"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30"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3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32" name="Oval 107"/>
          <p:cNvSpPr>
            <a:spLocks noChangeArrowheads="1"/>
          </p:cNvSpPr>
          <p:nvPr/>
        </p:nvSpPr>
        <p:spPr bwMode="auto">
          <a:xfrm>
            <a:off x="11924546" y="801940"/>
            <a:ext cx="72535" cy="4921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nvGrpSpPr>
          <p:cNvPr id="33" name="Group 38"/>
          <p:cNvGrpSpPr>
            <a:grpSpLocks/>
          </p:cNvGrpSpPr>
          <p:nvPr/>
        </p:nvGrpSpPr>
        <p:grpSpPr bwMode="auto">
          <a:xfrm>
            <a:off x="11787373" y="496518"/>
            <a:ext cx="96150" cy="65619"/>
            <a:chOff x="2455863" y="2411803"/>
            <a:chExt cx="566738" cy="566738"/>
          </a:xfrm>
        </p:grpSpPr>
        <p:sp>
          <p:nvSpPr>
            <p:cNvPr id="34"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5"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6"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37"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38"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9" name="Group 48"/>
          <p:cNvGrpSpPr>
            <a:grpSpLocks/>
          </p:cNvGrpSpPr>
          <p:nvPr/>
        </p:nvGrpSpPr>
        <p:grpSpPr bwMode="auto">
          <a:xfrm>
            <a:off x="11789488" y="1231751"/>
            <a:ext cx="96152" cy="66987"/>
            <a:chOff x="2455863" y="2411803"/>
            <a:chExt cx="566738" cy="566738"/>
          </a:xfrm>
        </p:grpSpPr>
        <p:sp>
          <p:nvSpPr>
            <p:cNvPr id="40"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1"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2"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43"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44"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45" name="Group 54"/>
          <p:cNvGrpSpPr>
            <a:grpSpLocks/>
          </p:cNvGrpSpPr>
          <p:nvPr/>
        </p:nvGrpSpPr>
        <p:grpSpPr bwMode="auto">
          <a:xfrm>
            <a:off x="12185306" y="885984"/>
            <a:ext cx="96150" cy="65619"/>
            <a:chOff x="2455863" y="2411803"/>
            <a:chExt cx="566738" cy="566738"/>
          </a:xfrm>
        </p:grpSpPr>
        <p:sp>
          <p:nvSpPr>
            <p:cNvPr id="4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8"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49"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51" name="Group 60"/>
          <p:cNvGrpSpPr>
            <a:grpSpLocks/>
          </p:cNvGrpSpPr>
          <p:nvPr/>
        </p:nvGrpSpPr>
        <p:grpSpPr bwMode="auto">
          <a:xfrm>
            <a:off x="11425421" y="919851"/>
            <a:ext cx="96152" cy="65619"/>
            <a:chOff x="2455863" y="2411803"/>
            <a:chExt cx="566738" cy="566738"/>
          </a:xfrm>
        </p:grpSpPr>
        <p:sp>
          <p:nvSpPr>
            <p:cNvPr id="52"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3"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4"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5"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6"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57" name="Oval 107"/>
          <p:cNvSpPr>
            <a:spLocks noChangeArrowheads="1"/>
          </p:cNvSpPr>
          <p:nvPr/>
        </p:nvSpPr>
        <p:spPr bwMode="auto">
          <a:xfrm>
            <a:off x="11802188" y="872755"/>
            <a:ext cx="72535" cy="4921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8" name="Oval 12"/>
          <p:cNvSpPr>
            <a:spLocks noChangeArrowheads="1"/>
          </p:cNvSpPr>
          <p:nvPr/>
        </p:nvSpPr>
        <p:spPr bwMode="auto">
          <a:xfrm>
            <a:off x="10669212" y="263311"/>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0</a:t>
            </a:r>
          </a:p>
        </p:txBody>
      </p:sp>
      <p:sp>
        <p:nvSpPr>
          <p:cNvPr id="59" name="Oval 13"/>
          <p:cNvSpPr>
            <a:spLocks noChangeArrowheads="1"/>
          </p:cNvSpPr>
          <p:nvPr/>
        </p:nvSpPr>
        <p:spPr bwMode="auto">
          <a:xfrm>
            <a:off x="10669212" y="263311"/>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1</a:t>
            </a:r>
          </a:p>
        </p:txBody>
      </p:sp>
      <p:sp>
        <p:nvSpPr>
          <p:cNvPr id="60" name="Oval 14"/>
          <p:cNvSpPr>
            <a:spLocks noChangeArrowheads="1"/>
          </p:cNvSpPr>
          <p:nvPr/>
        </p:nvSpPr>
        <p:spPr bwMode="auto">
          <a:xfrm>
            <a:off x="10669212" y="263311"/>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2</a:t>
            </a:r>
          </a:p>
        </p:txBody>
      </p:sp>
      <p:sp>
        <p:nvSpPr>
          <p:cNvPr id="61" name="Oval 15"/>
          <p:cNvSpPr>
            <a:spLocks noChangeArrowheads="1"/>
          </p:cNvSpPr>
          <p:nvPr/>
        </p:nvSpPr>
        <p:spPr bwMode="auto">
          <a:xfrm>
            <a:off x="10669212" y="263311"/>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3</a:t>
            </a:r>
          </a:p>
        </p:txBody>
      </p:sp>
      <p:sp>
        <p:nvSpPr>
          <p:cNvPr id="62" name="Oval 16"/>
          <p:cNvSpPr>
            <a:spLocks noChangeArrowheads="1"/>
          </p:cNvSpPr>
          <p:nvPr/>
        </p:nvSpPr>
        <p:spPr bwMode="auto">
          <a:xfrm>
            <a:off x="10669212" y="263311"/>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4</a:t>
            </a:r>
          </a:p>
        </p:txBody>
      </p:sp>
      <p:sp>
        <p:nvSpPr>
          <p:cNvPr id="63" name="Oval 17"/>
          <p:cNvSpPr>
            <a:spLocks noChangeArrowheads="1"/>
          </p:cNvSpPr>
          <p:nvPr/>
        </p:nvSpPr>
        <p:spPr bwMode="auto">
          <a:xfrm>
            <a:off x="10669212" y="263311"/>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5</a:t>
            </a:r>
          </a:p>
        </p:txBody>
      </p:sp>
      <p:sp>
        <p:nvSpPr>
          <p:cNvPr id="64" name="Oval 18"/>
          <p:cNvSpPr>
            <a:spLocks noChangeArrowheads="1"/>
          </p:cNvSpPr>
          <p:nvPr/>
        </p:nvSpPr>
        <p:spPr bwMode="auto">
          <a:xfrm>
            <a:off x="10669212" y="263311"/>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6</a:t>
            </a:r>
          </a:p>
        </p:txBody>
      </p:sp>
      <p:sp>
        <p:nvSpPr>
          <p:cNvPr id="65" name="Oval 19"/>
          <p:cNvSpPr>
            <a:spLocks noChangeArrowheads="1"/>
          </p:cNvSpPr>
          <p:nvPr/>
        </p:nvSpPr>
        <p:spPr bwMode="auto">
          <a:xfrm>
            <a:off x="10669212" y="263311"/>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7</a:t>
            </a:r>
          </a:p>
        </p:txBody>
      </p:sp>
      <p:sp>
        <p:nvSpPr>
          <p:cNvPr id="66" name="Oval 20"/>
          <p:cNvSpPr>
            <a:spLocks noChangeArrowheads="1"/>
          </p:cNvSpPr>
          <p:nvPr/>
        </p:nvSpPr>
        <p:spPr bwMode="auto">
          <a:xfrm>
            <a:off x="10669212" y="263311"/>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8</a:t>
            </a:r>
          </a:p>
        </p:txBody>
      </p:sp>
      <p:sp>
        <p:nvSpPr>
          <p:cNvPr id="67" name="Oval 21"/>
          <p:cNvSpPr>
            <a:spLocks noChangeArrowheads="1"/>
          </p:cNvSpPr>
          <p:nvPr/>
        </p:nvSpPr>
        <p:spPr bwMode="auto">
          <a:xfrm>
            <a:off x="10669212" y="263311"/>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9</a:t>
            </a:r>
          </a:p>
        </p:txBody>
      </p:sp>
      <p:sp>
        <p:nvSpPr>
          <p:cNvPr id="68" name="Oval 22"/>
          <p:cNvSpPr>
            <a:spLocks noChangeArrowheads="1"/>
          </p:cNvSpPr>
          <p:nvPr/>
        </p:nvSpPr>
        <p:spPr bwMode="auto">
          <a:xfrm>
            <a:off x="10669212" y="278763"/>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10</a:t>
            </a:r>
          </a:p>
        </p:txBody>
      </p:sp>
    </p:spTree>
    <p:extLst>
      <p:ext uri="{BB962C8B-B14F-4D97-AF65-F5344CB8AC3E}">
        <p14:creationId xmlns:p14="http://schemas.microsoft.com/office/powerpoint/2010/main" val="656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900" decel="100000" fill="hold"/>
                                        <p:tgtEl>
                                          <p:spTgt spid="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22" fill="hold">
                      <p:stCondLst>
                        <p:cond delay="indefinite"/>
                      </p:stCondLst>
                      <p:childTnLst>
                        <p:par>
                          <p:cTn id="23" fill="hold">
                            <p:stCondLst>
                              <p:cond delay="0"/>
                            </p:stCondLst>
                            <p:childTnLst>
                              <p:par>
                                <p:cTn id="24" presetID="4" presetClass="exit" presetSubtype="16" fill="hold" grpId="0" nodeType="clickEffect">
                                  <p:stCondLst>
                                    <p:cond delay="0"/>
                                  </p:stCondLst>
                                  <p:childTnLst>
                                    <p:animEffect transition="out" filter="box(in)">
                                      <p:cBhvr>
                                        <p:cTn id="25" dur="500"/>
                                        <p:tgtEl>
                                          <p:spTgt spid="59"/>
                                        </p:tgtEl>
                                      </p:cBhvr>
                                    </p:animEffect>
                                    <p:set>
                                      <p:cBhvr>
                                        <p:cTn id="26" dur="1" fill="hold">
                                          <p:stCondLst>
                                            <p:cond delay="499"/>
                                          </p:stCondLst>
                                        </p:cTn>
                                        <p:tgtEl>
                                          <p:spTgt spid="59"/>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drumroll.wav"/>
                                        </p:tgtEl>
                                      </p:cMediaNode>
                                    </p:audio>
                                  </p:subTnLst>
                                </p:cTn>
                              </p:par>
                              <p:par>
                                <p:cTn id="27" presetID="4" presetClass="exit" presetSubtype="16" fill="hold" grpId="0" nodeType="withEffect">
                                  <p:stCondLst>
                                    <p:cond delay="9000"/>
                                  </p:stCondLst>
                                  <p:childTnLst>
                                    <p:animEffect transition="out" filter="box(in)">
                                      <p:cBhvr>
                                        <p:cTn id="28" dur="500"/>
                                        <p:tgtEl>
                                          <p:spTgt spid="60"/>
                                        </p:tgtEl>
                                      </p:cBhvr>
                                    </p:animEffect>
                                    <p:set>
                                      <p:cBhvr>
                                        <p:cTn id="29" dur="1" fill="hold">
                                          <p:stCondLst>
                                            <p:cond delay="499"/>
                                          </p:stCondLst>
                                        </p:cTn>
                                        <p:tgtEl>
                                          <p:spTgt spid="60"/>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hammer.wav"/>
                                        </p:tgtEl>
                                      </p:cMediaNode>
                                    </p:audio>
                                  </p:subTnLst>
                                </p:cTn>
                              </p:par>
                              <p:par>
                                <p:cTn id="30" presetID="4" presetClass="exit" presetSubtype="16" fill="hold" grpId="0" nodeType="withEffect">
                                  <p:stCondLst>
                                    <p:cond delay="8000"/>
                                  </p:stCondLst>
                                  <p:childTnLst>
                                    <p:animEffect transition="out" filter="box(in)">
                                      <p:cBhvr>
                                        <p:cTn id="31" dur="500"/>
                                        <p:tgtEl>
                                          <p:spTgt spid="61"/>
                                        </p:tgtEl>
                                      </p:cBhvr>
                                    </p:animEffect>
                                    <p:set>
                                      <p:cBhvr>
                                        <p:cTn id="32" dur="1" fill="hold">
                                          <p:stCondLst>
                                            <p:cond delay="499"/>
                                          </p:stCondLst>
                                        </p:cTn>
                                        <p:tgtEl>
                                          <p:spTgt spid="61"/>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4" name="hammer.wav"/>
                                        </p:tgtEl>
                                      </p:cMediaNode>
                                    </p:audio>
                                  </p:subTnLst>
                                </p:cTn>
                              </p:par>
                              <p:par>
                                <p:cTn id="33" presetID="4" presetClass="exit" presetSubtype="16" fill="hold" grpId="0" nodeType="withEffect">
                                  <p:stCondLst>
                                    <p:cond delay="7000"/>
                                  </p:stCondLst>
                                  <p:childTnLst>
                                    <p:animEffect transition="out" filter="box(in)">
                                      <p:cBhvr>
                                        <p:cTn id="34" dur="500"/>
                                        <p:tgtEl>
                                          <p:spTgt spid="62"/>
                                        </p:tgtEl>
                                      </p:cBhvr>
                                    </p:animEffect>
                                    <p:set>
                                      <p:cBhvr>
                                        <p:cTn id="35" dur="1" fill="hold">
                                          <p:stCondLst>
                                            <p:cond delay="499"/>
                                          </p:stCondLst>
                                        </p:cTn>
                                        <p:tgtEl>
                                          <p:spTgt spid="62"/>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4" name="hammer.wav"/>
                                        </p:tgtEl>
                                      </p:cMediaNode>
                                    </p:audio>
                                  </p:subTnLst>
                                </p:cTn>
                              </p:par>
                              <p:par>
                                <p:cTn id="36" presetID="4" presetClass="exit" presetSubtype="16" fill="hold" grpId="0" nodeType="withEffect">
                                  <p:stCondLst>
                                    <p:cond delay="6000"/>
                                  </p:stCondLst>
                                  <p:childTnLst>
                                    <p:animEffect transition="out" filter="box(in)">
                                      <p:cBhvr>
                                        <p:cTn id="37" dur="500"/>
                                        <p:tgtEl>
                                          <p:spTgt spid="63"/>
                                        </p:tgtEl>
                                      </p:cBhvr>
                                    </p:animEffect>
                                    <p:set>
                                      <p:cBhvr>
                                        <p:cTn id="38" dur="1" fill="hold">
                                          <p:stCondLst>
                                            <p:cond delay="499"/>
                                          </p:stCondLst>
                                        </p:cTn>
                                        <p:tgtEl>
                                          <p:spTgt spid="63"/>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4" name="hammer.wav"/>
                                        </p:tgtEl>
                                      </p:cMediaNode>
                                    </p:audio>
                                  </p:subTnLst>
                                </p:cTn>
                              </p:par>
                              <p:par>
                                <p:cTn id="39" presetID="4" presetClass="exit" presetSubtype="16" fill="hold" grpId="0" nodeType="withEffect">
                                  <p:stCondLst>
                                    <p:cond delay="5000"/>
                                  </p:stCondLst>
                                  <p:childTnLst>
                                    <p:animEffect transition="out" filter="box(in)">
                                      <p:cBhvr>
                                        <p:cTn id="40" dur="500"/>
                                        <p:tgtEl>
                                          <p:spTgt spid="64"/>
                                        </p:tgtEl>
                                      </p:cBhvr>
                                    </p:animEffect>
                                    <p:set>
                                      <p:cBhvr>
                                        <p:cTn id="41" dur="1" fill="hold">
                                          <p:stCondLst>
                                            <p:cond delay="499"/>
                                          </p:stCondLst>
                                        </p:cTn>
                                        <p:tgtEl>
                                          <p:spTgt spid="64"/>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4" name="hammer.wav"/>
                                        </p:tgtEl>
                                      </p:cMediaNode>
                                    </p:audio>
                                  </p:subTnLst>
                                </p:cTn>
                              </p:par>
                              <p:par>
                                <p:cTn id="42" presetID="4" presetClass="exit" presetSubtype="16" fill="hold" grpId="0" nodeType="withEffect">
                                  <p:stCondLst>
                                    <p:cond delay="4000"/>
                                  </p:stCondLst>
                                  <p:childTnLst>
                                    <p:animEffect transition="out" filter="box(in)">
                                      <p:cBhvr>
                                        <p:cTn id="43" dur="500"/>
                                        <p:tgtEl>
                                          <p:spTgt spid="65"/>
                                        </p:tgtEl>
                                      </p:cBhvr>
                                    </p:animEffect>
                                    <p:set>
                                      <p:cBhvr>
                                        <p:cTn id="44" dur="1" fill="hold">
                                          <p:stCondLst>
                                            <p:cond delay="499"/>
                                          </p:stCondLst>
                                        </p:cTn>
                                        <p:tgtEl>
                                          <p:spTgt spid="65"/>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4" name="hammer.wav"/>
                                        </p:tgtEl>
                                      </p:cMediaNode>
                                    </p:audio>
                                  </p:subTnLst>
                                </p:cTn>
                              </p:par>
                              <p:par>
                                <p:cTn id="45" presetID="4" presetClass="exit" presetSubtype="16" fill="hold" grpId="0" nodeType="withEffect">
                                  <p:stCondLst>
                                    <p:cond delay="3000"/>
                                  </p:stCondLst>
                                  <p:childTnLst>
                                    <p:animEffect transition="out" filter="box(in)">
                                      <p:cBhvr>
                                        <p:cTn id="46" dur="500"/>
                                        <p:tgtEl>
                                          <p:spTgt spid="66"/>
                                        </p:tgtEl>
                                      </p:cBhvr>
                                    </p:animEffect>
                                    <p:set>
                                      <p:cBhvr>
                                        <p:cTn id="47" dur="1" fill="hold">
                                          <p:stCondLst>
                                            <p:cond delay="499"/>
                                          </p:stCondLst>
                                        </p:cTn>
                                        <p:tgtEl>
                                          <p:spTgt spid="66"/>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4" name="hammer.wav"/>
                                        </p:tgtEl>
                                      </p:cMediaNode>
                                    </p:audio>
                                  </p:subTnLst>
                                </p:cTn>
                              </p:par>
                              <p:par>
                                <p:cTn id="48" presetID="4" presetClass="exit" presetSubtype="16" fill="hold" grpId="0" nodeType="withEffect">
                                  <p:stCondLst>
                                    <p:cond delay="2000"/>
                                  </p:stCondLst>
                                  <p:childTnLst>
                                    <p:animEffect transition="out" filter="box(in)">
                                      <p:cBhvr>
                                        <p:cTn id="49" dur="500"/>
                                        <p:tgtEl>
                                          <p:spTgt spid="67"/>
                                        </p:tgtEl>
                                      </p:cBhvr>
                                    </p:animEffect>
                                    <p:set>
                                      <p:cBhvr>
                                        <p:cTn id="50" dur="1" fill="hold">
                                          <p:stCondLst>
                                            <p:cond delay="499"/>
                                          </p:stCondLst>
                                        </p:cTn>
                                        <p:tgtEl>
                                          <p:spTgt spid="67"/>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4" name="hammer.wav"/>
                                        </p:tgtEl>
                                      </p:cMediaNode>
                                    </p:audio>
                                  </p:subTnLst>
                                </p:cTn>
                              </p:par>
                              <p:par>
                                <p:cTn id="51" presetID="4" presetClass="exit" presetSubtype="16" fill="hold" grpId="0" nodeType="withEffect">
                                  <p:stCondLst>
                                    <p:cond delay="1000"/>
                                  </p:stCondLst>
                                  <p:childTnLst>
                                    <p:animEffect transition="out" filter="box(in)">
                                      <p:cBhvr>
                                        <p:cTn id="52" dur="500"/>
                                        <p:tgtEl>
                                          <p:spTgt spid="68"/>
                                        </p:tgtEl>
                                      </p:cBhvr>
                                    </p:animEffect>
                                    <p:set>
                                      <p:cBhvr>
                                        <p:cTn id="53" dur="1" fill="hold">
                                          <p:stCondLst>
                                            <p:cond delay="499"/>
                                          </p:stCondLst>
                                        </p:cTn>
                                        <p:tgtEl>
                                          <p:spTgt spid="68"/>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4" name="hammer.wav"/>
                                        </p:tgtEl>
                                      </p:cMediaNode>
                                    </p:audio>
                                  </p:subTnLst>
                                </p:cTn>
                              </p:par>
                              <p:par>
                                <p:cTn id="54" presetID="4" presetClass="exit" presetSubtype="16" fill="hold" grpId="0" nodeType="withEffect">
                                  <p:stCondLst>
                                    <p:cond delay="0"/>
                                  </p:stCondLst>
                                  <p:childTnLst>
                                    <p:animEffect transition="out" filter="box(in)">
                                      <p:cBhvr>
                                        <p:cTn id="55" dur="500"/>
                                        <p:tgtEl>
                                          <p:spTgt spid="58"/>
                                        </p:tgtEl>
                                      </p:cBhvr>
                                    </p:animEffect>
                                    <p:set>
                                      <p:cBhvr>
                                        <p:cTn id="56" dur="1" fill="hold">
                                          <p:stCondLst>
                                            <p:cond delay="499"/>
                                          </p:stCondLst>
                                        </p:cTn>
                                        <p:tgtEl>
                                          <p:spTgt spid="58"/>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5" name="push.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nip Diagonal Corner Rectangle 3"/>
          <p:cNvSpPr/>
          <p:nvPr/>
        </p:nvSpPr>
        <p:spPr>
          <a:xfrm>
            <a:off x="1444488" y="1106562"/>
            <a:ext cx="9618464" cy="1578428"/>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3600" b="1">
                <a:solidFill>
                  <a:srgbClr val="7030A0"/>
                </a:solidFill>
                <a:latin typeface="Arial" panose="020B0604020202020204" pitchFamily="34" charset="0"/>
                <a:ea typeface="Tahoma" panose="020B0604030504040204" pitchFamily="34" charset="0"/>
                <a:cs typeface="Arial" panose="020B0604020202020204" pitchFamily="34" charset="0"/>
              </a:rPr>
              <a:t>CÂU HỎI 3: </a:t>
            </a:r>
            <a:r>
              <a:rPr lang="en-US" sz="3600" b="1" smtClean="0">
                <a:solidFill>
                  <a:srgbClr val="7030A0"/>
                </a:solidFill>
                <a:latin typeface="Arial" panose="020B0604020202020204" pitchFamily="34" charset="0"/>
                <a:ea typeface="Tahoma" panose="020B0604030504040204" pitchFamily="34" charset="0"/>
                <a:cs typeface="Arial" panose="020B0604020202020204" pitchFamily="34" charset="0"/>
              </a:rPr>
              <a:t>Các ước nguyên tố của 20 là?</a:t>
            </a:r>
            <a:endParaRPr lang="en-US" sz="3600">
              <a:solidFill>
                <a:srgbClr val="7030A0"/>
              </a:solidFill>
              <a:latin typeface="Arial" panose="020B0604020202020204" pitchFamily="34" charset="0"/>
              <a:ea typeface="Tahoma" panose="020B0604030504040204" pitchFamily="34" charset="0"/>
              <a:cs typeface="Arial" panose="020B0604020202020204" pitchFamily="34" charset="0"/>
            </a:endParaRPr>
          </a:p>
        </p:txBody>
      </p:sp>
      <p:sp>
        <p:nvSpPr>
          <p:cNvPr id="5" name="Snip Diagonal Corner Rectangle 4"/>
          <p:cNvSpPr/>
          <p:nvPr/>
        </p:nvSpPr>
        <p:spPr>
          <a:xfrm>
            <a:off x="3443513" y="3175837"/>
            <a:ext cx="5709558" cy="2242457"/>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25163" indent="-558390" defTabSz="685783">
              <a:buFontTx/>
              <a:buAutoNum type="alphaUcPeriod"/>
              <a:defRPr/>
            </a:pPr>
            <a:r>
              <a:rPr lang="en-US" sz="3600" b="1" smtClean="0">
                <a:solidFill>
                  <a:prstClr val="white"/>
                </a:solidFill>
                <a:latin typeface="Arial" panose="020B0604020202020204" pitchFamily="34" charset="0"/>
                <a:cs typeface="Arial" panose="020B0604020202020204" pitchFamily="34" charset="0"/>
              </a:rPr>
              <a:t>1; 5                      </a:t>
            </a:r>
            <a:endParaRPr lang="en-US" sz="3600" b="1">
              <a:solidFill>
                <a:prstClr val="white"/>
              </a:solidFill>
              <a:latin typeface="Arial" panose="020B0604020202020204" pitchFamily="34" charset="0"/>
              <a:cs typeface="Arial" panose="020B0604020202020204" pitchFamily="34" charset="0"/>
            </a:endParaRPr>
          </a:p>
          <a:p>
            <a:pPr marL="1625163" indent="-558390" defTabSz="685783">
              <a:buFontTx/>
              <a:buAutoNum type="alphaUcPeriod"/>
              <a:defRPr/>
            </a:pPr>
            <a:r>
              <a:rPr lang="en-US" sz="3600" b="1" smtClean="0">
                <a:solidFill>
                  <a:prstClr val="white"/>
                </a:solidFill>
                <a:latin typeface="Arial" panose="020B0604020202020204" pitchFamily="34" charset="0"/>
                <a:cs typeface="Arial" panose="020B0604020202020204" pitchFamily="34" charset="0"/>
              </a:rPr>
              <a:t>2; 4; 5; 10                       </a:t>
            </a:r>
            <a:endParaRPr lang="en-US" sz="3600" b="1">
              <a:solidFill>
                <a:prstClr val="white"/>
              </a:solidFill>
              <a:latin typeface="Arial" panose="020B0604020202020204" pitchFamily="34" charset="0"/>
              <a:cs typeface="Arial" panose="020B0604020202020204" pitchFamily="34" charset="0"/>
            </a:endParaRPr>
          </a:p>
          <a:p>
            <a:pPr marL="1625163" indent="-558390" defTabSz="685783">
              <a:buFontTx/>
              <a:buAutoNum type="alphaUcPeriod"/>
              <a:defRPr/>
            </a:pPr>
            <a:r>
              <a:rPr lang="en-US" sz="3600" b="1" smtClean="0">
                <a:solidFill>
                  <a:prstClr val="white"/>
                </a:solidFill>
                <a:latin typeface="Arial" panose="020B0604020202020204" pitchFamily="34" charset="0"/>
                <a:cs typeface="Arial" panose="020B0604020202020204" pitchFamily="34" charset="0"/>
              </a:rPr>
              <a:t>4; 5; 10                     </a:t>
            </a:r>
            <a:endParaRPr lang="en-US" sz="3600" b="1">
              <a:solidFill>
                <a:prstClr val="white"/>
              </a:solidFill>
              <a:latin typeface="Arial" panose="020B0604020202020204" pitchFamily="34" charset="0"/>
              <a:cs typeface="Arial" panose="020B0604020202020204" pitchFamily="34" charset="0"/>
            </a:endParaRPr>
          </a:p>
          <a:p>
            <a:pPr marL="1625163" indent="-558390" defTabSz="685783">
              <a:buFontTx/>
              <a:buAutoNum type="alphaUcPeriod"/>
              <a:defRPr/>
            </a:pPr>
            <a:r>
              <a:rPr lang="en-US" sz="3600" b="1" smtClean="0">
                <a:solidFill>
                  <a:prstClr val="white"/>
                </a:solidFill>
                <a:latin typeface="Arial" panose="020B0604020202020204" pitchFamily="34" charset="0"/>
                <a:cs typeface="Arial" panose="020B0604020202020204" pitchFamily="34" charset="0"/>
              </a:rPr>
              <a:t>2; 5</a:t>
            </a:r>
            <a:endParaRPr lang="en-US" sz="3600" b="1">
              <a:solidFill>
                <a:prstClr val="white"/>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632" y="1106562"/>
            <a:ext cx="1219677" cy="1492612"/>
          </a:xfrm>
          <a:prstGeom prst="rect">
            <a:avLst/>
          </a:prstGeom>
        </p:spPr>
      </p:pic>
      <p:sp>
        <p:nvSpPr>
          <p:cNvPr id="8" name="Pentagon 7">
            <a:hlinkClick r:id="rId7" action="ppaction://hlinksldjump"/>
          </p:cNvPr>
          <p:cNvSpPr/>
          <p:nvPr/>
        </p:nvSpPr>
        <p:spPr>
          <a:xfrm flipH="1">
            <a:off x="8555182" y="5418294"/>
            <a:ext cx="1991096" cy="490847"/>
          </a:xfrm>
          <a:prstGeom prst="homePlate">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2400" b="1" dirty="0">
                <a:solidFill>
                  <a:prstClr val="white"/>
                </a:solidFill>
                <a:latin typeface="Arial" panose="020B0604020202020204" pitchFamily="34" charset="0"/>
                <a:ea typeface="Tahoma" panose="020B0604030504040204" pitchFamily="34" charset="0"/>
                <a:cs typeface="Arial" panose="020B0604020202020204" pitchFamily="34" charset="0"/>
              </a:rPr>
              <a:t>QUAY VỀ</a:t>
            </a:r>
            <a:endParaRPr lang="vi-VN" sz="2400" b="1"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6" name="Oval 5"/>
          <p:cNvSpPr/>
          <p:nvPr/>
        </p:nvSpPr>
        <p:spPr>
          <a:xfrm>
            <a:off x="4618075" y="4750376"/>
            <a:ext cx="649384" cy="667917"/>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latin typeface="Arial" panose="020B0604020202020204" pitchFamily="34" charset="0"/>
              <a:cs typeface="Arial" panose="020B0604020202020204" pitchFamily="34" charset="0"/>
            </a:endParaRPr>
          </a:p>
        </p:txBody>
      </p:sp>
      <p:grpSp>
        <p:nvGrpSpPr>
          <p:cNvPr id="9" name="Group 34"/>
          <p:cNvGrpSpPr>
            <a:grpSpLocks/>
          </p:cNvGrpSpPr>
          <p:nvPr/>
        </p:nvGrpSpPr>
        <p:grpSpPr bwMode="auto">
          <a:xfrm>
            <a:off x="11786797" y="435956"/>
            <a:ext cx="96150" cy="65619"/>
            <a:chOff x="2455863" y="2411803"/>
            <a:chExt cx="566738" cy="566738"/>
          </a:xfrm>
        </p:grpSpPr>
        <p:sp>
          <p:nvSpPr>
            <p:cNvPr id="10"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3"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4"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15" name="Group 40"/>
          <p:cNvGrpSpPr>
            <a:grpSpLocks/>
          </p:cNvGrpSpPr>
          <p:nvPr/>
        </p:nvGrpSpPr>
        <p:grpSpPr bwMode="auto">
          <a:xfrm>
            <a:off x="11788912" y="1171189"/>
            <a:ext cx="96152" cy="66987"/>
            <a:chOff x="2455863" y="2411803"/>
            <a:chExt cx="566738" cy="566738"/>
          </a:xfrm>
        </p:grpSpPr>
        <p:sp>
          <p:nvSpPr>
            <p:cNvPr id="1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8"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9"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2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1" name="Group 54"/>
          <p:cNvGrpSpPr>
            <a:grpSpLocks/>
          </p:cNvGrpSpPr>
          <p:nvPr/>
        </p:nvGrpSpPr>
        <p:grpSpPr bwMode="auto">
          <a:xfrm>
            <a:off x="12184730" y="825422"/>
            <a:ext cx="96150" cy="65619"/>
            <a:chOff x="2455863" y="2411803"/>
            <a:chExt cx="566738" cy="566738"/>
          </a:xfrm>
        </p:grpSpPr>
        <p:sp>
          <p:nvSpPr>
            <p:cNvPr id="22"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3"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4"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25"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26"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7" name="Group 61"/>
          <p:cNvGrpSpPr>
            <a:grpSpLocks/>
          </p:cNvGrpSpPr>
          <p:nvPr/>
        </p:nvGrpSpPr>
        <p:grpSpPr bwMode="auto">
          <a:xfrm>
            <a:off x="11424845" y="859289"/>
            <a:ext cx="96152" cy="65619"/>
            <a:chOff x="2455863" y="2411803"/>
            <a:chExt cx="566738" cy="566738"/>
          </a:xfrm>
        </p:grpSpPr>
        <p:sp>
          <p:nvSpPr>
            <p:cNvPr id="28"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9"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0"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31"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32"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33" name="Oval 107"/>
          <p:cNvSpPr>
            <a:spLocks noChangeArrowheads="1"/>
          </p:cNvSpPr>
          <p:nvPr/>
        </p:nvSpPr>
        <p:spPr bwMode="auto">
          <a:xfrm>
            <a:off x="11801612" y="812193"/>
            <a:ext cx="72535" cy="4921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nvGrpSpPr>
          <p:cNvPr id="34" name="Group 38"/>
          <p:cNvGrpSpPr>
            <a:grpSpLocks/>
          </p:cNvGrpSpPr>
          <p:nvPr/>
        </p:nvGrpSpPr>
        <p:grpSpPr bwMode="auto">
          <a:xfrm>
            <a:off x="11664439" y="506771"/>
            <a:ext cx="96150" cy="65619"/>
            <a:chOff x="2455863" y="2411803"/>
            <a:chExt cx="566738" cy="566738"/>
          </a:xfrm>
        </p:grpSpPr>
        <p:sp>
          <p:nvSpPr>
            <p:cNvPr id="3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7"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38"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3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40" name="Group 48"/>
          <p:cNvGrpSpPr>
            <a:grpSpLocks/>
          </p:cNvGrpSpPr>
          <p:nvPr/>
        </p:nvGrpSpPr>
        <p:grpSpPr bwMode="auto">
          <a:xfrm>
            <a:off x="11666554" y="1242004"/>
            <a:ext cx="96152" cy="66987"/>
            <a:chOff x="2455863" y="2411803"/>
            <a:chExt cx="566738" cy="566738"/>
          </a:xfrm>
        </p:grpSpPr>
        <p:sp>
          <p:nvSpPr>
            <p:cNvPr id="4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3"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44"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4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46" name="Group 54"/>
          <p:cNvGrpSpPr>
            <a:grpSpLocks/>
          </p:cNvGrpSpPr>
          <p:nvPr/>
        </p:nvGrpSpPr>
        <p:grpSpPr bwMode="auto">
          <a:xfrm>
            <a:off x="12062372" y="896237"/>
            <a:ext cx="96150" cy="65619"/>
            <a:chOff x="2455863" y="2411803"/>
            <a:chExt cx="566738" cy="566738"/>
          </a:xfrm>
        </p:grpSpPr>
        <p:sp>
          <p:nvSpPr>
            <p:cNvPr id="47"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8"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9"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0"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52" name="Group 60"/>
          <p:cNvGrpSpPr>
            <a:grpSpLocks/>
          </p:cNvGrpSpPr>
          <p:nvPr/>
        </p:nvGrpSpPr>
        <p:grpSpPr bwMode="auto">
          <a:xfrm>
            <a:off x="11302487" y="930104"/>
            <a:ext cx="96152" cy="65619"/>
            <a:chOff x="2455863" y="2411803"/>
            <a:chExt cx="566738" cy="566738"/>
          </a:xfrm>
        </p:grpSpPr>
        <p:sp>
          <p:nvSpPr>
            <p:cNvPr id="5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5"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6"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58" name="Oval 107"/>
          <p:cNvSpPr>
            <a:spLocks noChangeArrowheads="1"/>
          </p:cNvSpPr>
          <p:nvPr/>
        </p:nvSpPr>
        <p:spPr bwMode="auto">
          <a:xfrm>
            <a:off x="11679254" y="883008"/>
            <a:ext cx="72535" cy="4921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9" name="Oval 12"/>
          <p:cNvSpPr>
            <a:spLocks noChangeArrowheads="1"/>
          </p:cNvSpPr>
          <p:nvPr/>
        </p:nvSpPr>
        <p:spPr bwMode="auto">
          <a:xfrm>
            <a:off x="10546278" y="27356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0</a:t>
            </a:r>
          </a:p>
        </p:txBody>
      </p:sp>
      <p:sp>
        <p:nvSpPr>
          <p:cNvPr id="60" name="Oval 13"/>
          <p:cNvSpPr>
            <a:spLocks noChangeArrowheads="1"/>
          </p:cNvSpPr>
          <p:nvPr/>
        </p:nvSpPr>
        <p:spPr bwMode="auto">
          <a:xfrm>
            <a:off x="10546278" y="27356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1</a:t>
            </a:r>
          </a:p>
        </p:txBody>
      </p:sp>
      <p:sp>
        <p:nvSpPr>
          <p:cNvPr id="61" name="Oval 14"/>
          <p:cNvSpPr>
            <a:spLocks noChangeArrowheads="1"/>
          </p:cNvSpPr>
          <p:nvPr/>
        </p:nvSpPr>
        <p:spPr bwMode="auto">
          <a:xfrm>
            <a:off x="10546278" y="27356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2</a:t>
            </a:r>
          </a:p>
        </p:txBody>
      </p:sp>
      <p:sp>
        <p:nvSpPr>
          <p:cNvPr id="62" name="Oval 15"/>
          <p:cNvSpPr>
            <a:spLocks noChangeArrowheads="1"/>
          </p:cNvSpPr>
          <p:nvPr/>
        </p:nvSpPr>
        <p:spPr bwMode="auto">
          <a:xfrm>
            <a:off x="10546278" y="27356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3</a:t>
            </a:r>
          </a:p>
        </p:txBody>
      </p:sp>
      <p:sp>
        <p:nvSpPr>
          <p:cNvPr id="63" name="Oval 16"/>
          <p:cNvSpPr>
            <a:spLocks noChangeArrowheads="1"/>
          </p:cNvSpPr>
          <p:nvPr/>
        </p:nvSpPr>
        <p:spPr bwMode="auto">
          <a:xfrm>
            <a:off x="10546278" y="27356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4</a:t>
            </a:r>
          </a:p>
        </p:txBody>
      </p:sp>
      <p:sp>
        <p:nvSpPr>
          <p:cNvPr id="64" name="Oval 17"/>
          <p:cNvSpPr>
            <a:spLocks noChangeArrowheads="1"/>
          </p:cNvSpPr>
          <p:nvPr/>
        </p:nvSpPr>
        <p:spPr bwMode="auto">
          <a:xfrm>
            <a:off x="10546278" y="27356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5</a:t>
            </a:r>
          </a:p>
        </p:txBody>
      </p:sp>
      <p:sp>
        <p:nvSpPr>
          <p:cNvPr id="65" name="Oval 18"/>
          <p:cNvSpPr>
            <a:spLocks noChangeArrowheads="1"/>
          </p:cNvSpPr>
          <p:nvPr/>
        </p:nvSpPr>
        <p:spPr bwMode="auto">
          <a:xfrm>
            <a:off x="10546278" y="27356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6</a:t>
            </a:r>
          </a:p>
        </p:txBody>
      </p:sp>
      <p:sp>
        <p:nvSpPr>
          <p:cNvPr id="66" name="Oval 19"/>
          <p:cNvSpPr>
            <a:spLocks noChangeArrowheads="1"/>
          </p:cNvSpPr>
          <p:nvPr/>
        </p:nvSpPr>
        <p:spPr bwMode="auto">
          <a:xfrm>
            <a:off x="10546278" y="27356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7</a:t>
            </a:r>
          </a:p>
        </p:txBody>
      </p:sp>
      <p:sp>
        <p:nvSpPr>
          <p:cNvPr id="67" name="Oval 20"/>
          <p:cNvSpPr>
            <a:spLocks noChangeArrowheads="1"/>
          </p:cNvSpPr>
          <p:nvPr/>
        </p:nvSpPr>
        <p:spPr bwMode="auto">
          <a:xfrm>
            <a:off x="10546278" y="27356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8</a:t>
            </a:r>
          </a:p>
        </p:txBody>
      </p:sp>
      <p:sp>
        <p:nvSpPr>
          <p:cNvPr id="68" name="Oval 21"/>
          <p:cNvSpPr>
            <a:spLocks noChangeArrowheads="1"/>
          </p:cNvSpPr>
          <p:nvPr/>
        </p:nvSpPr>
        <p:spPr bwMode="auto">
          <a:xfrm>
            <a:off x="10546278" y="27356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9</a:t>
            </a:r>
          </a:p>
        </p:txBody>
      </p:sp>
      <p:sp>
        <p:nvSpPr>
          <p:cNvPr id="69" name="Oval 22"/>
          <p:cNvSpPr>
            <a:spLocks noChangeArrowheads="1"/>
          </p:cNvSpPr>
          <p:nvPr/>
        </p:nvSpPr>
        <p:spPr bwMode="auto">
          <a:xfrm>
            <a:off x="10546278" y="289016"/>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10</a:t>
            </a:r>
          </a:p>
        </p:txBody>
      </p:sp>
    </p:spTree>
    <p:extLst>
      <p:ext uri="{BB962C8B-B14F-4D97-AF65-F5344CB8AC3E}">
        <p14:creationId xmlns:p14="http://schemas.microsoft.com/office/powerpoint/2010/main" val="288684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900" decel="100000" fill="hold"/>
                                        <p:tgtEl>
                                          <p:spTgt spid="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22" fill="hold">
                      <p:stCondLst>
                        <p:cond delay="indefinite"/>
                      </p:stCondLst>
                      <p:childTnLst>
                        <p:par>
                          <p:cTn id="23" fill="hold">
                            <p:stCondLst>
                              <p:cond delay="0"/>
                            </p:stCondLst>
                            <p:childTnLst>
                              <p:par>
                                <p:cTn id="24" presetID="4" presetClass="exit" presetSubtype="16" fill="hold" grpId="0" nodeType="clickEffect">
                                  <p:stCondLst>
                                    <p:cond delay="0"/>
                                  </p:stCondLst>
                                  <p:childTnLst>
                                    <p:animEffect transition="out" filter="box(in)">
                                      <p:cBhvr>
                                        <p:cTn id="25" dur="500"/>
                                        <p:tgtEl>
                                          <p:spTgt spid="60"/>
                                        </p:tgtEl>
                                      </p:cBhvr>
                                    </p:animEffect>
                                    <p:set>
                                      <p:cBhvr>
                                        <p:cTn id="26" dur="1" fill="hold">
                                          <p:stCondLst>
                                            <p:cond delay="499"/>
                                          </p:stCondLst>
                                        </p:cTn>
                                        <p:tgtEl>
                                          <p:spTgt spid="60"/>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drumroll.wav"/>
                                        </p:tgtEl>
                                      </p:cMediaNode>
                                    </p:audio>
                                  </p:subTnLst>
                                </p:cTn>
                              </p:par>
                              <p:par>
                                <p:cTn id="27" presetID="4" presetClass="exit" presetSubtype="16" fill="hold" grpId="0" nodeType="withEffect">
                                  <p:stCondLst>
                                    <p:cond delay="9000"/>
                                  </p:stCondLst>
                                  <p:childTnLst>
                                    <p:animEffect transition="out" filter="box(in)">
                                      <p:cBhvr>
                                        <p:cTn id="28" dur="500"/>
                                        <p:tgtEl>
                                          <p:spTgt spid="61"/>
                                        </p:tgtEl>
                                      </p:cBhvr>
                                    </p:animEffect>
                                    <p:set>
                                      <p:cBhvr>
                                        <p:cTn id="29" dur="1" fill="hold">
                                          <p:stCondLst>
                                            <p:cond delay="499"/>
                                          </p:stCondLst>
                                        </p:cTn>
                                        <p:tgtEl>
                                          <p:spTgt spid="61"/>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hammer.wav"/>
                                        </p:tgtEl>
                                      </p:cMediaNode>
                                    </p:audio>
                                  </p:subTnLst>
                                </p:cTn>
                              </p:par>
                              <p:par>
                                <p:cTn id="30" presetID="4" presetClass="exit" presetSubtype="16" fill="hold" grpId="0" nodeType="withEffect">
                                  <p:stCondLst>
                                    <p:cond delay="8000"/>
                                  </p:stCondLst>
                                  <p:childTnLst>
                                    <p:animEffect transition="out" filter="box(in)">
                                      <p:cBhvr>
                                        <p:cTn id="31" dur="500"/>
                                        <p:tgtEl>
                                          <p:spTgt spid="62"/>
                                        </p:tgtEl>
                                      </p:cBhvr>
                                    </p:animEffect>
                                    <p:set>
                                      <p:cBhvr>
                                        <p:cTn id="32" dur="1" fill="hold">
                                          <p:stCondLst>
                                            <p:cond delay="499"/>
                                          </p:stCondLst>
                                        </p:cTn>
                                        <p:tgtEl>
                                          <p:spTgt spid="62"/>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4" name="hammer.wav"/>
                                        </p:tgtEl>
                                      </p:cMediaNode>
                                    </p:audio>
                                  </p:subTnLst>
                                </p:cTn>
                              </p:par>
                              <p:par>
                                <p:cTn id="33" presetID="4" presetClass="exit" presetSubtype="16" fill="hold" grpId="0" nodeType="withEffect">
                                  <p:stCondLst>
                                    <p:cond delay="7000"/>
                                  </p:stCondLst>
                                  <p:childTnLst>
                                    <p:animEffect transition="out" filter="box(in)">
                                      <p:cBhvr>
                                        <p:cTn id="34" dur="500"/>
                                        <p:tgtEl>
                                          <p:spTgt spid="63"/>
                                        </p:tgtEl>
                                      </p:cBhvr>
                                    </p:animEffect>
                                    <p:set>
                                      <p:cBhvr>
                                        <p:cTn id="35" dur="1" fill="hold">
                                          <p:stCondLst>
                                            <p:cond delay="499"/>
                                          </p:stCondLst>
                                        </p:cTn>
                                        <p:tgtEl>
                                          <p:spTgt spid="63"/>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4" name="hammer.wav"/>
                                        </p:tgtEl>
                                      </p:cMediaNode>
                                    </p:audio>
                                  </p:subTnLst>
                                </p:cTn>
                              </p:par>
                              <p:par>
                                <p:cTn id="36" presetID="4" presetClass="exit" presetSubtype="16" fill="hold" grpId="0" nodeType="withEffect">
                                  <p:stCondLst>
                                    <p:cond delay="6000"/>
                                  </p:stCondLst>
                                  <p:childTnLst>
                                    <p:animEffect transition="out" filter="box(in)">
                                      <p:cBhvr>
                                        <p:cTn id="37" dur="500"/>
                                        <p:tgtEl>
                                          <p:spTgt spid="64"/>
                                        </p:tgtEl>
                                      </p:cBhvr>
                                    </p:animEffect>
                                    <p:set>
                                      <p:cBhvr>
                                        <p:cTn id="38" dur="1" fill="hold">
                                          <p:stCondLst>
                                            <p:cond delay="499"/>
                                          </p:stCondLst>
                                        </p:cTn>
                                        <p:tgtEl>
                                          <p:spTgt spid="64"/>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4" name="hammer.wav"/>
                                        </p:tgtEl>
                                      </p:cMediaNode>
                                    </p:audio>
                                  </p:subTnLst>
                                </p:cTn>
                              </p:par>
                              <p:par>
                                <p:cTn id="39" presetID="4" presetClass="exit" presetSubtype="16" fill="hold" grpId="0" nodeType="withEffect">
                                  <p:stCondLst>
                                    <p:cond delay="5000"/>
                                  </p:stCondLst>
                                  <p:childTnLst>
                                    <p:animEffect transition="out" filter="box(in)">
                                      <p:cBhvr>
                                        <p:cTn id="40" dur="500"/>
                                        <p:tgtEl>
                                          <p:spTgt spid="65"/>
                                        </p:tgtEl>
                                      </p:cBhvr>
                                    </p:animEffect>
                                    <p:set>
                                      <p:cBhvr>
                                        <p:cTn id="41" dur="1" fill="hold">
                                          <p:stCondLst>
                                            <p:cond delay="499"/>
                                          </p:stCondLst>
                                        </p:cTn>
                                        <p:tgtEl>
                                          <p:spTgt spid="65"/>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4" name="hammer.wav"/>
                                        </p:tgtEl>
                                      </p:cMediaNode>
                                    </p:audio>
                                  </p:subTnLst>
                                </p:cTn>
                              </p:par>
                              <p:par>
                                <p:cTn id="42" presetID="4" presetClass="exit" presetSubtype="16" fill="hold" grpId="0" nodeType="withEffect">
                                  <p:stCondLst>
                                    <p:cond delay="4000"/>
                                  </p:stCondLst>
                                  <p:childTnLst>
                                    <p:animEffect transition="out" filter="box(in)">
                                      <p:cBhvr>
                                        <p:cTn id="43" dur="500"/>
                                        <p:tgtEl>
                                          <p:spTgt spid="66"/>
                                        </p:tgtEl>
                                      </p:cBhvr>
                                    </p:animEffect>
                                    <p:set>
                                      <p:cBhvr>
                                        <p:cTn id="44" dur="1" fill="hold">
                                          <p:stCondLst>
                                            <p:cond delay="499"/>
                                          </p:stCondLst>
                                        </p:cTn>
                                        <p:tgtEl>
                                          <p:spTgt spid="66"/>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4" name="hammer.wav"/>
                                        </p:tgtEl>
                                      </p:cMediaNode>
                                    </p:audio>
                                  </p:subTnLst>
                                </p:cTn>
                              </p:par>
                              <p:par>
                                <p:cTn id="45" presetID="4" presetClass="exit" presetSubtype="16" fill="hold" grpId="0" nodeType="withEffect">
                                  <p:stCondLst>
                                    <p:cond delay="3000"/>
                                  </p:stCondLst>
                                  <p:childTnLst>
                                    <p:animEffect transition="out" filter="box(in)">
                                      <p:cBhvr>
                                        <p:cTn id="46" dur="500"/>
                                        <p:tgtEl>
                                          <p:spTgt spid="67"/>
                                        </p:tgtEl>
                                      </p:cBhvr>
                                    </p:animEffect>
                                    <p:set>
                                      <p:cBhvr>
                                        <p:cTn id="47" dur="1" fill="hold">
                                          <p:stCondLst>
                                            <p:cond delay="499"/>
                                          </p:stCondLst>
                                        </p:cTn>
                                        <p:tgtEl>
                                          <p:spTgt spid="67"/>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4" name="hammer.wav"/>
                                        </p:tgtEl>
                                      </p:cMediaNode>
                                    </p:audio>
                                  </p:subTnLst>
                                </p:cTn>
                              </p:par>
                              <p:par>
                                <p:cTn id="48" presetID="4" presetClass="exit" presetSubtype="16" fill="hold" grpId="0" nodeType="withEffect">
                                  <p:stCondLst>
                                    <p:cond delay="2000"/>
                                  </p:stCondLst>
                                  <p:childTnLst>
                                    <p:animEffect transition="out" filter="box(in)">
                                      <p:cBhvr>
                                        <p:cTn id="49" dur="500"/>
                                        <p:tgtEl>
                                          <p:spTgt spid="68"/>
                                        </p:tgtEl>
                                      </p:cBhvr>
                                    </p:animEffect>
                                    <p:set>
                                      <p:cBhvr>
                                        <p:cTn id="50" dur="1" fill="hold">
                                          <p:stCondLst>
                                            <p:cond delay="499"/>
                                          </p:stCondLst>
                                        </p:cTn>
                                        <p:tgtEl>
                                          <p:spTgt spid="6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4" name="hammer.wav"/>
                                        </p:tgtEl>
                                      </p:cMediaNode>
                                    </p:audio>
                                  </p:subTnLst>
                                </p:cTn>
                              </p:par>
                              <p:par>
                                <p:cTn id="51" presetID="4" presetClass="exit" presetSubtype="16" fill="hold" grpId="0" nodeType="withEffect">
                                  <p:stCondLst>
                                    <p:cond delay="1000"/>
                                  </p:stCondLst>
                                  <p:childTnLst>
                                    <p:animEffect transition="out" filter="box(in)">
                                      <p:cBhvr>
                                        <p:cTn id="52" dur="500"/>
                                        <p:tgtEl>
                                          <p:spTgt spid="69"/>
                                        </p:tgtEl>
                                      </p:cBhvr>
                                    </p:animEffect>
                                    <p:set>
                                      <p:cBhvr>
                                        <p:cTn id="53" dur="1" fill="hold">
                                          <p:stCondLst>
                                            <p:cond delay="499"/>
                                          </p:stCondLst>
                                        </p:cTn>
                                        <p:tgtEl>
                                          <p:spTgt spid="69"/>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4" name="hammer.wav"/>
                                        </p:tgtEl>
                                      </p:cMediaNode>
                                    </p:audio>
                                  </p:subTnLst>
                                </p:cTn>
                              </p:par>
                              <p:par>
                                <p:cTn id="54" presetID="4" presetClass="exit" presetSubtype="16" fill="hold" grpId="0" nodeType="withEffect">
                                  <p:stCondLst>
                                    <p:cond delay="0"/>
                                  </p:stCondLst>
                                  <p:childTnLst>
                                    <p:animEffect transition="out" filter="box(in)">
                                      <p:cBhvr>
                                        <p:cTn id="55" dur="500"/>
                                        <p:tgtEl>
                                          <p:spTgt spid="59"/>
                                        </p:tgtEl>
                                      </p:cBhvr>
                                    </p:animEffect>
                                    <p:set>
                                      <p:cBhvr>
                                        <p:cTn id="56" dur="1" fill="hold">
                                          <p:stCondLst>
                                            <p:cond delay="499"/>
                                          </p:stCondLst>
                                        </p:cTn>
                                        <p:tgtEl>
                                          <p:spTgt spid="59"/>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5" name="push.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w="9525">
          <a:solidFill>
            <a:schemeClr val="tx1"/>
          </a:solidFill>
          <a:round/>
          <a:headEnd/>
          <a:tailEnd/>
        </a:ln>
      </a:spPr>
      <a:bodyPr wrap="none" anchor="ctr"/>
      <a:lstStyle>
        <a:defPPr algn="l" eaLnBrk="1" hangingPunct="1">
          <a:defRPr sz="2400" b="1">
            <a:solidFill>
              <a:srgbClr val="FFFF00"/>
            </a:solidFill>
            <a:latin typeface="Arial" pitchFamily="34" charset="0"/>
            <a:cs typeface="Arial" pitchFamily="34" charset="0"/>
          </a:defRPr>
        </a:defPPr>
      </a:lst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TotalTime>
  <Words>1134</Words>
  <Application>Microsoft Office PowerPoint</Application>
  <PresentationFormat>Custom</PresentationFormat>
  <Paragraphs>194</Paragraphs>
  <Slides>18</Slides>
  <Notes>5</Notes>
  <HiddenSlides>0</HiddenSlides>
  <MMClips>2</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18</vt:i4>
      </vt:variant>
    </vt:vector>
  </HeadingPairs>
  <TitlesOfParts>
    <vt:vector size="28" baseType="lpstr">
      <vt:lpstr>4_Office Theme</vt:lpstr>
      <vt:lpstr>5_Office Theme</vt:lpstr>
      <vt:lpstr>Default Design</vt:lpstr>
      <vt:lpstr>6_Office Theme</vt:lpstr>
      <vt:lpstr>Office 主题​​</vt:lpstr>
      <vt:lpstr>End of the School Year by Slidesgo</vt:lpstr>
      <vt:lpstr>7_Office Theme</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Dạng 1: Nhận biết số nguyên tố, hợp số:</vt:lpstr>
      <vt:lpstr>Dạng 2: Xác định số nguyên tố, hợp số thỏa mãn điều kiện cho trước </vt:lpstr>
      <vt:lpstr>PowerPoint Presentation</vt:lpstr>
      <vt:lpstr>Dạng 3: Tìm các ước nguyên tố của một số cho trước </vt:lpstr>
      <vt:lpstr> Dạng 4: Tìm một số biết các ước nguyên tố của nó Bài tập 5 SGK trang 42 Hãy viết 3 số: a) Chỉ có ước nguyên tố là 2 b) Chỉ có ước nguyên tố là 5 </vt:lpstr>
      <vt:lpstr>Dạng 5: Bài toán thực tế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DELL</cp:lastModifiedBy>
  <cp:revision>41</cp:revision>
  <dcterms:created xsi:type="dcterms:W3CDTF">2021-07-14T10:42:15Z</dcterms:created>
  <dcterms:modified xsi:type="dcterms:W3CDTF">2023-10-20T03:08:39Z</dcterms:modified>
</cp:coreProperties>
</file>