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mp4" ContentType="vide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27"/>
  </p:notesMasterIdLst>
  <p:sldIdLst>
    <p:sldId id="258" r:id="rId6"/>
    <p:sldId id="264" r:id="rId7"/>
    <p:sldId id="290" r:id="rId8"/>
    <p:sldId id="289" r:id="rId9"/>
    <p:sldId id="291" r:id="rId10"/>
    <p:sldId id="293" r:id="rId11"/>
    <p:sldId id="292" r:id="rId12"/>
    <p:sldId id="294" r:id="rId13"/>
    <p:sldId id="296" r:id="rId14"/>
    <p:sldId id="260" r:id="rId15"/>
    <p:sldId id="261" r:id="rId16"/>
    <p:sldId id="262" r:id="rId17"/>
    <p:sldId id="263" r:id="rId18"/>
    <p:sldId id="297" r:id="rId19"/>
    <p:sldId id="265" r:id="rId20"/>
    <p:sldId id="266" r:id="rId21"/>
    <p:sldId id="267" r:id="rId22"/>
    <p:sldId id="268" r:id="rId23"/>
    <p:sldId id="269" r:id="rId24"/>
    <p:sldId id="270" r:id="rId25"/>
    <p:sldId id="2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15142A"/>
    <a:srgbClr val="FAED3B"/>
    <a:srgbClr val="70AD47"/>
    <a:srgbClr val="A7FDFF"/>
    <a:srgbClr val="3CDFE6"/>
    <a:srgbClr val="0C0D0E"/>
    <a:srgbClr val="1F4E79"/>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varScale="1">
        <p:scale>
          <a:sx n="96" d="100"/>
          <a:sy n="96" d="100"/>
        </p:scale>
        <p:origin x="-143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25/10/2023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6</a:t>
            </a:fld>
            <a:endParaRPr lang="en-US"/>
          </a:p>
        </p:txBody>
      </p:sp>
    </p:spTree>
    <p:extLst>
      <p:ext uri="{BB962C8B-B14F-4D97-AF65-F5344CB8AC3E}">
        <p14:creationId xmlns:p14="http://schemas.microsoft.com/office/powerpoint/2010/main" val="326315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302201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44988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 xmlns:a16="http://schemas.microsoft.com/office/drawing/2014/main" id="{090BD791-4F7C-45DC-92A5-4B43725822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 xmlns:a16="http://schemas.microsoft.com/office/drawing/2014/main" id="{8584D89C-4BCF-47E3-A400-33C77AA475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 xmlns:a16="http://schemas.microsoft.com/office/drawing/2014/main" id="{0AD658B3-6730-4A9B-8104-45708706BA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84D8A95-436B-4F5E-B2C5-38AFEB2BA50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89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 xmlns:a16="http://schemas.microsoft.com/office/drawing/2014/main" id="{F893CC83-7CC2-4543-88B8-DEF82070F9B7}"/>
              </a:ext>
            </a:extLst>
          </p:cNvPr>
          <p:cNvGrpSpPr>
            <a:grpSpLocks/>
          </p:cNvGrpSpPr>
          <p:nvPr/>
        </p:nvGrpSpPr>
        <p:grpSpPr bwMode="auto">
          <a:xfrm>
            <a:off x="2211917" y="1600200"/>
            <a:ext cx="9116483" cy="3200400"/>
            <a:chOff x="1045" y="1008"/>
            <a:chExt cx="4307" cy="2016"/>
          </a:xfrm>
        </p:grpSpPr>
        <p:sp>
          <p:nvSpPr>
            <p:cNvPr id="5" name="Oval 3">
              <a:extLst>
                <a:ext uri="{FF2B5EF4-FFF2-40B4-BE49-F238E27FC236}">
                  <a16:creationId xmlns="" xmlns:a16="http://schemas.microsoft.com/office/drawing/2014/main" id="{17A51A72-8FE7-49F1-BE25-BFAFCAE396C0}"/>
                </a:ext>
              </a:extLst>
            </p:cNvPr>
            <p:cNvSpPr>
              <a:spLocks noChangeArrowheads="1"/>
            </p:cNvSpPr>
            <p:nvPr/>
          </p:nvSpPr>
          <p:spPr bwMode="hidden">
            <a:xfrm flipH="1">
              <a:off x="4392"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6" name="Oval 4">
              <a:extLst>
                <a:ext uri="{FF2B5EF4-FFF2-40B4-BE49-F238E27FC236}">
                  <a16:creationId xmlns="" xmlns:a16="http://schemas.microsoft.com/office/drawing/2014/main" id="{FD109544-D024-4889-91A6-D3E8C55EF7F1}"/>
                </a:ext>
              </a:extLst>
            </p:cNvPr>
            <p:cNvSpPr>
              <a:spLocks noChangeArrowheads="1"/>
            </p:cNvSpPr>
            <p:nvPr/>
          </p:nvSpPr>
          <p:spPr bwMode="hidden">
            <a:xfrm flipH="1">
              <a:off x="3264"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7" name="Oval 5">
              <a:extLst>
                <a:ext uri="{FF2B5EF4-FFF2-40B4-BE49-F238E27FC236}">
                  <a16:creationId xmlns="" xmlns:a16="http://schemas.microsoft.com/office/drawing/2014/main" id="{AA9DA293-7897-481A-B989-5255C230F329}"/>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8" name="Oval 6">
              <a:extLst>
                <a:ext uri="{FF2B5EF4-FFF2-40B4-BE49-F238E27FC236}">
                  <a16:creationId xmlns="" xmlns:a16="http://schemas.microsoft.com/office/drawing/2014/main" id="{A976B718-D30A-409C-80BA-5D8409F9C2FB}"/>
                </a:ext>
              </a:extLst>
            </p:cNvPr>
            <p:cNvSpPr>
              <a:spLocks noChangeArrowheads="1"/>
            </p:cNvSpPr>
            <p:nvPr/>
          </p:nvSpPr>
          <p:spPr bwMode="hidden">
            <a:xfrm flipH="1">
              <a:off x="2136" y="2064"/>
              <a:ext cx="960" cy="960"/>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9" name="Oval 7">
              <a:extLst>
                <a:ext uri="{FF2B5EF4-FFF2-40B4-BE49-F238E27FC236}">
                  <a16:creationId xmlns="" xmlns:a16="http://schemas.microsoft.com/office/drawing/2014/main" id="{B6D6D509-39BD-4739-855F-0769A766EB23}"/>
                </a:ext>
              </a:extLst>
            </p:cNvPr>
            <p:cNvSpPr>
              <a:spLocks noChangeArrowheads="1"/>
            </p:cNvSpPr>
            <p:nvPr/>
          </p:nvSpPr>
          <p:spPr bwMode="hidden">
            <a:xfrm flipH="1">
              <a:off x="1045" y="2064"/>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 name="Oval 8">
              <a:extLst>
                <a:ext uri="{FF2B5EF4-FFF2-40B4-BE49-F238E27FC236}">
                  <a16:creationId xmlns="" xmlns:a16="http://schemas.microsoft.com/office/drawing/2014/main" id="{50C6C12F-5B08-45B0-BF32-B1EE5B9B7647}"/>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sp>
        <p:nvSpPr>
          <p:cNvPr id="310284" name="Rectangle 12"/>
          <p:cNvSpPr>
            <a:spLocks noGrp="1" noChangeArrowheads="1"/>
          </p:cNvSpPr>
          <p:nvPr>
            <p:ph type="ctrTitle"/>
          </p:nvPr>
        </p:nvSpPr>
        <p:spPr>
          <a:xfrm>
            <a:off x="914400" y="1219201"/>
            <a:ext cx="10363200" cy="1933575"/>
          </a:xfrm>
        </p:spPr>
        <p:txBody>
          <a:bodyPr anchor="b"/>
          <a:lstStyle>
            <a:lvl1pPr algn="r">
              <a:defRPr sz="4400"/>
            </a:lvl1pPr>
          </a:lstStyle>
          <a:p>
            <a:r>
              <a:rPr lang="en-US"/>
              <a:t>Click to edit Master title style</a:t>
            </a:r>
          </a:p>
        </p:txBody>
      </p:sp>
      <p:sp>
        <p:nvSpPr>
          <p:cNvPr id="310285"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a:extLst>
              <a:ext uri="{FF2B5EF4-FFF2-40B4-BE49-F238E27FC236}">
                <a16:creationId xmlns="" xmlns:a16="http://schemas.microsoft.com/office/drawing/2014/main" id="{14D174F5-EC2E-442A-A78F-FEB930F8FC4D}"/>
              </a:ext>
            </a:extLst>
          </p:cNvPr>
          <p:cNvSpPr>
            <a:spLocks noGrp="1" noChangeArrowheads="1"/>
          </p:cNvSpPr>
          <p:nvPr>
            <p:ph type="dt" sz="half" idx="10"/>
          </p:nvPr>
        </p:nvSpPr>
        <p:spPr/>
        <p:txBody>
          <a:bodyPr/>
          <a:lstStyle>
            <a:lvl1pPr>
              <a:defRPr/>
            </a:lvl1pPr>
          </a:lstStyle>
          <a:p>
            <a:pPr>
              <a:defRPr/>
            </a:pPr>
            <a:endParaRPr lang="en-US"/>
          </a:p>
        </p:txBody>
      </p:sp>
      <p:sp>
        <p:nvSpPr>
          <p:cNvPr id="12" name="Rectangle 10">
            <a:extLst>
              <a:ext uri="{FF2B5EF4-FFF2-40B4-BE49-F238E27FC236}">
                <a16:creationId xmlns="" xmlns:a16="http://schemas.microsoft.com/office/drawing/2014/main" id="{446CF636-DDA4-49FA-ADCC-A15EE148BC78}"/>
              </a:ext>
            </a:extLst>
          </p:cNvPr>
          <p:cNvSpPr>
            <a:spLocks noGrp="1" noChangeArrowheads="1"/>
          </p:cNvSpPr>
          <p:nvPr>
            <p:ph type="ftr" sz="quarter" idx="11"/>
          </p:nvPr>
        </p:nvSpPr>
        <p:spPr/>
        <p:txBody>
          <a:bodyPr/>
          <a:lstStyle>
            <a:lvl1pPr>
              <a:defRPr/>
            </a:lvl1pPr>
          </a:lstStyle>
          <a:p>
            <a:pPr>
              <a:defRPr/>
            </a:pPr>
            <a:endParaRPr lang="en-US"/>
          </a:p>
        </p:txBody>
      </p:sp>
      <p:sp>
        <p:nvSpPr>
          <p:cNvPr id="13" name="Rectangle 11">
            <a:extLst>
              <a:ext uri="{FF2B5EF4-FFF2-40B4-BE49-F238E27FC236}">
                <a16:creationId xmlns="" xmlns:a16="http://schemas.microsoft.com/office/drawing/2014/main" id="{C9D69BC0-3F2E-4EB1-959F-0F9421A6CDE1}"/>
              </a:ext>
            </a:extLst>
          </p:cNvPr>
          <p:cNvSpPr>
            <a:spLocks noGrp="1" noChangeArrowheads="1"/>
          </p:cNvSpPr>
          <p:nvPr>
            <p:ph type="sldNum" sz="quarter" idx="12"/>
          </p:nvPr>
        </p:nvSpPr>
        <p:spPr/>
        <p:txBody>
          <a:bodyPr/>
          <a:lstStyle>
            <a:lvl1pPr>
              <a:defRPr/>
            </a:lvl1pPr>
          </a:lstStyle>
          <a:p>
            <a:fld id="{11E47BF4-D8AA-4DB6-8C01-F4FFF4436CB4}" type="slidenum">
              <a:rPr lang="en-US" altLang="en-US"/>
              <a:pPr/>
              <a:t>‹#›</a:t>
            </a:fld>
            <a:endParaRPr lang="en-US" altLang="en-US"/>
          </a:p>
        </p:txBody>
      </p:sp>
    </p:spTree>
    <p:extLst>
      <p:ext uri="{BB962C8B-B14F-4D97-AF65-F5344CB8AC3E}">
        <p14:creationId xmlns:p14="http://schemas.microsoft.com/office/powerpoint/2010/main" val="1414967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 xmlns:a16="http://schemas.microsoft.com/office/drawing/2014/main" id="{1300CFE5-ADE7-48BF-9A79-A9417FD05A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 xmlns:a16="http://schemas.microsoft.com/office/drawing/2014/main" id="{FF39BC6C-556E-4577-93D2-3AFBC98E06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 xmlns:a16="http://schemas.microsoft.com/office/drawing/2014/main" id="{B571B621-78D4-4BCC-8C77-EDD480D82365}"/>
              </a:ext>
            </a:extLst>
          </p:cNvPr>
          <p:cNvSpPr>
            <a:spLocks noGrp="1" noChangeArrowheads="1"/>
          </p:cNvSpPr>
          <p:nvPr>
            <p:ph type="sldNum" sz="quarter" idx="12"/>
          </p:nvPr>
        </p:nvSpPr>
        <p:spPr>
          <a:ln/>
        </p:spPr>
        <p:txBody>
          <a:bodyPr/>
          <a:lstStyle>
            <a:lvl1pPr>
              <a:defRPr/>
            </a:lvl1pPr>
          </a:lstStyle>
          <a:p>
            <a:fld id="{5792E99F-4C23-4CF1-A571-00B8138F034B}" type="slidenum">
              <a:rPr lang="en-US" altLang="en-US"/>
              <a:pPr/>
              <a:t>‹#›</a:t>
            </a:fld>
            <a:endParaRPr lang="en-US" altLang="en-US"/>
          </a:p>
        </p:txBody>
      </p:sp>
    </p:spTree>
    <p:extLst>
      <p:ext uri="{BB962C8B-B14F-4D97-AF65-F5344CB8AC3E}">
        <p14:creationId xmlns:p14="http://schemas.microsoft.com/office/powerpoint/2010/main" val="341974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 xmlns:a16="http://schemas.microsoft.com/office/drawing/2014/main" id="{6CA92A66-64A4-43B3-9C51-6B0B2D5DE1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 xmlns:a16="http://schemas.microsoft.com/office/drawing/2014/main" id="{E548CB2D-51A3-40DE-AEB7-94A29494EC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 xmlns:a16="http://schemas.microsoft.com/office/drawing/2014/main" id="{9CB43A87-675E-43F7-AF59-0D095A316A25}"/>
              </a:ext>
            </a:extLst>
          </p:cNvPr>
          <p:cNvSpPr>
            <a:spLocks noGrp="1" noChangeArrowheads="1"/>
          </p:cNvSpPr>
          <p:nvPr>
            <p:ph type="sldNum" sz="quarter" idx="12"/>
          </p:nvPr>
        </p:nvSpPr>
        <p:spPr>
          <a:ln/>
        </p:spPr>
        <p:txBody>
          <a:bodyPr/>
          <a:lstStyle>
            <a:lvl1pPr>
              <a:defRPr/>
            </a:lvl1pPr>
          </a:lstStyle>
          <a:p>
            <a:fld id="{A6322DC0-EDBD-47C5-A99E-2FB651C28B46}" type="slidenum">
              <a:rPr lang="en-US" altLang="en-US"/>
              <a:pPr/>
              <a:t>‹#›</a:t>
            </a:fld>
            <a:endParaRPr lang="en-US" altLang="en-US"/>
          </a:p>
        </p:txBody>
      </p:sp>
    </p:spTree>
    <p:extLst>
      <p:ext uri="{BB962C8B-B14F-4D97-AF65-F5344CB8AC3E}">
        <p14:creationId xmlns:p14="http://schemas.microsoft.com/office/powerpoint/2010/main" val="1118608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 xmlns:a16="http://schemas.microsoft.com/office/drawing/2014/main" id="{13536F3E-F0D7-4CED-BF52-AC986EB0CF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 xmlns:a16="http://schemas.microsoft.com/office/drawing/2014/main" id="{DD5594A9-E231-4FE8-B9AE-6AA0AD6EF7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 xmlns:a16="http://schemas.microsoft.com/office/drawing/2014/main" id="{E4F79A12-C11F-4B88-B704-93CE4A1C5BA9}"/>
              </a:ext>
            </a:extLst>
          </p:cNvPr>
          <p:cNvSpPr>
            <a:spLocks noGrp="1" noChangeArrowheads="1"/>
          </p:cNvSpPr>
          <p:nvPr>
            <p:ph type="sldNum" sz="quarter" idx="12"/>
          </p:nvPr>
        </p:nvSpPr>
        <p:spPr>
          <a:ln/>
        </p:spPr>
        <p:txBody>
          <a:bodyPr/>
          <a:lstStyle>
            <a:lvl1pPr>
              <a:defRPr/>
            </a:lvl1pPr>
          </a:lstStyle>
          <a:p>
            <a:fld id="{7116957F-653D-48AA-ACDD-CBB809C4C06B}" type="slidenum">
              <a:rPr lang="en-US" altLang="en-US"/>
              <a:pPr/>
              <a:t>‹#›</a:t>
            </a:fld>
            <a:endParaRPr lang="en-US" altLang="en-US"/>
          </a:p>
        </p:txBody>
      </p:sp>
    </p:spTree>
    <p:extLst>
      <p:ext uri="{BB962C8B-B14F-4D97-AF65-F5344CB8AC3E}">
        <p14:creationId xmlns:p14="http://schemas.microsoft.com/office/powerpoint/2010/main" val="783732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 xmlns:a16="http://schemas.microsoft.com/office/drawing/2014/main" id="{61111F99-6CF3-46AC-BBBB-11DA03430CC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
            <a:extLst>
              <a:ext uri="{FF2B5EF4-FFF2-40B4-BE49-F238E27FC236}">
                <a16:creationId xmlns="" xmlns:a16="http://schemas.microsoft.com/office/drawing/2014/main" id="{DB3F79C0-4921-48BD-A070-2E4A19ABE9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 xmlns:a16="http://schemas.microsoft.com/office/drawing/2014/main" id="{AFCD5CC1-A1C6-4056-84E7-341F67178A38}"/>
              </a:ext>
            </a:extLst>
          </p:cNvPr>
          <p:cNvSpPr>
            <a:spLocks noGrp="1" noChangeArrowheads="1"/>
          </p:cNvSpPr>
          <p:nvPr>
            <p:ph type="sldNum" sz="quarter" idx="12"/>
          </p:nvPr>
        </p:nvSpPr>
        <p:spPr>
          <a:ln/>
        </p:spPr>
        <p:txBody>
          <a:bodyPr/>
          <a:lstStyle>
            <a:lvl1pPr>
              <a:defRPr/>
            </a:lvl1pPr>
          </a:lstStyle>
          <a:p>
            <a:fld id="{9ABD7DA3-E743-4EB5-A37D-A75C4BD0F50B}" type="slidenum">
              <a:rPr lang="en-US" altLang="en-US"/>
              <a:pPr/>
              <a:t>‹#›</a:t>
            </a:fld>
            <a:endParaRPr lang="en-US" altLang="en-US"/>
          </a:p>
        </p:txBody>
      </p:sp>
    </p:spTree>
    <p:extLst>
      <p:ext uri="{BB962C8B-B14F-4D97-AF65-F5344CB8AC3E}">
        <p14:creationId xmlns:p14="http://schemas.microsoft.com/office/powerpoint/2010/main" val="2936209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 xmlns:a16="http://schemas.microsoft.com/office/drawing/2014/main" id="{782222D5-07EF-4FC4-9F4E-F00D6480603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 xmlns:a16="http://schemas.microsoft.com/office/drawing/2014/main" id="{DFD8374B-6D0A-4F38-B71C-399EA5EA56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 xmlns:a16="http://schemas.microsoft.com/office/drawing/2014/main" id="{21C74E22-5010-4234-A880-9C9848217427}"/>
              </a:ext>
            </a:extLst>
          </p:cNvPr>
          <p:cNvSpPr>
            <a:spLocks noGrp="1" noChangeArrowheads="1"/>
          </p:cNvSpPr>
          <p:nvPr>
            <p:ph type="sldNum" sz="quarter" idx="12"/>
          </p:nvPr>
        </p:nvSpPr>
        <p:spPr>
          <a:ln/>
        </p:spPr>
        <p:txBody>
          <a:bodyPr/>
          <a:lstStyle>
            <a:lvl1pPr>
              <a:defRPr/>
            </a:lvl1pPr>
          </a:lstStyle>
          <a:p>
            <a:fld id="{11F3E976-4EE9-4392-BCAA-258B00C542F3}" type="slidenum">
              <a:rPr lang="en-US" altLang="en-US"/>
              <a:pPr/>
              <a:t>‹#›</a:t>
            </a:fld>
            <a:endParaRPr lang="en-US" altLang="en-US"/>
          </a:p>
        </p:txBody>
      </p:sp>
    </p:spTree>
    <p:extLst>
      <p:ext uri="{BB962C8B-B14F-4D97-AF65-F5344CB8AC3E}">
        <p14:creationId xmlns:p14="http://schemas.microsoft.com/office/powerpoint/2010/main" val="550412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 xmlns:a16="http://schemas.microsoft.com/office/drawing/2014/main" id="{934918D1-74D6-42A5-AC68-BD97E9CD291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
            <a:extLst>
              <a:ext uri="{FF2B5EF4-FFF2-40B4-BE49-F238E27FC236}">
                <a16:creationId xmlns="" xmlns:a16="http://schemas.microsoft.com/office/drawing/2014/main" id="{8EE4266E-527E-4DA1-BDB3-115EC7545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
            <a:extLst>
              <a:ext uri="{FF2B5EF4-FFF2-40B4-BE49-F238E27FC236}">
                <a16:creationId xmlns="" xmlns:a16="http://schemas.microsoft.com/office/drawing/2014/main" id="{3808165A-EEB6-4F37-82C1-383B956C6AAB}"/>
              </a:ext>
            </a:extLst>
          </p:cNvPr>
          <p:cNvSpPr>
            <a:spLocks noGrp="1" noChangeArrowheads="1"/>
          </p:cNvSpPr>
          <p:nvPr>
            <p:ph type="sldNum" sz="quarter" idx="12"/>
          </p:nvPr>
        </p:nvSpPr>
        <p:spPr>
          <a:ln/>
        </p:spPr>
        <p:txBody>
          <a:bodyPr/>
          <a:lstStyle>
            <a:lvl1pPr>
              <a:defRPr/>
            </a:lvl1pPr>
          </a:lstStyle>
          <a:p>
            <a:fld id="{DEA7DED8-05F1-4DC5-836A-D675FD6C6EED}" type="slidenum">
              <a:rPr lang="en-US" altLang="en-US"/>
              <a:pPr/>
              <a:t>‹#›</a:t>
            </a:fld>
            <a:endParaRPr lang="en-US" altLang="en-US"/>
          </a:p>
        </p:txBody>
      </p:sp>
    </p:spTree>
    <p:extLst>
      <p:ext uri="{BB962C8B-B14F-4D97-AF65-F5344CB8AC3E}">
        <p14:creationId xmlns:p14="http://schemas.microsoft.com/office/powerpoint/2010/main" val="1651036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 xmlns:a16="http://schemas.microsoft.com/office/drawing/2014/main" id="{7BA8F057-FB28-48C3-93E5-A6E6674AE7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 xmlns:a16="http://schemas.microsoft.com/office/drawing/2014/main" id="{6225C40E-6813-429F-BEB3-E4DEAFEBA4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 xmlns:a16="http://schemas.microsoft.com/office/drawing/2014/main" id="{3F89BC7D-F857-48E7-9B56-0351E05C03FE}"/>
              </a:ext>
            </a:extLst>
          </p:cNvPr>
          <p:cNvSpPr>
            <a:spLocks noGrp="1" noChangeArrowheads="1"/>
          </p:cNvSpPr>
          <p:nvPr>
            <p:ph type="sldNum" sz="quarter" idx="12"/>
          </p:nvPr>
        </p:nvSpPr>
        <p:spPr>
          <a:ln/>
        </p:spPr>
        <p:txBody>
          <a:bodyPr/>
          <a:lstStyle>
            <a:lvl1pPr>
              <a:defRPr/>
            </a:lvl1pPr>
          </a:lstStyle>
          <a:p>
            <a:fld id="{424AF278-E553-4EA6-A4C3-5B37258F1BBC}" type="slidenum">
              <a:rPr lang="en-US" altLang="en-US"/>
              <a:pPr/>
              <a:t>‹#›</a:t>
            </a:fld>
            <a:endParaRPr lang="en-US" altLang="en-US"/>
          </a:p>
        </p:txBody>
      </p:sp>
    </p:spTree>
    <p:extLst>
      <p:ext uri="{BB962C8B-B14F-4D97-AF65-F5344CB8AC3E}">
        <p14:creationId xmlns:p14="http://schemas.microsoft.com/office/powerpoint/2010/main" val="2823796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 xmlns:a16="http://schemas.microsoft.com/office/drawing/2014/main" id="{4000F5F6-F138-43C4-B245-C79E08B446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 xmlns:a16="http://schemas.microsoft.com/office/drawing/2014/main" id="{DA7D3940-56A8-4238-9771-70A293B12A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 xmlns:a16="http://schemas.microsoft.com/office/drawing/2014/main" id="{4AF60C38-121C-44CF-AA08-76C4CD95C467}"/>
              </a:ext>
            </a:extLst>
          </p:cNvPr>
          <p:cNvSpPr>
            <a:spLocks noGrp="1" noChangeArrowheads="1"/>
          </p:cNvSpPr>
          <p:nvPr>
            <p:ph type="sldNum" sz="quarter" idx="12"/>
          </p:nvPr>
        </p:nvSpPr>
        <p:spPr>
          <a:ln/>
        </p:spPr>
        <p:txBody>
          <a:bodyPr/>
          <a:lstStyle>
            <a:lvl1pPr>
              <a:defRPr/>
            </a:lvl1pPr>
          </a:lstStyle>
          <a:p>
            <a:fld id="{8B5A7381-B78B-41A4-926F-51CDC6F3D1D8}" type="slidenum">
              <a:rPr lang="en-US" altLang="en-US"/>
              <a:pPr/>
              <a:t>‹#›</a:t>
            </a:fld>
            <a:endParaRPr lang="en-US" altLang="en-US"/>
          </a:p>
        </p:txBody>
      </p:sp>
    </p:spTree>
    <p:extLst>
      <p:ext uri="{BB962C8B-B14F-4D97-AF65-F5344CB8AC3E}">
        <p14:creationId xmlns:p14="http://schemas.microsoft.com/office/powerpoint/2010/main" val="1001655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 xmlns:a16="http://schemas.microsoft.com/office/drawing/2014/main" id="{787F5553-FAB8-4C8E-A9DA-FD20072A19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 xmlns:a16="http://schemas.microsoft.com/office/drawing/2014/main" id="{0440D570-DEAA-471A-8DF5-257CC465B5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 xmlns:a16="http://schemas.microsoft.com/office/drawing/2014/main" id="{2A05EA45-E7FD-4BD7-AA3D-C0DD9A2DF12E}"/>
              </a:ext>
            </a:extLst>
          </p:cNvPr>
          <p:cNvSpPr>
            <a:spLocks noGrp="1" noChangeArrowheads="1"/>
          </p:cNvSpPr>
          <p:nvPr>
            <p:ph type="sldNum" sz="quarter" idx="12"/>
          </p:nvPr>
        </p:nvSpPr>
        <p:spPr>
          <a:ln/>
        </p:spPr>
        <p:txBody>
          <a:bodyPr/>
          <a:lstStyle>
            <a:lvl1pPr>
              <a:defRPr/>
            </a:lvl1pPr>
          </a:lstStyle>
          <a:p>
            <a:fld id="{33A7F7BB-A722-4E25-A0D3-4D0320C3EF0A}" type="slidenum">
              <a:rPr lang="en-US" altLang="en-US"/>
              <a:pPr/>
              <a:t>‹#›</a:t>
            </a:fld>
            <a:endParaRPr lang="en-US" altLang="en-US"/>
          </a:p>
        </p:txBody>
      </p:sp>
    </p:spTree>
    <p:extLst>
      <p:ext uri="{BB962C8B-B14F-4D97-AF65-F5344CB8AC3E}">
        <p14:creationId xmlns:p14="http://schemas.microsoft.com/office/powerpoint/2010/main" val="227044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 xmlns:a16="http://schemas.microsoft.com/office/drawing/2014/main" id="{4E9F729F-E066-445C-99AB-5E001DD792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 xmlns:a16="http://schemas.microsoft.com/office/drawing/2014/main" id="{F1842105-1DC8-49F8-9679-EFF75F2557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 xmlns:a16="http://schemas.microsoft.com/office/drawing/2014/main" id="{6201D8EA-CF53-4134-8869-0618102B8D9C}"/>
              </a:ext>
            </a:extLst>
          </p:cNvPr>
          <p:cNvSpPr>
            <a:spLocks noGrp="1" noChangeArrowheads="1"/>
          </p:cNvSpPr>
          <p:nvPr>
            <p:ph type="sldNum" sz="quarter" idx="12"/>
          </p:nvPr>
        </p:nvSpPr>
        <p:spPr>
          <a:ln/>
        </p:spPr>
        <p:txBody>
          <a:bodyPr/>
          <a:lstStyle>
            <a:lvl1pPr>
              <a:defRPr/>
            </a:lvl1pPr>
          </a:lstStyle>
          <a:p>
            <a:fld id="{9414DA33-8D11-4FDB-9EF4-55DC4E0B73C1}" type="slidenum">
              <a:rPr lang="en-US" altLang="en-US"/>
              <a:pPr/>
              <a:t>‹#›</a:t>
            </a:fld>
            <a:endParaRPr lang="en-US" altLang="en-US"/>
          </a:p>
        </p:txBody>
      </p:sp>
    </p:spTree>
    <p:extLst>
      <p:ext uri="{BB962C8B-B14F-4D97-AF65-F5344CB8AC3E}">
        <p14:creationId xmlns:p14="http://schemas.microsoft.com/office/powerpoint/2010/main" val="821742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pPr lvl="0"/>
            <a:endParaRPr lang="en-US" noProof="0"/>
          </a:p>
        </p:txBody>
      </p:sp>
      <p:sp>
        <p:nvSpPr>
          <p:cNvPr id="4" name="Rectangle 9">
            <a:extLst>
              <a:ext uri="{FF2B5EF4-FFF2-40B4-BE49-F238E27FC236}">
                <a16:creationId xmlns="" xmlns:a16="http://schemas.microsoft.com/office/drawing/2014/main" id="{5AE94965-9A42-44F5-8A56-41AFF712F7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 xmlns:a16="http://schemas.microsoft.com/office/drawing/2014/main" id="{9FCEFDF7-9275-4361-AE89-F22B64B210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 xmlns:a16="http://schemas.microsoft.com/office/drawing/2014/main" id="{0431687A-ED84-4881-8878-97F42E8B39D2}"/>
              </a:ext>
            </a:extLst>
          </p:cNvPr>
          <p:cNvSpPr>
            <a:spLocks noGrp="1" noChangeArrowheads="1"/>
          </p:cNvSpPr>
          <p:nvPr>
            <p:ph type="sldNum" sz="quarter" idx="12"/>
          </p:nvPr>
        </p:nvSpPr>
        <p:spPr>
          <a:ln/>
        </p:spPr>
        <p:txBody>
          <a:bodyPr/>
          <a:lstStyle>
            <a:lvl1pPr>
              <a:defRPr/>
            </a:lvl1pPr>
          </a:lstStyle>
          <a:p>
            <a:fld id="{60CD5BD1-70DF-481F-B0D3-B265320F1C34}" type="slidenum">
              <a:rPr lang="en-US" altLang="en-US"/>
              <a:pPr/>
              <a:t>‹#›</a:t>
            </a:fld>
            <a:endParaRPr lang="en-US" altLang="en-US"/>
          </a:p>
        </p:txBody>
      </p:sp>
    </p:spTree>
    <p:extLst>
      <p:ext uri="{BB962C8B-B14F-4D97-AF65-F5344CB8AC3E}">
        <p14:creationId xmlns:p14="http://schemas.microsoft.com/office/powerpoint/2010/main" val="126190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25/10/2023</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 xmlns:a16="http://schemas.microsoft.com/office/drawing/2014/main" id="{DC19F249-0197-4478-90CF-D78E0E0280A3}"/>
              </a:ext>
            </a:extLst>
          </p:cNvPr>
          <p:cNvGrpSpPr>
            <a:grpSpLocks/>
          </p:cNvGrpSpPr>
          <p:nvPr/>
        </p:nvGrpSpPr>
        <p:grpSpPr bwMode="auto">
          <a:xfrm>
            <a:off x="1428752" y="304800"/>
            <a:ext cx="10153649" cy="1106488"/>
            <a:chOff x="675" y="192"/>
            <a:chExt cx="4797" cy="697"/>
          </a:xfrm>
        </p:grpSpPr>
        <p:sp>
          <p:nvSpPr>
            <p:cNvPr id="1032" name="Oval 3">
              <a:extLst>
                <a:ext uri="{FF2B5EF4-FFF2-40B4-BE49-F238E27FC236}">
                  <a16:creationId xmlns="" xmlns:a16="http://schemas.microsoft.com/office/drawing/2014/main" id="{CD435BA5-186C-4B08-8A27-C5AE760AD4FB}"/>
                </a:ext>
              </a:extLst>
            </p:cNvPr>
            <p:cNvSpPr>
              <a:spLocks noChangeArrowheads="1"/>
            </p:cNvSpPr>
            <p:nvPr/>
          </p:nvSpPr>
          <p:spPr bwMode="hidden">
            <a:xfrm flipH="1">
              <a:off x="3067" y="192"/>
              <a:ext cx="696"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3" name="Oval 4">
              <a:extLst>
                <a:ext uri="{FF2B5EF4-FFF2-40B4-BE49-F238E27FC236}">
                  <a16:creationId xmlns="" xmlns:a16="http://schemas.microsoft.com/office/drawing/2014/main" id="{94BA9DE0-FFFF-4869-83FC-C434F364FEA7}"/>
                </a:ext>
              </a:extLst>
            </p:cNvPr>
            <p:cNvSpPr>
              <a:spLocks noChangeArrowheads="1"/>
            </p:cNvSpPr>
            <p:nvPr/>
          </p:nvSpPr>
          <p:spPr bwMode="hidden">
            <a:xfrm flipH="1">
              <a:off x="4777" y="192"/>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4" name="Oval 5">
              <a:extLst>
                <a:ext uri="{FF2B5EF4-FFF2-40B4-BE49-F238E27FC236}">
                  <a16:creationId xmlns="" xmlns:a16="http://schemas.microsoft.com/office/drawing/2014/main" id="{AC5DC1E2-0F8A-4B66-A238-9AD8D0ED085F}"/>
                </a:ext>
              </a:extLst>
            </p:cNvPr>
            <p:cNvSpPr>
              <a:spLocks noChangeArrowheads="1"/>
            </p:cNvSpPr>
            <p:nvPr/>
          </p:nvSpPr>
          <p:spPr bwMode="hidden">
            <a:xfrm flipH="1">
              <a:off x="675" y="193"/>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5" name="Oval 6">
              <a:extLst>
                <a:ext uri="{FF2B5EF4-FFF2-40B4-BE49-F238E27FC236}">
                  <a16:creationId xmlns="" xmlns:a16="http://schemas.microsoft.com/office/drawing/2014/main" id="{0217BB78-FE0B-403F-85F5-8394E625DE05}"/>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6" name="Oval 7">
              <a:extLst>
                <a:ext uri="{FF2B5EF4-FFF2-40B4-BE49-F238E27FC236}">
                  <a16:creationId xmlns="" xmlns:a16="http://schemas.microsoft.com/office/drawing/2014/main" id="{9131EA18-E669-4AEB-B2A4-3FCB74F1C197}"/>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sp>
        <p:nvSpPr>
          <p:cNvPr id="1027" name="Rectangle 8">
            <a:extLst>
              <a:ext uri="{FF2B5EF4-FFF2-40B4-BE49-F238E27FC236}">
                <a16:creationId xmlns="" xmlns:a16="http://schemas.microsoft.com/office/drawing/2014/main" id="{65B49153-0E5D-4AF4-9812-7F59EBAF5F05}"/>
              </a:ext>
            </a:extLst>
          </p:cNvPr>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9257" name="Rectangle 9">
            <a:extLst>
              <a:ext uri="{FF2B5EF4-FFF2-40B4-BE49-F238E27FC236}">
                <a16:creationId xmlns="" xmlns:a16="http://schemas.microsoft.com/office/drawing/2014/main" id="{FFDAA1D5-FF45-4694-9038-134C8B8C25C2}"/>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309258" name="Rectangle 10">
            <a:extLst>
              <a:ext uri="{FF2B5EF4-FFF2-40B4-BE49-F238E27FC236}">
                <a16:creationId xmlns="" xmlns:a16="http://schemas.microsoft.com/office/drawing/2014/main" id="{E4B4787A-DFBA-496D-84B3-ECD41BCA581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itchFamily="34" charset="0"/>
              </a:defRPr>
            </a:lvl1pPr>
          </a:lstStyle>
          <a:p>
            <a:pPr>
              <a:defRPr/>
            </a:pPr>
            <a:endParaRPr lang="en-US"/>
          </a:p>
        </p:txBody>
      </p:sp>
      <p:sp>
        <p:nvSpPr>
          <p:cNvPr id="309259" name="Rectangle 11">
            <a:extLst>
              <a:ext uri="{FF2B5EF4-FFF2-40B4-BE49-F238E27FC236}">
                <a16:creationId xmlns="" xmlns:a16="http://schemas.microsoft.com/office/drawing/2014/main" id="{4091DACD-EC63-45D7-BCA6-B02759736452}"/>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FA63C650-2E80-4870-AA24-D4A4054C506B}" type="slidenum">
              <a:rPr lang="en-US" altLang="en-US"/>
              <a:pPr/>
              <a:t>‹#›</a:t>
            </a:fld>
            <a:endParaRPr lang="en-US" altLang="en-US"/>
          </a:p>
        </p:txBody>
      </p:sp>
      <p:sp>
        <p:nvSpPr>
          <p:cNvPr id="1031" name="Rectangle 12">
            <a:extLst>
              <a:ext uri="{FF2B5EF4-FFF2-40B4-BE49-F238E27FC236}">
                <a16:creationId xmlns="" xmlns:a16="http://schemas.microsoft.com/office/drawing/2014/main" id="{5FFEB4FD-E22A-4C2B-BEF8-9215D34A301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405027766"/>
      </p:ext>
    </p:extLst>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Arial" pitchFamily="34" charset="0"/>
        </a:defRPr>
      </a:lvl6pPr>
      <a:lvl7pPr marL="914400" algn="l" rtl="0" fontAlgn="base">
        <a:spcBef>
          <a:spcPct val="0"/>
        </a:spcBef>
        <a:spcAft>
          <a:spcPct val="0"/>
        </a:spcAft>
        <a:defRPr sz="3800">
          <a:solidFill>
            <a:schemeClr val="tx2"/>
          </a:solidFill>
          <a:latin typeface="Arial" pitchFamily="34" charset="0"/>
        </a:defRPr>
      </a:lvl7pPr>
      <a:lvl8pPr marL="1371600" algn="l" rtl="0" fontAlgn="base">
        <a:spcBef>
          <a:spcPct val="0"/>
        </a:spcBef>
        <a:spcAft>
          <a:spcPct val="0"/>
        </a:spcAft>
        <a:defRPr sz="3800">
          <a:solidFill>
            <a:schemeClr val="tx2"/>
          </a:solidFill>
          <a:latin typeface="Arial" pitchFamily="34" charset="0"/>
        </a:defRPr>
      </a:lvl8pPr>
      <a:lvl9pPr marL="1828800" algn="l" rtl="0" fontAlgn="base">
        <a:spcBef>
          <a:spcPct val="0"/>
        </a:spcBef>
        <a:spcAft>
          <a:spcPct val="0"/>
        </a:spcAft>
        <a:defRPr sz="38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20.xml"/><Relationship Id="rId3" Type="http://schemas.openxmlformats.org/officeDocument/2006/relationships/image" Target="../media/image5.png"/><Relationship Id="rId7" Type="http://schemas.openxmlformats.org/officeDocument/2006/relationships/slide" Target="slide11.xml"/><Relationship Id="rId12" Type="http://schemas.openxmlformats.org/officeDocument/2006/relationships/image" Target="../media/image8.png"/><Relationship Id="rId2" Type="http://schemas.openxmlformats.org/officeDocument/2006/relationships/slide" Target="slide14.xml"/><Relationship Id="rId1" Type="http://schemas.openxmlformats.org/officeDocument/2006/relationships/slideLayout" Target="../slideLayouts/slideLayout11.xml"/><Relationship Id="rId6" Type="http://schemas.openxmlformats.org/officeDocument/2006/relationships/slide" Target="slide18.xml"/><Relationship Id="rId11" Type="http://schemas.openxmlformats.org/officeDocument/2006/relationships/slide" Target="slide19.xml"/><Relationship Id="rId5" Type="http://schemas.openxmlformats.org/officeDocument/2006/relationships/image" Target="../media/image6.png"/><Relationship Id="rId15" Type="http://schemas.openxmlformats.org/officeDocument/2006/relationships/slide" Target="slide16.xml"/><Relationship Id="rId10" Type="http://schemas.openxmlformats.org/officeDocument/2006/relationships/slide" Target="slide17.xml"/><Relationship Id="rId4" Type="http://schemas.openxmlformats.org/officeDocument/2006/relationships/slide" Target="slide12.xml"/><Relationship Id="rId9" Type="http://schemas.openxmlformats.org/officeDocument/2006/relationships/slide" Target="slide15.xml"/><Relationship Id="rId1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slide" Target="slide11.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slide" Target="slide11.xml"/><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slide" Target="slide11.xml"/><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 Target="slide11.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8.png"/><Relationship Id="rId3" Type="http://schemas.openxmlformats.org/officeDocument/2006/relationships/slide" Target="slide10.xml"/><Relationship Id="rId7" Type="http://schemas.openxmlformats.org/officeDocument/2006/relationships/image" Target="../media/image5.png"/><Relationship Id="rId12" Type="http://schemas.openxmlformats.org/officeDocument/2006/relationships/slide" Target="slide18.xml"/><Relationship Id="rId17" Type="http://schemas.openxmlformats.org/officeDocument/2006/relationships/slide" Target="slide20.xml"/><Relationship Id="rId2" Type="http://schemas.openxmlformats.org/officeDocument/2006/relationships/audio" Target="../media/audio3.wav"/><Relationship Id="rId16" Type="http://schemas.openxmlformats.org/officeDocument/2006/relationships/slide" Target="slide13.xml"/><Relationship Id="rId1" Type="http://schemas.openxmlformats.org/officeDocument/2006/relationships/slideLayout" Target="../slideLayouts/slideLayout11.xml"/><Relationship Id="rId6" Type="http://schemas.openxmlformats.org/officeDocument/2006/relationships/slide" Target="slide16.xml"/><Relationship Id="rId11" Type="http://schemas.openxmlformats.org/officeDocument/2006/relationships/image" Target="../media/image6.png"/><Relationship Id="rId5" Type="http://schemas.openxmlformats.org/officeDocument/2006/relationships/audio" Target="../media/audio2.wav"/><Relationship Id="rId15" Type="http://schemas.openxmlformats.org/officeDocument/2006/relationships/slide" Target="slide15.xml"/><Relationship Id="rId10" Type="http://schemas.openxmlformats.org/officeDocument/2006/relationships/slide" Target="slide17.xml"/><Relationship Id="rId4" Type="http://schemas.openxmlformats.org/officeDocument/2006/relationships/slide" Target="slide11.xml"/><Relationship Id="rId9" Type="http://schemas.openxmlformats.org/officeDocument/2006/relationships/image" Target="../media/image7.png"/><Relationship Id="rId14"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8.xml"/><Relationship Id="rId18" Type="http://schemas.openxmlformats.org/officeDocument/2006/relationships/slide" Target="slide20.xml"/><Relationship Id="rId3" Type="http://schemas.openxmlformats.org/officeDocument/2006/relationships/slide" Target="slide10.xml"/><Relationship Id="rId7" Type="http://schemas.openxmlformats.org/officeDocument/2006/relationships/image" Target="../media/image5.png"/><Relationship Id="rId12" Type="http://schemas.openxmlformats.org/officeDocument/2006/relationships/slide" Target="slide17.xml"/><Relationship Id="rId17" Type="http://schemas.openxmlformats.org/officeDocument/2006/relationships/slide" Target="slide13.xml"/><Relationship Id="rId2" Type="http://schemas.openxmlformats.org/officeDocument/2006/relationships/audio" Target="../media/audio3.wav"/><Relationship Id="rId16" Type="http://schemas.openxmlformats.org/officeDocument/2006/relationships/slide" Target="slide15.xml"/><Relationship Id="rId1" Type="http://schemas.openxmlformats.org/officeDocument/2006/relationships/slideLayout" Target="../slideLayouts/slideLayout11.xml"/><Relationship Id="rId6" Type="http://schemas.openxmlformats.org/officeDocument/2006/relationships/slide" Target="slide16.xml"/><Relationship Id="rId11" Type="http://schemas.openxmlformats.org/officeDocument/2006/relationships/image" Target="../media/image7.png"/><Relationship Id="rId5" Type="http://schemas.openxmlformats.org/officeDocument/2006/relationships/audio" Target="../media/audio2.wav"/><Relationship Id="rId15" Type="http://schemas.openxmlformats.org/officeDocument/2006/relationships/slide" Target="slide19.xml"/><Relationship Id="rId10" Type="http://schemas.openxmlformats.org/officeDocument/2006/relationships/slide" Target="slide14.xml"/><Relationship Id="rId4" Type="http://schemas.openxmlformats.org/officeDocument/2006/relationships/slide" Target="slide11.xml"/><Relationship Id="rId9" Type="http://schemas.openxmlformats.org/officeDocument/2006/relationships/image" Target="../media/image6.pn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8.png"/><Relationship Id="rId3" Type="http://schemas.openxmlformats.org/officeDocument/2006/relationships/slide" Target="slide10.xml"/><Relationship Id="rId7" Type="http://schemas.openxmlformats.org/officeDocument/2006/relationships/image" Target="../media/image5.png"/><Relationship Id="rId12" Type="http://schemas.openxmlformats.org/officeDocument/2006/relationships/slide" Target="slide17.xml"/><Relationship Id="rId2" Type="http://schemas.openxmlformats.org/officeDocument/2006/relationships/audio" Target="../media/audio3.wav"/><Relationship Id="rId16" Type="http://schemas.openxmlformats.org/officeDocument/2006/relationships/slide" Target="slide20.xml"/><Relationship Id="rId1" Type="http://schemas.openxmlformats.org/officeDocument/2006/relationships/slideLayout" Target="../slideLayouts/slideLayout11.xml"/><Relationship Id="rId6" Type="http://schemas.openxmlformats.org/officeDocument/2006/relationships/slide" Target="slide16.xml"/><Relationship Id="rId11" Type="http://schemas.openxmlformats.org/officeDocument/2006/relationships/image" Target="../media/image7.png"/><Relationship Id="rId5" Type="http://schemas.openxmlformats.org/officeDocument/2006/relationships/audio" Target="../media/audio2.wav"/><Relationship Id="rId15" Type="http://schemas.openxmlformats.org/officeDocument/2006/relationships/slide" Target="slide13.xml"/><Relationship Id="rId10" Type="http://schemas.openxmlformats.org/officeDocument/2006/relationships/slide" Target="slide14.xml"/><Relationship Id="rId4" Type="http://schemas.openxmlformats.org/officeDocument/2006/relationships/slide" Target="slide11.xml"/><Relationship Id="rId9" Type="http://schemas.openxmlformats.org/officeDocument/2006/relationships/image" Target="../media/image6.png"/><Relationship Id="rId1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573" y="3421519"/>
            <a:ext cx="2707878" cy="3240811"/>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 xmlns:a16="http://schemas.microsoft.com/office/drawing/2014/main" id="{95F34E9B-398D-43E5-A71A-CCF363F9641E}"/>
              </a:ext>
            </a:extLst>
          </p:cNvPr>
          <p:cNvSpPr/>
          <p:nvPr/>
        </p:nvSpPr>
        <p:spPr>
          <a:xfrm>
            <a:off x="446678" y="1180385"/>
            <a:ext cx="9332686" cy="1929562"/>
          </a:xfrm>
          <a:prstGeom prst="cloudCallout">
            <a:avLst>
              <a:gd name="adj1" fmla="val 5825"/>
              <a:gd name="adj2" fmla="val 8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latin typeface="Times New Roman" panose="02020603050405020304" pitchFamily="18" charset="0"/>
                <a:cs typeface="Times New Roman" panose="02020603050405020304" pitchFamily="18" charset="0"/>
              </a:rPr>
              <a:t>Thế</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nào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phân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tích</a:t>
            </a:r>
            <a:r>
              <a:rPr lang="en-US" sz="3200" b="1" dirty="0">
                <a:solidFill>
                  <a:schemeClr val="bg1"/>
                </a:solidFill>
                <a:latin typeface="Times New Roman" panose="02020603050405020304" pitchFamily="18" charset="0"/>
                <a:cs typeface="Times New Roman" panose="02020603050405020304" pitchFamily="18" charset="0"/>
              </a:rPr>
              <a:t> 1 </a:t>
            </a:r>
            <a:r>
              <a:rPr lang="en-US" sz="3200" b="1" dirty="0" err="1">
                <a:solidFill>
                  <a:schemeClr val="bg1"/>
                </a:solidFill>
                <a:latin typeface="Times New Roman" panose="02020603050405020304" pitchFamily="18" charset="0"/>
                <a:cs typeface="Times New Roman" panose="02020603050405020304" pitchFamily="18" charset="0"/>
              </a:rPr>
              <a:t>số</a:t>
            </a:r>
            <a:r>
              <a:rPr lang="en-US" sz="3200" b="1" dirty="0">
                <a:solidFill>
                  <a:schemeClr val="bg1"/>
                </a:solidFill>
                <a:latin typeface="Times New Roman" panose="02020603050405020304" pitchFamily="18" charset="0"/>
                <a:cs typeface="Times New Roman" panose="02020603050405020304" pitchFamily="18" charset="0"/>
              </a:rPr>
              <a:t> ra </a:t>
            </a:r>
            <a:r>
              <a:rPr lang="en-US" sz="3200" b="1" dirty="0" err="1">
                <a:solidFill>
                  <a:schemeClr val="bg1"/>
                </a:solidFill>
                <a:latin typeface="Times New Roman" panose="02020603050405020304" pitchFamily="18" charset="0"/>
                <a:cs typeface="Times New Roman" panose="02020603050405020304" pitchFamily="18" charset="0"/>
              </a:rPr>
              <a:t>thừa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số</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nguyên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tố</a:t>
            </a:r>
            <a:r>
              <a:rPr lang="en-US" sz="3200" b="1" dirty="0">
                <a:solidFill>
                  <a:schemeClr val="bg1"/>
                </a:solidFill>
                <a:latin typeface="Times New Roman" panose="02020603050405020304" pitchFamily="18" charset="0"/>
                <a:cs typeface="Times New Roman" panose="02020603050405020304" pitchFamily="18" charset="0"/>
              </a:rPr>
              <a:t>?</a:t>
            </a:r>
          </a:p>
        </p:txBody>
      </p:sp>
      <p:sp>
        <p:nvSpPr>
          <p:cNvPr id="14" name="Rectangle: Rounded Corners 13">
            <a:extLst>
              <a:ext uri="{FF2B5EF4-FFF2-40B4-BE49-F238E27FC236}">
                <a16:creationId xmlns="" xmlns:a16="http://schemas.microsoft.com/office/drawing/2014/main" id="{77C736C8-F87E-4842-9B2C-04BFA4D306A1}"/>
              </a:ext>
            </a:extLst>
          </p:cNvPr>
          <p:cNvSpPr/>
          <p:nvPr/>
        </p:nvSpPr>
        <p:spPr>
          <a:xfrm>
            <a:off x="83518" y="49875"/>
            <a:ext cx="4800716"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
            <a:extLst>
              <a:ext uri="{FF2B5EF4-FFF2-40B4-BE49-F238E27FC236}">
                <a16:creationId xmlns="" xmlns:a16="http://schemas.microsoft.com/office/drawing/2014/main" id="{53360A79-F91A-4A3A-A5EB-3CB044F14E13}"/>
              </a:ext>
            </a:extLst>
          </p:cNvPr>
          <p:cNvSpPr txBox="1"/>
          <p:nvPr/>
        </p:nvSpPr>
        <p:spPr>
          <a:xfrm>
            <a:off x="244204" y="107270"/>
            <a:ext cx="4640030"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cs typeface="Times New Roman" panose="02020603050405020304" pitchFamily="18" charset="0"/>
              </a:rPr>
              <a:t>HOẠT ĐỘNG KHỞI ĐỘNG</a:t>
            </a:r>
            <a:endParaRPr lang="en-US" sz="2800" dirty="0">
              <a:solidFill>
                <a:srgbClr val="C55A11"/>
              </a:solidFill>
            </a:endParaRPr>
          </a:p>
        </p:txBody>
      </p:sp>
      <p:grpSp>
        <p:nvGrpSpPr>
          <p:cNvPr id="16" name="Group 15">
            <a:extLst>
              <a:ext uri="{FF2B5EF4-FFF2-40B4-BE49-F238E27FC236}">
                <a16:creationId xmlns="" xmlns:a16="http://schemas.microsoft.com/office/drawing/2014/main" id="{CB16BAB4-8244-4A96-8071-CCC8CB2ED472}"/>
              </a:ext>
            </a:extLst>
          </p:cNvPr>
          <p:cNvGrpSpPr/>
          <p:nvPr/>
        </p:nvGrpSpPr>
        <p:grpSpPr>
          <a:xfrm rot="19823548">
            <a:off x="10080243" y="-1774712"/>
            <a:ext cx="3136324" cy="8030311"/>
            <a:chOff x="9055676" y="0"/>
            <a:chExt cx="3136324" cy="6858000"/>
          </a:xfrm>
        </p:grpSpPr>
        <p:sp>
          <p:nvSpPr>
            <p:cNvPr id="17" name="Rectangle 16">
              <a:extLst>
                <a:ext uri="{FF2B5EF4-FFF2-40B4-BE49-F238E27FC236}">
                  <a16:creationId xmlns="" xmlns:a16="http://schemas.microsoft.com/office/drawing/2014/main" id="{CC8C954B-4C27-4504-BF58-01491D247241}"/>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D658E106-6DEB-4D29-8D15-AD3C77F5A783}"/>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19C6B640-11FF-411B-8926-83EB3021E4BC}"/>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42644448-E2B5-4945-AB3F-E6F42C9C972D}"/>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A286E11E-8434-41B6-80D5-53D6984AE605}"/>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2899121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 name="Oval 104">
            <a:extLst>
              <a:ext uri="{FF2B5EF4-FFF2-40B4-BE49-F238E27FC236}">
                <a16:creationId xmlns="" xmlns:a16="http://schemas.microsoft.com/office/drawing/2014/main" id="{D09DDE5E-21AA-498E-92CF-0A684FA09611}"/>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50</a:t>
            </a:r>
          </a:p>
        </p:txBody>
      </p:sp>
      <p:sp>
        <p:nvSpPr>
          <p:cNvPr id="112" name="Oval 111">
            <a:extLst>
              <a:ext uri="{FF2B5EF4-FFF2-40B4-BE49-F238E27FC236}">
                <a16:creationId xmlns="" xmlns:a16="http://schemas.microsoft.com/office/drawing/2014/main" id="{83E01974-FCD4-45A0-8AF9-3F4455CD96E1}"/>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40</a:t>
            </a:r>
          </a:p>
        </p:txBody>
      </p:sp>
      <p:sp>
        <p:nvSpPr>
          <p:cNvPr id="118" name="Oval 117">
            <a:extLst>
              <a:ext uri="{FF2B5EF4-FFF2-40B4-BE49-F238E27FC236}">
                <a16:creationId xmlns="" xmlns:a16="http://schemas.microsoft.com/office/drawing/2014/main" id="{C50D4ED4-592E-4804-B131-0BF72213826D}"/>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30</a:t>
            </a:r>
          </a:p>
        </p:txBody>
      </p:sp>
      <p:sp>
        <p:nvSpPr>
          <p:cNvPr id="119" name="Oval 118">
            <a:extLst>
              <a:ext uri="{FF2B5EF4-FFF2-40B4-BE49-F238E27FC236}">
                <a16:creationId xmlns="" xmlns:a16="http://schemas.microsoft.com/office/drawing/2014/main" id="{4AFA5848-6D22-458A-90E0-8BA2ACB1B278}"/>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20</a:t>
            </a:r>
          </a:p>
        </p:txBody>
      </p:sp>
      <p:sp>
        <p:nvSpPr>
          <p:cNvPr id="120" name="Oval 119">
            <a:extLst>
              <a:ext uri="{FF2B5EF4-FFF2-40B4-BE49-F238E27FC236}">
                <a16:creationId xmlns="" xmlns:a16="http://schemas.microsoft.com/office/drawing/2014/main" id="{A6B80BAA-B66A-49FA-82A7-2176741E4138}"/>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50</a:t>
            </a:r>
          </a:p>
        </p:txBody>
      </p:sp>
      <p:sp>
        <p:nvSpPr>
          <p:cNvPr id="121" name="Oval 120">
            <a:extLst>
              <a:ext uri="{FF2B5EF4-FFF2-40B4-BE49-F238E27FC236}">
                <a16:creationId xmlns="" xmlns:a16="http://schemas.microsoft.com/office/drawing/2014/main" id="{FFAF0FFB-E0F1-4478-B9D5-908B920CC9D9}"/>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40</a:t>
            </a:r>
          </a:p>
        </p:txBody>
      </p:sp>
      <p:sp>
        <p:nvSpPr>
          <p:cNvPr id="122" name="Oval 121">
            <a:extLst>
              <a:ext uri="{FF2B5EF4-FFF2-40B4-BE49-F238E27FC236}">
                <a16:creationId xmlns="" xmlns:a16="http://schemas.microsoft.com/office/drawing/2014/main" id="{B8C6C00B-57DF-48E9-86EB-851A2A030070}"/>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30</a:t>
            </a:r>
          </a:p>
        </p:txBody>
      </p:sp>
      <p:sp>
        <p:nvSpPr>
          <p:cNvPr id="106" name="Oval 105">
            <a:extLst>
              <a:ext uri="{FF2B5EF4-FFF2-40B4-BE49-F238E27FC236}">
                <a16:creationId xmlns="" xmlns:a16="http://schemas.microsoft.com/office/drawing/2014/main" id="{26B1B1DA-319C-488E-B1A6-956904D998C2}"/>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50</a:t>
            </a:r>
          </a:p>
        </p:txBody>
      </p:sp>
      <p:sp>
        <p:nvSpPr>
          <p:cNvPr id="108" name="Oval 107">
            <a:extLst>
              <a:ext uri="{FF2B5EF4-FFF2-40B4-BE49-F238E27FC236}">
                <a16:creationId xmlns="" xmlns:a16="http://schemas.microsoft.com/office/drawing/2014/main" id="{39FAE09F-05A1-4AF8-9257-12FF2BB2BC2E}"/>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40</a:t>
            </a:r>
          </a:p>
        </p:txBody>
      </p:sp>
      <p:sp>
        <p:nvSpPr>
          <p:cNvPr id="109" name="Oval 108">
            <a:extLst>
              <a:ext uri="{FF2B5EF4-FFF2-40B4-BE49-F238E27FC236}">
                <a16:creationId xmlns="" xmlns:a16="http://schemas.microsoft.com/office/drawing/2014/main" id="{6297EB01-1CDC-429A-8A28-FCA0EEEBB269}"/>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30</a:t>
            </a:r>
          </a:p>
        </p:txBody>
      </p:sp>
      <p:sp>
        <p:nvSpPr>
          <p:cNvPr id="110" name="Oval 109">
            <a:extLst>
              <a:ext uri="{FF2B5EF4-FFF2-40B4-BE49-F238E27FC236}">
                <a16:creationId xmlns="" xmlns:a16="http://schemas.microsoft.com/office/drawing/2014/main" id="{762A69D7-DBCA-499D-9621-0E502AD9AAF2}"/>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20</a:t>
            </a:r>
          </a:p>
        </p:txBody>
      </p:sp>
      <p:sp>
        <p:nvSpPr>
          <p:cNvPr id="111" name="Oval 110">
            <a:extLst>
              <a:ext uri="{FF2B5EF4-FFF2-40B4-BE49-F238E27FC236}">
                <a16:creationId xmlns="" xmlns:a16="http://schemas.microsoft.com/office/drawing/2014/main" id="{4CF6E138-4DFA-491E-9D3A-2F7ADB49D121}"/>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10</a:t>
            </a:r>
          </a:p>
        </p:txBody>
      </p:sp>
      <p:sp>
        <p:nvSpPr>
          <p:cNvPr id="5" name="Oval 4">
            <a:extLst>
              <a:ext uri="{FF2B5EF4-FFF2-40B4-BE49-F238E27FC236}">
                <a16:creationId xmlns="" xmlns:a16="http://schemas.microsoft.com/office/drawing/2014/main" id="{0F340F70-080E-48D4-84E9-19B9D4226A82}"/>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20</a:t>
            </a:r>
          </a:p>
        </p:txBody>
      </p:sp>
      <p:sp>
        <p:nvSpPr>
          <p:cNvPr id="103" name="Oval 102">
            <a:extLst>
              <a:ext uri="{FF2B5EF4-FFF2-40B4-BE49-F238E27FC236}">
                <a16:creationId xmlns="" xmlns:a16="http://schemas.microsoft.com/office/drawing/2014/main" id="{A364250D-E583-4967-8A58-D58253352C68}"/>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10</a:t>
            </a:r>
          </a:p>
        </p:txBody>
      </p:sp>
      <p:sp>
        <p:nvSpPr>
          <p:cNvPr id="104" name="Oval 103">
            <a:extLst>
              <a:ext uri="{FF2B5EF4-FFF2-40B4-BE49-F238E27FC236}">
                <a16:creationId xmlns="" xmlns:a16="http://schemas.microsoft.com/office/drawing/2014/main" id="{FE9AD422-4170-47FE-B5F4-8F52912D816D}"/>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0</a:t>
            </a:r>
          </a:p>
        </p:txBody>
      </p:sp>
      <p:grpSp>
        <p:nvGrpSpPr>
          <p:cNvPr id="4113" name="Group 5">
            <a:extLst>
              <a:ext uri="{FF2B5EF4-FFF2-40B4-BE49-F238E27FC236}">
                <a16:creationId xmlns="" xmlns:a16="http://schemas.microsoft.com/office/drawing/2014/main" id="{785926F0-E94C-4A7F-AB56-805F9C21D0D9}"/>
              </a:ext>
            </a:extLst>
          </p:cNvPr>
          <p:cNvGrpSpPr>
            <a:grpSpLocks/>
          </p:cNvGrpSpPr>
          <p:nvPr/>
        </p:nvGrpSpPr>
        <p:grpSpPr bwMode="auto">
          <a:xfrm>
            <a:off x="2209800" y="3581401"/>
            <a:ext cx="914400" cy="893763"/>
            <a:chOff x="304800" y="4287838"/>
            <a:chExt cx="914400" cy="893762"/>
          </a:xfrm>
        </p:grpSpPr>
        <p:pic>
          <p:nvPicPr>
            <p:cNvPr id="4147" name="Picture 3" descr="H1">
              <a:hlinkClick r:id="rId2" action="ppaction://hlinksldjump"/>
              <a:extLst>
                <a:ext uri="{FF2B5EF4-FFF2-40B4-BE49-F238E27FC236}">
                  <a16:creationId xmlns="" xmlns:a16="http://schemas.microsoft.com/office/drawing/2014/main" id="{1916E6EF-C3D9-4FBB-8767-427AEF37E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87838"/>
              <a:ext cx="9144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8" name="Text Box 4">
              <a:hlinkClick r:id="rId4" action="ppaction://hlinksldjump"/>
              <a:extLst>
                <a:ext uri="{FF2B5EF4-FFF2-40B4-BE49-F238E27FC236}">
                  <a16:creationId xmlns="" xmlns:a16="http://schemas.microsoft.com/office/drawing/2014/main" id="{FCA94C4E-E284-4CDD-8CF5-D711704F58CB}"/>
                </a:ext>
              </a:extLst>
            </p:cNvPr>
            <p:cNvSpPr txBox="1">
              <a:spLocks noChangeArrowheads="1"/>
            </p:cNvSpPr>
            <p:nvPr/>
          </p:nvSpPr>
          <p:spPr bwMode="auto">
            <a:xfrm>
              <a:off x="592138" y="4435475"/>
              <a:ext cx="45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4114" name="Group 5">
            <a:extLst>
              <a:ext uri="{FF2B5EF4-FFF2-40B4-BE49-F238E27FC236}">
                <a16:creationId xmlns="" xmlns:a16="http://schemas.microsoft.com/office/drawing/2014/main" id="{2E46A200-6EE5-4797-8222-B36E7CC4D7B0}"/>
              </a:ext>
            </a:extLst>
          </p:cNvPr>
          <p:cNvGrpSpPr>
            <a:grpSpLocks/>
          </p:cNvGrpSpPr>
          <p:nvPr/>
        </p:nvGrpSpPr>
        <p:grpSpPr bwMode="auto">
          <a:xfrm>
            <a:off x="3733800" y="3636963"/>
            <a:ext cx="990600" cy="914400"/>
            <a:chOff x="1152" y="2736"/>
            <a:chExt cx="624" cy="576"/>
          </a:xfrm>
        </p:grpSpPr>
        <p:pic>
          <p:nvPicPr>
            <p:cNvPr id="4145" name="Picture 6" descr="H2">
              <a:extLst>
                <a:ext uri="{FF2B5EF4-FFF2-40B4-BE49-F238E27FC236}">
                  <a16:creationId xmlns="" xmlns:a16="http://schemas.microsoft.com/office/drawing/2014/main" id="{A86A2425-E0FC-49D8-B6F5-8834A916D9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 y="2736"/>
              <a:ext cx="6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6" name="Text Box 7">
              <a:hlinkClick r:id="rId6" action="ppaction://hlinksldjump"/>
              <a:extLst>
                <a:ext uri="{FF2B5EF4-FFF2-40B4-BE49-F238E27FC236}">
                  <a16:creationId xmlns="" xmlns:a16="http://schemas.microsoft.com/office/drawing/2014/main" id="{0820E4EE-DCD2-49AE-A06C-2FF3A582A973}"/>
                </a:ext>
              </a:extLst>
            </p:cNvPr>
            <p:cNvSpPr txBox="1">
              <a:spLocks noChangeArrowheads="1"/>
            </p:cNvSpPr>
            <p:nvPr/>
          </p:nvSpPr>
          <p:spPr bwMode="auto">
            <a:xfrm>
              <a:off x="134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2</a:t>
              </a:r>
            </a:p>
          </p:txBody>
        </p:sp>
      </p:grpSp>
      <p:grpSp>
        <p:nvGrpSpPr>
          <p:cNvPr id="4115" name="Group 8">
            <a:extLst>
              <a:ext uri="{FF2B5EF4-FFF2-40B4-BE49-F238E27FC236}">
                <a16:creationId xmlns="" xmlns:a16="http://schemas.microsoft.com/office/drawing/2014/main" id="{79AE6E82-FE56-461B-89AE-283A91F50EB7}"/>
              </a:ext>
            </a:extLst>
          </p:cNvPr>
          <p:cNvGrpSpPr>
            <a:grpSpLocks/>
          </p:cNvGrpSpPr>
          <p:nvPr/>
        </p:nvGrpSpPr>
        <p:grpSpPr bwMode="auto">
          <a:xfrm>
            <a:off x="5448300" y="3652839"/>
            <a:ext cx="952500" cy="898525"/>
            <a:chOff x="2232" y="2746"/>
            <a:chExt cx="600" cy="566"/>
          </a:xfrm>
        </p:grpSpPr>
        <p:pic>
          <p:nvPicPr>
            <p:cNvPr id="4143" name="Picture 9" descr="H3">
              <a:hlinkClick r:id="rId7" action="ppaction://hlinksldjump"/>
              <a:extLst>
                <a:ext uri="{FF2B5EF4-FFF2-40B4-BE49-F238E27FC236}">
                  <a16:creationId xmlns="" xmlns:a16="http://schemas.microsoft.com/office/drawing/2014/main" id="{E5CCC81C-54B6-4643-8998-5DC776A462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4" name="Text Box 10">
              <a:hlinkClick r:id="rId9" action="ppaction://hlinksldjump"/>
              <a:extLst>
                <a:ext uri="{FF2B5EF4-FFF2-40B4-BE49-F238E27FC236}">
                  <a16:creationId xmlns="" xmlns:a16="http://schemas.microsoft.com/office/drawing/2014/main" id="{FD10F6EB-BB5F-42F6-89EF-907E14857D93}"/>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4116" name="Group 11">
            <a:extLst>
              <a:ext uri="{FF2B5EF4-FFF2-40B4-BE49-F238E27FC236}">
                <a16:creationId xmlns="" xmlns:a16="http://schemas.microsoft.com/office/drawing/2014/main" id="{5124CC3C-9F29-4EB7-9067-FF5D25B37DF4}"/>
              </a:ext>
            </a:extLst>
          </p:cNvPr>
          <p:cNvGrpSpPr>
            <a:grpSpLocks/>
          </p:cNvGrpSpPr>
          <p:nvPr/>
        </p:nvGrpSpPr>
        <p:grpSpPr bwMode="auto">
          <a:xfrm>
            <a:off x="7245350" y="3713163"/>
            <a:ext cx="908050" cy="838200"/>
            <a:chOff x="3364" y="2784"/>
            <a:chExt cx="572" cy="528"/>
          </a:xfrm>
        </p:grpSpPr>
        <p:pic>
          <p:nvPicPr>
            <p:cNvPr id="4141" name="Picture 12" descr="H2">
              <a:hlinkClick r:id="rId10" action="ppaction://hlinksldjump"/>
              <a:extLst>
                <a:ext uri="{FF2B5EF4-FFF2-40B4-BE49-F238E27FC236}">
                  <a16:creationId xmlns="" xmlns:a16="http://schemas.microsoft.com/office/drawing/2014/main" id="{6D8D850B-69AB-4265-A326-CB01F5970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2" name="Text Box 13">
              <a:hlinkClick r:id="rId10" action="ppaction://hlinksldjump"/>
              <a:extLst>
                <a:ext uri="{FF2B5EF4-FFF2-40B4-BE49-F238E27FC236}">
                  <a16:creationId xmlns="" xmlns:a16="http://schemas.microsoft.com/office/drawing/2014/main" id="{413F7DFC-585A-4735-BE10-BA2676712544}"/>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grpSp>
        <p:nvGrpSpPr>
          <p:cNvPr id="4117" name="Group 14">
            <a:extLst>
              <a:ext uri="{FF2B5EF4-FFF2-40B4-BE49-F238E27FC236}">
                <a16:creationId xmlns="" xmlns:a16="http://schemas.microsoft.com/office/drawing/2014/main" id="{95F70035-CF8D-415A-A67A-AF3BAFE1191E}"/>
              </a:ext>
            </a:extLst>
          </p:cNvPr>
          <p:cNvGrpSpPr>
            <a:grpSpLocks/>
          </p:cNvGrpSpPr>
          <p:nvPr/>
        </p:nvGrpSpPr>
        <p:grpSpPr bwMode="auto">
          <a:xfrm>
            <a:off x="9067800" y="3709988"/>
            <a:ext cx="838200" cy="819150"/>
            <a:chOff x="4512" y="2782"/>
            <a:chExt cx="528" cy="516"/>
          </a:xfrm>
        </p:grpSpPr>
        <p:pic>
          <p:nvPicPr>
            <p:cNvPr id="4139" name="Picture 15" descr="H1">
              <a:extLst>
                <a:ext uri="{FF2B5EF4-FFF2-40B4-BE49-F238E27FC236}">
                  <a16:creationId xmlns="" xmlns:a16="http://schemas.microsoft.com/office/drawing/2014/main" id="{88162B27-6D4E-4620-922A-2BBFE5DC0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 y="2782"/>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0" name="Text Box 16">
              <a:hlinkClick r:id="rId11" action="ppaction://hlinksldjump"/>
              <a:extLst>
                <a:ext uri="{FF2B5EF4-FFF2-40B4-BE49-F238E27FC236}">
                  <a16:creationId xmlns="" xmlns:a16="http://schemas.microsoft.com/office/drawing/2014/main" id="{3D07E21C-652A-4A6A-882E-DC1331B40620}"/>
                </a:ext>
              </a:extLst>
            </p:cNvPr>
            <p:cNvSpPr txBox="1">
              <a:spLocks noChangeArrowheads="1"/>
            </p:cNvSpPr>
            <p:nvPr/>
          </p:nvSpPr>
          <p:spPr bwMode="auto">
            <a:xfrm>
              <a:off x="4656"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5</a:t>
              </a:r>
            </a:p>
          </p:txBody>
        </p:sp>
      </p:grpSp>
      <p:grpSp>
        <p:nvGrpSpPr>
          <p:cNvPr id="4118" name="Group 17">
            <a:extLst>
              <a:ext uri="{FF2B5EF4-FFF2-40B4-BE49-F238E27FC236}">
                <a16:creationId xmlns="" xmlns:a16="http://schemas.microsoft.com/office/drawing/2014/main" id="{5AB64FA1-FEBA-41F0-85A2-730F218E2995}"/>
              </a:ext>
            </a:extLst>
          </p:cNvPr>
          <p:cNvGrpSpPr>
            <a:grpSpLocks/>
          </p:cNvGrpSpPr>
          <p:nvPr/>
        </p:nvGrpSpPr>
        <p:grpSpPr bwMode="auto">
          <a:xfrm>
            <a:off x="2209800" y="4779964"/>
            <a:ext cx="762000" cy="746125"/>
            <a:chOff x="192" y="3456"/>
            <a:chExt cx="480" cy="470"/>
          </a:xfrm>
        </p:grpSpPr>
        <p:pic>
          <p:nvPicPr>
            <p:cNvPr id="4137" name="Picture 18" descr="H4">
              <a:extLst>
                <a:ext uri="{FF2B5EF4-FFF2-40B4-BE49-F238E27FC236}">
                  <a16:creationId xmlns="" xmlns:a16="http://schemas.microsoft.com/office/drawing/2014/main" id="{8597E435-5417-45A8-8617-7BC4644040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8" name="Text Box 19">
              <a:hlinkClick r:id="rId7" action="ppaction://hlinksldjump"/>
              <a:extLst>
                <a:ext uri="{FF2B5EF4-FFF2-40B4-BE49-F238E27FC236}">
                  <a16:creationId xmlns="" xmlns:a16="http://schemas.microsoft.com/office/drawing/2014/main" id="{C8FA3EF4-667A-4C40-8C3C-BF8C245D57E3}"/>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4119" name="Group 20">
            <a:extLst>
              <a:ext uri="{FF2B5EF4-FFF2-40B4-BE49-F238E27FC236}">
                <a16:creationId xmlns="" xmlns:a16="http://schemas.microsoft.com/office/drawing/2014/main" id="{4FD80875-DD87-4D8B-84A3-158C13267A7D}"/>
              </a:ext>
            </a:extLst>
          </p:cNvPr>
          <p:cNvGrpSpPr>
            <a:grpSpLocks/>
          </p:cNvGrpSpPr>
          <p:nvPr/>
        </p:nvGrpSpPr>
        <p:grpSpPr bwMode="auto">
          <a:xfrm>
            <a:off x="3810000" y="4779963"/>
            <a:ext cx="914400" cy="747712"/>
            <a:chOff x="1200" y="3456"/>
            <a:chExt cx="576" cy="471"/>
          </a:xfrm>
        </p:grpSpPr>
        <p:pic>
          <p:nvPicPr>
            <p:cNvPr id="4135" name="Picture 21" descr="H3">
              <a:hlinkClick r:id="rId9" action="ppaction://hlinksldjump"/>
              <a:extLst>
                <a:ext uri="{FF2B5EF4-FFF2-40B4-BE49-F238E27FC236}">
                  <a16:creationId xmlns="" xmlns:a16="http://schemas.microsoft.com/office/drawing/2014/main" id="{3BC746BB-0D1C-4B94-B25D-9C41DDE2E4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6" name="Text Box 22">
              <a:hlinkClick r:id="rId13" action="ppaction://hlinksldjump"/>
              <a:extLst>
                <a:ext uri="{FF2B5EF4-FFF2-40B4-BE49-F238E27FC236}">
                  <a16:creationId xmlns="" xmlns:a16="http://schemas.microsoft.com/office/drawing/2014/main" id="{7FB66CBA-4E75-4D95-8774-53BA65FE1A34}"/>
                </a:ext>
              </a:extLst>
            </p:cNvPr>
            <p:cNvSpPr txBox="1">
              <a:spLocks noChangeArrowheads="1"/>
            </p:cNvSpPr>
            <p:nvPr/>
          </p:nvSpPr>
          <p:spPr bwMode="auto">
            <a:xfrm>
              <a:off x="134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7</a:t>
              </a:r>
            </a:p>
          </p:txBody>
        </p:sp>
      </p:grpSp>
      <p:grpSp>
        <p:nvGrpSpPr>
          <p:cNvPr id="4120" name="Group 23">
            <a:extLst>
              <a:ext uri="{FF2B5EF4-FFF2-40B4-BE49-F238E27FC236}">
                <a16:creationId xmlns="" xmlns:a16="http://schemas.microsoft.com/office/drawing/2014/main" id="{FF345EBD-EB61-4BD3-9DB5-65351221B810}"/>
              </a:ext>
            </a:extLst>
          </p:cNvPr>
          <p:cNvGrpSpPr>
            <a:grpSpLocks/>
          </p:cNvGrpSpPr>
          <p:nvPr/>
        </p:nvGrpSpPr>
        <p:grpSpPr bwMode="auto">
          <a:xfrm>
            <a:off x="5486400" y="4703763"/>
            <a:ext cx="990600" cy="849312"/>
            <a:chOff x="2256" y="3408"/>
            <a:chExt cx="624" cy="535"/>
          </a:xfrm>
        </p:grpSpPr>
        <p:pic>
          <p:nvPicPr>
            <p:cNvPr id="4133" name="Picture 24" descr="H2">
              <a:hlinkClick r:id="" action="ppaction://noaction"/>
              <a:extLst>
                <a:ext uri="{FF2B5EF4-FFF2-40B4-BE49-F238E27FC236}">
                  <a16:creationId xmlns="" xmlns:a16="http://schemas.microsoft.com/office/drawing/2014/main" id="{E15696D5-5BA4-4635-BB11-ABC20363B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4" name="Text Box 25">
              <a:hlinkClick r:id="rId14" action="ppaction://hlinksldjump"/>
              <a:extLst>
                <a:ext uri="{FF2B5EF4-FFF2-40B4-BE49-F238E27FC236}">
                  <a16:creationId xmlns="" xmlns:a16="http://schemas.microsoft.com/office/drawing/2014/main" id="{C603E4EA-7D02-4FE9-90C3-84ED589C654A}"/>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4121" name="Group 26">
            <a:extLst>
              <a:ext uri="{FF2B5EF4-FFF2-40B4-BE49-F238E27FC236}">
                <a16:creationId xmlns="" xmlns:a16="http://schemas.microsoft.com/office/drawing/2014/main" id="{CBD1C3FC-51C3-4712-9BFD-5EF581AF8EDC}"/>
              </a:ext>
            </a:extLst>
          </p:cNvPr>
          <p:cNvGrpSpPr>
            <a:grpSpLocks/>
          </p:cNvGrpSpPr>
          <p:nvPr/>
        </p:nvGrpSpPr>
        <p:grpSpPr bwMode="auto">
          <a:xfrm>
            <a:off x="7315200" y="4779964"/>
            <a:ext cx="838200" cy="790575"/>
            <a:chOff x="3408" y="3456"/>
            <a:chExt cx="528" cy="498"/>
          </a:xfrm>
        </p:grpSpPr>
        <p:pic>
          <p:nvPicPr>
            <p:cNvPr id="4131" name="Picture 27" descr="H3">
              <a:extLst>
                <a:ext uri="{FF2B5EF4-FFF2-40B4-BE49-F238E27FC236}">
                  <a16:creationId xmlns="" xmlns:a16="http://schemas.microsoft.com/office/drawing/2014/main" id="{CD9E81E2-256A-4C0F-A669-4C991C3AE7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2" name="Text Box 28">
              <a:hlinkClick r:id="rId15" action="ppaction://hlinksldjump"/>
              <a:extLst>
                <a:ext uri="{FF2B5EF4-FFF2-40B4-BE49-F238E27FC236}">
                  <a16:creationId xmlns="" xmlns:a16="http://schemas.microsoft.com/office/drawing/2014/main" id="{8EF24C1F-F76F-4060-BC54-45BA263E8024}"/>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4122" name="Group 29">
            <a:extLst>
              <a:ext uri="{FF2B5EF4-FFF2-40B4-BE49-F238E27FC236}">
                <a16:creationId xmlns="" xmlns:a16="http://schemas.microsoft.com/office/drawing/2014/main" id="{E7DF944C-2866-4A73-B06C-B2F4D4D5FBDD}"/>
              </a:ext>
            </a:extLst>
          </p:cNvPr>
          <p:cNvGrpSpPr>
            <a:grpSpLocks/>
          </p:cNvGrpSpPr>
          <p:nvPr/>
        </p:nvGrpSpPr>
        <p:grpSpPr bwMode="auto">
          <a:xfrm>
            <a:off x="9067800" y="4799013"/>
            <a:ext cx="838200" cy="819150"/>
            <a:chOff x="4512" y="3468"/>
            <a:chExt cx="528" cy="516"/>
          </a:xfrm>
        </p:grpSpPr>
        <p:pic>
          <p:nvPicPr>
            <p:cNvPr id="4129" name="Picture 30" descr="H1">
              <a:extLst>
                <a:ext uri="{FF2B5EF4-FFF2-40B4-BE49-F238E27FC236}">
                  <a16:creationId xmlns="" xmlns:a16="http://schemas.microsoft.com/office/drawing/2014/main" id="{724CF1AD-437A-49A5-A8C5-BFCB5B2D3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0" name="Text Box 31">
              <a:hlinkClick r:id="rId2" action="ppaction://hlinksldjump"/>
              <a:extLst>
                <a:ext uri="{FF2B5EF4-FFF2-40B4-BE49-F238E27FC236}">
                  <a16:creationId xmlns="" xmlns:a16="http://schemas.microsoft.com/office/drawing/2014/main" id="{84AA8AF6-8A1D-43F1-BB07-DC6FFB18DF7B}"/>
                </a:ext>
              </a:extLst>
            </p:cNvPr>
            <p:cNvSpPr txBox="1">
              <a:spLocks noChangeArrowheads="1"/>
            </p:cNvSpPr>
            <p:nvPr/>
          </p:nvSpPr>
          <p:spPr bwMode="auto">
            <a:xfrm>
              <a:off x="4608" y="3552"/>
              <a:ext cx="38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000" b="1" dirty="0">
                  <a:solidFill>
                    <a:srgbClr val="FFFFFF"/>
                  </a:solidFill>
                  <a:latin typeface="+mj-lt"/>
                  <a:cs typeface="Arial" panose="020B0604020202020204" pitchFamily="34" charset="0"/>
                </a:rPr>
                <a:t>10</a:t>
              </a:r>
            </a:p>
          </p:txBody>
        </p:sp>
      </p:grpSp>
      <p:sp>
        <p:nvSpPr>
          <p:cNvPr id="23564" name="Text Box 32">
            <a:extLst>
              <a:ext uri="{FF2B5EF4-FFF2-40B4-BE49-F238E27FC236}">
                <a16:creationId xmlns="" xmlns:a16="http://schemas.microsoft.com/office/drawing/2014/main" id="{8B206127-E2AD-4089-AEEF-DB51097DB3F6}"/>
              </a:ext>
            </a:extLst>
          </p:cNvPr>
          <p:cNvSpPr txBox="1">
            <a:spLocks noChangeArrowheads="1"/>
          </p:cNvSpPr>
          <p:nvPr/>
        </p:nvSpPr>
        <p:spPr bwMode="auto">
          <a:xfrm>
            <a:off x="2862264" y="703264"/>
            <a:ext cx="1404937" cy="585787"/>
          </a:xfrm>
          <a:prstGeom prst="rect">
            <a:avLst/>
          </a:prstGeom>
          <a:ln/>
        </p:spPr>
        <p:style>
          <a:lnRef idx="2">
            <a:schemeClr val="dk1">
              <a:shade val="50000"/>
            </a:schemeClr>
          </a:lnRef>
          <a:fillRef idx="1">
            <a:schemeClr val="dk1"/>
          </a:fillRef>
          <a:effectRef idx="0">
            <a:schemeClr val="dk1"/>
          </a:effectRef>
          <a:fontRef idx="minor">
            <a:schemeClr val="lt1"/>
          </a:fontRef>
        </p:style>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200" b="1" dirty="0">
                <a:solidFill>
                  <a:srgbClr val="FFFFFF"/>
                </a:solidFill>
                <a:latin typeface="+mj-lt"/>
                <a:cs typeface="Times New Roman" pitchFamily="18" charset="0"/>
              </a:rPr>
              <a:t>ĐỘI A</a:t>
            </a:r>
          </a:p>
        </p:txBody>
      </p:sp>
      <p:sp>
        <p:nvSpPr>
          <p:cNvPr id="4124" name="AutoShape 40">
            <a:hlinkClick r:id="rId9" action="ppaction://hlinksldjump" highlightClick="1"/>
            <a:extLst>
              <a:ext uri="{FF2B5EF4-FFF2-40B4-BE49-F238E27FC236}">
                <a16:creationId xmlns="" xmlns:a16="http://schemas.microsoft.com/office/drawing/2014/main" id="{AFACCA2E-777B-4A5E-86A5-220CC65A5EFD}"/>
              </a:ext>
            </a:extLst>
          </p:cNvPr>
          <p:cNvSpPr>
            <a:spLocks noChangeArrowheads="1"/>
          </p:cNvSpPr>
          <p:nvPr/>
        </p:nvSpPr>
        <p:spPr bwMode="auto">
          <a:xfrm>
            <a:off x="5715001" y="6153150"/>
            <a:ext cx="576263" cy="47625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34" name="Text Box 32">
            <a:extLst>
              <a:ext uri="{FF2B5EF4-FFF2-40B4-BE49-F238E27FC236}">
                <a16:creationId xmlns="" xmlns:a16="http://schemas.microsoft.com/office/drawing/2014/main" id="{FBDBC33F-7AD0-47DA-A31A-BEA45CB36B7D}"/>
              </a:ext>
            </a:extLst>
          </p:cNvPr>
          <p:cNvSpPr txBox="1">
            <a:spLocks noChangeArrowheads="1"/>
          </p:cNvSpPr>
          <p:nvPr/>
        </p:nvSpPr>
        <p:spPr bwMode="auto">
          <a:xfrm>
            <a:off x="7696200" y="712114"/>
            <a:ext cx="1447800" cy="584775"/>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200" b="1" dirty="0">
                <a:solidFill>
                  <a:srgbClr val="FFFFFF"/>
                </a:solidFill>
                <a:latin typeface="+mj-lt"/>
                <a:cs typeface="Times New Roman" pitchFamily="18" charset="0"/>
              </a:rPr>
              <a:t>ĐỘI B</a:t>
            </a:r>
          </a:p>
        </p:txBody>
      </p:sp>
      <p:sp>
        <p:nvSpPr>
          <p:cNvPr id="113" name="Oval 112">
            <a:extLst>
              <a:ext uri="{FF2B5EF4-FFF2-40B4-BE49-F238E27FC236}">
                <a16:creationId xmlns="" xmlns:a16="http://schemas.microsoft.com/office/drawing/2014/main" id="{134C7353-4E5C-4163-B496-00235020EC1F}"/>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10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103"/>
                                        </p:tgtEl>
                                      </p:cBhvr>
                                    </p:animEffect>
                                    <p:set>
                                      <p:cBhvr>
                                        <p:cTn id="13" dur="1" fill="hold">
                                          <p:stCondLst>
                                            <p:cond delay="499"/>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14" restart="whenNotActive" fill="hold" evtFilter="cancelBubble" nodeType="interactiveSeq">
                <p:stCondLst>
                  <p:cond evt="onClick" delay="0">
                    <p:tgtEl>
                      <p:spTgt spid="10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104"/>
                                        </p:tgtEl>
                                      </p:cBhvr>
                                    </p:animEffect>
                                    <p:set>
                                      <p:cBhvr>
                                        <p:cTn id="19" dur="1" fill="hold">
                                          <p:stCondLst>
                                            <p:cond delay="4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20" restart="whenNotActive" fill="hold" evtFilter="cancelBubble" nodeType="interactiveSeq">
                <p:stCondLst>
                  <p:cond evt="onClick" delay="0">
                    <p:tgtEl>
                      <p:spTgt spid="10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105"/>
                                        </p:tgtEl>
                                      </p:cBhvr>
                                    </p:animEffect>
                                    <p:set>
                                      <p:cBhvr>
                                        <p:cTn id="25"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26" restart="whenNotActive" fill="hold" evtFilter="cancelBubble" nodeType="interactiveSeq">
                <p:stCondLst>
                  <p:cond evt="onClick" delay="0">
                    <p:tgtEl>
                      <p:spTgt spid="106"/>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106"/>
                                        </p:tgtEl>
                                      </p:cBhvr>
                                    </p:animEffect>
                                    <p:set>
                                      <p:cBhvr>
                                        <p:cTn id="31"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32" restart="whenNotActive" fill="hold" evtFilter="cancelBubble" nodeType="interactiveSeq">
                <p:stCondLst>
                  <p:cond evt="onClick" delay="0">
                    <p:tgtEl>
                      <p:spTgt spid="10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108"/>
                                        </p:tgtEl>
                                      </p:cBhvr>
                                    </p:animEffect>
                                    <p:set>
                                      <p:cBhvr>
                                        <p:cTn id="37" dur="1" fill="hold">
                                          <p:stCondLst>
                                            <p:cond delay="4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38" restart="whenNotActive" fill="hold" evtFilter="cancelBubble" nodeType="interactiveSeq">
                <p:stCondLst>
                  <p:cond evt="onClick" delay="0">
                    <p:tgtEl>
                      <p:spTgt spid="10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109"/>
                                        </p:tgtEl>
                                      </p:cBhvr>
                                    </p:animEffect>
                                    <p:set>
                                      <p:cBhvr>
                                        <p:cTn id="43"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44" restart="whenNotActive" fill="hold" evtFilter="cancelBubble" nodeType="interactiveSeq">
                <p:stCondLst>
                  <p:cond evt="onClick" delay="0">
                    <p:tgtEl>
                      <p:spTgt spid="11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110"/>
                                        </p:tgtEl>
                                      </p:cBhvr>
                                    </p:animEffect>
                                    <p:set>
                                      <p:cBhvr>
                                        <p:cTn id="49"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50" restart="whenNotActive" fill="hold" evtFilter="cancelBubble" nodeType="interactiveSeq">
                <p:stCondLst>
                  <p:cond evt="onClick" delay="0">
                    <p:tgtEl>
                      <p:spTgt spid="1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grpId="0" nodeType="clickEffect">
                                  <p:stCondLst>
                                    <p:cond delay="0"/>
                                  </p:stCondLst>
                                  <p:childTnLst>
                                    <p:animEffect transition="out" filter="fade">
                                      <p:cBhvr>
                                        <p:cTn id="54" dur="500"/>
                                        <p:tgtEl>
                                          <p:spTgt spid="111"/>
                                        </p:tgtEl>
                                      </p:cBhvr>
                                    </p:animEffect>
                                    <p:set>
                                      <p:cBhvr>
                                        <p:cTn id="55"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56" restart="whenNotActive" fill="hold" evtFilter="cancelBubble" nodeType="interactiveSeq">
                <p:stCondLst>
                  <p:cond evt="onClick" delay="0">
                    <p:tgtEl>
                      <p:spTgt spid="11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xit" presetSubtype="0" fill="hold" grpId="0" nodeType="clickEffect">
                                  <p:stCondLst>
                                    <p:cond delay="0"/>
                                  </p:stCondLst>
                                  <p:childTnLst>
                                    <p:animEffect transition="out" filter="fade">
                                      <p:cBhvr>
                                        <p:cTn id="60" dur="500"/>
                                        <p:tgtEl>
                                          <p:spTgt spid="112"/>
                                        </p:tgtEl>
                                      </p:cBhvr>
                                    </p:animEffect>
                                    <p:set>
                                      <p:cBhvr>
                                        <p:cTn id="61"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62" restart="whenNotActive" fill="hold" evtFilter="cancelBubble" nodeType="interactiveSeq">
                <p:stCondLst>
                  <p:cond evt="onClick" delay="0">
                    <p:tgtEl>
                      <p:spTgt spid="113"/>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clickEffect">
                                  <p:stCondLst>
                                    <p:cond delay="0"/>
                                  </p:stCondLst>
                                  <p:childTnLst>
                                    <p:animEffect transition="out" filter="fade">
                                      <p:cBhvr>
                                        <p:cTn id="66" dur="500"/>
                                        <p:tgtEl>
                                          <p:spTgt spid="113"/>
                                        </p:tgtEl>
                                      </p:cBhvr>
                                    </p:animEffect>
                                    <p:set>
                                      <p:cBhvr>
                                        <p:cTn id="67"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68" restart="whenNotActive" fill="hold" evtFilter="cancelBubble" nodeType="interactiveSeq">
                <p:stCondLst>
                  <p:cond evt="onClick" delay="0">
                    <p:tgtEl>
                      <p:spTgt spid="11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xit" presetSubtype="0" fill="hold" grpId="0" nodeType="clickEffect">
                                  <p:stCondLst>
                                    <p:cond delay="0"/>
                                  </p:stCondLst>
                                  <p:childTnLst>
                                    <p:animEffect transition="out" filter="fade">
                                      <p:cBhvr>
                                        <p:cTn id="72" dur="500"/>
                                        <p:tgtEl>
                                          <p:spTgt spid="118"/>
                                        </p:tgtEl>
                                      </p:cBhvr>
                                    </p:animEffect>
                                    <p:set>
                                      <p:cBhvr>
                                        <p:cTn id="73" dur="1" fill="hold">
                                          <p:stCondLst>
                                            <p:cond delay="4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74" restart="whenNotActive" fill="hold" evtFilter="cancelBubble" nodeType="interactiveSeq">
                <p:stCondLst>
                  <p:cond evt="onClick" delay="0">
                    <p:tgtEl>
                      <p:spTgt spid="119"/>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grpId="0" nodeType="clickEffect">
                                  <p:stCondLst>
                                    <p:cond delay="0"/>
                                  </p:stCondLst>
                                  <p:childTnLst>
                                    <p:animEffect transition="out" filter="fade">
                                      <p:cBhvr>
                                        <p:cTn id="78" dur="500"/>
                                        <p:tgtEl>
                                          <p:spTgt spid="119"/>
                                        </p:tgtEl>
                                      </p:cBhvr>
                                    </p:animEffect>
                                    <p:set>
                                      <p:cBhvr>
                                        <p:cTn id="79"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80" restart="whenNotActive" fill="hold" evtFilter="cancelBubble" nodeType="interactiveSeq">
                <p:stCondLst>
                  <p:cond evt="onClick" delay="0">
                    <p:tgtEl>
                      <p:spTgt spid="120"/>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xit" presetSubtype="0" fill="hold" grpId="0" nodeType="clickEffect">
                                  <p:stCondLst>
                                    <p:cond delay="0"/>
                                  </p:stCondLst>
                                  <p:childTnLst>
                                    <p:animEffect transition="out" filter="fade">
                                      <p:cBhvr>
                                        <p:cTn id="84" dur="500"/>
                                        <p:tgtEl>
                                          <p:spTgt spid="120"/>
                                        </p:tgtEl>
                                      </p:cBhvr>
                                    </p:animEffect>
                                    <p:set>
                                      <p:cBhvr>
                                        <p:cTn id="85"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86" restart="whenNotActive" fill="hold" evtFilter="cancelBubble" nodeType="interactiveSeq">
                <p:stCondLst>
                  <p:cond evt="onClick" delay="0">
                    <p:tgtEl>
                      <p:spTgt spid="121"/>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121"/>
                                        </p:tgtEl>
                                      </p:cBhvr>
                                    </p:animEffect>
                                    <p:set>
                                      <p:cBhvr>
                                        <p:cTn id="91"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92" restart="whenNotActive" fill="hold" evtFilter="cancelBubble" nodeType="interactiveSeq">
                <p:stCondLst>
                  <p:cond evt="onClick" delay="0">
                    <p:tgtEl>
                      <p:spTgt spid="12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xit" presetSubtype="0" fill="hold" grpId="0" nodeType="clickEffect">
                                  <p:stCondLst>
                                    <p:cond delay="0"/>
                                  </p:stCondLst>
                                  <p:childTnLst>
                                    <p:animEffect transition="out" filter="fade">
                                      <p:cBhvr>
                                        <p:cTn id="96" dur="500"/>
                                        <p:tgtEl>
                                          <p:spTgt spid="122"/>
                                        </p:tgtEl>
                                      </p:cBhvr>
                                    </p:animEffect>
                                    <p:set>
                                      <p:cBhvr>
                                        <p:cTn id="97"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childTnLst>
        </p:cTn>
      </p:par>
    </p:tnLst>
    <p:bldLst>
      <p:bldP spid="105" grpId="0" animBg="1"/>
      <p:bldP spid="112" grpId="0" animBg="1"/>
      <p:bldP spid="118" grpId="0" animBg="1"/>
      <p:bldP spid="119" grpId="0" animBg="1"/>
      <p:bldP spid="120" grpId="0" animBg="1"/>
      <p:bldP spid="121" grpId="0" animBg="1"/>
      <p:bldP spid="122" grpId="0" animBg="1"/>
      <p:bldP spid="106" grpId="0" animBg="1"/>
      <p:bldP spid="108" grpId="0" animBg="1"/>
      <p:bldP spid="109" grpId="0" animBg="1"/>
      <p:bldP spid="110" grpId="0" animBg="1"/>
      <p:bldP spid="111" grpId="0" animBg="1"/>
      <p:bldP spid="5" grpId="0" animBg="1"/>
      <p:bldP spid="103" grpId="0" animBg="1"/>
      <p:bldP spid="104" grpId="0" animBg="1"/>
      <p:bldP spid="1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AutoShape 4">
            <a:hlinkClick r:id="rId3" action="ppaction://hlinksldjump" highlightClick="1"/>
            <a:extLst>
              <a:ext uri="{FF2B5EF4-FFF2-40B4-BE49-F238E27FC236}">
                <a16:creationId xmlns="" xmlns:a16="http://schemas.microsoft.com/office/drawing/2014/main" id="{FC929E7D-B98A-4B56-A70B-6C509AFCC8F8}"/>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5124" name="AutoShape 5">
            <a:hlinkClick r:id="rId4" action="ppaction://hlinksldjump" highlightClick="1">
              <a:snd r:embed="rId2" name="applause.wav"/>
            </a:hlinkClick>
            <a:extLst>
              <a:ext uri="{FF2B5EF4-FFF2-40B4-BE49-F238E27FC236}">
                <a16:creationId xmlns="" xmlns:a16="http://schemas.microsoft.com/office/drawing/2014/main" id="{3467DEE2-6A40-44B5-88BF-4AFC4D9E5A63}"/>
              </a:ext>
            </a:extLst>
          </p:cNvPr>
          <p:cNvSpPr>
            <a:spLocks noChangeArrowheads="1"/>
          </p:cNvSpPr>
          <p:nvPr/>
        </p:nvSpPr>
        <p:spPr bwMode="auto">
          <a:xfrm>
            <a:off x="9378950" y="6380946"/>
            <a:ext cx="977900"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grpSp>
        <p:nvGrpSpPr>
          <p:cNvPr id="5125" name="Group 6">
            <a:extLst>
              <a:ext uri="{FF2B5EF4-FFF2-40B4-BE49-F238E27FC236}">
                <a16:creationId xmlns="" xmlns:a16="http://schemas.microsoft.com/office/drawing/2014/main" id="{DB11B296-A47D-4385-BCEA-A3C418A0214E}"/>
              </a:ext>
            </a:extLst>
          </p:cNvPr>
          <p:cNvGrpSpPr>
            <a:grpSpLocks/>
          </p:cNvGrpSpPr>
          <p:nvPr/>
        </p:nvGrpSpPr>
        <p:grpSpPr bwMode="auto">
          <a:xfrm>
            <a:off x="5486400" y="4724401"/>
            <a:ext cx="952500" cy="898525"/>
            <a:chOff x="2232" y="2746"/>
            <a:chExt cx="600" cy="566"/>
          </a:xfrm>
        </p:grpSpPr>
        <p:pic>
          <p:nvPicPr>
            <p:cNvPr id="5127" name="Picture 7" descr="H3">
              <a:extLst>
                <a:ext uri="{FF2B5EF4-FFF2-40B4-BE49-F238E27FC236}">
                  <a16:creationId xmlns="" xmlns:a16="http://schemas.microsoft.com/office/drawing/2014/main" id="{E089D0B7-8849-443B-8ECE-9654CA3E50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8">
              <a:hlinkClick r:id="rId4" action="ppaction://hlinksldjump"/>
              <a:extLst>
                <a:ext uri="{FF2B5EF4-FFF2-40B4-BE49-F238E27FC236}">
                  <a16:creationId xmlns="" xmlns:a16="http://schemas.microsoft.com/office/drawing/2014/main" id="{EC507A2B-C1CB-4440-9E38-ABCFC6016852}"/>
                </a:ext>
              </a:extLst>
            </p:cNvPr>
            <p:cNvSpPr txBox="1">
              <a:spLocks noChangeArrowheads="1"/>
            </p:cNvSpPr>
            <p:nvPr/>
          </p:nvSpPr>
          <p:spPr bwMode="auto">
            <a:xfrm>
              <a:off x="2400" y="2851"/>
              <a:ext cx="28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000" b="1">
                  <a:solidFill>
                    <a:srgbClr val="FFFFFF"/>
                  </a:solidFill>
                  <a:latin typeface="+mj-lt"/>
                  <a:cs typeface="Arial" panose="020B0604020202020204" pitchFamily="34" charset="0"/>
                </a:rPr>
                <a:t>6</a:t>
              </a:r>
            </a:p>
          </p:txBody>
        </p:sp>
      </p:grpSp>
      <p:sp>
        <p:nvSpPr>
          <p:cNvPr id="32" name="Text Box 2">
            <a:extLst>
              <a:ext uri="{FF2B5EF4-FFF2-40B4-BE49-F238E27FC236}">
                <a16:creationId xmlns="" xmlns:a16="http://schemas.microsoft.com/office/drawing/2014/main" id="{44863B88-9C1F-4B7A-97F5-EB5FFDE1F7DC}"/>
              </a:ext>
            </a:extLst>
          </p:cNvPr>
          <p:cNvSpPr txBox="1">
            <a:spLocks noChangeArrowheads="1"/>
          </p:cNvSpPr>
          <p:nvPr/>
        </p:nvSpPr>
        <p:spPr bwMode="auto">
          <a:xfrm>
            <a:off x="447907" y="1519960"/>
            <a:ext cx="11296185"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fontAlgn="base">
              <a:spcBef>
                <a:spcPct val="45000"/>
              </a:spcBef>
              <a:spcAft>
                <a:spcPct val="0"/>
              </a:spcAft>
              <a:defRPr/>
            </a:pPr>
            <a:r>
              <a:rPr lang="en-US" sz="3000" b="1" i="0" dirty="0">
                <a:effectLst/>
                <a:latin typeface="+mj-lt"/>
              </a:rPr>
              <a:t>   Cho a</a:t>
            </a:r>
            <a:r>
              <a:rPr lang="en-US" sz="3000" b="1" i="0" baseline="30000" dirty="0">
                <a:effectLst/>
                <a:latin typeface="+mj-lt"/>
              </a:rPr>
              <a:t>2</a:t>
            </a:r>
            <a:r>
              <a:rPr lang="en-US" sz="3000" b="1" i="0" dirty="0">
                <a:effectLst/>
                <a:latin typeface="+mj-lt"/>
              </a:rPr>
              <a:t>.b.7 = 140, </a:t>
            </a:r>
            <a:r>
              <a:rPr lang="en-US" sz="3000" b="1" i="0" dirty="0" err="1">
                <a:effectLst/>
                <a:latin typeface="+mj-lt"/>
              </a:rPr>
              <a:t>với</a:t>
            </a:r>
            <a:r>
              <a:rPr lang="en-US" sz="3000" b="1" i="0" dirty="0">
                <a:effectLst/>
                <a:latin typeface="+mj-lt"/>
              </a:rPr>
              <a:t> a, b </a:t>
            </a:r>
            <a:r>
              <a:rPr lang="en-US" sz="3000" b="1" i="0" dirty="0" err="1">
                <a:effectLst/>
                <a:latin typeface="+mj-lt"/>
              </a:rPr>
              <a:t>là</a:t>
            </a:r>
            <a:r>
              <a:rPr lang="en-US" sz="3000" b="1" i="0" dirty="0">
                <a:effectLst/>
                <a:latin typeface="+mj-lt"/>
              </a:rPr>
              <a:t> </a:t>
            </a:r>
            <a:r>
              <a:rPr lang="en-US" sz="3000" b="1" i="0" dirty="0" err="1">
                <a:effectLst/>
                <a:latin typeface="+mj-lt"/>
              </a:rPr>
              <a:t>các</a:t>
            </a:r>
            <a:r>
              <a:rPr lang="en-US" sz="3000" b="1" i="0" dirty="0">
                <a:effectLst/>
                <a:latin typeface="+mj-lt"/>
              </a:rPr>
              <a:t> </a:t>
            </a:r>
            <a:r>
              <a:rPr lang="en-US" sz="3000" b="1" i="0" dirty="0" err="1">
                <a:effectLst/>
                <a:latin typeface="+mj-lt"/>
              </a:rPr>
              <a:t>số</a:t>
            </a:r>
            <a:r>
              <a:rPr lang="en-US" sz="3000" b="1" i="0" dirty="0">
                <a:effectLst/>
                <a:latin typeface="+mj-lt"/>
              </a:rPr>
              <a:t> </a:t>
            </a:r>
            <a:r>
              <a:rPr lang="en-US" sz="3000" b="1" i="0" dirty="0" err="1">
                <a:effectLst/>
                <a:latin typeface="+mj-lt"/>
              </a:rPr>
              <a:t>nguyên</a:t>
            </a:r>
            <a:r>
              <a:rPr lang="en-US" sz="3000" b="1" i="0" dirty="0">
                <a:effectLst/>
                <a:latin typeface="+mj-lt"/>
              </a:rPr>
              <a:t> </a:t>
            </a:r>
            <a:r>
              <a:rPr lang="en-US" sz="3000" b="1" i="0" dirty="0" err="1">
                <a:effectLst/>
                <a:latin typeface="+mj-lt"/>
              </a:rPr>
              <a:t>tố</a:t>
            </a:r>
            <a:r>
              <a:rPr lang="en-US" sz="3000" b="1" dirty="0">
                <a:latin typeface="+mj-lt"/>
              </a:rPr>
              <a:t>. </a:t>
            </a:r>
            <a:r>
              <a:rPr lang="en-US" sz="3000" b="1" dirty="0" err="1">
                <a:latin typeface="+mj-lt"/>
              </a:rPr>
              <a:t>V</a:t>
            </a:r>
            <a:r>
              <a:rPr lang="en-US" sz="3000" b="1" i="0" dirty="0" err="1">
                <a:effectLst/>
                <a:latin typeface="+mj-lt"/>
              </a:rPr>
              <a:t>ậy</a:t>
            </a:r>
            <a:r>
              <a:rPr lang="en-US" sz="3000" b="1" i="0" dirty="0">
                <a:effectLst/>
                <a:latin typeface="+mj-lt"/>
              </a:rPr>
              <a:t> a </a:t>
            </a:r>
            <a:r>
              <a:rPr lang="en-US" sz="3000" b="1" i="0" dirty="0" err="1">
                <a:effectLst/>
                <a:latin typeface="+mj-lt"/>
              </a:rPr>
              <a:t>có</a:t>
            </a:r>
            <a:r>
              <a:rPr lang="en-US" sz="3000" b="1" i="0" dirty="0">
                <a:effectLst/>
                <a:latin typeface="+mj-lt"/>
              </a:rPr>
              <a:t> </a:t>
            </a:r>
            <a:r>
              <a:rPr lang="en-US" sz="3000" b="1" i="0" dirty="0" err="1">
                <a:effectLst/>
                <a:latin typeface="+mj-lt"/>
              </a:rPr>
              <a:t>giá</a:t>
            </a:r>
            <a:r>
              <a:rPr lang="en-US" sz="3000" b="1" i="0" dirty="0">
                <a:effectLst/>
                <a:latin typeface="+mj-lt"/>
              </a:rPr>
              <a:t> </a:t>
            </a:r>
            <a:r>
              <a:rPr lang="en-US" sz="3000" b="1" i="0" dirty="0" err="1">
                <a:effectLst/>
                <a:latin typeface="+mj-lt"/>
              </a:rPr>
              <a:t>trị</a:t>
            </a:r>
            <a:r>
              <a:rPr lang="en-US" sz="3000" b="1" i="0" dirty="0">
                <a:effectLst/>
                <a:latin typeface="+mj-lt"/>
              </a:rPr>
              <a:t> </a:t>
            </a:r>
            <a:r>
              <a:rPr lang="en-US" sz="3000" b="1" i="0" dirty="0" err="1">
                <a:effectLst/>
                <a:latin typeface="+mj-lt"/>
              </a:rPr>
              <a:t>bằng</a:t>
            </a:r>
            <a:r>
              <a:rPr lang="en-US" sz="3000" b="1" i="0" dirty="0">
                <a:effectLst/>
                <a:latin typeface="+mj-lt"/>
              </a:rPr>
              <a:t> bao </a:t>
            </a:r>
            <a:r>
              <a:rPr lang="en-US" sz="3000" b="1" i="0" dirty="0" err="1">
                <a:effectLst/>
                <a:latin typeface="+mj-lt"/>
              </a:rPr>
              <a:t>nhiêu</a:t>
            </a:r>
            <a:r>
              <a:rPr lang="en-US" sz="3000" b="1" i="0" dirty="0">
                <a:effectLst/>
                <a:latin typeface="+mj-lt"/>
              </a:rPr>
              <a:t>?</a:t>
            </a:r>
            <a:endParaRPr lang="en-US" sz="3000" b="1" dirty="0">
              <a:solidFill>
                <a:srgbClr val="FFFFFF"/>
              </a:solidFill>
              <a:latin typeface="+mj-lt"/>
              <a:cs typeface="Times New Roman" pitchFamily="18" charset="0"/>
            </a:endParaRPr>
          </a:p>
        </p:txBody>
      </p:sp>
      <p:grpSp>
        <p:nvGrpSpPr>
          <p:cNvPr id="33" name="Group 32">
            <a:extLst>
              <a:ext uri="{FF2B5EF4-FFF2-40B4-BE49-F238E27FC236}">
                <a16:creationId xmlns="" xmlns:a16="http://schemas.microsoft.com/office/drawing/2014/main" id="{DA0C335D-C348-49A8-B365-52B7243881D7}"/>
              </a:ext>
            </a:extLst>
          </p:cNvPr>
          <p:cNvGrpSpPr/>
          <p:nvPr/>
        </p:nvGrpSpPr>
        <p:grpSpPr>
          <a:xfrm>
            <a:off x="344569" y="2771068"/>
            <a:ext cx="11146951" cy="849260"/>
            <a:chOff x="241306" y="2452678"/>
            <a:chExt cx="11778089" cy="451310"/>
          </a:xfrm>
          <a:solidFill>
            <a:srgbClr val="327E3B"/>
          </a:solidFill>
        </p:grpSpPr>
        <p:sp>
          <p:nvSpPr>
            <p:cNvPr id="34" name="Rectangle 33">
              <a:extLst>
                <a:ext uri="{FF2B5EF4-FFF2-40B4-BE49-F238E27FC236}">
                  <a16:creationId xmlns="" xmlns:a16="http://schemas.microsoft.com/office/drawing/2014/main" id="{022AE773-C95E-4A97-8D80-3C32958E9924}"/>
                </a:ext>
              </a:extLst>
            </p:cNvPr>
            <p:cNvSpPr/>
            <p:nvPr/>
          </p:nvSpPr>
          <p:spPr>
            <a:xfrm>
              <a:off x="3538287"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j-lt"/>
                  <a:ea typeface="Tahoma" pitchFamily="34" charset="0"/>
                  <a:cs typeface="Arial" panose="020B0604020202020204" pitchFamily="34" charset="0"/>
                </a:rPr>
                <a:t>   </a:t>
              </a:r>
              <a:r>
                <a:rPr lang="en-US" sz="3000" b="1" dirty="0">
                  <a:solidFill>
                    <a:srgbClr val="002060"/>
                  </a:solidFill>
                  <a:latin typeface="+mj-lt"/>
                  <a:ea typeface="Tahoma" pitchFamily="34" charset="0"/>
                  <a:cs typeface="Arial" panose="020B0604020202020204" pitchFamily="34" charset="0"/>
                </a:rPr>
                <a:t>2.</a:t>
              </a:r>
            </a:p>
          </p:txBody>
        </p:sp>
        <p:sp>
          <p:nvSpPr>
            <p:cNvPr id="35" name="Oval 34">
              <a:extLst>
                <a:ext uri="{FF2B5EF4-FFF2-40B4-BE49-F238E27FC236}">
                  <a16:creationId xmlns="" xmlns:a16="http://schemas.microsoft.com/office/drawing/2014/main" id="{D375058F-5267-4B47-81E6-BDF6B5E6F803}"/>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36" name="Rectangle 35">
              <a:extLst>
                <a:ext uri="{FF2B5EF4-FFF2-40B4-BE49-F238E27FC236}">
                  <a16:creationId xmlns="" xmlns:a16="http://schemas.microsoft.com/office/drawing/2014/main" id="{B31CDEBC-0628-4DA2-8903-E21CDDD308E3}"/>
                </a:ext>
              </a:extLst>
            </p:cNvPr>
            <p:cNvSpPr/>
            <p:nvPr/>
          </p:nvSpPr>
          <p:spPr>
            <a:xfrm>
              <a:off x="531851" y="2464885"/>
              <a:ext cx="2468235" cy="439103"/>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j-lt"/>
                  <a:ea typeface="Tahoma" pitchFamily="34" charset="0"/>
                  <a:cs typeface="Arial" panose="020B0604020202020204" pitchFamily="34" charset="0"/>
                </a:rPr>
                <a:t>  </a:t>
              </a:r>
              <a:r>
                <a:rPr lang="en-US" sz="3000" b="1" dirty="0">
                  <a:solidFill>
                    <a:srgbClr val="002060"/>
                  </a:solidFill>
                  <a:latin typeface="+mj-lt"/>
                  <a:ea typeface="Tahoma" pitchFamily="34" charset="0"/>
                  <a:cs typeface="Arial" panose="020B0604020202020204" pitchFamily="34" charset="0"/>
                </a:rPr>
                <a:t>1.</a:t>
              </a:r>
            </a:p>
          </p:txBody>
        </p:sp>
        <p:sp>
          <p:nvSpPr>
            <p:cNvPr id="37" name="Oval 36">
              <a:extLst>
                <a:ext uri="{FF2B5EF4-FFF2-40B4-BE49-F238E27FC236}">
                  <a16:creationId xmlns="" xmlns:a16="http://schemas.microsoft.com/office/drawing/2014/main" id="{0B36E78E-1207-45AE-9787-A2925877249A}"/>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38" name="Rectangle 37">
              <a:extLst>
                <a:ext uri="{FF2B5EF4-FFF2-40B4-BE49-F238E27FC236}">
                  <a16:creationId xmlns="" xmlns:a16="http://schemas.microsoft.com/office/drawing/2014/main" id="{907D7718-A1D7-400C-89FF-C4E059C5E8DC}"/>
                </a:ext>
              </a:extLst>
            </p:cNvPr>
            <p:cNvSpPr/>
            <p:nvPr/>
          </p:nvSpPr>
          <p:spPr>
            <a:xfrm>
              <a:off x="6544723"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002060"/>
                  </a:solidFill>
                  <a:latin typeface="+mj-lt"/>
                  <a:ea typeface="Tahoma" pitchFamily="34" charset="0"/>
                  <a:cs typeface="Arial" panose="020B0604020202020204" pitchFamily="34" charset="0"/>
                </a:rPr>
                <a:t>   3.</a:t>
              </a:r>
            </a:p>
          </p:txBody>
        </p:sp>
        <p:sp>
          <p:nvSpPr>
            <p:cNvPr id="39" name="Oval 38">
              <a:extLst>
                <a:ext uri="{FF2B5EF4-FFF2-40B4-BE49-F238E27FC236}">
                  <a16:creationId xmlns="" xmlns:a16="http://schemas.microsoft.com/office/drawing/2014/main" id="{56FA1CA3-DBC0-49B9-AD7F-7F61F8B00242}"/>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40" name="Rectangle 39">
              <a:extLst>
                <a:ext uri="{FF2B5EF4-FFF2-40B4-BE49-F238E27FC236}">
                  <a16:creationId xmlns="" xmlns:a16="http://schemas.microsoft.com/office/drawing/2014/main" id="{600D959B-1F7B-41CA-B894-9DE09A962264}"/>
                </a:ext>
              </a:extLst>
            </p:cNvPr>
            <p:cNvSpPr/>
            <p:nvPr/>
          </p:nvSpPr>
          <p:spPr>
            <a:xfrm>
              <a:off x="9551160"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j-lt"/>
                  <a:ea typeface="Tahoma" pitchFamily="34" charset="0"/>
                  <a:cs typeface="Arial" panose="020B0604020202020204" pitchFamily="34" charset="0"/>
                </a:rPr>
                <a:t>   </a:t>
              </a:r>
              <a:r>
                <a:rPr lang="en-US" sz="3000" b="1" dirty="0">
                  <a:solidFill>
                    <a:srgbClr val="002060"/>
                  </a:solidFill>
                  <a:latin typeface="+mj-lt"/>
                  <a:ea typeface="Tahoma" pitchFamily="34" charset="0"/>
                  <a:cs typeface="Arial" panose="020B0604020202020204" pitchFamily="34" charset="0"/>
                </a:rPr>
                <a:t>4.</a:t>
              </a:r>
            </a:p>
          </p:txBody>
        </p:sp>
        <p:sp>
          <p:nvSpPr>
            <p:cNvPr id="41" name="Oval 40">
              <a:extLst>
                <a:ext uri="{FF2B5EF4-FFF2-40B4-BE49-F238E27FC236}">
                  <a16:creationId xmlns="" xmlns:a16="http://schemas.microsoft.com/office/drawing/2014/main" id="{24FC1C71-F697-4A7C-AB81-F442A84699E7}"/>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grpSp>
      <p:sp>
        <p:nvSpPr>
          <p:cNvPr id="42" name="Rectangle 9">
            <a:extLst>
              <a:ext uri="{FF2B5EF4-FFF2-40B4-BE49-F238E27FC236}">
                <a16:creationId xmlns="" xmlns:a16="http://schemas.microsoft.com/office/drawing/2014/main" id="{86E5CEB1-0313-4932-9112-6ACDFE5FCD8F}"/>
              </a:ext>
            </a:extLst>
          </p:cNvPr>
          <p:cNvSpPr>
            <a:spLocks noChangeArrowheads="1"/>
          </p:cNvSpPr>
          <p:nvPr/>
        </p:nvSpPr>
        <p:spPr bwMode="auto">
          <a:xfrm>
            <a:off x="2400300" y="3976748"/>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B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46" name="Group 2">
            <a:extLst>
              <a:ext uri="{FF2B5EF4-FFF2-40B4-BE49-F238E27FC236}">
                <a16:creationId xmlns="" xmlns:a16="http://schemas.microsoft.com/office/drawing/2014/main" id="{6545485D-22C1-49B9-8BF7-6FB47E29B216}"/>
              </a:ext>
            </a:extLst>
          </p:cNvPr>
          <p:cNvGrpSpPr>
            <a:grpSpLocks/>
          </p:cNvGrpSpPr>
          <p:nvPr/>
        </p:nvGrpSpPr>
        <p:grpSpPr bwMode="auto">
          <a:xfrm>
            <a:off x="5391900" y="5406357"/>
            <a:ext cx="1219200" cy="960438"/>
            <a:chOff x="1200" y="3456"/>
            <a:chExt cx="576" cy="471"/>
          </a:xfrm>
        </p:grpSpPr>
        <p:pic>
          <p:nvPicPr>
            <p:cNvPr id="6151" name="Picture 3" descr="H3">
              <a:extLst>
                <a:ext uri="{FF2B5EF4-FFF2-40B4-BE49-F238E27FC236}">
                  <a16:creationId xmlns="" xmlns:a16="http://schemas.microsoft.com/office/drawing/2014/main" id="{31BD7E10-2E0A-4383-B0B2-8177E7CBE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4">
              <a:extLst>
                <a:ext uri="{FF2B5EF4-FFF2-40B4-BE49-F238E27FC236}">
                  <a16:creationId xmlns="" xmlns:a16="http://schemas.microsoft.com/office/drawing/2014/main" id="{93CDE3E7-F6A5-4862-95DB-651A92282ABA}"/>
                </a:ext>
              </a:extLst>
            </p:cNvPr>
            <p:cNvSpPr txBox="1">
              <a:spLocks noChangeArrowheads="1"/>
            </p:cNvSpPr>
            <p:nvPr/>
          </p:nvSpPr>
          <p:spPr bwMode="auto">
            <a:xfrm>
              <a:off x="1344" y="3504"/>
              <a:ext cx="28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50000"/>
                </a:spcBef>
                <a:spcAft>
                  <a:spcPct val="0"/>
                </a:spcAft>
              </a:pPr>
              <a:r>
                <a:rPr lang="en-US" altLang="en-US" sz="3000" b="1">
                  <a:solidFill>
                    <a:srgbClr val="FFFFFF"/>
                  </a:solidFill>
                  <a:latin typeface="+mj-lt"/>
                  <a:cs typeface="Arial" panose="020B0604020202020204" pitchFamily="34" charset="0"/>
                </a:rPr>
                <a:t>1</a:t>
              </a:r>
            </a:p>
          </p:txBody>
        </p:sp>
      </p:grpSp>
      <p:sp>
        <p:nvSpPr>
          <p:cNvPr id="6148" name="AutoShape 7">
            <a:hlinkClick r:id="rId4" action="ppaction://hlinksldjump" highlightClick="1"/>
            <a:extLst>
              <a:ext uri="{FF2B5EF4-FFF2-40B4-BE49-F238E27FC236}">
                <a16:creationId xmlns="" xmlns:a16="http://schemas.microsoft.com/office/drawing/2014/main" id="{65D05025-3674-461F-9BAB-F303AD0F1D7E}"/>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6149" name="AutoShape 8">
            <a:hlinkClick r:id="rId5" action="ppaction://hlinksldjump" highlightClick="1">
              <a:snd r:embed="rId2" name="applause.wav"/>
            </a:hlinkClick>
            <a:extLst>
              <a:ext uri="{FF2B5EF4-FFF2-40B4-BE49-F238E27FC236}">
                <a16:creationId xmlns="" xmlns:a16="http://schemas.microsoft.com/office/drawing/2014/main" id="{BCB376DA-614E-4807-83C0-D33C79A72928}"/>
              </a:ext>
            </a:extLst>
          </p:cNvPr>
          <p:cNvSpPr>
            <a:spLocks noChangeArrowheads="1"/>
          </p:cNvSpPr>
          <p:nvPr/>
        </p:nvSpPr>
        <p:spPr bwMode="auto">
          <a:xfrm>
            <a:off x="9480550" y="6358751"/>
            <a:ext cx="977900"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9" name="Text Box 2">
            <a:extLst>
              <a:ext uri="{FF2B5EF4-FFF2-40B4-BE49-F238E27FC236}">
                <a16:creationId xmlns="" xmlns:a16="http://schemas.microsoft.com/office/drawing/2014/main" id="{665A0731-DDF5-488F-8879-F4F23EC1E839}"/>
              </a:ext>
            </a:extLst>
          </p:cNvPr>
          <p:cNvSpPr txBox="1">
            <a:spLocks noChangeArrowheads="1"/>
          </p:cNvSpPr>
          <p:nvPr/>
        </p:nvSpPr>
        <p:spPr bwMode="auto">
          <a:xfrm>
            <a:off x="493206" y="1465452"/>
            <a:ext cx="11016587"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fontAlgn="base">
              <a:spcBef>
                <a:spcPct val="45000"/>
              </a:spcBef>
              <a:spcAft>
                <a:spcPct val="0"/>
              </a:spcAft>
              <a:defRPr/>
            </a:pPr>
            <a:r>
              <a:rPr lang="en-US" sz="3000" b="1" i="0" dirty="0">
                <a:effectLst/>
                <a:latin typeface="+mj-lt"/>
              </a:rPr>
              <a:t>   </a:t>
            </a:r>
            <a:r>
              <a:rPr lang="vi-VN" sz="3000" b="1" i="0" dirty="0">
                <a:effectLst/>
                <a:latin typeface="+mj-lt"/>
              </a:rPr>
              <a:t>Cho a = 2</a:t>
            </a:r>
            <a:r>
              <a:rPr lang="vi-VN" sz="3000" b="1" i="0" baseline="30000" dirty="0">
                <a:effectLst/>
                <a:latin typeface="+mj-lt"/>
              </a:rPr>
              <a:t>2</a:t>
            </a:r>
            <a:r>
              <a:rPr lang="vi-VN" sz="3000" b="1" i="0" dirty="0">
                <a:effectLst/>
                <a:latin typeface="+mj-lt"/>
              </a:rPr>
              <a:t>.7, </a:t>
            </a:r>
            <a:r>
              <a:rPr lang="en-US" sz="3000" b="1" i="0" dirty="0">
                <a:effectLst/>
                <a:latin typeface="+mj-lt"/>
              </a:rPr>
              <a:t>t</a:t>
            </a:r>
            <a:r>
              <a:rPr lang="vi-VN" sz="3000" b="1" i="0" dirty="0">
                <a:effectLst/>
                <a:latin typeface="+mj-lt"/>
              </a:rPr>
              <a:t>ập hợp tất cả các ước của </a:t>
            </a:r>
            <a:r>
              <a:rPr lang="en-US" sz="3000" b="1" i="0" dirty="0">
                <a:effectLst/>
                <a:latin typeface="+mj-lt"/>
              </a:rPr>
              <a:t>a </a:t>
            </a:r>
            <a:r>
              <a:rPr lang="en-US" sz="3000" b="1" i="0" dirty="0" err="1">
                <a:effectLst/>
                <a:latin typeface="+mj-lt"/>
              </a:rPr>
              <a:t>là</a:t>
            </a:r>
            <a:r>
              <a:rPr lang="en-US" sz="3000" b="1" i="0" dirty="0">
                <a:effectLst/>
                <a:latin typeface="+mj-lt"/>
              </a:rPr>
              <a:t> </a:t>
            </a:r>
            <a:r>
              <a:rPr lang="en-US" sz="3000" b="1" i="0" dirty="0" err="1">
                <a:effectLst/>
                <a:latin typeface="+mj-lt"/>
              </a:rPr>
              <a:t>tập</a:t>
            </a:r>
            <a:r>
              <a:rPr lang="en-US" sz="3000" b="1" i="0" dirty="0">
                <a:effectLst/>
                <a:latin typeface="+mj-lt"/>
              </a:rPr>
              <a:t> </a:t>
            </a:r>
            <a:r>
              <a:rPr lang="en-US" sz="3000" b="1" i="0" dirty="0" err="1">
                <a:effectLst/>
                <a:latin typeface="+mj-lt"/>
              </a:rPr>
              <a:t>hợp</a:t>
            </a:r>
            <a:r>
              <a:rPr lang="en-US" sz="3000" b="1" i="0" dirty="0">
                <a:effectLst/>
                <a:latin typeface="+mj-lt"/>
              </a:rPr>
              <a:t> </a:t>
            </a:r>
            <a:r>
              <a:rPr lang="en-US" sz="3000" b="1" i="0" dirty="0" err="1">
                <a:effectLst/>
                <a:latin typeface="+mj-lt"/>
              </a:rPr>
              <a:t>nào</a:t>
            </a:r>
            <a:r>
              <a:rPr lang="en-US" sz="3000" b="1" i="0" dirty="0">
                <a:effectLst/>
                <a:latin typeface="+mj-lt"/>
              </a:rPr>
              <a:t> </a:t>
            </a:r>
            <a:r>
              <a:rPr lang="en-US" sz="3000" b="1" i="0" dirty="0" err="1">
                <a:effectLst/>
                <a:latin typeface="+mj-lt"/>
              </a:rPr>
              <a:t>sau</a:t>
            </a:r>
            <a:r>
              <a:rPr lang="en-US" sz="3000" b="1" i="0" dirty="0">
                <a:effectLst/>
                <a:latin typeface="+mj-lt"/>
              </a:rPr>
              <a:t> </a:t>
            </a:r>
            <a:r>
              <a:rPr lang="en-US" sz="3000" b="1" i="0" dirty="0" err="1">
                <a:effectLst/>
                <a:latin typeface="+mj-lt"/>
              </a:rPr>
              <a:t>đây</a:t>
            </a:r>
            <a:r>
              <a:rPr lang="en-US" sz="3000" b="1" i="0" dirty="0">
                <a:effectLst/>
                <a:latin typeface="+mj-lt"/>
              </a:rPr>
              <a:t>?</a:t>
            </a:r>
            <a:endParaRPr lang="en-US" sz="3000" b="1" dirty="0">
              <a:solidFill>
                <a:srgbClr val="FFFFFF"/>
              </a:solidFill>
              <a:latin typeface="+mj-lt"/>
              <a:cs typeface="Times New Roman" pitchFamily="18" charset="0"/>
            </a:endParaRPr>
          </a:p>
        </p:txBody>
      </p:sp>
      <p:sp>
        <p:nvSpPr>
          <p:cNvPr id="11" name="Rectangle 10">
            <a:extLst>
              <a:ext uri="{FF2B5EF4-FFF2-40B4-BE49-F238E27FC236}">
                <a16:creationId xmlns="" xmlns:a16="http://schemas.microsoft.com/office/drawing/2014/main" id="{EB70E3CB-4A63-4349-9DF5-AB6A87627585}"/>
              </a:ext>
            </a:extLst>
          </p:cNvPr>
          <p:cNvSpPr/>
          <p:nvPr/>
        </p:nvSpPr>
        <p:spPr>
          <a:xfrm>
            <a:off x="6370976" y="2609147"/>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000" b="1" i="0" dirty="0">
                <a:solidFill>
                  <a:srgbClr val="002060"/>
                </a:solidFill>
                <a:effectLst/>
                <a:latin typeface="+mj-lt"/>
              </a:rPr>
              <a:t>   {1; 4; 7}.</a:t>
            </a:r>
            <a:endParaRPr lang="en-US" sz="3000" b="1" dirty="0">
              <a:solidFill>
                <a:srgbClr val="002060"/>
              </a:solidFill>
              <a:latin typeface="+mj-lt"/>
              <a:ea typeface="Tahoma" pitchFamily="34" charset="0"/>
              <a:cs typeface="Arial" panose="020B0604020202020204" pitchFamily="34" charset="0"/>
            </a:endParaRPr>
          </a:p>
        </p:txBody>
      </p:sp>
      <p:sp>
        <p:nvSpPr>
          <p:cNvPr id="12" name="Oval 11">
            <a:extLst>
              <a:ext uri="{FF2B5EF4-FFF2-40B4-BE49-F238E27FC236}">
                <a16:creationId xmlns="" xmlns:a16="http://schemas.microsoft.com/office/drawing/2014/main" id="{F8FF9413-1128-49BB-BDCD-A338E4D21D09}"/>
              </a:ext>
            </a:extLst>
          </p:cNvPr>
          <p:cNvSpPr/>
          <p:nvPr/>
        </p:nvSpPr>
        <p:spPr>
          <a:xfrm>
            <a:off x="6096000" y="2780335"/>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13" name="Rectangle 12">
            <a:extLst>
              <a:ext uri="{FF2B5EF4-FFF2-40B4-BE49-F238E27FC236}">
                <a16:creationId xmlns="" xmlns:a16="http://schemas.microsoft.com/office/drawing/2014/main" id="{DEE05996-0DE5-44E6-A81C-22D9E1E54F8B}"/>
              </a:ext>
            </a:extLst>
          </p:cNvPr>
          <p:cNvSpPr/>
          <p:nvPr/>
        </p:nvSpPr>
        <p:spPr>
          <a:xfrm>
            <a:off x="673575" y="2627573"/>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a:t>
            </a:r>
            <a:r>
              <a:rPr lang="vi-VN" sz="3000" b="1" i="0" dirty="0">
                <a:solidFill>
                  <a:srgbClr val="002060"/>
                </a:solidFill>
                <a:effectLst/>
                <a:latin typeface="+mj-lt"/>
              </a:rPr>
              <a:t>{4; 7}</a:t>
            </a:r>
            <a:r>
              <a:rPr lang="en-US" sz="3000" b="1" i="0" dirty="0">
                <a:solidFill>
                  <a:srgbClr val="002060"/>
                </a:solidFill>
                <a:effectLst/>
                <a:latin typeface="+mj-lt"/>
              </a:rPr>
              <a:t>.</a:t>
            </a:r>
            <a:endParaRPr lang="en-US" sz="3000" b="1" dirty="0">
              <a:solidFill>
                <a:srgbClr val="002060"/>
              </a:solidFill>
              <a:latin typeface="+mj-lt"/>
              <a:ea typeface="Tahoma" pitchFamily="34" charset="0"/>
              <a:cs typeface="Arial" panose="020B0604020202020204" pitchFamily="34" charset="0"/>
            </a:endParaRPr>
          </a:p>
        </p:txBody>
      </p:sp>
      <p:sp>
        <p:nvSpPr>
          <p:cNvPr id="14" name="Oval 13">
            <a:extLst>
              <a:ext uri="{FF2B5EF4-FFF2-40B4-BE49-F238E27FC236}">
                <a16:creationId xmlns="" xmlns:a16="http://schemas.microsoft.com/office/drawing/2014/main" id="{E48ACB68-F963-4BC9-B272-3FBEE597B080}"/>
              </a:ext>
            </a:extLst>
          </p:cNvPr>
          <p:cNvSpPr/>
          <p:nvPr/>
        </p:nvSpPr>
        <p:spPr>
          <a:xfrm>
            <a:off x="398599" y="2775790"/>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15" name="Rectangle 14">
            <a:extLst>
              <a:ext uri="{FF2B5EF4-FFF2-40B4-BE49-F238E27FC236}">
                <a16:creationId xmlns="" xmlns:a16="http://schemas.microsoft.com/office/drawing/2014/main" id="{B9C57CED-C3ED-4EB0-B673-1ADB700B5785}"/>
              </a:ext>
            </a:extLst>
          </p:cNvPr>
          <p:cNvSpPr/>
          <p:nvPr/>
        </p:nvSpPr>
        <p:spPr>
          <a:xfrm>
            <a:off x="673575" y="3709925"/>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000" b="0" i="0" dirty="0">
                <a:effectLst/>
                <a:latin typeface="+mj-lt"/>
              </a:rPr>
              <a:t>   </a:t>
            </a:r>
            <a:r>
              <a:rPr lang="pt-BR" sz="3000" b="1" i="0" dirty="0">
                <a:solidFill>
                  <a:srgbClr val="002060"/>
                </a:solidFill>
                <a:effectLst/>
                <a:latin typeface="+mj-lt"/>
              </a:rPr>
              <a:t>{1; 2; 4; 7; 28}.</a:t>
            </a:r>
            <a:endParaRPr lang="en-US" sz="3000" b="1" dirty="0">
              <a:solidFill>
                <a:srgbClr val="002060"/>
              </a:solidFill>
              <a:latin typeface="+mj-lt"/>
              <a:ea typeface="Tahoma" pitchFamily="34" charset="0"/>
              <a:cs typeface="Arial" panose="020B0604020202020204" pitchFamily="34" charset="0"/>
            </a:endParaRPr>
          </a:p>
        </p:txBody>
      </p:sp>
      <p:sp>
        <p:nvSpPr>
          <p:cNvPr id="16" name="Oval 15">
            <a:extLst>
              <a:ext uri="{FF2B5EF4-FFF2-40B4-BE49-F238E27FC236}">
                <a16:creationId xmlns="" xmlns:a16="http://schemas.microsoft.com/office/drawing/2014/main" id="{AC6EA548-DAE2-4942-9B8A-F50415AE0391}"/>
              </a:ext>
            </a:extLst>
          </p:cNvPr>
          <p:cNvSpPr/>
          <p:nvPr/>
        </p:nvSpPr>
        <p:spPr>
          <a:xfrm>
            <a:off x="398599" y="3881113"/>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17" name="Rectangle 16">
            <a:extLst>
              <a:ext uri="{FF2B5EF4-FFF2-40B4-BE49-F238E27FC236}">
                <a16:creationId xmlns="" xmlns:a16="http://schemas.microsoft.com/office/drawing/2014/main" id="{B4B97F26-64C5-4F2E-989F-5084A7CD3367}"/>
              </a:ext>
            </a:extLst>
          </p:cNvPr>
          <p:cNvSpPr/>
          <p:nvPr/>
        </p:nvSpPr>
        <p:spPr>
          <a:xfrm>
            <a:off x="6334650" y="3610213"/>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000" b="1" i="0" dirty="0">
                <a:solidFill>
                  <a:srgbClr val="002060"/>
                </a:solidFill>
                <a:effectLst/>
                <a:latin typeface="+mj-lt"/>
              </a:rPr>
              <a:t>   {1; 2; 4; 7; 14; 28}.</a:t>
            </a:r>
            <a:endParaRPr lang="en-US" sz="3000" b="1" dirty="0">
              <a:solidFill>
                <a:srgbClr val="002060"/>
              </a:solidFill>
              <a:latin typeface="+mj-lt"/>
              <a:ea typeface="Tahoma" pitchFamily="34" charset="0"/>
              <a:cs typeface="Arial" panose="020B0604020202020204" pitchFamily="34" charset="0"/>
            </a:endParaRPr>
          </a:p>
        </p:txBody>
      </p:sp>
      <p:sp>
        <p:nvSpPr>
          <p:cNvPr id="18" name="Oval 17">
            <a:extLst>
              <a:ext uri="{FF2B5EF4-FFF2-40B4-BE49-F238E27FC236}">
                <a16:creationId xmlns="" xmlns:a16="http://schemas.microsoft.com/office/drawing/2014/main" id="{7C5477EC-4EB9-4870-AA84-C29A31FE7B60}"/>
              </a:ext>
            </a:extLst>
          </p:cNvPr>
          <p:cNvSpPr/>
          <p:nvPr/>
        </p:nvSpPr>
        <p:spPr>
          <a:xfrm>
            <a:off x="6059674" y="3808946"/>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24" name="Rectangle 9">
            <a:extLst>
              <a:ext uri="{FF2B5EF4-FFF2-40B4-BE49-F238E27FC236}">
                <a16:creationId xmlns="" xmlns:a16="http://schemas.microsoft.com/office/drawing/2014/main" id="{E075F881-D0AB-478A-87D4-64A11E81E21A}"/>
              </a:ext>
            </a:extLst>
          </p:cNvPr>
          <p:cNvSpPr>
            <a:spLocks noChangeArrowheads="1"/>
          </p:cNvSpPr>
          <p:nvPr/>
        </p:nvSpPr>
        <p:spPr bwMode="auto">
          <a:xfrm>
            <a:off x="2349500" y="4611279"/>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70" name="Group 2">
            <a:extLst>
              <a:ext uri="{FF2B5EF4-FFF2-40B4-BE49-F238E27FC236}">
                <a16:creationId xmlns="" xmlns:a16="http://schemas.microsoft.com/office/drawing/2014/main" id="{826E36D2-019C-4E7D-AC95-51E14B1A1EBF}"/>
              </a:ext>
            </a:extLst>
          </p:cNvPr>
          <p:cNvGrpSpPr>
            <a:grpSpLocks/>
          </p:cNvGrpSpPr>
          <p:nvPr/>
        </p:nvGrpSpPr>
        <p:grpSpPr bwMode="auto">
          <a:xfrm>
            <a:off x="5804664" y="5435413"/>
            <a:ext cx="762000" cy="746125"/>
            <a:chOff x="192" y="3456"/>
            <a:chExt cx="480" cy="470"/>
          </a:xfrm>
        </p:grpSpPr>
        <p:pic>
          <p:nvPicPr>
            <p:cNvPr id="7175" name="Picture 3" descr="H4">
              <a:extLst>
                <a:ext uri="{FF2B5EF4-FFF2-40B4-BE49-F238E27FC236}">
                  <a16:creationId xmlns="" xmlns:a16="http://schemas.microsoft.com/office/drawing/2014/main" id="{BCC65CC7-7742-4179-8E87-C92203BC3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a:extLst>
                <a:ext uri="{FF2B5EF4-FFF2-40B4-BE49-F238E27FC236}">
                  <a16:creationId xmlns="" xmlns:a16="http://schemas.microsoft.com/office/drawing/2014/main" id="{7DD25B8A-DB17-4C3A-A20C-41006B8EDB9B}"/>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sp>
        <p:nvSpPr>
          <p:cNvPr id="7173" name="AutoShape 8">
            <a:hlinkClick r:id="rId4" action="ppaction://hlinksldjump" highlightClick="1"/>
            <a:extLst>
              <a:ext uri="{FF2B5EF4-FFF2-40B4-BE49-F238E27FC236}">
                <a16:creationId xmlns="" xmlns:a16="http://schemas.microsoft.com/office/drawing/2014/main" id="{3B4E547F-D0A0-45BB-BE8F-BDB6BE293B8F}"/>
              </a:ext>
            </a:extLst>
          </p:cNvPr>
          <p:cNvSpPr>
            <a:spLocks noChangeArrowheads="1"/>
          </p:cNvSpPr>
          <p:nvPr/>
        </p:nvSpPr>
        <p:spPr bwMode="auto">
          <a:xfrm rot="16200000">
            <a:off x="5929314" y="6115051"/>
            <a:ext cx="549275" cy="936625"/>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7174" name="AutoShape 9">
            <a:hlinkClick r:id="rId5" action="ppaction://hlinksldjump" highlightClick="1">
              <a:snd r:embed="rId2" name="applause.wav"/>
            </a:hlinkClick>
            <a:extLst>
              <a:ext uri="{FF2B5EF4-FFF2-40B4-BE49-F238E27FC236}">
                <a16:creationId xmlns="" xmlns:a16="http://schemas.microsoft.com/office/drawing/2014/main" id="{D2C4C779-E048-4D06-A783-7AB67E5080F1}"/>
              </a:ext>
            </a:extLst>
          </p:cNvPr>
          <p:cNvSpPr>
            <a:spLocks noChangeArrowheads="1"/>
          </p:cNvSpPr>
          <p:nvPr/>
        </p:nvSpPr>
        <p:spPr bwMode="auto">
          <a:xfrm>
            <a:off x="9422814" y="6324686"/>
            <a:ext cx="1008063"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9" name="Text Box 2">
            <a:extLst>
              <a:ext uri="{FF2B5EF4-FFF2-40B4-BE49-F238E27FC236}">
                <a16:creationId xmlns="" xmlns:a16="http://schemas.microsoft.com/office/drawing/2014/main" id="{D4266895-5D36-4DD6-8190-AEFCC687A686}"/>
              </a:ext>
            </a:extLst>
          </p:cNvPr>
          <p:cNvSpPr txBox="1">
            <a:spLocks noChangeArrowheads="1"/>
          </p:cNvSpPr>
          <p:nvPr/>
        </p:nvSpPr>
        <p:spPr bwMode="auto">
          <a:xfrm>
            <a:off x="380895" y="1496561"/>
            <a:ext cx="11296185"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indent="1588" fontAlgn="base">
              <a:spcBef>
                <a:spcPct val="45000"/>
              </a:spcBef>
              <a:spcAft>
                <a:spcPct val="0"/>
              </a:spcAft>
              <a:defRPr/>
            </a:pPr>
            <a:r>
              <a:rPr kumimoji="0" lang="en-US" altLang="en-US" sz="3000" b="1" i="0" u="none" strike="noStrike" cap="none" normalizeH="0" baseline="0" dirty="0" err="1">
                <a:ln>
                  <a:noFill/>
                </a:ln>
                <a:effectLst/>
                <a:latin typeface="+mj-lt"/>
                <a:cs typeface="Times New Roman" panose="02020603050405020304" pitchFamily="18" charset="0"/>
              </a:rPr>
              <a:t>Trong</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cách</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viết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sau</a:t>
            </a:r>
            <a:r>
              <a:rPr lang="en-US" altLang="en-US" sz="3000" b="1" dirty="0">
                <a:latin typeface="+mj-lt"/>
                <a:cs typeface="Times New Roman" panose="02020603050405020304" pitchFamily="18" charset="0"/>
              </a:rPr>
              <a: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hãy</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u="none" strike="noStrike" cap="none" normalizeH="0" baseline="0" dirty="0" err="1">
                <a:ln>
                  <a:noFill/>
                </a:ln>
                <a:latin typeface="+mj-lt"/>
                <a:cs typeface="Times New Roman" panose="02020603050405020304" pitchFamily="18" charset="0"/>
              </a:rPr>
              <a:t>c</a:t>
            </a:r>
            <a:r>
              <a:rPr lang="en-US" sz="3000" b="1" i="0" dirty="0" err="1">
                <a:effectLst/>
                <a:latin typeface="+mj-lt"/>
              </a:rPr>
              <a:t>họn</a:t>
            </a:r>
            <a:r>
              <a:rPr lang="en-US" sz="3000" b="1" i="0" dirty="0">
                <a:effectLst/>
                <a:latin typeface="+mj-lt"/>
              </a:rPr>
              <a:t> </a:t>
            </a:r>
            <a:r>
              <a:rPr lang="en-US" sz="3000" b="1" i="0" dirty="0" err="1">
                <a:effectLst/>
                <a:latin typeface="+mj-lt"/>
              </a:rPr>
              <a:t>phân</a:t>
            </a:r>
            <a:r>
              <a:rPr lang="en-US" sz="3000" b="1" i="0" dirty="0">
                <a:effectLst/>
                <a:latin typeface="+mj-lt"/>
              </a:rPr>
              <a:t> </a:t>
            </a:r>
            <a:r>
              <a:rPr lang="en-US" sz="3000" b="1" i="0" dirty="0" err="1">
                <a:effectLst/>
                <a:latin typeface="+mj-lt"/>
              </a:rPr>
              <a:t>tích</a:t>
            </a:r>
            <a:r>
              <a:rPr lang="en-US" sz="3000" b="1" i="0" dirty="0">
                <a:effectLst/>
                <a:latin typeface="+mj-lt"/>
              </a:rPr>
              <a:t> </a:t>
            </a:r>
            <a:r>
              <a:rPr lang="en-US" sz="3000" b="1" i="0" dirty="0" err="1">
                <a:effectLst/>
                <a:latin typeface="+mj-lt"/>
              </a:rPr>
              <a:t>thành</a:t>
            </a:r>
            <a:r>
              <a:rPr lang="en-US" sz="3000" b="1" i="0" dirty="0">
                <a:effectLst/>
                <a:latin typeface="+mj-lt"/>
              </a:rPr>
              <a:t> </a:t>
            </a:r>
            <a:r>
              <a:rPr lang="en-US" sz="3000" b="1" i="0" dirty="0" err="1">
                <a:effectLst/>
                <a:latin typeface="+mj-lt"/>
              </a:rPr>
              <a:t>thừa</a:t>
            </a:r>
            <a:r>
              <a:rPr lang="en-US" sz="3000" b="1" i="0" dirty="0">
                <a:effectLst/>
                <a:latin typeface="+mj-lt"/>
              </a:rPr>
              <a:t> </a:t>
            </a:r>
            <a:r>
              <a:rPr lang="en-US" sz="3000" b="1" i="0" dirty="0" err="1">
                <a:effectLst/>
                <a:latin typeface="+mj-lt"/>
              </a:rPr>
              <a:t>số</a:t>
            </a:r>
            <a:r>
              <a:rPr lang="en-US" sz="3000" b="1" i="0" dirty="0">
                <a:effectLst/>
                <a:latin typeface="+mj-lt"/>
              </a:rPr>
              <a:t> </a:t>
            </a:r>
            <a:r>
              <a:rPr lang="en-US" sz="3000" b="1" i="0" dirty="0" err="1">
                <a:effectLst/>
                <a:latin typeface="+mj-lt"/>
              </a:rPr>
              <a:t>nguyên</a:t>
            </a:r>
            <a:r>
              <a:rPr lang="en-US" sz="3000" b="1" i="0" dirty="0">
                <a:effectLst/>
                <a:latin typeface="+mj-lt"/>
              </a:rPr>
              <a:t> </a:t>
            </a:r>
            <a:r>
              <a:rPr lang="en-US" sz="3000" b="1" i="0" dirty="0" err="1">
                <a:effectLst/>
                <a:latin typeface="+mj-lt"/>
              </a:rPr>
              <a:t>tố</a:t>
            </a:r>
            <a:r>
              <a:rPr lang="en-US" sz="3000" b="1" i="0" dirty="0">
                <a:effectLst/>
                <a:latin typeface="+mj-lt"/>
              </a:rPr>
              <a:t> </a:t>
            </a:r>
            <a:r>
              <a:rPr lang="en-US" sz="3000" b="1" i="0" dirty="0" err="1">
                <a:effectLst/>
                <a:latin typeface="+mj-lt"/>
              </a:rPr>
              <a:t>đúng</a:t>
            </a:r>
            <a:r>
              <a:rPr lang="en-US" sz="3000" b="1" i="0" dirty="0">
                <a:effectLst/>
                <a:latin typeface="+mj-lt"/>
              </a:rPr>
              <a:t>?</a:t>
            </a:r>
            <a:endParaRPr lang="en-US" sz="3000" b="1" dirty="0">
              <a:solidFill>
                <a:srgbClr val="FFFFFF"/>
              </a:solidFill>
              <a:latin typeface="+mj-lt"/>
              <a:cs typeface="Times New Roman" pitchFamily="18" charset="0"/>
            </a:endParaRPr>
          </a:p>
        </p:txBody>
      </p:sp>
      <p:sp>
        <p:nvSpPr>
          <p:cNvPr id="30" name="Rectangle 29">
            <a:extLst>
              <a:ext uri="{FF2B5EF4-FFF2-40B4-BE49-F238E27FC236}">
                <a16:creationId xmlns="" xmlns:a16="http://schemas.microsoft.com/office/drawing/2014/main" id="{3975ECE3-B11F-4467-B7BE-32C541EA63D5}"/>
              </a:ext>
            </a:extLst>
          </p:cNvPr>
          <p:cNvSpPr/>
          <p:nvPr/>
        </p:nvSpPr>
        <p:spPr>
          <a:xfrm>
            <a:off x="6252340" y="2655372"/>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81=9.9.</a:t>
            </a:r>
            <a:endParaRPr lang="en-US" sz="3000" b="1" dirty="0">
              <a:solidFill>
                <a:srgbClr val="002060"/>
              </a:solidFill>
              <a:latin typeface="+mj-lt"/>
              <a:ea typeface="Tahoma" pitchFamily="34" charset="0"/>
              <a:cs typeface="Arial" panose="020B0604020202020204" pitchFamily="34" charset="0"/>
            </a:endParaRPr>
          </a:p>
        </p:txBody>
      </p:sp>
      <p:sp>
        <p:nvSpPr>
          <p:cNvPr id="31" name="Oval 30">
            <a:extLst>
              <a:ext uri="{FF2B5EF4-FFF2-40B4-BE49-F238E27FC236}">
                <a16:creationId xmlns="" xmlns:a16="http://schemas.microsoft.com/office/drawing/2014/main" id="{4B4060B1-8EF5-4BC3-AAA2-45E92DC1ED0E}"/>
              </a:ext>
            </a:extLst>
          </p:cNvPr>
          <p:cNvSpPr/>
          <p:nvPr/>
        </p:nvSpPr>
        <p:spPr>
          <a:xfrm>
            <a:off x="5977364" y="2826560"/>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32" name="Rectangle 31">
            <a:extLst>
              <a:ext uri="{FF2B5EF4-FFF2-40B4-BE49-F238E27FC236}">
                <a16:creationId xmlns="" xmlns:a16="http://schemas.microsoft.com/office/drawing/2014/main" id="{E714B428-F796-420E-8BF3-F019187557A7}"/>
              </a:ext>
            </a:extLst>
          </p:cNvPr>
          <p:cNvSpPr/>
          <p:nvPr/>
        </p:nvSpPr>
        <p:spPr>
          <a:xfrm>
            <a:off x="554939" y="2673798"/>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98 = 2.49.</a:t>
            </a:r>
            <a:endParaRPr lang="en-US" sz="3000" b="1" dirty="0">
              <a:solidFill>
                <a:srgbClr val="002060"/>
              </a:solidFill>
              <a:latin typeface="+mj-lt"/>
              <a:ea typeface="Tahoma" pitchFamily="34" charset="0"/>
              <a:cs typeface="Arial" panose="020B0604020202020204" pitchFamily="34" charset="0"/>
            </a:endParaRPr>
          </a:p>
        </p:txBody>
      </p:sp>
      <p:sp>
        <p:nvSpPr>
          <p:cNvPr id="33" name="Oval 32">
            <a:extLst>
              <a:ext uri="{FF2B5EF4-FFF2-40B4-BE49-F238E27FC236}">
                <a16:creationId xmlns="" xmlns:a16="http://schemas.microsoft.com/office/drawing/2014/main" id="{F0852826-6C62-4E69-8AC1-FF40F8064CCE}"/>
              </a:ext>
            </a:extLst>
          </p:cNvPr>
          <p:cNvSpPr/>
          <p:nvPr/>
        </p:nvSpPr>
        <p:spPr>
          <a:xfrm>
            <a:off x="279963" y="2822015"/>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34" name="Rectangle 33">
            <a:extLst>
              <a:ext uri="{FF2B5EF4-FFF2-40B4-BE49-F238E27FC236}">
                <a16:creationId xmlns="" xmlns:a16="http://schemas.microsoft.com/office/drawing/2014/main" id="{68467545-8E76-42FD-B27D-6CD8893CE858}"/>
              </a:ext>
            </a:extLst>
          </p:cNvPr>
          <p:cNvSpPr/>
          <p:nvPr/>
        </p:nvSpPr>
        <p:spPr>
          <a:xfrm>
            <a:off x="554939" y="3756150"/>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145=5.29.</a:t>
            </a:r>
            <a:endParaRPr lang="en-US" sz="3000" b="1" dirty="0">
              <a:solidFill>
                <a:srgbClr val="002060"/>
              </a:solidFill>
              <a:latin typeface="+mj-lt"/>
              <a:ea typeface="Tahoma" pitchFamily="34" charset="0"/>
              <a:cs typeface="Arial" panose="020B0604020202020204" pitchFamily="34" charset="0"/>
            </a:endParaRPr>
          </a:p>
        </p:txBody>
      </p:sp>
      <p:sp>
        <p:nvSpPr>
          <p:cNvPr id="35" name="Oval 34">
            <a:extLst>
              <a:ext uri="{FF2B5EF4-FFF2-40B4-BE49-F238E27FC236}">
                <a16:creationId xmlns="" xmlns:a16="http://schemas.microsoft.com/office/drawing/2014/main" id="{402EB4E1-5067-491A-814D-55003B33B988}"/>
              </a:ext>
            </a:extLst>
          </p:cNvPr>
          <p:cNvSpPr/>
          <p:nvPr/>
        </p:nvSpPr>
        <p:spPr>
          <a:xfrm>
            <a:off x="279963" y="3927338"/>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36" name="Rectangle 35">
            <a:extLst>
              <a:ext uri="{FF2B5EF4-FFF2-40B4-BE49-F238E27FC236}">
                <a16:creationId xmlns="" xmlns:a16="http://schemas.microsoft.com/office/drawing/2014/main" id="{EAFB85DB-B872-46F6-B39F-77DCDB46C5D7}"/>
              </a:ext>
            </a:extLst>
          </p:cNvPr>
          <p:cNvSpPr/>
          <p:nvPr/>
        </p:nvSpPr>
        <p:spPr>
          <a:xfrm>
            <a:off x="6216014" y="3656438"/>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100=2.5.10.</a:t>
            </a:r>
            <a:endParaRPr lang="en-US" sz="3000" b="1" dirty="0">
              <a:solidFill>
                <a:srgbClr val="002060"/>
              </a:solidFill>
              <a:latin typeface="+mj-lt"/>
              <a:ea typeface="Tahoma" pitchFamily="34" charset="0"/>
              <a:cs typeface="Arial" panose="020B0604020202020204" pitchFamily="34" charset="0"/>
            </a:endParaRPr>
          </a:p>
        </p:txBody>
      </p:sp>
      <p:sp>
        <p:nvSpPr>
          <p:cNvPr id="37" name="Oval 36">
            <a:extLst>
              <a:ext uri="{FF2B5EF4-FFF2-40B4-BE49-F238E27FC236}">
                <a16:creationId xmlns="" xmlns:a16="http://schemas.microsoft.com/office/drawing/2014/main" id="{A4530819-5AAB-433F-9383-93A5E653A551}"/>
              </a:ext>
            </a:extLst>
          </p:cNvPr>
          <p:cNvSpPr/>
          <p:nvPr/>
        </p:nvSpPr>
        <p:spPr>
          <a:xfrm>
            <a:off x="5941038" y="3855171"/>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38" name="Rectangle 9">
            <a:extLst>
              <a:ext uri="{FF2B5EF4-FFF2-40B4-BE49-F238E27FC236}">
                <a16:creationId xmlns="" xmlns:a16="http://schemas.microsoft.com/office/drawing/2014/main" id="{D37D95FA-06D4-4632-8DA3-03636B3A1AC0}"/>
              </a:ext>
            </a:extLst>
          </p:cNvPr>
          <p:cNvSpPr>
            <a:spLocks noChangeArrowheads="1"/>
          </p:cNvSpPr>
          <p:nvPr/>
        </p:nvSpPr>
        <p:spPr bwMode="auto">
          <a:xfrm>
            <a:off x="2230864" y="4657504"/>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a:extLst>
              <a:ext uri="{FF2B5EF4-FFF2-40B4-BE49-F238E27FC236}">
                <a16:creationId xmlns="" xmlns:a16="http://schemas.microsoft.com/office/drawing/2014/main" id="{6F1C60D4-A568-4F4D-9379-57B09F792EC4}"/>
              </a:ext>
            </a:extLst>
          </p:cNvPr>
          <p:cNvSpPr txBox="1">
            <a:spLocks noChangeArrowheads="1"/>
          </p:cNvSpPr>
          <p:nvPr/>
        </p:nvSpPr>
        <p:spPr bwMode="auto">
          <a:xfrm>
            <a:off x="463782" y="1447629"/>
            <a:ext cx="11296185" cy="55399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000" b="1" dirty="0" err="1">
                <a:solidFill>
                  <a:srgbClr val="FFFFFF"/>
                </a:solidFill>
                <a:latin typeface="+mj-lt"/>
                <a:cs typeface="Times New Roman" pitchFamily="18" charset="0"/>
              </a:rPr>
              <a:t>Số</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lượng</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các</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ước</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của</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số</a:t>
            </a:r>
            <a:r>
              <a:rPr lang="en-US" sz="3000" b="1" dirty="0">
                <a:solidFill>
                  <a:srgbClr val="FFFFFF"/>
                </a:solidFill>
                <a:latin typeface="+mj-lt"/>
                <a:cs typeface="Times New Roman" pitchFamily="18" charset="0"/>
              </a:rPr>
              <a:t> 81 </a:t>
            </a:r>
            <a:r>
              <a:rPr lang="en-US" sz="3000" b="1" dirty="0" err="1">
                <a:solidFill>
                  <a:srgbClr val="FFFFFF"/>
                </a:solidFill>
                <a:latin typeface="+mj-lt"/>
                <a:cs typeface="Times New Roman" pitchFamily="18" charset="0"/>
              </a:rPr>
              <a:t>là</a:t>
            </a:r>
            <a:endParaRPr lang="en-US" sz="3000" b="1" dirty="0">
              <a:solidFill>
                <a:srgbClr val="FFFFFF"/>
              </a:solidFill>
              <a:latin typeface="+mj-lt"/>
              <a:cs typeface="Times New Roman" pitchFamily="18" charset="0"/>
            </a:endParaRPr>
          </a:p>
        </p:txBody>
      </p:sp>
      <p:sp>
        <p:nvSpPr>
          <p:cNvPr id="222212" name="Rectangle 4">
            <a:extLst>
              <a:ext uri="{FF2B5EF4-FFF2-40B4-BE49-F238E27FC236}">
                <a16:creationId xmlns="" xmlns:a16="http://schemas.microsoft.com/office/drawing/2014/main" id="{FD1D06D7-9551-4E44-9C58-9B603A4474D9}"/>
              </a:ext>
            </a:extLst>
          </p:cNvPr>
          <p:cNvSpPr>
            <a:spLocks noChangeArrowheads="1"/>
          </p:cNvSpPr>
          <p:nvPr/>
        </p:nvSpPr>
        <p:spPr bwMode="auto">
          <a:xfrm>
            <a:off x="2081561" y="3627438"/>
            <a:ext cx="8294688" cy="553998"/>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Arial" charset="0"/>
                <a:sym typeface="Symbol" pitchFamily="18" charset="2"/>
              </a:rPr>
              <a:t>ĐÁP ÁN: D </a:t>
            </a:r>
          </a:p>
        </p:txBody>
      </p:sp>
      <p:sp>
        <p:nvSpPr>
          <p:cNvPr id="8196" name="AutoShape 5">
            <a:hlinkClick r:id="rId3" action="ppaction://hlinksldjump" highlightClick="1"/>
            <a:extLst>
              <a:ext uri="{FF2B5EF4-FFF2-40B4-BE49-F238E27FC236}">
                <a16:creationId xmlns="" xmlns:a16="http://schemas.microsoft.com/office/drawing/2014/main" id="{BDBDFB1C-2669-4015-BDAE-10B96F4C0DBC}"/>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8197" name="AutoShape 6">
            <a:hlinkClick r:id="rId4" action="ppaction://hlinksldjump" highlightClick="1">
              <a:snd r:embed="rId2" name="applause.wav"/>
            </a:hlinkClick>
            <a:extLst>
              <a:ext uri="{FF2B5EF4-FFF2-40B4-BE49-F238E27FC236}">
                <a16:creationId xmlns="" xmlns:a16="http://schemas.microsoft.com/office/drawing/2014/main" id="{4F6FE59C-EAC0-41D7-88DB-5C2CF2F2DF2F}"/>
              </a:ext>
            </a:extLst>
          </p:cNvPr>
          <p:cNvSpPr>
            <a:spLocks noChangeArrowheads="1"/>
          </p:cNvSpPr>
          <p:nvPr/>
        </p:nvSpPr>
        <p:spPr bwMode="auto">
          <a:xfrm>
            <a:off x="9480550" y="6358751"/>
            <a:ext cx="977900"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grpSp>
        <p:nvGrpSpPr>
          <p:cNvPr id="8198" name="Group 7">
            <a:extLst>
              <a:ext uri="{FF2B5EF4-FFF2-40B4-BE49-F238E27FC236}">
                <a16:creationId xmlns="" xmlns:a16="http://schemas.microsoft.com/office/drawing/2014/main" id="{E51A8774-2632-475C-8B05-A26332BF0F03}"/>
              </a:ext>
            </a:extLst>
          </p:cNvPr>
          <p:cNvGrpSpPr>
            <a:grpSpLocks/>
          </p:cNvGrpSpPr>
          <p:nvPr/>
        </p:nvGrpSpPr>
        <p:grpSpPr bwMode="auto">
          <a:xfrm>
            <a:off x="5654675" y="4749800"/>
            <a:ext cx="838200" cy="819150"/>
            <a:chOff x="4512" y="3468"/>
            <a:chExt cx="528" cy="516"/>
          </a:xfrm>
        </p:grpSpPr>
        <p:pic>
          <p:nvPicPr>
            <p:cNvPr id="8199" name="Picture 8" descr="H1">
              <a:extLst>
                <a:ext uri="{FF2B5EF4-FFF2-40B4-BE49-F238E27FC236}">
                  <a16:creationId xmlns="" xmlns:a16="http://schemas.microsoft.com/office/drawing/2014/main" id="{53911D87-C732-4425-A794-C3C684C84D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9">
              <a:extLst>
                <a:ext uri="{FF2B5EF4-FFF2-40B4-BE49-F238E27FC236}">
                  <a16:creationId xmlns="" xmlns:a16="http://schemas.microsoft.com/office/drawing/2014/main" id="{8708AC35-D93B-4130-AD7A-5FC9AAB0C08B}"/>
                </a:ext>
              </a:extLst>
            </p:cNvPr>
            <p:cNvSpPr txBox="1">
              <a:spLocks noChangeArrowheads="1"/>
            </p:cNvSpPr>
            <p:nvPr/>
          </p:nvSpPr>
          <p:spPr bwMode="auto">
            <a:xfrm>
              <a:off x="4608" y="3552"/>
              <a:ext cx="38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50000"/>
                </a:spcBef>
                <a:spcAft>
                  <a:spcPct val="0"/>
                </a:spcAft>
              </a:pPr>
              <a:r>
                <a:rPr lang="en-US" altLang="en-US" sz="3000" b="1">
                  <a:solidFill>
                    <a:srgbClr val="FFFFFF"/>
                  </a:solidFill>
                  <a:latin typeface="+mj-lt"/>
                  <a:cs typeface="Arial" panose="020B0604020202020204" pitchFamily="34" charset="0"/>
                </a:rPr>
                <a:t>10</a:t>
              </a:r>
            </a:p>
          </p:txBody>
        </p:sp>
      </p:grpSp>
      <p:grpSp>
        <p:nvGrpSpPr>
          <p:cNvPr id="9" name="Group 8">
            <a:extLst>
              <a:ext uri="{FF2B5EF4-FFF2-40B4-BE49-F238E27FC236}">
                <a16:creationId xmlns="" xmlns:a16="http://schemas.microsoft.com/office/drawing/2014/main" id="{8C118605-A12E-4ABA-8FD3-31BDC66AAF9B}"/>
              </a:ext>
            </a:extLst>
          </p:cNvPr>
          <p:cNvGrpSpPr/>
          <p:nvPr/>
        </p:nvGrpSpPr>
        <p:grpSpPr>
          <a:xfrm>
            <a:off x="333418" y="2520285"/>
            <a:ext cx="11146951" cy="849260"/>
            <a:chOff x="241306" y="2452678"/>
            <a:chExt cx="11778089" cy="451310"/>
          </a:xfrm>
          <a:solidFill>
            <a:srgbClr val="327E3B"/>
          </a:solidFill>
        </p:grpSpPr>
        <p:sp>
          <p:nvSpPr>
            <p:cNvPr id="10" name="Rectangle 9">
              <a:extLst>
                <a:ext uri="{FF2B5EF4-FFF2-40B4-BE49-F238E27FC236}">
                  <a16:creationId xmlns="" xmlns:a16="http://schemas.microsoft.com/office/drawing/2014/main" id="{0166DEE4-9BE1-4417-81FA-0340474A6564}"/>
                </a:ext>
              </a:extLst>
            </p:cNvPr>
            <p:cNvSpPr/>
            <p:nvPr/>
          </p:nvSpPr>
          <p:spPr>
            <a:xfrm>
              <a:off x="3538287"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mj-lt"/>
                <a:ea typeface="Tahoma" pitchFamily="34" charset="0"/>
                <a:cs typeface="Arial" panose="020B0604020202020204" pitchFamily="34" charset="0"/>
              </a:endParaRPr>
            </a:p>
          </p:txBody>
        </p:sp>
        <p:sp>
          <p:nvSpPr>
            <p:cNvPr id="11" name="Oval 10">
              <a:extLst>
                <a:ext uri="{FF2B5EF4-FFF2-40B4-BE49-F238E27FC236}">
                  <a16:creationId xmlns="" xmlns:a16="http://schemas.microsoft.com/office/drawing/2014/main" id="{8E2B9E4D-9D01-4CC4-A587-C42C06E9BD9E}"/>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12" name="Rectangle 11">
              <a:extLst>
                <a:ext uri="{FF2B5EF4-FFF2-40B4-BE49-F238E27FC236}">
                  <a16:creationId xmlns="" xmlns:a16="http://schemas.microsoft.com/office/drawing/2014/main" id="{60A923B4-44A4-4574-B855-6AE01804B7B8}"/>
                </a:ext>
              </a:extLst>
            </p:cNvPr>
            <p:cNvSpPr/>
            <p:nvPr/>
          </p:nvSpPr>
          <p:spPr>
            <a:xfrm>
              <a:off x="531851" y="2464885"/>
              <a:ext cx="2468235" cy="439103"/>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mj-lt"/>
                <a:ea typeface="Tahoma" pitchFamily="34" charset="0"/>
                <a:cs typeface="Arial" panose="020B0604020202020204" pitchFamily="34" charset="0"/>
              </a:endParaRPr>
            </a:p>
          </p:txBody>
        </p:sp>
        <p:sp>
          <p:nvSpPr>
            <p:cNvPr id="13" name="Oval 12">
              <a:extLst>
                <a:ext uri="{FF2B5EF4-FFF2-40B4-BE49-F238E27FC236}">
                  <a16:creationId xmlns="" xmlns:a16="http://schemas.microsoft.com/office/drawing/2014/main" id="{F24EC67C-03FF-4F61-BD2D-07F3526B141F}"/>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14" name="Rectangle 13">
              <a:extLst>
                <a:ext uri="{FF2B5EF4-FFF2-40B4-BE49-F238E27FC236}">
                  <a16:creationId xmlns="" xmlns:a16="http://schemas.microsoft.com/office/drawing/2014/main" id="{F09ACB7E-545F-4A2C-88C3-D74BE8415E77}"/>
                </a:ext>
              </a:extLst>
            </p:cNvPr>
            <p:cNvSpPr/>
            <p:nvPr/>
          </p:nvSpPr>
          <p:spPr>
            <a:xfrm>
              <a:off x="6544723"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mj-lt"/>
                <a:ea typeface="Tahoma" pitchFamily="34" charset="0"/>
                <a:cs typeface="Arial" panose="020B0604020202020204" pitchFamily="34" charset="0"/>
              </a:endParaRPr>
            </a:p>
          </p:txBody>
        </p:sp>
        <p:sp>
          <p:nvSpPr>
            <p:cNvPr id="15" name="Oval 14">
              <a:extLst>
                <a:ext uri="{FF2B5EF4-FFF2-40B4-BE49-F238E27FC236}">
                  <a16:creationId xmlns="" xmlns:a16="http://schemas.microsoft.com/office/drawing/2014/main" id="{74B3AB83-34CE-484E-9243-4FCD1BB03716}"/>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16" name="Rectangle 15">
              <a:extLst>
                <a:ext uri="{FF2B5EF4-FFF2-40B4-BE49-F238E27FC236}">
                  <a16:creationId xmlns="" xmlns:a16="http://schemas.microsoft.com/office/drawing/2014/main" id="{4706834B-C567-4217-A235-888AACF7AE49}"/>
                </a:ext>
              </a:extLst>
            </p:cNvPr>
            <p:cNvSpPr/>
            <p:nvPr/>
          </p:nvSpPr>
          <p:spPr>
            <a:xfrm>
              <a:off x="9551160"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mj-lt"/>
                <a:ea typeface="Tahoma" pitchFamily="34" charset="0"/>
                <a:cs typeface="Arial" panose="020B0604020202020204" pitchFamily="34" charset="0"/>
              </a:endParaRPr>
            </a:p>
          </p:txBody>
        </p:sp>
        <p:sp>
          <p:nvSpPr>
            <p:cNvPr id="17" name="Oval 16">
              <a:extLst>
                <a:ext uri="{FF2B5EF4-FFF2-40B4-BE49-F238E27FC236}">
                  <a16:creationId xmlns="" xmlns:a16="http://schemas.microsoft.com/office/drawing/2014/main" id="{F979F17F-D718-48C8-ADA8-261BD0E6C032}"/>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grpSp>
      <p:sp>
        <p:nvSpPr>
          <p:cNvPr id="18" name="Rectangle 17">
            <a:extLst>
              <a:ext uri="{FF2B5EF4-FFF2-40B4-BE49-F238E27FC236}">
                <a16:creationId xmlns="" xmlns:a16="http://schemas.microsoft.com/office/drawing/2014/main" id="{6AA73AB9-2B80-4F56-A57B-F63ECF0510F9}"/>
              </a:ext>
            </a:extLst>
          </p:cNvPr>
          <p:cNvSpPr/>
          <p:nvPr/>
        </p:nvSpPr>
        <p:spPr>
          <a:xfrm>
            <a:off x="889806" y="2701711"/>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2.</a:t>
            </a:r>
            <a:endParaRPr lang="en-US" sz="3000" b="1" baseline="30000" dirty="0">
              <a:solidFill>
                <a:srgbClr val="002060"/>
              </a:solidFill>
              <a:latin typeface="+mj-lt"/>
              <a:ea typeface="Cambria Math" panose="02040503050406030204" pitchFamily="18" charset="0"/>
              <a:cs typeface="Arial" panose="020B0604020202020204" pitchFamily="34" charset="0"/>
            </a:endParaRPr>
          </a:p>
        </p:txBody>
      </p:sp>
      <p:sp>
        <p:nvSpPr>
          <p:cNvPr id="19" name="Rectangle 18">
            <a:extLst>
              <a:ext uri="{FF2B5EF4-FFF2-40B4-BE49-F238E27FC236}">
                <a16:creationId xmlns="" xmlns:a16="http://schemas.microsoft.com/office/drawing/2014/main" id="{C1CCBCC8-AC11-4756-BFDC-642D2E2F050C}"/>
              </a:ext>
            </a:extLst>
          </p:cNvPr>
          <p:cNvSpPr/>
          <p:nvPr/>
        </p:nvSpPr>
        <p:spPr>
          <a:xfrm>
            <a:off x="3808175" y="2689060"/>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3.</a:t>
            </a:r>
          </a:p>
        </p:txBody>
      </p:sp>
      <p:sp>
        <p:nvSpPr>
          <p:cNvPr id="20" name="Rectangle 19">
            <a:extLst>
              <a:ext uri="{FF2B5EF4-FFF2-40B4-BE49-F238E27FC236}">
                <a16:creationId xmlns="" xmlns:a16="http://schemas.microsoft.com/office/drawing/2014/main" id="{94CD03BE-558C-41B2-BB03-3D7544C0D422}"/>
              </a:ext>
            </a:extLst>
          </p:cNvPr>
          <p:cNvSpPr/>
          <p:nvPr/>
        </p:nvSpPr>
        <p:spPr>
          <a:xfrm>
            <a:off x="6677798" y="2673231"/>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4.</a:t>
            </a:r>
          </a:p>
        </p:txBody>
      </p:sp>
      <p:sp>
        <p:nvSpPr>
          <p:cNvPr id="21" name="Rectangle 20">
            <a:extLst>
              <a:ext uri="{FF2B5EF4-FFF2-40B4-BE49-F238E27FC236}">
                <a16:creationId xmlns="" xmlns:a16="http://schemas.microsoft.com/office/drawing/2014/main" id="{42B1F46C-6263-45FA-85D1-E8E8A203F0D6}"/>
              </a:ext>
            </a:extLst>
          </p:cNvPr>
          <p:cNvSpPr/>
          <p:nvPr/>
        </p:nvSpPr>
        <p:spPr>
          <a:xfrm>
            <a:off x="9618905" y="2689060"/>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5.</a:t>
            </a:r>
            <a:endParaRPr lang="en-US" sz="3000" b="1" baseline="30000" dirty="0">
              <a:solidFill>
                <a:srgbClr val="002060"/>
              </a:solidFill>
              <a:latin typeface="+mj-lt"/>
              <a:ea typeface="Cambria Math" panose="02040503050406030204" pitchFamily="18"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2212"/>
                                        </p:tgtEl>
                                        <p:attrNameLst>
                                          <p:attrName>style.visibility</p:attrName>
                                        </p:attrNameLst>
                                      </p:cBhvr>
                                      <p:to>
                                        <p:strVal val="visible"/>
                                      </p:to>
                                    </p:set>
                                    <p:anim calcmode="lin" valueType="num">
                                      <p:cBhvr additive="base">
                                        <p:cTn id="7" dur="500" fill="hold"/>
                                        <p:tgtEl>
                                          <p:spTgt spid="222212"/>
                                        </p:tgtEl>
                                        <p:attrNameLst>
                                          <p:attrName>ppt_x</p:attrName>
                                        </p:attrNameLst>
                                      </p:cBhvr>
                                      <p:tavLst>
                                        <p:tav tm="0">
                                          <p:val>
                                            <p:strVal val="#ppt_x"/>
                                          </p:val>
                                        </p:tav>
                                        <p:tav tm="100000">
                                          <p:val>
                                            <p:strVal val="#ppt_x"/>
                                          </p:val>
                                        </p:tav>
                                      </p:tavLst>
                                    </p:anim>
                                    <p:anim calcmode="lin" valueType="num">
                                      <p:cBhvr additive="base">
                                        <p:cTn id="8" dur="500" fill="hold"/>
                                        <p:tgtEl>
                                          <p:spTgt spid="2222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8" name="Group 2">
            <a:extLst>
              <a:ext uri="{FF2B5EF4-FFF2-40B4-BE49-F238E27FC236}">
                <a16:creationId xmlns="" xmlns:a16="http://schemas.microsoft.com/office/drawing/2014/main" id="{E6124014-0002-4911-B3CF-58E0774F57F0}"/>
              </a:ext>
            </a:extLst>
          </p:cNvPr>
          <p:cNvGrpSpPr>
            <a:grpSpLocks/>
          </p:cNvGrpSpPr>
          <p:nvPr/>
        </p:nvGrpSpPr>
        <p:grpSpPr bwMode="auto">
          <a:xfrm>
            <a:off x="5510062" y="5063757"/>
            <a:ext cx="838200" cy="790575"/>
            <a:chOff x="3408" y="3456"/>
            <a:chExt cx="528" cy="498"/>
          </a:xfrm>
        </p:grpSpPr>
        <p:pic>
          <p:nvPicPr>
            <p:cNvPr id="9223" name="Picture 3" descr="H3">
              <a:extLst>
                <a:ext uri="{FF2B5EF4-FFF2-40B4-BE49-F238E27FC236}">
                  <a16:creationId xmlns="" xmlns:a16="http://schemas.microsoft.com/office/drawing/2014/main" id="{900A651D-4832-440C-9645-9B6A9B7FB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4">
              <a:extLst>
                <a:ext uri="{FF2B5EF4-FFF2-40B4-BE49-F238E27FC236}">
                  <a16:creationId xmlns="" xmlns:a16="http://schemas.microsoft.com/office/drawing/2014/main" id="{47D8F682-C3ED-4384-B58B-AE7C3DA0735F}"/>
                </a:ext>
              </a:extLst>
            </p:cNvPr>
            <p:cNvSpPr txBox="1">
              <a:spLocks noChangeArrowheads="1"/>
            </p:cNvSpPr>
            <p:nvPr/>
          </p:nvSpPr>
          <p:spPr bwMode="auto">
            <a:xfrm>
              <a:off x="3504" y="3504"/>
              <a:ext cx="28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fontAlgn="base">
                <a:spcBef>
                  <a:spcPct val="50000"/>
                </a:spcBef>
                <a:spcAft>
                  <a:spcPct val="0"/>
                </a:spcAft>
              </a:pPr>
              <a:r>
                <a:rPr lang="en-US" altLang="en-US" sz="3000" b="1" dirty="0">
                  <a:solidFill>
                    <a:srgbClr val="FFFFFF"/>
                  </a:solidFill>
                  <a:latin typeface=".VnTime" panose="020B7200000000000000" pitchFamily="34" charset="0"/>
                  <a:cs typeface="Arial" panose="020B0604020202020204" pitchFamily="34" charset="0"/>
                </a:rPr>
                <a:t>7</a:t>
              </a:r>
            </a:p>
          </p:txBody>
        </p:sp>
      </p:grpSp>
      <p:sp>
        <p:nvSpPr>
          <p:cNvPr id="9219" name="AutoShape 7">
            <a:hlinkClick r:id="rId4" action="ppaction://hlinksldjump" highlightClick="1"/>
            <a:extLst>
              <a:ext uri="{FF2B5EF4-FFF2-40B4-BE49-F238E27FC236}">
                <a16:creationId xmlns="" xmlns:a16="http://schemas.microsoft.com/office/drawing/2014/main" id="{249C6C9B-35A2-42BE-9EF8-5CD8DC6F462D}"/>
              </a:ext>
            </a:extLst>
          </p:cNvPr>
          <p:cNvSpPr>
            <a:spLocks noChangeArrowheads="1"/>
          </p:cNvSpPr>
          <p:nvPr/>
        </p:nvSpPr>
        <p:spPr bwMode="auto">
          <a:xfrm rot="16200000">
            <a:off x="5353845" y="5971382"/>
            <a:ext cx="620712" cy="1152525"/>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endParaRPr>
          </a:p>
        </p:txBody>
      </p:sp>
      <p:sp>
        <p:nvSpPr>
          <p:cNvPr id="9220" name="AutoShape 8">
            <a:hlinkClick r:id="rId5" action="ppaction://hlinksldjump" highlightClick="1">
              <a:snd r:embed="rId2" name="applause.wav"/>
            </a:hlinkClick>
            <a:extLst>
              <a:ext uri="{FF2B5EF4-FFF2-40B4-BE49-F238E27FC236}">
                <a16:creationId xmlns="" xmlns:a16="http://schemas.microsoft.com/office/drawing/2014/main" id="{8D581C14-AE11-403F-BA55-D05CA43A7010}"/>
              </a:ext>
            </a:extLst>
          </p:cNvPr>
          <p:cNvSpPr>
            <a:spLocks noChangeArrowheads="1"/>
          </p:cNvSpPr>
          <p:nvPr/>
        </p:nvSpPr>
        <p:spPr bwMode="auto">
          <a:xfrm>
            <a:off x="9191625" y="6342876"/>
            <a:ext cx="1081088"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endParaRPr>
          </a:p>
        </p:txBody>
      </p:sp>
      <p:sp>
        <p:nvSpPr>
          <p:cNvPr id="9" name="Text Box 2">
            <a:extLst>
              <a:ext uri="{FF2B5EF4-FFF2-40B4-BE49-F238E27FC236}">
                <a16:creationId xmlns="" xmlns:a16="http://schemas.microsoft.com/office/drawing/2014/main" id="{0326BB2D-8825-4DDC-B74A-C9055E802C51}"/>
              </a:ext>
            </a:extLst>
          </p:cNvPr>
          <p:cNvSpPr txBox="1">
            <a:spLocks noChangeArrowheads="1"/>
          </p:cNvSpPr>
          <p:nvPr/>
        </p:nvSpPr>
        <p:spPr bwMode="auto">
          <a:xfrm>
            <a:off x="471569" y="1423878"/>
            <a:ext cx="11296185" cy="55399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000" b="1" i="0" dirty="0" err="1">
                <a:effectLst/>
                <a:latin typeface="Arial" panose="020B0604020202020204" pitchFamily="34" charset="0"/>
              </a:rPr>
              <a:t>Phân</a:t>
            </a:r>
            <a:r>
              <a:rPr lang="en-US" sz="3000" b="1" i="0" dirty="0">
                <a:effectLst/>
                <a:latin typeface="Arial" panose="020B0604020202020204" pitchFamily="34" charset="0"/>
              </a:rPr>
              <a:t> </a:t>
            </a:r>
            <a:r>
              <a:rPr lang="en-US" sz="3000" b="1" i="0" dirty="0" err="1">
                <a:effectLst/>
                <a:latin typeface="Arial" panose="020B0604020202020204" pitchFamily="34" charset="0"/>
              </a:rPr>
              <a:t>tích</a:t>
            </a:r>
            <a:r>
              <a:rPr lang="en-US" sz="3000" b="1" i="0" dirty="0">
                <a:effectLst/>
                <a:latin typeface="Arial" panose="020B0604020202020204" pitchFamily="34" charset="0"/>
              </a:rPr>
              <a:t> </a:t>
            </a:r>
            <a:r>
              <a:rPr lang="en-US" sz="3000" b="1" i="0" dirty="0" err="1">
                <a:effectLst/>
                <a:latin typeface="Arial" panose="020B0604020202020204" pitchFamily="34" charset="0"/>
              </a:rPr>
              <a:t>số</a:t>
            </a:r>
            <a:r>
              <a:rPr lang="en-US" sz="3000" b="1" i="0" dirty="0">
                <a:effectLst/>
                <a:latin typeface="Arial" panose="020B0604020202020204" pitchFamily="34" charset="0"/>
              </a:rPr>
              <a:t> 18 ra </a:t>
            </a:r>
            <a:r>
              <a:rPr lang="en-US" sz="3000" b="1" i="0" dirty="0" err="1">
                <a:effectLst/>
                <a:latin typeface="Arial" panose="020B0604020202020204" pitchFamily="34" charset="0"/>
              </a:rPr>
              <a:t>thừa</a:t>
            </a:r>
            <a:r>
              <a:rPr lang="en-US" sz="3000" b="1" i="0" dirty="0">
                <a:effectLst/>
                <a:latin typeface="Arial" panose="020B0604020202020204" pitchFamily="34" charset="0"/>
              </a:rPr>
              <a:t> </a:t>
            </a:r>
            <a:r>
              <a:rPr lang="en-US" sz="3000" b="1" i="0" dirty="0" err="1">
                <a:effectLst/>
                <a:latin typeface="Arial" panose="020B0604020202020204" pitchFamily="34" charset="0"/>
              </a:rPr>
              <a:t>số</a:t>
            </a:r>
            <a:r>
              <a:rPr lang="en-US" sz="3000" b="1" i="0" dirty="0">
                <a:effectLst/>
                <a:latin typeface="Arial" panose="020B0604020202020204" pitchFamily="34" charset="0"/>
              </a:rPr>
              <a:t> </a:t>
            </a:r>
            <a:r>
              <a:rPr lang="en-US" sz="3000" b="1" i="0" dirty="0" err="1">
                <a:effectLst/>
                <a:latin typeface="Arial" panose="020B0604020202020204" pitchFamily="34" charset="0"/>
              </a:rPr>
              <a:t>nguyên</a:t>
            </a:r>
            <a:r>
              <a:rPr lang="en-US" sz="3000" b="1" i="0" dirty="0">
                <a:effectLst/>
                <a:latin typeface="Arial" panose="020B0604020202020204" pitchFamily="34" charset="0"/>
              </a:rPr>
              <a:t> </a:t>
            </a:r>
            <a:r>
              <a:rPr lang="en-US" sz="3000" b="1" i="0" dirty="0" err="1">
                <a:effectLst/>
                <a:latin typeface="Arial" panose="020B0604020202020204" pitchFamily="34" charset="0"/>
              </a:rPr>
              <a:t>tố</a:t>
            </a:r>
            <a:r>
              <a:rPr lang="en-US" sz="3000" b="1" i="0" dirty="0">
                <a:effectLst/>
                <a:latin typeface="Arial" panose="020B0604020202020204" pitchFamily="34" charset="0"/>
              </a:rPr>
              <a:t>.</a:t>
            </a:r>
            <a:endParaRPr lang="en-US" sz="3000" b="1" dirty="0">
              <a:solidFill>
                <a:srgbClr val="FFFFFF"/>
              </a:solidFill>
              <a:latin typeface="+mj-lt"/>
              <a:cs typeface="Times New Roman" pitchFamily="18" charset="0"/>
            </a:endParaRPr>
          </a:p>
        </p:txBody>
      </p:sp>
      <p:sp>
        <p:nvSpPr>
          <p:cNvPr id="20" name="Rectangle 19">
            <a:extLst>
              <a:ext uri="{FF2B5EF4-FFF2-40B4-BE49-F238E27FC236}">
                <a16:creationId xmlns="" xmlns:a16="http://schemas.microsoft.com/office/drawing/2014/main" id="{5C9C71D1-0719-4EA8-877D-3D7B02463C7D}"/>
              </a:ext>
            </a:extLst>
          </p:cNvPr>
          <p:cNvSpPr/>
          <p:nvPr/>
        </p:nvSpPr>
        <p:spPr>
          <a:xfrm>
            <a:off x="6240464" y="2196773"/>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10 + 8.</a:t>
            </a:r>
            <a:endParaRPr lang="en-US" sz="3000" b="1" dirty="0">
              <a:solidFill>
                <a:srgbClr val="002060"/>
              </a:solidFill>
              <a:latin typeface="+mj-lt"/>
              <a:ea typeface="Tahoma" pitchFamily="34" charset="0"/>
              <a:cs typeface="Arial" panose="020B0604020202020204" pitchFamily="34" charset="0"/>
            </a:endParaRPr>
          </a:p>
        </p:txBody>
      </p:sp>
      <p:sp>
        <p:nvSpPr>
          <p:cNvPr id="21" name="Oval 20">
            <a:extLst>
              <a:ext uri="{FF2B5EF4-FFF2-40B4-BE49-F238E27FC236}">
                <a16:creationId xmlns="" xmlns:a16="http://schemas.microsoft.com/office/drawing/2014/main" id="{76F4888C-2A74-4159-A167-D9B1080D8486}"/>
              </a:ext>
            </a:extLst>
          </p:cNvPr>
          <p:cNvSpPr/>
          <p:nvPr/>
        </p:nvSpPr>
        <p:spPr>
          <a:xfrm>
            <a:off x="5965488" y="2367961"/>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22" name="Rectangle 21">
            <a:extLst>
              <a:ext uri="{FF2B5EF4-FFF2-40B4-BE49-F238E27FC236}">
                <a16:creationId xmlns="" xmlns:a16="http://schemas.microsoft.com/office/drawing/2014/main" id="{B0162805-2B2F-4D4B-B990-A2CB7E23D98C}"/>
              </a:ext>
            </a:extLst>
          </p:cNvPr>
          <p:cNvSpPr/>
          <p:nvPr/>
        </p:nvSpPr>
        <p:spPr>
          <a:xfrm>
            <a:off x="543063" y="2215199"/>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18.1.</a:t>
            </a:r>
            <a:endParaRPr lang="en-US" sz="3000" b="1" dirty="0">
              <a:solidFill>
                <a:srgbClr val="002060"/>
              </a:solidFill>
              <a:latin typeface="+mj-lt"/>
              <a:ea typeface="Tahoma" pitchFamily="34" charset="0"/>
              <a:cs typeface="Arial" panose="020B0604020202020204" pitchFamily="34" charset="0"/>
            </a:endParaRPr>
          </a:p>
        </p:txBody>
      </p:sp>
      <p:sp>
        <p:nvSpPr>
          <p:cNvPr id="23" name="Oval 22">
            <a:extLst>
              <a:ext uri="{FF2B5EF4-FFF2-40B4-BE49-F238E27FC236}">
                <a16:creationId xmlns="" xmlns:a16="http://schemas.microsoft.com/office/drawing/2014/main" id="{07EACBE1-1CE9-44BF-A412-B3FF0E948ED0}"/>
              </a:ext>
            </a:extLst>
          </p:cNvPr>
          <p:cNvSpPr/>
          <p:nvPr/>
        </p:nvSpPr>
        <p:spPr>
          <a:xfrm>
            <a:off x="268087" y="2363416"/>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24" name="Rectangle 23">
            <a:extLst>
              <a:ext uri="{FF2B5EF4-FFF2-40B4-BE49-F238E27FC236}">
                <a16:creationId xmlns="" xmlns:a16="http://schemas.microsoft.com/office/drawing/2014/main" id="{F550BE5E-C93B-44AC-ADFC-E18830890D04}"/>
              </a:ext>
            </a:extLst>
          </p:cNvPr>
          <p:cNvSpPr/>
          <p:nvPr/>
        </p:nvSpPr>
        <p:spPr>
          <a:xfrm>
            <a:off x="543063" y="3297551"/>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2.3</a:t>
            </a:r>
            <a:r>
              <a:rPr lang="en-US" sz="3000" b="1" i="0" baseline="30000" dirty="0">
                <a:solidFill>
                  <a:srgbClr val="002060"/>
                </a:solidFill>
                <a:effectLst/>
                <a:latin typeface="Arial" panose="020B0604020202020204" pitchFamily="34" charset="0"/>
              </a:rPr>
              <a:t>2</a:t>
            </a:r>
            <a:r>
              <a:rPr lang="en-US" sz="3000" b="1" i="0" dirty="0">
                <a:solidFill>
                  <a:srgbClr val="002060"/>
                </a:solidFill>
                <a:effectLst/>
                <a:latin typeface="Arial" panose="020B0604020202020204" pitchFamily="34" charset="0"/>
              </a:rPr>
              <a:t>.</a:t>
            </a:r>
            <a:endParaRPr lang="en-US" sz="3000" b="1" dirty="0">
              <a:solidFill>
                <a:srgbClr val="002060"/>
              </a:solidFill>
              <a:latin typeface="+mj-lt"/>
              <a:ea typeface="Tahoma" pitchFamily="34" charset="0"/>
              <a:cs typeface="Arial" panose="020B0604020202020204" pitchFamily="34" charset="0"/>
            </a:endParaRPr>
          </a:p>
        </p:txBody>
      </p:sp>
      <p:sp>
        <p:nvSpPr>
          <p:cNvPr id="25" name="Oval 24">
            <a:extLst>
              <a:ext uri="{FF2B5EF4-FFF2-40B4-BE49-F238E27FC236}">
                <a16:creationId xmlns="" xmlns:a16="http://schemas.microsoft.com/office/drawing/2014/main" id="{D35DAF67-3ACF-474C-A7BA-7A98238B572D}"/>
              </a:ext>
            </a:extLst>
          </p:cNvPr>
          <p:cNvSpPr/>
          <p:nvPr/>
        </p:nvSpPr>
        <p:spPr>
          <a:xfrm>
            <a:off x="268087" y="3468739"/>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26" name="Rectangle 25">
            <a:extLst>
              <a:ext uri="{FF2B5EF4-FFF2-40B4-BE49-F238E27FC236}">
                <a16:creationId xmlns="" xmlns:a16="http://schemas.microsoft.com/office/drawing/2014/main" id="{5FF5E845-EACF-4E13-B2C7-A9B3547880BB}"/>
              </a:ext>
            </a:extLst>
          </p:cNvPr>
          <p:cNvSpPr/>
          <p:nvPr/>
        </p:nvSpPr>
        <p:spPr>
          <a:xfrm>
            <a:off x="6204138" y="3197839"/>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6 + 6 + 6.</a:t>
            </a:r>
            <a:endParaRPr lang="en-US" sz="3000" b="1" dirty="0">
              <a:solidFill>
                <a:srgbClr val="002060"/>
              </a:solidFill>
              <a:latin typeface="+mj-lt"/>
              <a:ea typeface="Tahoma" pitchFamily="34" charset="0"/>
              <a:cs typeface="Arial" panose="020B0604020202020204" pitchFamily="34" charset="0"/>
            </a:endParaRPr>
          </a:p>
        </p:txBody>
      </p:sp>
      <p:sp>
        <p:nvSpPr>
          <p:cNvPr id="27" name="Oval 26">
            <a:extLst>
              <a:ext uri="{FF2B5EF4-FFF2-40B4-BE49-F238E27FC236}">
                <a16:creationId xmlns="" xmlns:a16="http://schemas.microsoft.com/office/drawing/2014/main" id="{CC35B100-19FA-4B28-8467-38EE34090D2A}"/>
              </a:ext>
            </a:extLst>
          </p:cNvPr>
          <p:cNvSpPr/>
          <p:nvPr/>
        </p:nvSpPr>
        <p:spPr>
          <a:xfrm>
            <a:off x="5929162" y="3396572"/>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28" name="Rectangle 9">
            <a:extLst>
              <a:ext uri="{FF2B5EF4-FFF2-40B4-BE49-F238E27FC236}">
                <a16:creationId xmlns="" xmlns:a16="http://schemas.microsoft.com/office/drawing/2014/main" id="{C56D5963-41CB-43D6-876A-692F49753ADB}"/>
              </a:ext>
            </a:extLst>
          </p:cNvPr>
          <p:cNvSpPr>
            <a:spLocks noChangeArrowheads="1"/>
          </p:cNvSpPr>
          <p:nvPr/>
        </p:nvSpPr>
        <p:spPr bwMode="auto">
          <a:xfrm>
            <a:off x="2218988" y="4198905"/>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Times New Roman" pitchFamily="18" charset="0"/>
                <a:cs typeface="Times New Roman" pitchFamily="18" charset="0"/>
                <a:sym typeface="Symbol" pitchFamily="18" charset="2"/>
              </a:rPr>
              <a:t>ĐÁP ÁN: 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AutoShape 5">
            <a:hlinkClick r:id="rId2" action="ppaction://hlinksldjump" highlightClick="1">
              <a:snd r:embed="rId3" name="applause.wav"/>
            </a:hlinkClick>
            <a:extLst>
              <a:ext uri="{FF2B5EF4-FFF2-40B4-BE49-F238E27FC236}">
                <a16:creationId xmlns="" xmlns:a16="http://schemas.microsoft.com/office/drawing/2014/main" id="{53AB709E-D074-4FA3-9286-2DFBD0A05FED}"/>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endParaRPr>
          </a:p>
        </p:txBody>
      </p:sp>
      <p:sp>
        <p:nvSpPr>
          <p:cNvPr id="10245" name="AutoShape 6">
            <a:hlinkClick r:id="rId4" action="ppaction://hlinksldjump" highlightClick="1"/>
            <a:extLst>
              <a:ext uri="{FF2B5EF4-FFF2-40B4-BE49-F238E27FC236}">
                <a16:creationId xmlns="" xmlns:a16="http://schemas.microsoft.com/office/drawing/2014/main" id="{5C84D293-75F2-4FC4-B486-807476C38C65}"/>
              </a:ext>
            </a:extLst>
          </p:cNvPr>
          <p:cNvSpPr>
            <a:spLocks noChangeArrowheads="1"/>
          </p:cNvSpPr>
          <p:nvPr/>
        </p:nvSpPr>
        <p:spPr bwMode="auto">
          <a:xfrm rot="16200000">
            <a:off x="5685632"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endParaRPr>
          </a:p>
        </p:txBody>
      </p:sp>
      <p:grpSp>
        <p:nvGrpSpPr>
          <p:cNvPr id="10246" name="Group 7">
            <a:extLst>
              <a:ext uri="{FF2B5EF4-FFF2-40B4-BE49-F238E27FC236}">
                <a16:creationId xmlns="" xmlns:a16="http://schemas.microsoft.com/office/drawing/2014/main" id="{2E97D7CF-4663-460A-A4D5-6AEFBEA8BEEC}"/>
              </a:ext>
            </a:extLst>
          </p:cNvPr>
          <p:cNvGrpSpPr>
            <a:grpSpLocks/>
          </p:cNvGrpSpPr>
          <p:nvPr/>
        </p:nvGrpSpPr>
        <p:grpSpPr bwMode="auto">
          <a:xfrm>
            <a:off x="5690570" y="5201277"/>
            <a:ext cx="914400" cy="893763"/>
            <a:chOff x="192" y="2701"/>
            <a:chExt cx="576" cy="563"/>
          </a:xfrm>
        </p:grpSpPr>
        <p:pic>
          <p:nvPicPr>
            <p:cNvPr id="10247" name="Picture 8" descr="H1">
              <a:extLst>
                <a:ext uri="{FF2B5EF4-FFF2-40B4-BE49-F238E27FC236}">
                  <a16:creationId xmlns="" xmlns:a16="http://schemas.microsoft.com/office/drawing/2014/main" id="{F8456CE8-887F-4452-8431-E1A497AAF2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9">
              <a:extLst>
                <a:ext uri="{FF2B5EF4-FFF2-40B4-BE49-F238E27FC236}">
                  <a16:creationId xmlns="" xmlns:a16="http://schemas.microsoft.com/office/drawing/2014/main" id="{36744287-68A0-4010-BED3-A6E90247996C}"/>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VnTime" panose="020B7200000000000000" pitchFamily="34" charset="0"/>
                  <a:cs typeface="Arial" panose="020B0604020202020204" pitchFamily="34" charset="0"/>
                </a:rPr>
                <a:t>9</a:t>
              </a:r>
            </a:p>
          </p:txBody>
        </p:sp>
      </p:grpSp>
      <p:sp>
        <p:nvSpPr>
          <p:cNvPr id="9" name="Text Box 2">
            <a:extLst>
              <a:ext uri="{FF2B5EF4-FFF2-40B4-BE49-F238E27FC236}">
                <a16:creationId xmlns="" xmlns:a16="http://schemas.microsoft.com/office/drawing/2014/main" id="{5637999F-C303-42FD-AE48-82BFDDDDFF63}"/>
              </a:ext>
            </a:extLst>
          </p:cNvPr>
          <p:cNvSpPr txBox="1">
            <a:spLocks noChangeArrowheads="1"/>
          </p:cNvSpPr>
          <p:nvPr/>
        </p:nvSpPr>
        <p:spPr bwMode="auto">
          <a:xfrm>
            <a:off x="296883" y="1483153"/>
            <a:ext cx="11701775" cy="55399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58738" indent="-58738" fontAlgn="base">
              <a:spcBef>
                <a:spcPct val="45000"/>
              </a:spcBef>
              <a:spcAft>
                <a:spcPct val="0"/>
              </a:spcAft>
              <a:defRPr/>
            </a:pPr>
            <a:r>
              <a:rPr lang="en-US" sz="3000" b="1" dirty="0" err="1">
                <a:latin typeface="+mj-lt"/>
                <a:cs typeface="Times New Roman" panose="02020603050405020304" pitchFamily="18" charset="0"/>
              </a:rPr>
              <a:t>Nối</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mỗi</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câu</a:t>
            </a:r>
            <a:r>
              <a:rPr lang="en-US" sz="3000" b="1" dirty="0">
                <a:latin typeface="+mj-lt"/>
                <a:cs typeface="Times New Roman" panose="02020603050405020304" pitchFamily="18" charset="0"/>
              </a:rPr>
              <a:t> ở </a:t>
            </a:r>
            <a:r>
              <a:rPr lang="en-US" sz="3000" b="1" dirty="0" err="1">
                <a:latin typeface="+mj-lt"/>
                <a:cs typeface="Times New Roman" panose="02020603050405020304" pitchFamily="18" charset="0"/>
              </a:rPr>
              <a:t>cột</a:t>
            </a:r>
            <a:r>
              <a:rPr lang="en-US" sz="3000" b="1" dirty="0">
                <a:latin typeface="+mj-lt"/>
                <a:cs typeface="Times New Roman" panose="02020603050405020304" pitchFamily="18" charset="0"/>
              </a:rPr>
              <a:t> A </a:t>
            </a:r>
            <a:r>
              <a:rPr lang="en-US" sz="3000" b="1" dirty="0" err="1">
                <a:latin typeface="+mj-lt"/>
                <a:cs typeface="Times New Roman" panose="02020603050405020304" pitchFamily="18" charset="0"/>
              </a:rPr>
              <a:t>với</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một</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câu</a:t>
            </a:r>
            <a:r>
              <a:rPr lang="en-US" sz="3000" b="1" dirty="0">
                <a:latin typeface="+mj-lt"/>
                <a:cs typeface="Times New Roman" panose="02020603050405020304" pitchFamily="18" charset="0"/>
              </a:rPr>
              <a:t> ở </a:t>
            </a:r>
            <a:r>
              <a:rPr lang="en-US" sz="3000" b="1" dirty="0" err="1">
                <a:latin typeface="+mj-lt"/>
                <a:cs typeface="Times New Roman" panose="02020603050405020304" pitchFamily="18" charset="0"/>
              </a:rPr>
              <a:t>cột</a:t>
            </a:r>
            <a:r>
              <a:rPr lang="en-US" sz="3000" b="1" dirty="0">
                <a:latin typeface="+mj-lt"/>
                <a:cs typeface="Times New Roman" panose="02020603050405020304" pitchFamily="18" charset="0"/>
              </a:rPr>
              <a:t> B </a:t>
            </a:r>
            <a:r>
              <a:rPr lang="en-US" sz="3000" b="1" dirty="0" err="1">
                <a:latin typeface="+mj-lt"/>
                <a:cs typeface="Times New Roman" panose="02020603050405020304" pitchFamily="18" charset="0"/>
              </a:rPr>
              <a:t>để</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được</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kết</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quả</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đúng</a:t>
            </a:r>
            <a:r>
              <a:rPr lang="en-US" sz="3000" b="1" dirty="0">
                <a:latin typeface="+mj-lt"/>
                <a:cs typeface="Times New Roman" panose="02020603050405020304" pitchFamily="18" charset="0"/>
              </a:rPr>
              <a:t>.</a:t>
            </a:r>
            <a:endParaRPr lang="en-US" sz="3000" b="1" dirty="0">
              <a:solidFill>
                <a:srgbClr val="FFFFFF"/>
              </a:solidFill>
              <a:latin typeface="+mj-lt"/>
              <a:cs typeface="Times New Roman" pitchFamily="18" charset="0"/>
            </a:endParaRPr>
          </a:p>
        </p:txBody>
      </p:sp>
      <p:graphicFrame>
        <p:nvGraphicFramePr>
          <p:cNvPr id="20" name="Group 82">
            <a:extLst>
              <a:ext uri="{FF2B5EF4-FFF2-40B4-BE49-F238E27FC236}">
                <a16:creationId xmlns="" xmlns:a16="http://schemas.microsoft.com/office/drawing/2014/main" id="{A5E2EA0B-21B9-43D1-A626-620F2EA3FE51}"/>
              </a:ext>
            </a:extLst>
          </p:cNvPr>
          <p:cNvGraphicFramePr>
            <a:graphicFrameLocks/>
          </p:cNvGraphicFramePr>
          <p:nvPr>
            <p:extLst>
              <p:ext uri="{D42A27DB-BD31-4B8C-83A1-F6EECF244321}">
                <p14:modId xmlns:p14="http://schemas.microsoft.com/office/powerpoint/2010/main" val="2756868990"/>
              </p:ext>
            </p:extLst>
          </p:nvPr>
        </p:nvGraphicFramePr>
        <p:xfrm>
          <a:off x="727382" y="2184789"/>
          <a:ext cx="10737235" cy="2744470"/>
        </p:xfrm>
        <a:graphic>
          <a:graphicData uri="http://schemas.openxmlformats.org/drawingml/2006/table">
            <a:tbl>
              <a:tblPr/>
              <a:tblGrid>
                <a:gridCol w="5389132">
                  <a:extLst>
                    <a:ext uri="{9D8B030D-6E8A-4147-A177-3AD203B41FA5}">
                      <a16:colId xmlns="" xmlns:a16="http://schemas.microsoft.com/office/drawing/2014/main" val="20000"/>
                    </a:ext>
                  </a:extLst>
                </a:gridCol>
                <a:gridCol w="5348103">
                  <a:extLst>
                    <a:ext uri="{9D8B030D-6E8A-4147-A177-3AD203B41FA5}">
                      <a16:colId xmlns="" xmlns:a16="http://schemas.microsoft.com/office/drawing/2014/main" val="20001"/>
                    </a:ext>
                  </a:extLst>
                </a:gridCol>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err="1">
                          <a:ln>
                            <a:noFill/>
                          </a:ln>
                          <a:solidFill>
                            <a:schemeClr val="tx1"/>
                          </a:solidFill>
                          <a:effectLst/>
                          <a:latin typeface="+mj-lt"/>
                          <a:cs typeface="Times New Roman" panose="02020603050405020304" pitchFamily="18" charset="0"/>
                        </a:rPr>
                        <a:t>Cột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err="1">
                          <a:ln>
                            <a:noFill/>
                          </a:ln>
                          <a:solidFill>
                            <a:schemeClr val="tx1"/>
                          </a:solidFill>
                          <a:effectLst/>
                          <a:latin typeface="+mj-lt"/>
                          <a:cs typeface="Times New Roman" panose="02020603050405020304" pitchFamily="18" charset="0"/>
                        </a:rPr>
                        <a:t>Cột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6504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err="1">
                          <a:ln>
                            <a:noFill/>
                          </a:ln>
                          <a:solidFill>
                            <a:schemeClr val="tx1"/>
                          </a:solidFill>
                          <a:effectLst/>
                          <a:latin typeface="+mj-lt"/>
                          <a:cs typeface="Times New Roman" panose="02020603050405020304" pitchFamily="18" charset="0"/>
                        </a:rPr>
                        <a:t>1) 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lang="en-US" sz="3000" b="1" dirty="0">
                          <a:ln>
                            <a:noFill/>
                          </a:ln>
                          <a:solidFill>
                            <a:schemeClr val="tx1"/>
                          </a:solidFill>
                          <a:effectLst/>
                          <a:latin typeface="+mj-lt"/>
                          <a:cs typeface="Times New Roman" panose="02020603050405020304" pitchFamily="18" charset="0"/>
                          <a:sym typeface="+mn-ea"/>
                        </a:rPr>
                        <a:t>  a) 2.3.5</a:t>
                      </a:r>
                      <a:endParaRPr kumimoji="0" lang="en-US" sz="3000" b="1" i="0" u="none" strike="noStrike" cap="none" normalizeH="0" baseline="0" dirty="0">
                        <a:ln>
                          <a:noFill/>
                        </a:ln>
                        <a:solidFill>
                          <a:schemeClr val="tx1"/>
                        </a:solidFill>
                        <a:effectLst/>
                        <a:latin typeface="+mj-lt"/>
                        <a:cs typeface="Times New Roman" panose="02020603050405020304" pitchFamily="18" charset="0"/>
                        <a:sym typeface="+mn-ea"/>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2) 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  b) 2</a:t>
                      </a:r>
                      <a:r>
                        <a:rPr kumimoji="0" lang="en-US" sz="3000" b="1" i="0" u="none" strike="noStrike" cap="none" normalizeH="0" baseline="30000" dirty="0">
                          <a:ln>
                            <a:noFill/>
                          </a:ln>
                          <a:solidFill>
                            <a:schemeClr val="tx1"/>
                          </a:solidFill>
                          <a:effectLst/>
                          <a:latin typeface="+mj-lt"/>
                          <a:cs typeface="Times New Roman" panose="02020603050405020304" pitchFamily="18" charset="0"/>
                        </a:rPr>
                        <a:t>2</a:t>
                      </a:r>
                      <a:r>
                        <a:rPr kumimoji="0" lang="en-US" sz="3000" b="1" i="0" u="none" strike="noStrike" cap="none" normalizeH="0" baseline="0" dirty="0">
                          <a:ln>
                            <a:noFill/>
                          </a:ln>
                          <a:solidFill>
                            <a:schemeClr val="tx1"/>
                          </a:solidFill>
                          <a:effectLst/>
                          <a:latin typeface="+mj-lt"/>
                          <a:cs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4991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3) 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  c) 2</a:t>
                      </a:r>
                      <a:r>
                        <a:rPr kumimoji="0" lang="en-US" sz="3000" b="1" i="0" u="none" strike="noStrike" cap="none" normalizeH="0" baseline="30000" dirty="0">
                          <a:ln>
                            <a:noFill/>
                          </a:ln>
                          <a:solidFill>
                            <a:schemeClr val="tx1"/>
                          </a:solidFill>
                          <a:effectLst/>
                          <a:latin typeface="+mj-lt"/>
                          <a:cs typeface="Times New Roman" panose="02020603050405020304" pitchFamily="18" charset="0"/>
                        </a:rPr>
                        <a:t>3</a:t>
                      </a:r>
                      <a:r>
                        <a:rPr kumimoji="0" lang="en-US" sz="3000" b="1" i="0" u="none" strike="noStrike" cap="none" normalizeH="0" baseline="0" dirty="0">
                          <a:ln>
                            <a:noFill/>
                          </a:ln>
                          <a:solidFill>
                            <a:schemeClr val="tx1"/>
                          </a:solidFill>
                          <a:effectLst/>
                          <a:latin typeface="+mj-lt"/>
                          <a:cs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2514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4) 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  d) 2</a:t>
                      </a:r>
                      <a:r>
                        <a:rPr kumimoji="0" lang="en-US" sz="3000" b="1" i="0" u="none" strike="noStrike" cap="none" normalizeH="0" baseline="30000" dirty="0">
                          <a:ln>
                            <a:noFill/>
                          </a:ln>
                          <a:solidFill>
                            <a:schemeClr val="tx1"/>
                          </a:solidFill>
                          <a:effectLst/>
                          <a:latin typeface="+mj-lt"/>
                          <a:cs typeface="Times New Roman" panose="02020603050405020304" pitchFamily="18" charset="0"/>
                        </a:rPr>
                        <a:t>3 </a:t>
                      </a:r>
                      <a:r>
                        <a:rPr kumimoji="0" lang="en-US" sz="3000" b="1" i="0" u="none" strike="noStrike" cap="none" normalizeH="0" dirty="0">
                          <a:ln>
                            <a:noFill/>
                          </a:ln>
                          <a:solidFill>
                            <a:schemeClr val="tx1"/>
                          </a:solidFill>
                          <a:effectLst/>
                          <a:latin typeface="+mj-lt"/>
                          <a:cs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cxnSp>
        <p:nvCxnSpPr>
          <p:cNvPr id="29" name="Straight Arrow Connector 28">
            <a:extLst>
              <a:ext uri="{FF2B5EF4-FFF2-40B4-BE49-F238E27FC236}">
                <a16:creationId xmlns="" xmlns:a16="http://schemas.microsoft.com/office/drawing/2014/main" id="{6FAA2721-F41B-46F3-BA7A-683ABD3A3EE2}"/>
              </a:ext>
            </a:extLst>
          </p:cNvPr>
          <p:cNvCxnSpPr>
            <a:cxnSpLocks/>
          </p:cNvCxnSpPr>
          <p:nvPr/>
        </p:nvCxnSpPr>
        <p:spPr>
          <a:xfrm>
            <a:off x="1862758" y="3008772"/>
            <a:ext cx="4509964" cy="610633"/>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 xmlns:a16="http://schemas.microsoft.com/office/drawing/2014/main" id="{9A4B11D6-5BAA-4C10-B3E4-AC35D6074306}"/>
              </a:ext>
            </a:extLst>
          </p:cNvPr>
          <p:cNvCxnSpPr>
            <a:cxnSpLocks/>
          </p:cNvCxnSpPr>
          <p:nvPr/>
        </p:nvCxnSpPr>
        <p:spPr>
          <a:xfrm>
            <a:off x="1862758" y="3557024"/>
            <a:ext cx="4468071" cy="1083131"/>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 xmlns:a16="http://schemas.microsoft.com/office/drawing/2014/main" id="{E8296C89-878F-4E69-8742-0F348D9CC7E9}"/>
              </a:ext>
            </a:extLst>
          </p:cNvPr>
          <p:cNvCxnSpPr>
            <a:cxnSpLocks/>
          </p:cNvCxnSpPr>
          <p:nvPr/>
        </p:nvCxnSpPr>
        <p:spPr>
          <a:xfrm flipV="1">
            <a:off x="1904651" y="3086005"/>
            <a:ext cx="4468071" cy="1066800"/>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 xmlns:a16="http://schemas.microsoft.com/office/drawing/2014/main" id="{8EFAC59C-582D-453B-B4D3-02E26D06AEBF}"/>
              </a:ext>
            </a:extLst>
          </p:cNvPr>
          <p:cNvCxnSpPr>
            <a:cxnSpLocks/>
          </p:cNvCxnSpPr>
          <p:nvPr/>
        </p:nvCxnSpPr>
        <p:spPr>
          <a:xfrm flipV="1">
            <a:off x="1862758" y="4073430"/>
            <a:ext cx="4468071" cy="600608"/>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500" fill="hold">
                                          <p:stCondLst>
                                            <p:cond delay="0"/>
                                          </p:stCondLst>
                                        </p:cTn>
                                        <p:tgtEl>
                                          <p:spTgt spid="31"/>
                                        </p:tgtEl>
                                        <p:attrNameLst>
                                          <p:attrName>style.visibility</p:attrName>
                                        </p:attrNameLst>
                                      </p:cBhvr>
                                      <p:to>
                                        <p:strVal val="visible"/>
                                      </p:to>
                                    </p:set>
                                    <p:animEffect transition="in" filter="circle(in)">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500"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266" name="Group 2">
            <a:extLst>
              <a:ext uri="{FF2B5EF4-FFF2-40B4-BE49-F238E27FC236}">
                <a16:creationId xmlns="" xmlns:a16="http://schemas.microsoft.com/office/drawing/2014/main" id="{A45BEA15-50FD-453F-BC9A-3333D93E6459}"/>
              </a:ext>
            </a:extLst>
          </p:cNvPr>
          <p:cNvGrpSpPr>
            <a:grpSpLocks/>
          </p:cNvGrpSpPr>
          <p:nvPr/>
        </p:nvGrpSpPr>
        <p:grpSpPr bwMode="auto">
          <a:xfrm>
            <a:off x="5592763" y="5410371"/>
            <a:ext cx="908050" cy="838200"/>
            <a:chOff x="3364" y="2784"/>
            <a:chExt cx="572" cy="528"/>
          </a:xfrm>
        </p:grpSpPr>
        <p:pic>
          <p:nvPicPr>
            <p:cNvPr id="11271" name="Picture 3" descr="H2">
              <a:extLst>
                <a:ext uri="{FF2B5EF4-FFF2-40B4-BE49-F238E27FC236}">
                  <a16:creationId xmlns="" xmlns:a16="http://schemas.microsoft.com/office/drawing/2014/main" id="{E2E5CBF5-C404-4EF4-B6B0-EC57BD88C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4">
              <a:extLst>
                <a:ext uri="{FF2B5EF4-FFF2-40B4-BE49-F238E27FC236}">
                  <a16:creationId xmlns="" xmlns:a16="http://schemas.microsoft.com/office/drawing/2014/main" id="{D6D15FF5-826A-443A-8061-8446DC3875F0}"/>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sp>
        <p:nvSpPr>
          <p:cNvPr id="11267" name="AutoShape 7">
            <a:hlinkClick r:id="rId5" action="ppaction://hlinksldjump" highlightClick="1"/>
            <a:extLst>
              <a:ext uri="{FF2B5EF4-FFF2-40B4-BE49-F238E27FC236}">
                <a16:creationId xmlns="" xmlns:a16="http://schemas.microsoft.com/office/drawing/2014/main" id="{20616D44-57D8-43E5-8C77-FFFC0751ABA5}"/>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1268" name="AutoShape 8">
            <a:hlinkClick r:id="rId6" action="ppaction://hlinksldjump" highlightClick="1">
              <a:snd r:embed="rId3" name="applause.wav"/>
            </a:hlinkClick>
            <a:extLst>
              <a:ext uri="{FF2B5EF4-FFF2-40B4-BE49-F238E27FC236}">
                <a16:creationId xmlns="" xmlns:a16="http://schemas.microsoft.com/office/drawing/2014/main" id="{30F87A40-5A19-427A-8B15-AE1491BC62F2}"/>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9" name="Text Box 2">
            <a:extLst>
              <a:ext uri="{FF2B5EF4-FFF2-40B4-BE49-F238E27FC236}">
                <a16:creationId xmlns="" xmlns:a16="http://schemas.microsoft.com/office/drawing/2014/main" id="{29627597-45B5-4D29-9DEE-BA6B910A1194}"/>
              </a:ext>
            </a:extLst>
          </p:cNvPr>
          <p:cNvSpPr txBox="1">
            <a:spLocks noChangeArrowheads="1"/>
          </p:cNvSpPr>
          <p:nvPr/>
        </p:nvSpPr>
        <p:spPr bwMode="auto">
          <a:xfrm>
            <a:off x="463782" y="1447629"/>
            <a:ext cx="11296185"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indent="-57150" fontAlgn="base">
              <a:spcBef>
                <a:spcPct val="45000"/>
              </a:spcBef>
              <a:spcAft>
                <a:spcPct val="0"/>
              </a:spcAft>
              <a:defRPr/>
            </a:pPr>
            <a:r>
              <a:rPr kumimoji="0" lang="en-US" altLang="en-US" sz="3000" b="1" i="0" u="none" strike="noStrike" cap="none" normalizeH="0" baseline="0" dirty="0" err="1">
                <a:ln>
                  <a:noFill/>
                </a:ln>
                <a:effectLst/>
                <a:latin typeface="+mj-lt"/>
                <a:cs typeface="Times New Roman" panose="02020603050405020304" pitchFamily="18" charset="0"/>
              </a:rPr>
              <a:t>Trong</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cách</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viết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sau</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cách</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viết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nào</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được</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gọi</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là</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phân</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tích</a:t>
            </a:r>
            <a:r>
              <a:rPr kumimoji="0" lang="en-US" altLang="en-US" sz="3000" b="1" i="0" u="none" strike="noStrike" cap="none" normalizeH="0" baseline="0" dirty="0">
                <a:ln>
                  <a:noFill/>
                </a:ln>
                <a:effectLst/>
                <a:latin typeface="+mj-lt"/>
                <a:cs typeface="Times New Roman" panose="02020603050405020304" pitchFamily="18" charset="0"/>
              </a:rPr>
              <a:t> 20 ra </a:t>
            </a:r>
            <a:r>
              <a:rPr kumimoji="0" lang="en-US" altLang="en-US" sz="3000" b="1" i="0" u="none" strike="noStrike" cap="none" normalizeH="0" baseline="0" dirty="0" err="1">
                <a:ln>
                  <a:noFill/>
                </a:ln>
                <a:effectLst/>
                <a:latin typeface="+mj-lt"/>
                <a:cs typeface="Times New Roman" panose="02020603050405020304" pitchFamily="18" charset="0"/>
              </a:rPr>
              <a:t>thừa</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số</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nguyên</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tố</a:t>
            </a:r>
            <a:r>
              <a:rPr kumimoji="0" lang="en-US" altLang="en-US" sz="3000" b="1" i="0" u="none" strike="noStrike" cap="none" normalizeH="0" baseline="0" dirty="0">
                <a:ln>
                  <a:noFill/>
                </a:ln>
                <a:effectLst/>
                <a:latin typeface="+mj-lt"/>
                <a:cs typeface="Times New Roman" panose="02020603050405020304" pitchFamily="18" charset="0"/>
              </a:rPr>
              <a:t>?</a:t>
            </a:r>
            <a:endParaRPr lang="en-US" sz="3000" b="1" dirty="0">
              <a:latin typeface="+mj-lt"/>
              <a:cs typeface="Times New Roman" pitchFamily="18" charset="0"/>
            </a:endParaRPr>
          </a:p>
        </p:txBody>
      </p:sp>
      <p:sp>
        <p:nvSpPr>
          <p:cNvPr id="20" name="Rectangle 19">
            <a:extLst>
              <a:ext uri="{FF2B5EF4-FFF2-40B4-BE49-F238E27FC236}">
                <a16:creationId xmlns="" xmlns:a16="http://schemas.microsoft.com/office/drawing/2014/main" id="{FD5F75E1-3164-4295-9A9C-0D04F275A0A1}"/>
              </a:ext>
            </a:extLst>
          </p:cNvPr>
          <p:cNvSpPr/>
          <p:nvPr/>
        </p:nvSpPr>
        <p:spPr>
          <a:xfrm>
            <a:off x="6272213" y="2671679"/>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2.10. </a:t>
            </a:r>
            <a:endParaRPr lang="en-US" sz="3000" b="1" dirty="0">
              <a:solidFill>
                <a:srgbClr val="002060"/>
              </a:solidFill>
              <a:latin typeface="+mj-lt"/>
              <a:ea typeface="Tahoma" pitchFamily="34" charset="0"/>
              <a:cs typeface="Arial" panose="020B0604020202020204" pitchFamily="34" charset="0"/>
            </a:endParaRPr>
          </a:p>
        </p:txBody>
      </p:sp>
      <p:sp>
        <p:nvSpPr>
          <p:cNvPr id="21" name="Oval 20">
            <a:extLst>
              <a:ext uri="{FF2B5EF4-FFF2-40B4-BE49-F238E27FC236}">
                <a16:creationId xmlns="" xmlns:a16="http://schemas.microsoft.com/office/drawing/2014/main" id="{AE43C140-E9DE-47BA-B7D7-B75BFBE28B7F}"/>
              </a:ext>
            </a:extLst>
          </p:cNvPr>
          <p:cNvSpPr/>
          <p:nvPr/>
        </p:nvSpPr>
        <p:spPr>
          <a:xfrm>
            <a:off x="5997237" y="2842867"/>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22" name="Rectangle 21">
            <a:extLst>
              <a:ext uri="{FF2B5EF4-FFF2-40B4-BE49-F238E27FC236}">
                <a16:creationId xmlns="" xmlns:a16="http://schemas.microsoft.com/office/drawing/2014/main" id="{ADCCB6E1-DD47-4DB9-A572-92CF9E50BCA9}"/>
              </a:ext>
            </a:extLst>
          </p:cNvPr>
          <p:cNvSpPr/>
          <p:nvPr/>
        </p:nvSpPr>
        <p:spPr>
          <a:xfrm>
            <a:off x="574812" y="2690105"/>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4.5.</a:t>
            </a:r>
            <a:endParaRPr lang="en-US" sz="3000" b="1" dirty="0">
              <a:solidFill>
                <a:srgbClr val="002060"/>
              </a:solidFill>
              <a:latin typeface="+mj-lt"/>
              <a:ea typeface="Tahoma" pitchFamily="34" charset="0"/>
              <a:cs typeface="Arial" panose="020B0604020202020204" pitchFamily="34" charset="0"/>
            </a:endParaRPr>
          </a:p>
        </p:txBody>
      </p:sp>
      <p:sp>
        <p:nvSpPr>
          <p:cNvPr id="23" name="Oval 22">
            <a:extLst>
              <a:ext uri="{FF2B5EF4-FFF2-40B4-BE49-F238E27FC236}">
                <a16:creationId xmlns="" xmlns:a16="http://schemas.microsoft.com/office/drawing/2014/main" id="{A52AF9A7-A0C6-430F-8CAA-11728998D625}"/>
              </a:ext>
            </a:extLst>
          </p:cNvPr>
          <p:cNvSpPr/>
          <p:nvPr/>
        </p:nvSpPr>
        <p:spPr>
          <a:xfrm>
            <a:off x="299836" y="2838322"/>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24" name="Rectangle 23">
            <a:extLst>
              <a:ext uri="{FF2B5EF4-FFF2-40B4-BE49-F238E27FC236}">
                <a16:creationId xmlns="" xmlns:a16="http://schemas.microsoft.com/office/drawing/2014/main" id="{3893810B-8E02-4C4C-B78D-325C4F1FD81D}"/>
              </a:ext>
            </a:extLst>
          </p:cNvPr>
          <p:cNvSpPr/>
          <p:nvPr/>
        </p:nvSpPr>
        <p:spPr>
          <a:xfrm>
            <a:off x="574812" y="3772457"/>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2.2.5.</a:t>
            </a:r>
            <a:endParaRPr lang="en-US" sz="3000" b="1" dirty="0">
              <a:solidFill>
                <a:srgbClr val="002060"/>
              </a:solidFill>
              <a:latin typeface="+mj-lt"/>
              <a:ea typeface="Tahoma" pitchFamily="34" charset="0"/>
              <a:cs typeface="Arial" panose="020B0604020202020204" pitchFamily="34" charset="0"/>
            </a:endParaRPr>
          </a:p>
        </p:txBody>
      </p:sp>
      <p:sp>
        <p:nvSpPr>
          <p:cNvPr id="25" name="Oval 24">
            <a:extLst>
              <a:ext uri="{FF2B5EF4-FFF2-40B4-BE49-F238E27FC236}">
                <a16:creationId xmlns="" xmlns:a16="http://schemas.microsoft.com/office/drawing/2014/main" id="{C0D8CD84-D40B-4336-96A5-38C4D246356D}"/>
              </a:ext>
            </a:extLst>
          </p:cNvPr>
          <p:cNvSpPr/>
          <p:nvPr/>
        </p:nvSpPr>
        <p:spPr>
          <a:xfrm>
            <a:off x="299836" y="3943645"/>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26" name="Rectangle 25">
            <a:extLst>
              <a:ext uri="{FF2B5EF4-FFF2-40B4-BE49-F238E27FC236}">
                <a16:creationId xmlns="" xmlns:a16="http://schemas.microsoft.com/office/drawing/2014/main" id="{5B24B3AC-B812-419F-A1BC-735EE1D2FB53}"/>
              </a:ext>
            </a:extLst>
          </p:cNvPr>
          <p:cNvSpPr/>
          <p:nvPr/>
        </p:nvSpPr>
        <p:spPr>
          <a:xfrm>
            <a:off x="6235887" y="3672745"/>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1.20.</a:t>
            </a:r>
            <a:endParaRPr lang="en-US" sz="3000" b="1" dirty="0">
              <a:solidFill>
                <a:srgbClr val="002060"/>
              </a:solidFill>
              <a:latin typeface="+mj-lt"/>
              <a:ea typeface="Tahoma" pitchFamily="34" charset="0"/>
              <a:cs typeface="Arial" panose="020B0604020202020204" pitchFamily="34" charset="0"/>
            </a:endParaRPr>
          </a:p>
        </p:txBody>
      </p:sp>
      <p:sp>
        <p:nvSpPr>
          <p:cNvPr id="27" name="Oval 26">
            <a:extLst>
              <a:ext uri="{FF2B5EF4-FFF2-40B4-BE49-F238E27FC236}">
                <a16:creationId xmlns="" xmlns:a16="http://schemas.microsoft.com/office/drawing/2014/main" id="{472E035D-BC53-44FE-82E3-DB484C0B239D}"/>
              </a:ext>
            </a:extLst>
          </p:cNvPr>
          <p:cNvSpPr/>
          <p:nvPr/>
        </p:nvSpPr>
        <p:spPr>
          <a:xfrm>
            <a:off x="5960911" y="3871478"/>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28" name="Rectangle 9">
            <a:extLst>
              <a:ext uri="{FF2B5EF4-FFF2-40B4-BE49-F238E27FC236}">
                <a16:creationId xmlns="" xmlns:a16="http://schemas.microsoft.com/office/drawing/2014/main" id="{FED578B3-4D6E-4376-82D5-3512A03EA9EB}"/>
              </a:ext>
            </a:extLst>
          </p:cNvPr>
          <p:cNvSpPr>
            <a:spLocks noChangeArrowheads="1"/>
          </p:cNvSpPr>
          <p:nvPr/>
        </p:nvSpPr>
        <p:spPr bwMode="auto">
          <a:xfrm>
            <a:off x="2250737" y="4673811"/>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13" name="AutoShape 9">
            <a:extLst>
              <a:ext uri="{FF2B5EF4-FFF2-40B4-BE49-F238E27FC236}">
                <a16:creationId xmlns="" xmlns:a16="http://schemas.microsoft.com/office/drawing/2014/main" id="{AAF04AEE-420C-44E9-998D-4E25EDB440C3}"/>
              </a:ext>
            </a:extLst>
          </p:cNvPr>
          <p:cNvSpPr>
            <a:spLocks noChangeArrowheads="1"/>
          </p:cNvSpPr>
          <p:nvPr/>
        </p:nvSpPr>
        <p:spPr bwMode="auto">
          <a:xfrm>
            <a:off x="2667000" y="3657601"/>
            <a:ext cx="2243138" cy="1971675"/>
          </a:xfrm>
          <a:prstGeom prst="irregularSeal1">
            <a:avLst/>
          </a:prstGeom>
          <a:solidFill>
            <a:srgbClr val="FF0000"/>
          </a:solidFill>
          <a:ln w="57150">
            <a:solidFill>
              <a:srgbClr val="FFCC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en-US" altLang="en-US" sz="2800" b="1">
                <a:solidFill>
                  <a:srgbClr val="009900"/>
                </a:solidFill>
                <a:latin typeface="+mj-lt"/>
                <a:cs typeface="Arial" panose="020B0604020202020204" pitchFamily="34" charset="0"/>
              </a:rPr>
              <a:t>may m</a:t>
            </a:r>
            <a:r>
              <a:rPr lang="en-US" altLang="en-US" sz="2800" b="1">
                <a:solidFill>
                  <a:srgbClr val="009900"/>
                </a:solidFill>
                <a:latin typeface="+mj-lt"/>
              </a:rPr>
              <a:t>ắn</a:t>
            </a:r>
          </a:p>
        </p:txBody>
      </p:sp>
      <p:sp>
        <p:nvSpPr>
          <p:cNvPr id="12291" name="AutoShape 10">
            <a:hlinkClick r:id="rId3" action="ppaction://hlinksldjump" highlightClick="1"/>
            <a:extLst>
              <a:ext uri="{FF2B5EF4-FFF2-40B4-BE49-F238E27FC236}">
                <a16:creationId xmlns="" xmlns:a16="http://schemas.microsoft.com/office/drawing/2014/main" id="{6522A6A9-0BB7-4484-A763-E24B806F38CA}"/>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2292" name="AutoShape 11">
            <a:hlinkClick r:id="rId4" action="ppaction://hlinksldjump" highlightClick="1">
              <a:snd r:embed="rId5" name="applause.wav"/>
            </a:hlinkClick>
            <a:extLst>
              <a:ext uri="{FF2B5EF4-FFF2-40B4-BE49-F238E27FC236}">
                <a16:creationId xmlns="" xmlns:a16="http://schemas.microsoft.com/office/drawing/2014/main" id="{BBFFAD0E-4F2B-4A61-B43F-5B619E017A0C}"/>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grpSp>
        <p:nvGrpSpPr>
          <p:cNvPr id="12293" name="Group 12">
            <a:extLst>
              <a:ext uri="{FF2B5EF4-FFF2-40B4-BE49-F238E27FC236}">
                <a16:creationId xmlns="" xmlns:a16="http://schemas.microsoft.com/office/drawing/2014/main" id="{CC4A4803-A8E1-49A0-806E-396AD5ED101C}"/>
              </a:ext>
            </a:extLst>
          </p:cNvPr>
          <p:cNvGrpSpPr>
            <a:grpSpLocks/>
          </p:cNvGrpSpPr>
          <p:nvPr/>
        </p:nvGrpSpPr>
        <p:grpSpPr bwMode="auto">
          <a:xfrm>
            <a:off x="1828800" y="4287838"/>
            <a:ext cx="914400" cy="893762"/>
            <a:chOff x="192" y="2701"/>
            <a:chExt cx="576" cy="563"/>
          </a:xfrm>
        </p:grpSpPr>
        <p:pic>
          <p:nvPicPr>
            <p:cNvPr id="12318" name="Picture 13" descr="H1">
              <a:hlinkClick r:id="rId6" action="ppaction://hlinksldjump"/>
              <a:extLst>
                <a:ext uri="{FF2B5EF4-FFF2-40B4-BE49-F238E27FC236}">
                  <a16:creationId xmlns="" xmlns:a16="http://schemas.microsoft.com/office/drawing/2014/main" id="{789DA103-A7A7-4030-B8C0-C73ED644C5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9" name="Text Box 14">
              <a:hlinkClick r:id="rId8" action="ppaction://hlinksldjump"/>
              <a:extLst>
                <a:ext uri="{FF2B5EF4-FFF2-40B4-BE49-F238E27FC236}">
                  <a16:creationId xmlns="" xmlns:a16="http://schemas.microsoft.com/office/drawing/2014/main" id="{4E8E151E-CB03-48FC-933C-8C04315F524F}"/>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12294" name="Group 15">
            <a:extLst>
              <a:ext uri="{FF2B5EF4-FFF2-40B4-BE49-F238E27FC236}">
                <a16:creationId xmlns="" xmlns:a16="http://schemas.microsoft.com/office/drawing/2014/main" id="{7E5D8058-43BE-4A8E-A2B6-F1310DADF0E9}"/>
              </a:ext>
            </a:extLst>
          </p:cNvPr>
          <p:cNvGrpSpPr>
            <a:grpSpLocks/>
          </p:cNvGrpSpPr>
          <p:nvPr/>
        </p:nvGrpSpPr>
        <p:grpSpPr bwMode="auto">
          <a:xfrm>
            <a:off x="5067300" y="4359276"/>
            <a:ext cx="952500" cy="898525"/>
            <a:chOff x="2232" y="2746"/>
            <a:chExt cx="600" cy="566"/>
          </a:xfrm>
        </p:grpSpPr>
        <p:pic>
          <p:nvPicPr>
            <p:cNvPr id="12316" name="Picture 16" descr="H3">
              <a:hlinkClick r:id="rId4" action="ppaction://hlinksldjump"/>
              <a:extLst>
                <a:ext uri="{FF2B5EF4-FFF2-40B4-BE49-F238E27FC236}">
                  <a16:creationId xmlns="" xmlns:a16="http://schemas.microsoft.com/office/drawing/2014/main" id="{5C0945AF-1A96-4D89-85FC-20910870FC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7" name="Text Box 17">
              <a:hlinkClick r:id="rId10" action="ppaction://hlinksldjump"/>
              <a:extLst>
                <a:ext uri="{FF2B5EF4-FFF2-40B4-BE49-F238E27FC236}">
                  <a16:creationId xmlns="" xmlns:a16="http://schemas.microsoft.com/office/drawing/2014/main" id="{E784142B-F460-4E97-8093-1FF8A3B46D1C}"/>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12295" name="Group 18">
            <a:extLst>
              <a:ext uri="{FF2B5EF4-FFF2-40B4-BE49-F238E27FC236}">
                <a16:creationId xmlns="" xmlns:a16="http://schemas.microsoft.com/office/drawing/2014/main" id="{49725A09-25AC-40EE-A848-15765E49477B}"/>
              </a:ext>
            </a:extLst>
          </p:cNvPr>
          <p:cNvGrpSpPr>
            <a:grpSpLocks/>
          </p:cNvGrpSpPr>
          <p:nvPr/>
        </p:nvGrpSpPr>
        <p:grpSpPr bwMode="auto">
          <a:xfrm>
            <a:off x="6864350" y="4419600"/>
            <a:ext cx="908050" cy="838200"/>
            <a:chOff x="3364" y="2784"/>
            <a:chExt cx="572" cy="528"/>
          </a:xfrm>
        </p:grpSpPr>
        <p:pic>
          <p:nvPicPr>
            <p:cNvPr id="12314" name="Picture 19" descr="H2">
              <a:hlinkClick r:id="rId10" action="ppaction://hlinksldjump"/>
              <a:extLst>
                <a:ext uri="{FF2B5EF4-FFF2-40B4-BE49-F238E27FC236}">
                  <a16:creationId xmlns="" xmlns:a16="http://schemas.microsoft.com/office/drawing/2014/main" id="{20CF4ABA-0CB8-4C45-8261-57EA81587C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5" name="Text Box 20">
              <a:hlinkClick r:id="rId12" action="ppaction://hlinksldjump"/>
              <a:extLst>
                <a:ext uri="{FF2B5EF4-FFF2-40B4-BE49-F238E27FC236}">
                  <a16:creationId xmlns="" xmlns:a16="http://schemas.microsoft.com/office/drawing/2014/main" id="{F1CB7175-128B-4773-815C-1FECE94C14A5}"/>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grpSp>
        <p:nvGrpSpPr>
          <p:cNvPr id="12296" name="Group 21">
            <a:extLst>
              <a:ext uri="{FF2B5EF4-FFF2-40B4-BE49-F238E27FC236}">
                <a16:creationId xmlns="" xmlns:a16="http://schemas.microsoft.com/office/drawing/2014/main" id="{675624F1-7C7A-4AD6-A716-54337DD92D31}"/>
              </a:ext>
            </a:extLst>
          </p:cNvPr>
          <p:cNvGrpSpPr>
            <a:grpSpLocks/>
          </p:cNvGrpSpPr>
          <p:nvPr/>
        </p:nvGrpSpPr>
        <p:grpSpPr bwMode="auto">
          <a:xfrm>
            <a:off x="8686800" y="4416425"/>
            <a:ext cx="838200" cy="819150"/>
            <a:chOff x="4512" y="2782"/>
            <a:chExt cx="528" cy="516"/>
          </a:xfrm>
        </p:grpSpPr>
        <p:pic>
          <p:nvPicPr>
            <p:cNvPr id="12312" name="Picture 22" descr="H1">
              <a:extLst>
                <a:ext uri="{FF2B5EF4-FFF2-40B4-BE49-F238E27FC236}">
                  <a16:creationId xmlns="" xmlns:a16="http://schemas.microsoft.com/office/drawing/2014/main" id="{E7269869-4505-4A50-BED2-23131C8FD4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2782"/>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Text Box 23">
              <a:hlinkClick r:id="rId4" action="ppaction://hlinksldjump"/>
              <a:extLst>
                <a:ext uri="{FF2B5EF4-FFF2-40B4-BE49-F238E27FC236}">
                  <a16:creationId xmlns="" xmlns:a16="http://schemas.microsoft.com/office/drawing/2014/main" id="{A6624C6E-6330-408B-B30D-CA70D1D3278D}"/>
                </a:ext>
              </a:extLst>
            </p:cNvPr>
            <p:cNvSpPr txBox="1">
              <a:spLocks noChangeArrowheads="1"/>
            </p:cNvSpPr>
            <p:nvPr/>
          </p:nvSpPr>
          <p:spPr bwMode="auto">
            <a:xfrm>
              <a:off x="4656"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5</a:t>
              </a:r>
            </a:p>
          </p:txBody>
        </p:sp>
      </p:grpSp>
      <p:grpSp>
        <p:nvGrpSpPr>
          <p:cNvPr id="12297" name="Group 24">
            <a:extLst>
              <a:ext uri="{FF2B5EF4-FFF2-40B4-BE49-F238E27FC236}">
                <a16:creationId xmlns="" xmlns:a16="http://schemas.microsoft.com/office/drawing/2014/main" id="{86B151A6-5FCD-4D5B-89E4-F35712D0B685}"/>
              </a:ext>
            </a:extLst>
          </p:cNvPr>
          <p:cNvGrpSpPr>
            <a:grpSpLocks/>
          </p:cNvGrpSpPr>
          <p:nvPr/>
        </p:nvGrpSpPr>
        <p:grpSpPr bwMode="auto">
          <a:xfrm>
            <a:off x="1828800" y="5486401"/>
            <a:ext cx="762000" cy="746125"/>
            <a:chOff x="192" y="3456"/>
            <a:chExt cx="480" cy="470"/>
          </a:xfrm>
        </p:grpSpPr>
        <p:pic>
          <p:nvPicPr>
            <p:cNvPr id="12310" name="Picture 25" descr="H4">
              <a:extLst>
                <a:ext uri="{FF2B5EF4-FFF2-40B4-BE49-F238E27FC236}">
                  <a16:creationId xmlns="" xmlns:a16="http://schemas.microsoft.com/office/drawing/2014/main" id="{2E3FF1CC-37F1-470E-8C9B-76BA329E0E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Text Box 26">
              <a:hlinkClick r:id="rId14" action="ppaction://hlinksldjump"/>
              <a:extLst>
                <a:ext uri="{FF2B5EF4-FFF2-40B4-BE49-F238E27FC236}">
                  <a16:creationId xmlns="" xmlns:a16="http://schemas.microsoft.com/office/drawing/2014/main" id="{526EB81B-BFCC-47A5-B68B-FB42BF6165D7}"/>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12298" name="Group 27">
            <a:extLst>
              <a:ext uri="{FF2B5EF4-FFF2-40B4-BE49-F238E27FC236}">
                <a16:creationId xmlns="" xmlns:a16="http://schemas.microsoft.com/office/drawing/2014/main" id="{0A624CEC-A95E-4073-8F5F-784B98B5335B}"/>
              </a:ext>
            </a:extLst>
          </p:cNvPr>
          <p:cNvGrpSpPr>
            <a:grpSpLocks/>
          </p:cNvGrpSpPr>
          <p:nvPr/>
        </p:nvGrpSpPr>
        <p:grpSpPr bwMode="auto">
          <a:xfrm>
            <a:off x="3429000" y="5486401"/>
            <a:ext cx="914400" cy="747713"/>
            <a:chOff x="1200" y="3456"/>
            <a:chExt cx="576" cy="471"/>
          </a:xfrm>
        </p:grpSpPr>
        <p:pic>
          <p:nvPicPr>
            <p:cNvPr id="12308" name="Picture 28" descr="H3">
              <a:hlinkClick r:id="rId15" action="ppaction://hlinksldjump"/>
              <a:extLst>
                <a:ext uri="{FF2B5EF4-FFF2-40B4-BE49-F238E27FC236}">
                  <a16:creationId xmlns="" xmlns:a16="http://schemas.microsoft.com/office/drawing/2014/main" id="{3F5AB8B1-69D3-4D6A-9394-9622D600CA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 Box 29">
              <a:hlinkClick r:id="rId15" action="ppaction://hlinksldjump"/>
              <a:extLst>
                <a:ext uri="{FF2B5EF4-FFF2-40B4-BE49-F238E27FC236}">
                  <a16:creationId xmlns="" xmlns:a16="http://schemas.microsoft.com/office/drawing/2014/main" id="{891E1632-5BC9-42A9-9002-DF65B56F218B}"/>
                </a:ext>
              </a:extLst>
            </p:cNvPr>
            <p:cNvSpPr txBox="1">
              <a:spLocks noChangeArrowheads="1"/>
            </p:cNvSpPr>
            <p:nvPr/>
          </p:nvSpPr>
          <p:spPr bwMode="auto">
            <a:xfrm>
              <a:off x="134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7</a:t>
              </a:r>
            </a:p>
          </p:txBody>
        </p:sp>
      </p:grpSp>
      <p:grpSp>
        <p:nvGrpSpPr>
          <p:cNvPr id="12299" name="Group 30">
            <a:extLst>
              <a:ext uri="{FF2B5EF4-FFF2-40B4-BE49-F238E27FC236}">
                <a16:creationId xmlns="" xmlns:a16="http://schemas.microsoft.com/office/drawing/2014/main" id="{D6611861-7F0F-4DC2-A4FA-1C88281A78D5}"/>
              </a:ext>
            </a:extLst>
          </p:cNvPr>
          <p:cNvGrpSpPr>
            <a:grpSpLocks/>
          </p:cNvGrpSpPr>
          <p:nvPr/>
        </p:nvGrpSpPr>
        <p:grpSpPr bwMode="auto">
          <a:xfrm>
            <a:off x="5105400" y="5410201"/>
            <a:ext cx="990600" cy="849313"/>
            <a:chOff x="2256" y="3408"/>
            <a:chExt cx="624" cy="535"/>
          </a:xfrm>
        </p:grpSpPr>
        <p:pic>
          <p:nvPicPr>
            <p:cNvPr id="12306" name="Picture 31" descr="H2">
              <a:hlinkClick r:id="" action="ppaction://noaction"/>
              <a:extLst>
                <a:ext uri="{FF2B5EF4-FFF2-40B4-BE49-F238E27FC236}">
                  <a16:creationId xmlns="" xmlns:a16="http://schemas.microsoft.com/office/drawing/2014/main" id="{4C3CE671-899B-4EDF-AF96-9601DD3A0C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7" name="Text Box 32">
              <a:hlinkClick r:id="rId6" action="ppaction://hlinksldjump"/>
              <a:extLst>
                <a:ext uri="{FF2B5EF4-FFF2-40B4-BE49-F238E27FC236}">
                  <a16:creationId xmlns="" xmlns:a16="http://schemas.microsoft.com/office/drawing/2014/main" id="{6200D6D6-8F50-48B3-AE61-11C4FE344359}"/>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12300" name="Group 33">
            <a:extLst>
              <a:ext uri="{FF2B5EF4-FFF2-40B4-BE49-F238E27FC236}">
                <a16:creationId xmlns="" xmlns:a16="http://schemas.microsoft.com/office/drawing/2014/main" id="{2A29B448-C340-4C00-AE81-42DDDCCCFC77}"/>
              </a:ext>
            </a:extLst>
          </p:cNvPr>
          <p:cNvGrpSpPr>
            <a:grpSpLocks/>
          </p:cNvGrpSpPr>
          <p:nvPr/>
        </p:nvGrpSpPr>
        <p:grpSpPr bwMode="auto">
          <a:xfrm>
            <a:off x="6934200" y="5486401"/>
            <a:ext cx="838200" cy="790575"/>
            <a:chOff x="3408" y="3456"/>
            <a:chExt cx="528" cy="498"/>
          </a:xfrm>
        </p:grpSpPr>
        <p:pic>
          <p:nvPicPr>
            <p:cNvPr id="12304" name="Picture 34" descr="H3">
              <a:extLst>
                <a:ext uri="{FF2B5EF4-FFF2-40B4-BE49-F238E27FC236}">
                  <a16:creationId xmlns="" xmlns:a16="http://schemas.microsoft.com/office/drawing/2014/main" id="{2C24B007-01AD-4789-BB70-13FCA998BB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35">
              <a:hlinkClick r:id="rId16" action="ppaction://hlinksldjump"/>
              <a:extLst>
                <a:ext uri="{FF2B5EF4-FFF2-40B4-BE49-F238E27FC236}">
                  <a16:creationId xmlns="" xmlns:a16="http://schemas.microsoft.com/office/drawing/2014/main" id="{99FA95A1-1291-4EE5-8731-F67FA8FB646D}"/>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12301" name="Group 36">
            <a:extLst>
              <a:ext uri="{FF2B5EF4-FFF2-40B4-BE49-F238E27FC236}">
                <a16:creationId xmlns="" xmlns:a16="http://schemas.microsoft.com/office/drawing/2014/main" id="{C2CF29FD-3F1F-4C53-A660-DE6D4747941A}"/>
              </a:ext>
            </a:extLst>
          </p:cNvPr>
          <p:cNvGrpSpPr>
            <a:grpSpLocks/>
          </p:cNvGrpSpPr>
          <p:nvPr/>
        </p:nvGrpSpPr>
        <p:grpSpPr bwMode="auto">
          <a:xfrm>
            <a:off x="8686800" y="5505452"/>
            <a:ext cx="838200" cy="1211263"/>
            <a:chOff x="4512" y="3468"/>
            <a:chExt cx="528" cy="763"/>
          </a:xfrm>
        </p:grpSpPr>
        <p:pic>
          <p:nvPicPr>
            <p:cNvPr id="12302" name="Picture 37" descr="H1">
              <a:extLst>
                <a:ext uri="{FF2B5EF4-FFF2-40B4-BE49-F238E27FC236}">
                  <a16:creationId xmlns="" xmlns:a16="http://schemas.microsoft.com/office/drawing/2014/main" id="{4A59B454-B374-45F1-8664-8EBE8F23ED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38">
              <a:hlinkClick r:id="rId17" action="ppaction://hlinksldjump"/>
              <a:extLst>
                <a:ext uri="{FF2B5EF4-FFF2-40B4-BE49-F238E27FC236}">
                  <a16:creationId xmlns="" xmlns:a16="http://schemas.microsoft.com/office/drawing/2014/main" id="{5F749A8B-7854-4115-863B-82ED7F598304}"/>
                </a:ext>
              </a:extLst>
            </p:cNvPr>
            <p:cNvSpPr txBox="1">
              <a:spLocks noChangeArrowheads="1"/>
            </p:cNvSpPr>
            <p:nvPr/>
          </p:nvSpPr>
          <p:spPr bwMode="auto">
            <a:xfrm>
              <a:off x="4608" y="3552"/>
              <a:ext cx="38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226313"/>
                                        </p:tgtEl>
                                        <p:attrNameLst>
                                          <p:attrName>style.color</p:attrName>
                                        </p:attrNameLst>
                                      </p:cBhvr>
                                      <p:by>
                                        <p:hsl h="-7200000" s="0" l="0"/>
                                      </p:by>
                                    </p:animClr>
                                    <p:animClr clrSpc="hsl" dir="cw">
                                      <p:cBhvr>
                                        <p:cTn id="7" dur="500" fill="hold"/>
                                        <p:tgtEl>
                                          <p:spTgt spid="226313"/>
                                        </p:tgtEl>
                                        <p:attrNameLst>
                                          <p:attrName>fillcolor</p:attrName>
                                        </p:attrNameLst>
                                      </p:cBhvr>
                                      <p:by>
                                        <p:hsl h="-7200000" s="0" l="0"/>
                                      </p:by>
                                    </p:animClr>
                                    <p:animClr clrSpc="hsl" dir="cw">
                                      <p:cBhvr>
                                        <p:cTn id="8" dur="500" fill="hold"/>
                                        <p:tgtEl>
                                          <p:spTgt spid="226313"/>
                                        </p:tgtEl>
                                        <p:attrNameLst>
                                          <p:attrName>stroke.color</p:attrName>
                                        </p:attrNameLst>
                                      </p:cBhvr>
                                      <p:by>
                                        <p:hsl h="-7200000" s="0" l="0"/>
                                      </p:by>
                                    </p:animClr>
                                    <p:set>
                                      <p:cBhvr>
                                        <p:cTn id="9" dur="500" fill="hold"/>
                                        <p:tgtEl>
                                          <p:spTgt spid="226313"/>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7" name="AutoShape 9">
            <a:extLst>
              <a:ext uri="{FF2B5EF4-FFF2-40B4-BE49-F238E27FC236}">
                <a16:creationId xmlns="" xmlns:a16="http://schemas.microsoft.com/office/drawing/2014/main" id="{DA6DC235-50C5-4C33-A07B-0CA75208B6AC}"/>
              </a:ext>
            </a:extLst>
          </p:cNvPr>
          <p:cNvSpPr>
            <a:spLocks noChangeArrowheads="1"/>
          </p:cNvSpPr>
          <p:nvPr/>
        </p:nvSpPr>
        <p:spPr bwMode="auto">
          <a:xfrm>
            <a:off x="8153400" y="3657600"/>
            <a:ext cx="2133600" cy="1905000"/>
          </a:xfrm>
          <a:prstGeom prst="irregularSeal1">
            <a:avLst/>
          </a:prstGeom>
          <a:solidFill>
            <a:srgbClr val="FF0000"/>
          </a:solidFill>
          <a:ln w="57150">
            <a:solidFill>
              <a:srgbClr val="FFCC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en-US" altLang="en-US" sz="2400" b="1">
                <a:solidFill>
                  <a:srgbClr val="009900"/>
                </a:solidFill>
                <a:latin typeface="+mj-lt"/>
                <a:cs typeface="Times New Roman" panose="02020603050405020304" pitchFamily="18" charset="0"/>
              </a:rPr>
              <a:t>may mắn</a:t>
            </a:r>
          </a:p>
        </p:txBody>
      </p:sp>
      <p:sp>
        <p:nvSpPr>
          <p:cNvPr id="13315" name="AutoShape 10">
            <a:hlinkClick r:id="rId3" action="ppaction://hlinksldjump" highlightClick="1"/>
            <a:extLst>
              <a:ext uri="{FF2B5EF4-FFF2-40B4-BE49-F238E27FC236}">
                <a16:creationId xmlns="" xmlns:a16="http://schemas.microsoft.com/office/drawing/2014/main" id="{974EFF3D-49CE-47BD-834F-03CE28F41D52}"/>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3316" name="AutoShape 11">
            <a:hlinkClick r:id="rId4" action="ppaction://hlinksldjump" highlightClick="1">
              <a:snd r:embed="rId5" name="applause.wav"/>
            </a:hlinkClick>
            <a:extLst>
              <a:ext uri="{FF2B5EF4-FFF2-40B4-BE49-F238E27FC236}">
                <a16:creationId xmlns="" xmlns:a16="http://schemas.microsoft.com/office/drawing/2014/main" id="{CBC80189-D175-4DAF-96BA-551B54AEAA97}"/>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grpSp>
        <p:nvGrpSpPr>
          <p:cNvPr id="13317" name="Group 12">
            <a:extLst>
              <a:ext uri="{FF2B5EF4-FFF2-40B4-BE49-F238E27FC236}">
                <a16:creationId xmlns="" xmlns:a16="http://schemas.microsoft.com/office/drawing/2014/main" id="{92DA79B1-BC1E-4EE1-B1EC-9B917E15FD5A}"/>
              </a:ext>
            </a:extLst>
          </p:cNvPr>
          <p:cNvGrpSpPr>
            <a:grpSpLocks/>
          </p:cNvGrpSpPr>
          <p:nvPr/>
        </p:nvGrpSpPr>
        <p:grpSpPr bwMode="auto">
          <a:xfrm>
            <a:off x="1828800" y="4287838"/>
            <a:ext cx="914400" cy="893762"/>
            <a:chOff x="192" y="2701"/>
            <a:chExt cx="576" cy="563"/>
          </a:xfrm>
        </p:grpSpPr>
        <p:pic>
          <p:nvPicPr>
            <p:cNvPr id="13342" name="Picture 13" descr="H1">
              <a:hlinkClick r:id="rId6" action="ppaction://hlinksldjump"/>
              <a:extLst>
                <a:ext uri="{FF2B5EF4-FFF2-40B4-BE49-F238E27FC236}">
                  <a16:creationId xmlns="" xmlns:a16="http://schemas.microsoft.com/office/drawing/2014/main" id="{E9364AAE-E46B-48E8-8870-CDFA1BCBBC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3" name="Text Box 14">
              <a:hlinkClick r:id="rId8" action="ppaction://hlinksldjump"/>
              <a:extLst>
                <a:ext uri="{FF2B5EF4-FFF2-40B4-BE49-F238E27FC236}">
                  <a16:creationId xmlns="" xmlns:a16="http://schemas.microsoft.com/office/drawing/2014/main" id="{0B81F593-6C8A-4A7B-8B63-564C8BFB2CF4}"/>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13318" name="Group 15">
            <a:extLst>
              <a:ext uri="{FF2B5EF4-FFF2-40B4-BE49-F238E27FC236}">
                <a16:creationId xmlns="" xmlns:a16="http://schemas.microsoft.com/office/drawing/2014/main" id="{FC84FC1D-1F76-4FCC-9E0E-4A3834222720}"/>
              </a:ext>
            </a:extLst>
          </p:cNvPr>
          <p:cNvGrpSpPr>
            <a:grpSpLocks/>
          </p:cNvGrpSpPr>
          <p:nvPr/>
        </p:nvGrpSpPr>
        <p:grpSpPr bwMode="auto">
          <a:xfrm>
            <a:off x="3352800" y="4343400"/>
            <a:ext cx="990600" cy="914400"/>
            <a:chOff x="1152" y="2736"/>
            <a:chExt cx="624" cy="576"/>
          </a:xfrm>
        </p:grpSpPr>
        <p:pic>
          <p:nvPicPr>
            <p:cNvPr id="13340" name="Picture 16" descr="H2">
              <a:extLst>
                <a:ext uri="{FF2B5EF4-FFF2-40B4-BE49-F238E27FC236}">
                  <a16:creationId xmlns="" xmlns:a16="http://schemas.microsoft.com/office/drawing/2014/main" id="{4377ADAF-E66A-4C05-898F-1E312082B0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 y="2736"/>
              <a:ext cx="6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1" name="Text Box 17">
              <a:hlinkClick r:id="rId10" action="ppaction://hlinksldjump"/>
              <a:extLst>
                <a:ext uri="{FF2B5EF4-FFF2-40B4-BE49-F238E27FC236}">
                  <a16:creationId xmlns="" xmlns:a16="http://schemas.microsoft.com/office/drawing/2014/main" id="{E17440E9-B66B-491B-928F-9D73C30BBC99}"/>
                </a:ext>
              </a:extLst>
            </p:cNvPr>
            <p:cNvSpPr txBox="1">
              <a:spLocks noChangeArrowheads="1"/>
            </p:cNvSpPr>
            <p:nvPr/>
          </p:nvSpPr>
          <p:spPr bwMode="auto">
            <a:xfrm>
              <a:off x="134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2</a:t>
              </a:r>
            </a:p>
          </p:txBody>
        </p:sp>
      </p:grpSp>
      <p:grpSp>
        <p:nvGrpSpPr>
          <p:cNvPr id="13319" name="Group 18">
            <a:extLst>
              <a:ext uri="{FF2B5EF4-FFF2-40B4-BE49-F238E27FC236}">
                <a16:creationId xmlns="" xmlns:a16="http://schemas.microsoft.com/office/drawing/2014/main" id="{70794079-6F07-4BE1-B0B2-0A0B876282CC}"/>
              </a:ext>
            </a:extLst>
          </p:cNvPr>
          <p:cNvGrpSpPr>
            <a:grpSpLocks/>
          </p:cNvGrpSpPr>
          <p:nvPr/>
        </p:nvGrpSpPr>
        <p:grpSpPr bwMode="auto">
          <a:xfrm>
            <a:off x="5067300" y="4359276"/>
            <a:ext cx="952500" cy="898525"/>
            <a:chOff x="2232" y="2746"/>
            <a:chExt cx="600" cy="566"/>
          </a:xfrm>
        </p:grpSpPr>
        <p:pic>
          <p:nvPicPr>
            <p:cNvPr id="13338" name="Picture 19" descr="H3">
              <a:hlinkClick r:id="rId4" action="ppaction://hlinksldjump"/>
              <a:extLst>
                <a:ext uri="{FF2B5EF4-FFF2-40B4-BE49-F238E27FC236}">
                  <a16:creationId xmlns="" xmlns:a16="http://schemas.microsoft.com/office/drawing/2014/main" id="{1FE99B47-26F6-4ADD-931F-ABC4C71280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9" name="Text Box 20">
              <a:hlinkClick r:id="rId12" action="ppaction://hlinksldjump"/>
              <a:extLst>
                <a:ext uri="{FF2B5EF4-FFF2-40B4-BE49-F238E27FC236}">
                  <a16:creationId xmlns="" xmlns:a16="http://schemas.microsoft.com/office/drawing/2014/main" id="{09E815D0-24A0-41B0-BD67-B8496D7C6640}"/>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13320" name="Group 21">
            <a:extLst>
              <a:ext uri="{FF2B5EF4-FFF2-40B4-BE49-F238E27FC236}">
                <a16:creationId xmlns="" xmlns:a16="http://schemas.microsoft.com/office/drawing/2014/main" id="{46D56209-3EAE-4893-96F2-BCAFCA9E7B5C}"/>
              </a:ext>
            </a:extLst>
          </p:cNvPr>
          <p:cNvGrpSpPr>
            <a:grpSpLocks/>
          </p:cNvGrpSpPr>
          <p:nvPr/>
        </p:nvGrpSpPr>
        <p:grpSpPr bwMode="auto">
          <a:xfrm>
            <a:off x="6864350" y="4419600"/>
            <a:ext cx="908050" cy="838200"/>
            <a:chOff x="3364" y="2784"/>
            <a:chExt cx="572" cy="528"/>
          </a:xfrm>
        </p:grpSpPr>
        <p:pic>
          <p:nvPicPr>
            <p:cNvPr id="13336" name="Picture 22" descr="H2">
              <a:hlinkClick r:id="rId12" action="ppaction://hlinksldjump"/>
              <a:extLst>
                <a:ext uri="{FF2B5EF4-FFF2-40B4-BE49-F238E27FC236}">
                  <a16:creationId xmlns="" xmlns:a16="http://schemas.microsoft.com/office/drawing/2014/main" id="{1773FEE4-EE2A-43C1-BA53-9DD7CD80AC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7" name="Text Box 23">
              <a:hlinkClick r:id="rId13" action="ppaction://hlinksldjump"/>
              <a:extLst>
                <a:ext uri="{FF2B5EF4-FFF2-40B4-BE49-F238E27FC236}">
                  <a16:creationId xmlns="" xmlns:a16="http://schemas.microsoft.com/office/drawing/2014/main" id="{B2F4E40D-9708-4780-8945-78F4A103CE01}"/>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grpSp>
        <p:nvGrpSpPr>
          <p:cNvPr id="13321" name="Group 24">
            <a:extLst>
              <a:ext uri="{FF2B5EF4-FFF2-40B4-BE49-F238E27FC236}">
                <a16:creationId xmlns="" xmlns:a16="http://schemas.microsoft.com/office/drawing/2014/main" id="{060DBADC-4B81-4CC7-BBCE-27F41E64815B}"/>
              </a:ext>
            </a:extLst>
          </p:cNvPr>
          <p:cNvGrpSpPr>
            <a:grpSpLocks/>
          </p:cNvGrpSpPr>
          <p:nvPr/>
        </p:nvGrpSpPr>
        <p:grpSpPr bwMode="auto">
          <a:xfrm>
            <a:off x="1828800" y="5486401"/>
            <a:ext cx="762000" cy="746125"/>
            <a:chOff x="192" y="3456"/>
            <a:chExt cx="480" cy="470"/>
          </a:xfrm>
        </p:grpSpPr>
        <p:pic>
          <p:nvPicPr>
            <p:cNvPr id="13334" name="Picture 25" descr="H4">
              <a:extLst>
                <a:ext uri="{FF2B5EF4-FFF2-40B4-BE49-F238E27FC236}">
                  <a16:creationId xmlns="" xmlns:a16="http://schemas.microsoft.com/office/drawing/2014/main" id="{E892E758-510A-4C5C-87F2-C85C4A1513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Text Box 26">
              <a:hlinkClick r:id="rId15" action="ppaction://hlinksldjump"/>
              <a:extLst>
                <a:ext uri="{FF2B5EF4-FFF2-40B4-BE49-F238E27FC236}">
                  <a16:creationId xmlns="" xmlns:a16="http://schemas.microsoft.com/office/drawing/2014/main" id="{CF5DE550-F1E4-429A-B436-107591770AA2}"/>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13322" name="Group 27">
            <a:extLst>
              <a:ext uri="{FF2B5EF4-FFF2-40B4-BE49-F238E27FC236}">
                <a16:creationId xmlns="" xmlns:a16="http://schemas.microsoft.com/office/drawing/2014/main" id="{6815559F-1568-459C-8EBD-E04943159DD5}"/>
              </a:ext>
            </a:extLst>
          </p:cNvPr>
          <p:cNvGrpSpPr>
            <a:grpSpLocks/>
          </p:cNvGrpSpPr>
          <p:nvPr/>
        </p:nvGrpSpPr>
        <p:grpSpPr bwMode="auto">
          <a:xfrm>
            <a:off x="3429000" y="5486401"/>
            <a:ext cx="914400" cy="747713"/>
            <a:chOff x="1200" y="3456"/>
            <a:chExt cx="576" cy="471"/>
          </a:xfrm>
        </p:grpSpPr>
        <p:pic>
          <p:nvPicPr>
            <p:cNvPr id="13332" name="Picture 28" descr="H3">
              <a:hlinkClick r:id="rId16" action="ppaction://hlinksldjump"/>
              <a:extLst>
                <a:ext uri="{FF2B5EF4-FFF2-40B4-BE49-F238E27FC236}">
                  <a16:creationId xmlns="" xmlns:a16="http://schemas.microsoft.com/office/drawing/2014/main" id="{6C9789FE-2CD6-42FA-AA7A-57983F8E8C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3" name="Text Box 29">
              <a:hlinkClick r:id="rId16" action="ppaction://hlinksldjump"/>
              <a:extLst>
                <a:ext uri="{FF2B5EF4-FFF2-40B4-BE49-F238E27FC236}">
                  <a16:creationId xmlns="" xmlns:a16="http://schemas.microsoft.com/office/drawing/2014/main" id="{158FA195-8491-4345-8D51-048BDCEB681B}"/>
                </a:ext>
              </a:extLst>
            </p:cNvPr>
            <p:cNvSpPr txBox="1">
              <a:spLocks noChangeArrowheads="1"/>
            </p:cNvSpPr>
            <p:nvPr/>
          </p:nvSpPr>
          <p:spPr bwMode="auto">
            <a:xfrm>
              <a:off x="134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7</a:t>
              </a:r>
            </a:p>
          </p:txBody>
        </p:sp>
      </p:grpSp>
      <p:grpSp>
        <p:nvGrpSpPr>
          <p:cNvPr id="13323" name="Group 30">
            <a:extLst>
              <a:ext uri="{FF2B5EF4-FFF2-40B4-BE49-F238E27FC236}">
                <a16:creationId xmlns="" xmlns:a16="http://schemas.microsoft.com/office/drawing/2014/main" id="{1E6DAD10-136C-4BB8-8615-2B5B0B01B5F7}"/>
              </a:ext>
            </a:extLst>
          </p:cNvPr>
          <p:cNvGrpSpPr>
            <a:grpSpLocks/>
          </p:cNvGrpSpPr>
          <p:nvPr/>
        </p:nvGrpSpPr>
        <p:grpSpPr bwMode="auto">
          <a:xfrm>
            <a:off x="5105400" y="5410201"/>
            <a:ext cx="990600" cy="849313"/>
            <a:chOff x="2256" y="3408"/>
            <a:chExt cx="624" cy="535"/>
          </a:xfrm>
        </p:grpSpPr>
        <p:pic>
          <p:nvPicPr>
            <p:cNvPr id="13330" name="Picture 31" descr="H2">
              <a:hlinkClick r:id="" action="ppaction://noaction"/>
              <a:extLst>
                <a:ext uri="{FF2B5EF4-FFF2-40B4-BE49-F238E27FC236}">
                  <a16:creationId xmlns="" xmlns:a16="http://schemas.microsoft.com/office/drawing/2014/main" id="{DC2C61E5-DCFD-49CF-B2ED-AF7A31B28C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Text Box 32">
              <a:hlinkClick r:id="rId6" action="ppaction://hlinksldjump"/>
              <a:extLst>
                <a:ext uri="{FF2B5EF4-FFF2-40B4-BE49-F238E27FC236}">
                  <a16:creationId xmlns="" xmlns:a16="http://schemas.microsoft.com/office/drawing/2014/main" id="{46A48D99-0303-489B-BC41-9B9ABC53C01D}"/>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13324" name="Group 33">
            <a:extLst>
              <a:ext uri="{FF2B5EF4-FFF2-40B4-BE49-F238E27FC236}">
                <a16:creationId xmlns="" xmlns:a16="http://schemas.microsoft.com/office/drawing/2014/main" id="{12858C34-0C45-4A5F-82DB-78287AC8EBBC}"/>
              </a:ext>
            </a:extLst>
          </p:cNvPr>
          <p:cNvGrpSpPr>
            <a:grpSpLocks/>
          </p:cNvGrpSpPr>
          <p:nvPr/>
        </p:nvGrpSpPr>
        <p:grpSpPr bwMode="auto">
          <a:xfrm>
            <a:off x="6934200" y="5486401"/>
            <a:ext cx="838200" cy="790575"/>
            <a:chOff x="3408" y="3456"/>
            <a:chExt cx="528" cy="498"/>
          </a:xfrm>
        </p:grpSpPr>
        <p:pic>
          <p:nvPicPr>
            <p:cNvPr id="13328" name="Picture 34" descr="H3">
              <a:extLst>
                <a:ext uri="{FF2B5EF4-FFF2-40B4-BE49-F238E27FC236}">
                  <a16:creationId xmlns="" xmlns:a16="http://schemas.microsoft.com/office/drawing/2014/main" id="{FAE1AE6D-0350-41AF-BC5A-700222F27E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Text Box 35">
              <a:hlinkClick r:id="rId17" action="ppaction://hlinksldjump"/>
              <a:extLst>
                <a:ext uri="{FF2B5EF4-FFF2-40B4-BE49-F238E27FC236}">
                  <a16:creationId xmlns="" xmlns:a16="http://schemas.microsoft.com/office/drawing/2014/main" id="{15CA5641-35F5-4BE9-B2E6-EA1DD5833990}"/>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13325" name="Group 36">
            <a:extLst>
              <a:ext uri="{FF2B5EF4-FFF2-40B4-BE49-F238E27FC236}">
                <a16:creationId xmlns="" xmlns:a16="http://schemas.microsoft.com/office/drawing/2014/main" id="{1FDE26D8-DCCE-405E-AD30-9B62AB3BAB62}"/>
              </a:ext>
            </a:extLst>
          </p:cNvPr>
          <p:cNvGrpSpPr>
            <a:grpSpLocks/>
          </p:cNvGrpSpPr>
          <p:nvPr/>
        </p:nvGrpSpPr>
        <p:grpSpPr bwMode="auto">
          <a:xfrm>
            <a:off x="8686800" y="5505452"/>
            <a:ext cx="838200" cy="1211263"/>
            <a:chOff x="4512" y="3468"/>
            <a:chExt cx="528" cy="763"/>
          </a:xfrm>
        </p:grpSpPr>
        <p:pic>
          <p:nvPicPr>
            <p:cNvPr id="13326" name="Picture 37" descr="H1">
              <a:extLst>
                <a:ext uri="{FF2B5EF4-FFF2-40B4-BE49-F238E27FC236}">
                  <a16:creationId xmlns="" xmlns:a16="http://schemas.microsoft.com/office/drawing/2014/main" id="{C14F45AC-82B8-4781-A5E8-F8E53ED90E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Text Box 38">
              <a:hlinkClick r:id="rId18" action="ppaction://hlinksldjump"/>
              <a:extLst>
                <a:ext uri="{FF2B5EF4-FFF2-40B4-BE49-F238E27FC236}">
                  <a16:creationId xmlns="" xmlns:a16="http://schemas.microsoft.com/office/drawing/2014/main" id="{97F58D3A-71C0-4780-BC54-E086402B24B8}"/>
                </a:ext>
              </a:extLst>
            </p:cNvPr>
            <p:cNvSpPr txBox="1">
              <a:spLocks noChangeArrowheads="1"/>
            </p:cNvSpPr>
            <p:nvPr/>
          </p:nvSpPr>
          <p:spPr bwMode="auto">
            <a:xfrm>
              <a:off x="4608" y="3552"/>
              <a:ext cx="38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227337"/>
                                        </p:tgtEl>
                                        <p:attrNameLst>
                                          <p:attrName>style.color</p:attrName>
                                        </p:attrNameLst>
                                      </p:cBhvr>
                                      <p:by>
                                        <p:hsl h="-7200000" s="0" l="0"/>
                                      </p:by>
                                    </p:animClr>
                                    <p:animClr clrSpc="hsl" dir="cw">
                                      <p:cBhvr>
                                        <p:cTn id="7" dur="500" fill="hold"/>
                                        <p:tgtEl>
                                          <p:spTgt spid="227337"/>
                                        </p:tgtEl>
                                        <p:attrNameLst>
                                          <p:attrName>fillcolor</p:attrName>
                                        </p:attrNameLst>
                                      </p:cBhvr>
                                      <p:by>
                                        <p:hsl h="-7200000" s="0" l="0"/>
                                      </p:by>
                                    </p:animClr>
                                    <p:animClr clrSpc="hsl" dir="cw">
                                      <p:cBhvr>
                                        <p:cTn id="8" dur="500" fill="hold"/>
                                        <p:tgtEl>
                                          <p:spTgt spid="227337"/>
                                        </p:tgtEl>
                                        <p:attrNameLst>
                                          <p:attrName>stroke.color</p:attrName>
                                        </p:attrNameLst>
                                      </p:cBhvr>
                                      <p:by>
                                        <p:hsl h="-7200000" s="0" l="0"/>
                                      </p:by>
                                    </p:animClr>
                                    <p:set>
                                      <p:cBhvr>
                                        <p:cTn id="9" dur="500" fill="hold"/>
                                        <p:tgtEl>
                                          <p:spTgt spid="227337"/>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Box 33">
            <a:extLst>
              <a:ext uri="{FF2B5EF4-FFF2-40B4-BE49-F238E27FC236}">
                <a16:creationId xmlns="" xmlns:a16="http://schemas.microsoft.com/office/drawing/2014/main" id="{A3A062DA-93BF-4842-B601-4404401BCCE3}"/>
              </a:ext>
            </a:extLst>
          </p:cNvPr>
          <p:cNvSpPr txBox="1"/>
          <p:nvPr/>
        </p:nvSpPr>
        <p:spPr>
          <a:xfrm>
            <a:off x="351709" y="964241"/>
            <a:ext cx="11507910" cy="1401089"/>
          </a:xfrm>
          <a:prstGeom prst="rect">
            <a:avLst/>
          </a:prstGeom>
          <a:solidFill>
            <a:schemeClr val="tx1"/>
          </a:solidFill>
        </p:spPr>
        <p:txBody>
          <a:bodyPr wrap="square">
            <a:spAutoFit/>
          </a:bodyPr>
          <a:lstStyle/>
          <a:p>
            <a:pPr>
              <a:lnSpc>
                <a:spcPct val="150000"/>
              </a:lnSpc>
            </a:pP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Phân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tích</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một</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tự</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nhiên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lớn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hơn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1 ra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thừa</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nguyên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là</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viết</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đó</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dưới</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dạng</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tích</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các</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thừa</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nguyên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t>
            </a:r>
            <a:endParaRPr lang="en-US" sz="3000" b="1" dirty="0">
              <a:solidFill>
                <a:schemeClr val="bg1"/>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 xmlns:a16="http://schemas.microsoft.com/office/drawing/2014/main" id="{6076398F-DA04-4B5B-A9EE-0D5EE386A1BD}"/>
              </a:ext>
            </a:extLst>
          </p:cNvPr>
          <p:cNvGrpSpPr/>
          <p:nvPr/>
        </p:nvGrpSpPr>
        <p:grpSpPr>
          <a:xfrm>
            <a:off x="436207" y="3579923"/>
            <a:ext cx="11404081" cy="834364"/>
            <a:chOff x="217176" y="2450889"/>
            <a:chExt cx="11802219" cy="443394"/>
          </a:xfrm>
          <a:solidFill>
            <a:srgbClr val="327E3B"/>
          </a:solidFill>
        </p:grpSpPr>
        <p:sp>
          <p:nvSpPr>
            <p:cNvPr id="21" name="Rectangle 20">
              <a:extLst>
                <a:ext uri="{FF2B5EF4-FFF2-40B4-BE49-F238E27FC236}">
                  <a16:creationId xmlns="" xmlns:a16="http://schemas.microsoft.com/office/drawing/2014/main" id="{0538C2DD-2C3D-4AA6-9A7D-035D7A661745}"/>
                </a:ext>
              </a:extLst>
            </p:cNvPr>
            <p:cNvSpPr/>
            <p:nvPr/>
          </p:nvSpPr>
          <p:spPr>
            <a:xfrm>
              <a:off x="3329294" y="2450889"/>
              <a:ext cx="27094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2" name="Oval 21">
              <a:extLst>
                <a:ext uri="{FF2B5EF4-FFF2-40B4-BE49-F238E27FC236}">
                  <a16:creationId xmlns="" xmlns:a16="http://schemas.microsoft.com/office/drawing/2014/main" id="{27F51D28-749E-45D3-8AED-7487EA21CA55}"/>
                </a:ext>
              </a:extLst>
            </p:cNvPr>
            <p:cNvSpPr/>
            <p:nvPr/>
          </p:nvSpPr>
          <p:spPr>
            <a:xfrm>
              <a:off x="3096501"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 xmlns:a16="http://schemas.microsoft.com/office/drawing/2014/main" id="{EFA31381-1A77-49BE-B1D6-35D1817AC11D}"/>
                </a:ext>
              </a:extLst>
            </p:cNvPr>
            <p:cNvSpPr/>
            <p:nvPr/>
          </p:nvSpPr>
          <p:spPr>
            <a:xfrm>
              <a:off x="457692" y="2453391"/>
              <a:ext cx="253045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4" name="Oval 23">
              <a:extLst>
                <a:ext uri="{FF2B5EF4-FFF2-40B4-BE49-F238E27FC236}">
                  <a16:creationId xmlns="" xmlns:a16="http://schemas.microsoft.com/office/drawing/2014/main" id="{752D437D-F3E8-41EC-AF30-77F0C4EAF2AE}"/>
                </a:ext>
              </a:extLst>
            </p:cNvPr>
            <p:cNvSpPr/>
            <p:nvPr/>
          </p:nvSpPr>
          <p:spPr>
            <a:xfrm>
              <a:off x="217176" y="2536306"/>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 xmlns:a16="http://schemas.microsoft.com/office/drawing/2014/main" id="{5D7F4E3D-1538-4687-A642-72EE34180CD1}"/>
                </a:ext>
              </a:extLst>
            </p:cNvPr>
            <p:cNvSpPr/>
            <p:nvPr/>
          </p:nvSpPr>
          <p:spPr>
            <a:xfrm>
              <a:off x="6356120" y="2452678"/>
              <a:ext cx="288341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6" name="Oval 25">
              <a:extLst>
                <a:ext uri="{FF2B5EF4-FFF2-40B4-BE49-F238E27FC236}">
                  <a16:creationId xmlns="" xmlns:a16="http://schemas.microsoft.com/office/drawing/2014/main" id="{16CCE605-AC2F-448A-9D97-25D375663427}"/>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 xmlns:a16="http://schemas.microsoft.com/office/drawing/2014/main" id="{4AC255F5-A1C6-4A0D-BCD7-C675DCACD6DB}"/>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8" name="Oval 27">
              <a:extLst>
                <a:ext uri="{FF2B5EF4-FFF2-40B4-BE49-F238E27FC236}">
                  <a16:creationId xmlns="" xmlns:a16="http://schemas.microsoft.com/office/drawing/2014/main" id="{51D20F50-8E83-40BD-9CBF-3B3D8E36DFDF}"/>
                </a:ext>
              </a:extLst>
            </p:cNvPr>
            <p:cNvSpPr/>
            <p:nvPr/>
          </p:nvSpPr>
          <p:spPr>
            <a:xfrm>
              <a:off x="9310586" y="2541317"/>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32" name="Oval 31">
            <a:extLst>
              <a:ext uri="{FF2B5EF4-FFF2-40B4-BE49-F238E27FC236}">
                <a16:creationId xmlns="" xmlns:a16="http://schemas.microsoft.com/office/drawing/2014/main" id="{0F04D4D4-D41B-4868-9DF4-7870296E3BE5}"/>
              </a:ext>
            </a:extLst>
          </p:cNvPr>
          <p:cNvSpPr/>
          <p:nvPr/>
        </p:nvSpPr>
        <p:spPr>
          <a:xfrm>
            <a:off x="9203724" y="3705493"/>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 xmlns:a16="http://schemas.microsoft.com/office/drawing/2014/main" id="{113C9724-F4F8-44FC-835D-72954E33A418}"/>
              </a:ext>
            </a:extLst>
          </p:cNvPr>
          <p:cNvSpPr/>
          <p:nvPr/>
        </p:nvSpPr>
        <p:spPr>
          <a:xfrm>
            <a:off x="1032152" y="377518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81 =9.9</a:t>
            </a:r>
          </a:p>
        </p:txBody>
      </p:sp>
      <p:grpSp>
        <p:nvGrpSpPr>
          <p:cNvPr id="35" name="Group 34">
            <a:extLst>
              <a:ext uri="{FF2B5EF4-FFF2-40B4-BE49-F238E27FC236}">
                <a16:creationId xmlns="" xmlns:a16="http://schemas.microsoft.com/office/drawing/2014/main" id="{37955B44-C5CE-4B14-ABCE-D7D8B93AC00D}"/>
              </a:ext>
            </a:extLst>
          </p:cNvPr>
          <p:cNvGrpSpPr/>
          <p:nvPr/>
        </p:nvGrpSpPr>
        <p:grpSpPr>
          <a:xfrm>
            <a:off x="103048" y="2769680"/>
            <a:ext cx="11756571" cy="702064"/>
            <a:chOff x="36141" y="727794"/>
            <a:chExt cx="11756571" cy="702064"/>
          </a:xfrm>
        </p:grpSpPr>
        <p:grpSp>
          <p:nvGrpSpPr>
            <p:cNvPr id="36" name="Group 35">
              <a:extLst>
                <a:ext uri="{FF2B5EF4-FFF2-40B4-BE49-F238E27FC236}">
                  <a16:creationId xmlns="" xmlns:a16="http://schemas.microsoft.com/office/drawing/2014/main" id="{3EB0ED67-EC0E-4783-BD7E-AA42DEEC3CDB}"/>
                </a:ext>
              </a:extLst>
            </p:cNvPr>
            <p:cNvGrpSpPr/>
            <p:nvPr/>
          </p:nvGrpSpPr>
          <p:grpSpPr>
            <a:xfrm>
              <a:off x="36141" y="727794"/>
              <a:ext cx="11756571" cy="659320"/>
              <a:chOff x="63654" y="1860878"/>
              <a:chExt cx="20757617" cy="1040476"/>
            </a:xfrm>
          </p:grpSpPr>
          <p:sp>
            <p:nvSpPr>
              <p:cNvPr id="38" name="Rounded Rectangle 53">
                <a:extLst>
                  <a:ext uri="{FF2B5EF4-FFF2-40B4-BE49-F238E27FC236}">
                    <a16:creationId xmlns="" xmlns:a16="http://schemas.microsoft.com/office/drawing/2014/main" id="{EED5FE70-3798-45C5-850F-805708893844}"/>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39" name="Group 38">
                <a:extLst>
                  <a:ext uri="{FF2B5EF4-FFF2-40B4-BE49-F238E27FC236}">
                    <a16:creationId xmlns="" xmlns:a16="http://schemas.microsoft.com/office/drawing/2014/main" id="{7EE84167-B7B8-47AF-AD79-B85D1E0422D1}"/>
                  </a:ext>
                </a:extLst>
              </p:cNvPr>
              <p:cNvGrpSpPr/>
              <p:nvPr/>
            </p:nvGrpSpPr>
            <p:grpSpPr>
              <a:xfrm>
                <a:off x="63654" y="1860878"/>
                <a:ext cx="4156839" cy="1040476"/>
                <a:chOff x="923003" y="3917552"/>
                <a:chExt cx="4156839" cy="1040476"/>
              </a:xfrm>
            </p:grpSpPr>
            <p:grpSp>
              <p:nvGrpSpPr>
                <p:cNvPr id="40" name="Group 39">
                  <a:extLst>
                    <a:ext uri="{FF2B5EF4-FFF2-40B4-BE49-F238E27FC236}">
                      <a16:creationId xmlns="" xmlns:a16="http://schemas.microsoft.com/office/drawing/2014/main" id="{898923B7-8EA9-4DDE-8E92-7B779CD226D8}"/>
                    </a:ext>
                  </a:extLst>
                </p:cNvPr>
                <p:cNvGrpSpPr/>
                <p:nvPr/>
              </p:nvGrpSpPr>
              <p:grpSpPr>
                <a:xfrm>
                  <a:off x="1362045" y="4056327"/>
                  <a:ext cx="3717797" cy="897986"/>
                  <a:chOff x="2028795" y="4418277"/>
                  <a:chExt cx="3717797" cy="897986"/>
                </a:xfrm>
              </p:grpSpPr>
              <p:sp>
                <p:nvSpPr>
                  <p:cNvPr id="42" name="Freeform 20">
                    <a:extLst>
                      <a:ext uri="{FF2B5EF4-FFF2-40B4-BE49-F238E27FC236}">
                        <a16:creationId xmlns="" xmlns:a16="http://schemas.microsoft.com/office/drawing/2014/main" id="{E6036C99-4279-4589-BE4F-7979F30891F0}"/>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43" name="TextBox 42">
                    <a:extLst>
                      <a:ext uri="{FF2B5EF4-FFF2-40B4-BE49-F238E27FC236}">
                        <a16:creationId xmlns="" xmlns:a16="http://schemas.microsoft.com/office/drawing/2014/main" id="{1DC75CA6-78A3-4648-8E3D-DF1D55397531}"/>
                      </a:ext>
                    </a:extLst>
                  </p:cNvPr>
                  <p:cNvSpPr txBox="1"/>
                  <p:nvPr/>
                </p:nvSpPr>
                <p:spPr>
                  <a:xfrm>
                    <a:off x="2218308" y="4441997"/>
                    <a:ext cx="3528284" cy="874266"/>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1.</a:t>
                    </a:r>
                  </a:p>
                </p:txBody>
              </p:sp>
            </p:grpSp>
            <p:pic>
              <p:nvPicPr>
                <p:cNvPr id="41" name="Picture 40">
                  <a:extLst>
                    <a:ext uri="{FF2B5EF4-FFF2-40B4-BE49-F238E27FC236}">
                      <a16:creationId xmlns="" xmlns:a16="http://schemas.microsoft.com/office/drawing/2014/main" id="{59A90DB8-72F2-47EC-AE01-94B02479C5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37" name="TextBox 36">
              <a:extLst>
                <a:ext uri="{FF2B5EF4-FFF2-40B4-BE49-F238E27FC236}">
                  <a16:creationId xmlns="" xmlns:a16="http://schemas.microsoft.com/office/drawing/2014/main" id="{922B7C05-C8D2-49BF-96B5-BB6B75AC0EBF}"/>
                </a:ext>
              </a:extLst>
            </p:cNvPr>
            <p:cNvSpPr txBox="1"/>
            <p:nvPr/>
          </p:nvSpPr>
          <p:spPr>
            <a:xfrm>
              <a:off x="2340775" y="851815"/>
              <a:ext cx="9432607"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Chọn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cách</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phân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tích</a:t>
              </a:r>
              <a:r>
                <a:rPr lang="en-US" sz="3000" b="1" dirty="0">
                  <a:latin typeface="Arial" panose="020B0604020202020204" pitchFamily="34" charset="0"/>
                  <a:ea typeface="Tahoma" panose="020B0604030504040204" pitchFamily="34" charset="0"/>
                  <a:cs typeface="Arial" panose="020B0604020202020204" pitchFamily="34" charset="0"/>
                </a:rPr>
                <a:t> ra </a:t>
              </a:r>
              <a:r>
                <a:rPr lang="en-US" sz="3000" b="1" dirty="0" err="1">
                  <a:latin typeface="Arial" panose="020B0604020202020204" pitchFamily="34" charset="0"/>
                  <a:ea typeface="Tahoma" panose="020B0604030504040204" pitchFamily="34" charset="0"/>
                  <a:cs typeface="Arial" panose="020B0604020202020204" pitchFamily="34" charset="0"/>
                </a:rPr>
                <a:t>thừa</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nguyên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đúng</a:t>
              </a:r>
              <a:r>
                <a:rPr lang="en-US" sz="3000" b="1" dirty="0">
                  <a:latin typeface="Arial" panose="020B0604020202020204" pitchFamily="34" charset="0"/>
                  <a:ea typeface="Tahoma" panose="020B0604030504040204" pitchFamily="34" charset="0"/>
                  <a:cs typeface="Arial" panose="020B0604020202020204" pitchFamily="34" charset="0"/>
                </a:rPr>
                <a:t>?</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44" name="Rectangle 43">
            <a:extLst>
              <a:ext uri="{FF2B5EF4-FFF2-40B4-BE49-F238E27FC236}">
                <a16:creationId xmlns="" xmlns:a16="http://schemas.microsoft.com/office/drawing/2014/main" id="{8D469463-D026-4E28-915B-E63D92C512AA}"/>
              </a:ext>
            </a:extLst>
          </p:cNvPr>
          <p:cNvSpPr/>
          <p:nvPr/>
        </p:nvSpPr>
        <p:spPr>
          <a:xfrm>
            <a:off x="3870851" y="3762531"/>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98 = 2.49</a:t>
            </a:r>
          </a:p>
        </p:txBody>
      </p:sp>
      <p:sp>
        <p:nvSpPr>
          <p:cNvPr id="45" name="Rectangle 44">
            <a:extLst>
              <a:ext uri="{FF2B5EF4-FFF2-40B4-BE49-F238E27FC236}">
                <a16:creationId xmlns="" xmlns:a16="http://schemas.microsoft.com/office/drawing/2014/main" id="{A8EE7EA7-4D79-46DB-8F1B-92508330812C}"/>
              </a:ext>
            </a:extLst>
          </p:cNvPr>
          <p:cNvSpPr/>
          <p:nvPr/>
        </p:nvSpPr>
        <p:spPr>
          <a:xfrm>
            <a:off x="6631187" y="3718424"/>
            <a:ext cx="2315259"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100 = 2.5.10</a:t>
            </a:r>
          </a:p>
        </p:txBody>
      </p:sp>
      <p:sp>
        <p:nvSpPr>
          <p:cNvPr id="69" name="Rectangle 68">
            <a:extLst>
              <a:ext uri="{FF2B5EF4-FFF2-40B4-BE49-F238E27FC236}">
                <a16:creationId xmlns="" xmlns:a16="http://schemas.microsoft.com/office/drawing/2014/main" id="{6D4A48EE-2F45-4BAD-AAEA-8693C4270128}"/>
              </a:ext>
            </a:extLst>
          </p:cNvPr>
          <p:cNvSpPr/>
          <p:nvPr/>
        </p:nvSpPr>
        <p:spPr>
          <a:xfrm>
            <a:off x="9618824" y="5050548"/>
            <a:ext cx="2026543" cy="1015663"/>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800 = 2</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3</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p>
        </p:txBody>
      </p:sp>
      <p:pic>
        <p:nvPicPr>
          <p:cNvPr id="70" name="15s">
            <a:hlinkClick r:id="" action="ppaction://media"/>
            <a:extLst>
              <a:ext uri="{FF2B5EF4-FFF2-40B4-BE49-F238E27FC236}">
                <a16:creationId xmlns="" xmlns:a16="http://schemas.microsoft.com/office/drawing/2014/main" id="{D628996E-0C55-4704-A1B2-C8EB91126CD0}"/>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5"/>
          <a:stretch>
            <a:fillRect/>
          </a:stretch>
        </p:blipFill>
        <p:spPr>
          <a:xfrm>
            <a:off x="10474333" y="4519395"/>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71" name="Rectangle 70">
            <a:extLst>
              <a:ext uri="{FF2B5EF4-FFF2-40B4-BE49-F238E27FC236}">
                <a16:creationId xmlns="" xmlns:a16="http://schemas.microsoft.com/office/drawing/2014/main" id="{295BE728-2A5E-4020-B8B1-1BF3BDDE2016}"/>
              </a:ext>
            </a:extLst>
          </p:cNvPr>
          <p:cNvSpPr/>
          <p:nvPr/>
        </p:nvSpPr>
        <p:spPr>
          <a:xfrm>
            <a:off x="9618824" y="3725898"/>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 = 3</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p>
        </p:txBody>
      </p:sp>
      <p:sp>
        <p:nvSpPr>
          <p:cNvPr id="29" name="Rectangle: Rounded Corners 28">
            <a:extLst>
              <a:ext uri="{FF2B5EF4-FFF2-40B4-BE49-F238E27FC236}">
                <a16:creationId xmlns="" xmlns:a16="http://schemas.microsoft.com/office/drawing/2014/main" id="{17D30BE8-B5D5-407E-955A-D5EB214FC353}"/>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1">
            <a:extLst>
              <a:ext uri="{FF2B5EF4-FFF2-40B4-BE49-F238E27FC236}">
                <a16:creationId xmlns="" xmlns:a16="http://schemas.microsoft.com/office/drawing/2014/main" id="{695FC93B-25F2-4356-8F42-BF8851BD0DDB}"/>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cs typeface="Times New Roman" panose="02020603050405020304" pitchFamily="18" charset="0"/>
              </a:rPr>
              <a:t>HOẠT ĐỘNG MỞ ĐẦU</a:t>
            </a:r>
            <a:endParaRPr lang="en-US" sz="2800" dirty="0">
              <a:solidFill>
                <a:srgbClr val="C55A11"/>
              </a:solidFill>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circle(in)">
                                      <p:cBhvr>
                                        <p:cTn id="1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70"/>
                </p:tgtEl>
              </p:cMediaNode>
            </p:video>
          </p:childTnLst>
        </p:cTn>
      </p:par>
    </p:tnLst>
    <p:bldLst>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61" name="AutoShape 9">
            <a:extLst>
              <a:ext uri="{FF2B5EF4-FFF2-40B4-BE49-F238E27FC236}">
                <a16:creationId xmlns="" xmlns:a16="http://schemas.microsoft.com/office/drawing/2014/main" id="{1E7126F6-07C2-4D27-8692-7B6F85148301}"/>
              </a:ext>
            </a:extLst>
          </p:cNvPr>
          <p:cNvSpPr>
            <a:spLocks noChangeArrowheads="1"/>
          </p:cNvSpPr>
          <p:nvPr/>
        </p:nvSpPr>
        <p:spPr bwMode="auto">
          <a:xfrm>
            <a:off x="2743200" y="5029200"/>
            <a:ext cx="2357438" cy="2063750"/>
          </a:xfrm>
          <a:prstGeom prst="irregularSeal1">
            <a:avLst/>
          </a:prstGeom>
          <a:solidFill>
            <a:srgbClr val="FF0000"/>
          </a:solidFill>
          <a:ln w="57150">
            <a:solidFill>
              <a:srgbClr val="FFCC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en-US" altLang="en-US" sz="2400" b="1">
                <a:solidFill>
                  <a:srgbClr val="009900"/>
                </a:solidFill>
                <a:latin typeface="+mj-lt"/>
                <a:cs typeface="Arial" panose="020B0604020202020204" pitchFamily="34" charset="0"/>
              </a:rPr>
              <a:t>may m</a:t>
            </a:r>
            <a:r>
              <a:rPr lang="en-US" altLang="en-US" sz="2400" b="1">
                <a:solidFill>
                  <a:srgbClr val="009900"/>
                </a:solidFill>
                <a:latin typeface="+mj-lt"/>
              </a:rPr>
              <a:t>ắn</a:t>
            </a:r>
          </a:p>
        </p:txBody>
      </p:sp>
      <p:sp>
        <p:nvSpPr>
          <p:cNvPr id="14339" name="AutoShape 10">
            <a:hlinkClick r:id="rId3" action="ppaction://hlinksldjump" highlightClick="1"/>
            <a:extLst>
              <a:ext uri="{FF2B5EF4-FFF2-40B4-BE49-F238E27FC236}">
                <a16:creationId xmlns="" xmlns:a16="http://schemas.microsoft.com/office/drawing/2014/main" id="{F1EE8D66-FC9C-4B4D-AEED-D4907FB1DD99}"/>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4340" name="AutoShape 11">
            <a:hlinkClick r:id="rId4" action="ppaction://hlinksldjump" highlightClick="1">
              <a:snd r:embed="rId5" name="applause.wav"/>
            </a:hlinkClick>
            <a:extLst>
              <a:ext uri="{FF2B5EF4-FFF2-40B4-BE49-F238E27FC236}">
                <a16:creationId xmlns="" xmlns:a16="http://schemas.microsoft.com/office/drawing/2014/main" id="{5CFB68E8-F556-40B0-9A00-0BA973734E2A}"/>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grpSp>
        <p:nvGrpSpPr>
          <p:cNvPr id="14341" name="Group 12">
            <a:extLst>
              <a:ext uri="{FF2B5EF4-FFF2-40B4-BE49-F238E27FC236}">
                <a16:creationId xmlns="" xmlns:a16="http://schemas.microsoft.com/office/drawing/2014/main" id="{540A796F-59D7-4BC3-AC03-60B89196871B}"/>
              </a:ext>
            </a:extLst>
          </p:cNvPr>
          <p:cNvGrpSpPr>
            <a:grpSpLocks/>
          </p:cNvGrpSpPr>
          <p:nvPr/>
        </p:nvGrpSpPr>
        <p:grpSpPr bwMode="auto">
          <a:xfrm>
            <a:off x="1828800" y="4287838"/>
            <a:ext cx="914400" cy="893762"/>
            <a:chOff x="192" y="2701"/>
            <a:chExt cx="576" cy="563"/>
          </a:xfrm>
        </p:grpSpPr>
        <p:pic>
          <p:nvPicPr>
            <p:cNvPr id="14363" name="Picture 13" descr="H1">
              <a:hlinkClick r:id="rId6" action="ppaction://hlinksldjump"/>
              <a:extLst>
                <a:ext uri="{FF2B5EF4-FFF2-40B4-BE49-F238E27FC236}">
                  <a16:creationId xmlns="" xmlns:a16="http://schemas.microsoft.com/office/drawing/2014/main" id="{4FBD7C4C-23D2-410A-AC82-B674DC8A00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4" name="Text Box 14">
              <a:hlinkClick r:id="rId8" action="ppaction://hlinksldjump"/>
              <a:extLst>
                <a:ext uri="{FF2B5EF4-FFF2-40B4-BE49-F238E27FC236}">
                  <a16:creationId xmlns="" xmlns:a16="http://schemas.microsoft.com/office/drawing/2014/main" id="{C92F7356-07ED-49A2-BB2E-A837956B780D}"/>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14342" name="Group 15">
            <a:extLst>
              <a:ext uri="{FF2B5EF4-FFF2-40B4-BE49-F238E27FC236}">
                <a16:creationId xmlns="" xmlns:a16="http://schemas.microsoft.com/office/drawing/2014/main" id="{69B43E44-4836-4C56-B599-08F26E24D203}"/>
              </a:ext>
            </a:extLst>
          </p:cNvPr>
          <p:cNvGrpSpPr>
            <a:grpSpLocks/>
          </p:cNvGrpSpPr>
          <p:nvPr/>
        </p:nvGrpSpPr>
        <p:grpSpPr bwMode="auto">
          <a:xfrm>
            <a:off x="3352800" y="4343400"/>
            <a:ext cx="990600" cy="914400"/>
            <a:chOff x="1152" y="2736"/>
            <a:chExt cx="624" cy="576"/>
          </a:xfrm>
        </p:grpSpPr>
        <p:pic>
          <p:nvPicPr>
            <p:cNvPr id="14361" name="Picture 16" descr="H2">
              <a:extLst>
                <a:ext uri="{FF2B5EF4-FFF2-40B4-BE49-F238E27FC236}">
                  <a16:creationId xmlns="" xmlns:a16="http://schemas.microsoft.com/office/drawing/2014/main" id="{1D1CFC7F-E686-48FF-B374-DEFA77C27C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 y="2736"/>
              <a:ext cx="6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2" name="Text Box 17">
              <a:hlinkClick r:id="rId10" action="ppaction://hlinksldjump"/>
              <a:extLst>
                <a:ext uri="{FF2B5EF4-FFF2-40B4-BE49-F238E27FC236}">
                  <a16:creationId xmlns="" xmlns:a16="http://schemas.microsoft.com/office/drawing/2014/main" id="{80C8180D-38A2-404F-8117-218590EC6406}"/>
                </a:ext>
              </a:extLst>
            </p:cNvPr>
            <p:cNvSpPr txBox="1">
              <a:spLocks noChangeArrowheads="1"/>
            </p:cNvSpPr>
            <p:nvPr/>
          </p:nvSpPr>
          <p:spPr bwMode="auto">
            <a:xfrm>
              <a:off x="134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2</a:t>
              </a:r>
            </a:p>
          </p:txBody>
        </p:sp>
      </p:grpSp>
      <p:grpSp>
        <p:nvGrpSpPr>
          <p:cNvPr id="14343" name="Group 18">
            <a:extLst>
              <a:ext uri="{FF2B5EF4-FFF2-40B4-BE49-F238E27FC236}">
                <a16:creationId xmlns="" xmlns:a16="http://schemas.microsoft.com/office/drawing/2014/main" id="{8A53F4E8-BE52-4B04-93EA-4D265060CBEC}"/>
              </a:ext>
            </a:extLst>
          </p:cNvPr>
          <p:cNvGrpSpPr>
            <a:grpSpLocks/>
          </p:cNvGrpSpPr>
          <p:nvPr/>
        </p:nvGrpSpPr>
        <p:grpSpPr bwMode="auto">
          <a:xfrm>
            <a:off x="5067300" y="4359276"/>
            <a:ext cx="952500" cy="898525"/>
            <a:chOff x="2232" y="2746"/>
            <a:chExt cx="600" cy="566"/>
          </a:xfrm>
        </p:grpSpPr>
        <p:pic>
          <p:nvPicPr>
            <p:cNvPr id="14359" name="Picture 19" descr="H3">
              <a:hlinkClick r:id="rId4" action="ppaction://hlinksldjump"/>
              <a:extLst>
                <a:ext uri="{FF2B5EF4-FFF2-40B4-BE49-F238E27FC236}">
                  <a16:creationId xmlns="" xmlns:a16="http://schemas.microsoft.com/office/drawing/2014/main" id="{42C2C5B5-98B4-400A-BA77-98731E3A52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 Box 20">
              <a:hlinkClick r:id="rId12" action="ppaction://hlinksldjump"/>
              <a:extLst>
                <a:ext uri="{FF2B5EF4-FFF2-40B4-BE49-F238E27FC236}">
                  <a16:creationId xmlns="" xmlns:a16="http://schemas.microsoft.com/office/drawing/2014/main" id="{6C39D76F-B830-43F7-9F0C-59980A0CD496}"/>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14344" name="Group 24">
            <a:extLst>
              <a:ext uri="{FF2B5EF4-FFF2-40B4-BE49-F238E27FC236}">
                <a16:creationId xmlns="" xmlns:a16="http://schemas.microsoft.com/office/drawing/2014/main" id="{1E7F0B18-3A69-42A0-9FE8-EC6B4DE1BCD8}"/>
              </a:ext>
            </a:extLst>
          </p:cNvPr>
          <p:cNvGrpSpPr>
            <a:grpSpLocks/>
          </p:cNvGrpSpPr>
          <p:nvPr/>
        </p:nvGrpSpPr>
        <p:grpSpPr bwMode="auto">
          <a:xfrm>
            <a:off x="8686800" y="4416425"/>
            <a:ext cx="838200" cy="819150"/>
            <a:chOff x="4512" y="2782"/>
            <a:chExt cx="528" cy="516"/>
          </a:xfrm>
        </p:grpSpPr>
        <p:pic>
          <p:nvPicPr>
            <p:cNvPr id="14357" name="Picture 25" descr="H1">
              <a:extLst>
                <a:ext uri="{FF2B5EF4-FFF2-40B4-BE49-F238E27FC236}">
                  <a16:creationId xmlns="" xmlns:a16="http://schemas.microsoft.com/office/drawing/2014/main" id="{7DC98289-D999-4104-93F1-F77459E9B9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2782"/>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 Box 26">
              <a:hlinkClick r:id="rId4" action="ppaction://hlinksldjump"/>
              <a:extLst>
                <a:ext uri="{FF2B5EF4-FFF2-40B4-BE49-F238E27FC236}">
                  <a16:creationId xmlns="" xmlns:a16="http://schemas.microsoft.com/office/drawing/2014/main" id="{B6DD28B1-7D81-4073-89E5-54D8CF84D1C6}"/>
                </a:ext>
              </a:extLst>
            </p:cNvPr>
            <p:cNvSpPr txBox="1">
              <a:spLocks noChangeArrowheads="1"/>
            </p:cNvSpPr>
            <p:nvPr/>
          </p:nvSpPr>
          <p:spPr bwMode="auto">
            <a:xfrm>
              <a:off x="4656"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5</a:t>
              </a:r>
            </a:p>
          </p:txBody>
        </p:sp>
      </p:grpSp>
      <p:grpSp>
        <p:nvGrpSpPr>
          <p:cNvPr id="14345" name="Group 27">
            <a:extLst>
              <a:ext uri="{FF2B5EF4-FFF2-40B4-BE49-F238E27FC236}">
                <a16:creationId xmlns="" xmlns:a16="http://schemas.microsoft.com/office/drawing/2014/main" id="{B4AAB47A-9837-45B6-B2C7-2369F9CB629D}"/>
              </a:ext>
            </a:extLst>
          </p:cNvPr>
          <p:cNvGrpSpPr>
            <a:grpSpLocks/>
          </p:cNvGrpSpPr>
          <p:nvPr/>
        </p:nvGrpSpPr>
        <p:grpSpPr bwMode="auto">
          <a:xfrm>
            <a:off x="1828800" y="5486401"/>
            <a:ext cx="762000" cy="746125"/>
            <a:chOff x="192" y="3456"/>
            <a:chExt cx="480" cy="470"/>
          </a:xfrm>
        </p:grpSpPr>
        <p:pic>
          <p:nvPicPr>
            <p:cNvPr id="14355" name="Picture 28" descr="H4">
              <a:extLst>
                <a:ext uri="{FF2B5EF4-FFF2-40B4-BE49-F238E27FC236}">
                  <a16:creationId xmlns="" xmlns:a16="http://schemas.microsoft.com/office/drawing/2014/main" id="{56A93DBF-65F7-4A04-9C3E-D9750B895E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ext Box 29">
              <a:hlinkClick r:id="rId14" action="ppaction://hlinksldjump"/>
              <a:extLst>
                <a:ext uri="{FF2B5EF4-FFF2-40B4-BE49-F238E27FC236}">
                  <a16:creationId xmlns="" xmlns:a16="http://schemas.microsoft.com/office/drawing/2014/main" id="{90789903-7010-49A5-A9EA-9D3435EA7FC2}"/>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14346" name="Group 30">
            <a:extLst>
              <a:ext uri="{FF2B5EF4-FFF2-40B4-BE49-F238E27FC236}">
                <a16:creationId xmlns="" xmlns:a16="http://schemas.microsoft.com/office/drawing/2014/main" id="{1DA25BCC-F64D-4707-8908-C4F84A962B39}"/>
              </a:ext>
            </a:extLst>
          </p:cNvPr>
          <p:cNvGrpSpPr>
            <a:grpSpLocks/>
          </p:cNvGrpSpPr>
          <p:nvPr/>
        </p:nvGrpSpPr>
        <p:grpSpPr bwMode="auto">
          <a:xfrm>
            <a:off x="5105400" y="5410201"/>
            <a:ext cx="990600" cy="849313"/>
            <a:chOff x="2256" y="3408"/>
            <a:chExt cx="624" cy="535"/>
          </a:xfrm>
        </p:grpSpPr>
        <p:pic>
          <p:nvPicPr>
            <p:cNvPr id="14353" name="Picture 31" descr="H2">
              <a:hlinkClick r:id="" action="ppaction://noaction"/>
              <a:extLst>
                <a:ext uri="{FF2B5EF4-FFF2-40B4-BE49-F238E27FC236}">
                  <a16:creationId xmlns="" xmlns:a16="http://schemas.microsoft.com/office/drawing/2014/main" id="{CB22CFB4-3152-4B5F-821C-B6B0BDB8F4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 Box 32">
              <a:hlinkClick r:id="rId6" action="ppaction://hlinksldjump"/>
              <a:extLst>
                <a:ext uri="{FF2B5EF4-FFF2-40B4-BE49-F238E27FC236}">
                  <a16:creationId xmlns="" xmlns:a16="http://schemas.microsoft.com/office/drawing/2014/main" id="{0BA869BD-A770-466B-8415-BDD3AA428375}"/>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14347" name="Group 33">
            <a:extLst>
              <a:ext uri="{FF2B5EF4-FFF2-40B4-BE49-F238E27FC236}">
                <a16:creationId xmlns="" xmlns:a16="http://schemas.microsoft.com/office/drawing/2014/main" id="{4E436B35-E1B7-4BC2-ADEE-4B7BF87636F1}"/>
              </a:ext>
            </a:extLst>
          </p:cNvPr>
          <p:cNvGrpSpPr>
            <a:grpSpLocks/>
          </p:cNvGrpSpPr>
          <p:nvPr/>
        </p:nvGrpSpPr>
        <p:grpSpPr bwMode="auto">
          <a:xfrm>
            <a:off x="6934200" y="5486401"/>
            <a:ext cx="838200" cy="790575"/>
            <a:chOff x="3408" y="3456"/>
            <a:chExt cx="528" cy="498"/>
          </a:xfrm>
        </p:grpSpPr>
        <p:pic>
          <p:nvPicPr>
            <p:cNvPr id="14351" name="Picture 34" descr="H3">
              <a:extLst>
                <a:ext uri="{FF2B5EF4-FFF2-40B4-BE49-F238E27FC236}">
                  <a16:creationId xmlns="" xmlns:a16="http://schemas.microsoft.com/office/drawing/2014/main" id="{290B5498-2C89-4B04-93D7-8CD11B42FD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35">
              <a:hlinkClick r:id="rId15" action="ppaction://hlinksldjump"/>
              <a:extLst>
                <a:ext uri="{FF2B5EF4-FFF2-40B4-BE49-F238E27FC236}">
                  <a16:creationId xmlns="" xmlns:a16="http://schemas.microsoft.com/office/drawing/2014/main" id="{3428ACF2-43C5-4BC4-8098-2194D9D82607}"/>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14348" name="Group 36">
            <a:extLst>
              <a:ext uri="{FF2B5EF4-FFF2-40B4-BE49-F238E27FC236}">
                <a16:creationId xmlns="" xmlns:a16="http://schemas.microsoft.com/office/drawing/2014/main" id="{CC9306FE-AA08-47BB-AB16-E28F610B7565}"/>
              </a:ext>
            </a:extLst>
          </p:cNvPr>
          <p:cNvGrpSpPr>
            <a:grpSpLocks/>
          </p:cNvGrpSpPr>
          <p:nvPr/>
        </p:nvGrpSpPr>
        <p:grpSpPr bwMode="auto">
          <a:xfrm>
            <a:off x="6934200" y="4429125"/>
            <a:ext cx="838200" cy="819150"/>
            <a:chOff x="3408" y="2790"/>
            <a:chExt cx="528" cy="516"/>
          </a:xfrm>
        </p:grpSpPr>
        <p:pic>
          <p:nvPicPr>
            <p:cNvPr id="14349" name="Picture 37" descr="H1">
              <a:extLst>
                <a:ext uri="{FF2B5EF4-FFF2-40B4-BE49-F238E27FC236}">
                  <a16:creationId xmlns="" xmlns:a16="http://schemas.microsoft.com/office/drawing/2014/main" id="{B05B4264-F108-4A8A-BF0C-034F2034B0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8" y="2790"/>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38">
              <a:hlinkClick r:id="rId16" action="ppaction://hlinksldjump"/>
              <a:extLst>
                <a:ext uri="{FF2B5EF4-FFF2-40B4-BE49-F238E27FC236}">
                  <a16:creationId xmlns="" xmlns:a16="http://schemas.microsoft.com/office/drawing/2014/main" id="{EE3B609D-531D-4357-9114-850D4309914E}"/>
                </a:ext>
              </a:extLst>
            </p:cNvPr>
            <p:cNvSpPr txBox="1">
              <a:spLocks noChangeArrowheads="1"/>
            </p:cNvSpPr>
            <p:nvPr/>
          </p:nvSpPr>
          <p:spPr bwMode="auto">
            <a:xfrm>
              <a:off x="3480" y="2865"/>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228361"/>
                                        </p:tgtEl>
                                        <p:attrNameLst>
                                          <p:attrName>style.color</p:attrName>
                                        </p:attrNameLst>
                                      </p:cBhvr>
                                      <p:by>
                                        <p:hsl h="-7200000" s="0" l="0"/>
                                      </p:by>
                                    </p:animClr>
                                    <p:animClr clrSpc="hsl" dir="cw">
                                      <p:cBhvr>
                                        <p:cTn id="7" dur="500" fill="hold"/>
                                        <p:tgtEl>
                                          <p:spTgt spid="228361"/>
                                        </p:tgtEl>
                                        <p:attrNameLst>
                                          <p:attrName>fillcolor</p:attrName>
                                        </p:attrNameLst>
                                      </p:cBhvr>
                                      <p:by>
                                        <p:hsl h="-7200000" s="0" l="0"/>
                                      </p:by>
                                    </p:animClr>
                                    <p:animClr clrSpc="hsl" dir="cw">
                                      <p:cBhvr>
                                        <p:cTn id="8" dur="500" fill="hold"/>
                                        <p:tgtEl>
                                          <p:spTgt spid="228361"/>
                                        </p:tgtEl>
                                        <p:attrNameLst>
                                          <p:attrName>stroke.color</p:attrName>
                                        </p:attrNameLst>
                                      </p:cBhvr>
                                      <p:by>
                                        <p:hsl h="-7200000" s="0" l="0"/>
                                      </p:by>
                                    </p:animClr>
                                    <p:set>
                                      <p:cBhvr>
                                        <p:cTn id="9" dur="500" fill="hold"/>
                                        <p:tgtEl>
                                          <p:spTgt spid="228361"/>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 xmlns:a16="http://schemas.microsoft.com/office/drawing/2014/main" id="{58E6D429-DC53-47C4-8036-1E9D12B8E28B}"/>
              </a:ext>
            </a:extLst>
          </p:cNvPr>
          <p:cNvSpPr/>
          <p:nvPr/>
        </p:nvSpPr>
        <p:spPr>
          <a:xfrm>
            <a:off x="3225504" y="996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HƯỚNG DẪN TỰ HỌC Ở NHÀ</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 xmlns:a16="http://schemas.microsoft.com/office/drawing/2014/main" id="{CE530CE9-79B6-4A34-9DE8-7F769B44A120}"/>
                  </a:ext>
                </a:extLst>
              </p:cNvPr>
              <p:cNvSpPr txBox="1"/>
              <p:nvPr/>
            </p:nvSpPr>
            <p:spPr>
              <a:xfrm>
                <a:off x="384440" y="1055724"/>
                <a:ext cx="11518526" cy="53630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Bài tập về nhà: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1: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Hãy</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phân</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tích</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các</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B</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ra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thừa</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nguyên</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t>
                </a:r>
                <a14:m>
                  <m:oMath xmlns:m="http://schemas.openxmlformats.org/officeDocument/2006/math">
                    <m:r>
                      <a:rPr kumimoji="0" lang="en-US" sz="2800" b="1" i="0" u="none" strike="noStrike" kern="1200" cap="none" spc="0" normalizeH="0" baseline="0" noProof="0" smtClean="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2800" b="1" i="0" u="none" strike="noStrike" kern="1200" cap="none" spc="0" normalizeH="0" baseline="0" noProof="0" dirty="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𝑨</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sup>
                    </m:s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sup>
                    </m:sSup>
                  </m:oMath>
                </a14:m>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𝑩</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𝟗</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sup>
                    </m:s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𝟏𝟓</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sup>
                    </m:sSup>
                  </m:oMath>
                </a14:m>
                <a:endPar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2: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các</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tự</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nhiên</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en-US" sz="2800" b="1" i="1" u="none" strike="noStrike" kern="1200" cap="none" spc="0" normalizeH="0" baseline="0" noProof="0" smtClean="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không</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vượt</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quá</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22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sao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𝟏𝟎𝟎</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oMath>
                </a14:m>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chia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hết</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4 ;            b)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𝟏𝟖</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𝟗𝟎</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oMath>
                </a14:m>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chia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hết</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9 .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3: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50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muốn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chia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đều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cho</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các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nhỏ</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Hỏi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thể</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chia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đều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50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cho</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bao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nhiêu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kể</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cả</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trường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hợp</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cho</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1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hết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4: Hai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được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gọi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là</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sinh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đôi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nếu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chúng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hơn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kém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nhau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2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đơn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vị</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Ví</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dụ</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71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và</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73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là</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hai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sinh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đôi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hãy</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liệt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kê</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tất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cả</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các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cặp</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sinh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đôi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nhỏ</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hơn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40.</a:t>
                </a:r>
              </a:p>
            </p:txBody>
          </p:sp>
        </mc:Choice>
        <mc:Fallback xmlns="">
          <p:sp>
            <p:nvSpPr>
              <p:cNvPr id="27" name="TextBox 26">
                <a:extLst>
                  <a:ext uri="{FF2B5EF4-FFF2-40B4-BE49-F238E27FC236}">
                    <a16:creationId xmlns:a16="http://schemas.microsoft.com/office/drawing/2014/main" id="{CE530CE9-79B6-4A34-9DE8-7F769B44A120}"/>
                  </a:ext>
                </a:extLst>
              </p:cNvPr>
              <p:cNvSpPr txBox="1">
                <a:spLocks noRot="1" noChangeAspect="1" noMove="1" noResize="1" noEditPoints="1" noAdjustHandles="1" noChangeArrowheads="1" noChangeShapeType="1" noTextEdit="1"/>
              </p:cNvSpPr>
              <p:nvPr/>
            </p:nvSpPr>
            <p:spPr>
              <a:xfrm>
                <a:off x="384440" y="1055724"/>
                <a:ext cx="11518526" cy="5363007"/>
              </a:xfrm>
              <a:prstGeom prst="rect">
                <a:avLst/>
              </a:prstGeom>
              <a:blipFill>
                <a:blip r:embed="rId3"/>
                <a:stretch>
                  <a:fillRect l="-1111" t="-1250" r="-1058" b="-2386"/>
                </a:stretch>
              </a:blipFill>
            </p:spPr>
            <p:txBody>
              <a:bodyPr/>
              <a:lstStyle/>
              <a:p>
                <a:r>
                  <a:rPr lang="en-US">
                    <a:noFill/>
                  </a:rPr>
                  <a:t> </a:t>
                </a:r>
              </a:p>
            </p:txBody>
          </p:sp>
        </mc:Fallback>
      </mc:AlternateContent>
    </p:spTree>
    <p:extLst>
      <p:ext uri="{BB962C8B-B14F-4D97-AF65-F5344CB8AC3E}">
        <p14:creationId xmlns:p14="http://schemas.microsoft.com/office/powerpoint/2010/main" val="281753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fade">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fade">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3" end="3"/>
                                            </p:txEl>
                                          </p:spTgt>
                                        </p:tgtEl>
                                        <p:attrNameLst>
                                          <p:attrName>style.visibility</p:attrName>
                                        </p:attrNameLst>
                                      </p:cBhvr>
                                      <p:to>
                                        <p:strVal val="visible"/>
                                      </p:to>
                                    </p:set>
                                    <p:animEffect transition="in" filter="fade">
                                      <p:cBhvr>
                                        <p:cTn id="17" dur="500"/>
                                        <p:tgtEl>
                                          <p:spTgt spid="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4" end="4"/>
                                            </p:txEl>
                                          </p:spTgt>
                                        </p:tgtEl>
                                        <p:attrNameLst>
                                          <p:attrName>style.visibility</p:attrName>
                                        </p:attrNameLst>
                                      </p:cBhvr>
                                      <p:to>
                                        <p:strVal val="visible"/>
                                      </p:to>
                                    </p:set>
                                    <p:animEffect transition="in" filter="fade">
                                      <p:cBhvr>
                                        <p:cTn id="22" dur="500"/>
                                        <p:tgtEl>
                                          <p:spTgt spid="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xEl>
                                              <p:pRg st="5" end="5"/>
                                            </p:txEl>
                                          </p:spTgt>
                                        </p:tgtEl>
                                        <p:attrNameLst>
                                          <p:attrName>style.visibility</p:attrName>
                                        </p:attrNameLst>
                                      </p:cBhvr>
                                      <p:to>
                                        <p:strVal val="visible"/>
                                      </p:to>
                                    </p:set>
                                    <p:animEffect transition="in" filter="fade">
                                      <p:cBhvr>
                                        <p:cTn id="27" dur="500"/>
                                        <p:tgtEl>
                                          <p:spTgt spid="2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6" end="6"/>
                                            </p:txEl>
                                          </p:spTgt>
                                        </p:tgtEl>
                                        <p:attrNameLst>
                                          <p:attrName>style.visibility</p:attrName>
                                        </p:attrNameLst>
                                      </p:cBhvr>
                                      <p:to>
                                        <p:strVal val="visible"/>
                                      </p:to>
                                    </p:set>
                                    <p:animEffect transition="in" filter="fade">
                                      <p:cBhvr>
                                        <p:cTn id="32" dur="500"/>
                                        <p:tgtEl>
                                          <p:spTgt spid="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573" y="3421519"/>
            <a:ext cx="2707878" cy="324081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3" name="Thought Bubble: Cloud 2">
            <a:extLst>
              <a:ext uri="{FF2B5EF4-FFF2-40B4-BE49-F238E27FC236}">
                <a16:creationId xmlns="" xmlns:a16="http://schemas.microsoft.com/office/drawing/2014/main" id="{95F34E9B-398D-43E5-A71A-CCF363F9641E}"/>
              </a:ext>
            </a:extLst>
          </p:cNvPr>
          <p:cNvSpPr/>
          <p:nvPr/>
        </p:nvSpPr>
        <p:spPr>
          <a:xfrm>
            <a:off x="446678" y="1180385"/>
            <a:ext cx="9332686" cy="1929562"/>
          </a:xfrm>
          <a:prstGeom prst="cloudCallout">
            <a:avLst>
              <a:gd name="adj1" fmla="val 5825"/>
              <a:gd name="adj2" fmla="val 8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Arial" panose="020B0604020202020204" pitchFamily="34" charset="0"/>
                <a:cs typeface="Arial" panose="020B0604020202020204" pitchFamily="34" charset="0"/>
              </a:rPr>
              <a:t>Nêu</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cách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phân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tích</a:t>
            </a:r>
            <a:r>
              <a:rPr lang="en-US" sz="3000" b="1" dirty="0">
                <a:solidFill>
                  <a:schemeClr val="bg1"/>
                </a:solidFill>
                <a:latin typeface="Arial" panose="020B0604020202020204" pitchFamily="34" charset="0"/>
                <a:cs typeface="Arial" panose="020B0604020202020204" pitchFamily="34" charset="0"/>
              </a:rPr>
              <a:t> 1 </a:t>
            </a:r>
            <a:r>
              <a:rPr lang="en-US" sz="3000" b="1" dirty="0" err="1">
                <a:solidFill>
                  <a:schemeClr val="bg1"/>
                </a:solidFill>
                <a:latin typeface="Arial" panose="020B0604020202020204" pitchFamily="34" charset="0"/>
                <a:cs typeface="Arial" panose="020B0604020202020204" pitchFamily="34" charset="0"/>
              </a:rPr>
              <a:t>số</a:t>
            </a:r>
            <a:r>
              <a:rPr lang="en-US" sz="3000" b="1" dirty="0">
                <a:solidFill>
                  <a:schemeClr val="bg1"/>
                </a:solidFill>
                <a:latin typeface="Arial" panose="020B0604020202020204" pitchFamily="34" charset="0"/>
                <a:cs typeface="Arial" panose="020B0604020202020204" pitchFamily="34" charset="0"/>
              </a:rPr>
              <a:t> ra </a:t>
            </a:r>
            <a:r>
              <a:rPr lang="en-US" sz="3000" b="1" dirty="0" err="1">
                <a:solidFill>
                  <a:schemeClr val="bg1"/>
                </a:solidFill>
                <a:latin typeface="Arial" panose="020B0604020202020204" pitchFamily="34" charset="0"/>
                <a:cs typeface="Arial" panose="020B0604020202020204" pitchFamily="34" charset="0"/>
              </a:rPr>
              <a:t>thừa</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số</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nguyên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tố</a:t>
            </a:r>
            <a:r>
              <a:rPr lang="en-US" sz="3000" b="1" dirty="0">
                <a:solidFill>
                  <a:schemeClr val="bg1"/>
                </a:solidFill>
                <a:latin typeface="Arial" panose="020B0604020202020204" pitchFamily="34" charset="0"/>
                <a:cs typeface="Arial" panose="020B0604020202020204" pitchFamily="34" charset="0"/>
              </a:rPr>
              <a:t>?</a:t>
            </a:r>
          </a:p>
        </p:txBody>
      </p:sp>
      <p:sp>
        <p:nvSpPr>
          <p:cNvPr id="12" name="Rectangle: Rounded Corners 11">
            <a:extLst>
              <a:ext uri="{FF2B5EF4-FFF2-40B4-BE49-F238E27FC236}">
                <a16:creationId xmlns="" xmlns:a16="http://schemas.microsoft.com/office/drawing/2014/main" id="{B424B416-772F-4B0A-B201-CCA098F63C4B}"/>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1">
            <a:extLst>
              <a:ext uri="{FF2B5EF4-FFF2-40B4-BE49-F238E27FC236}">
                <a16:creationId xmlns="" xmlns:a16="http://schemas.microsoft.com/office/drawing/2014/main" id="{60C38F1B-1E69-4103-A2F2-9AFB9E11B3F1}"/>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73980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Box 33">
            <a:extLst>
              <a:ext uri="{FF2B5EF4-FFF2-40B4-BE49-F238E27FC236}">
                <a16:creationId xmlns="" xmlns:a16="http://schemas.microsoft.com/office/drawing/2014/main" id="{A3A062DA-93BF-4842-B601-4404401BCCE3}"/>
              </a:ext>
            </a:extLst>
          </p:cNvPr>
          <p:cNvSpPr txBox="1"/>
          <p:nvPr/>
        </p:nvSpPr>
        <p:spPr>
          <a:xfrm>
            <a:off x="244204" y="543772"/>
            <a:ext cx="10924965" cy="1953868"/>
          </a:xfrm>
          <a:prstGeom prst="rect">
            <a:avLst/>
          </a:prstGeom>
          <a:noFill/>
        </p:spPr>
        <p:txBody>
          <a:bodyPr wrap="square">
            <a:spAutoFit/>
          </a:bodyPr>
          <a:lstStyle/>
          <a:p>
            <a:pPr>
              <a:lnSpc>
                <a:spcPct val="150000"/>
              </a:lnSpc>
            </a:pP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2 </a:t>
            </a:r>
            <a:r>
              <a:rPr lang="en-US" sz="2800" b="1" dirty="0" err="1">
                <a:solidFill>
                  <a:srgbClr val="0070C0"/>
                </a:solidFill>
                <a:latin typeface="Arial" panose="020B0604020202020204" pitchFamily="34" charset="0"/>
                <a:cs typeface="Arial" panose="020B0604020202020204" pitchFamily="34" charset="0"/>
              </a:rPr>
              <a:t>cách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phân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tích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một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ra </a:t>
            </a:r>
            <a:r>
              <a:rPr lang="en-US" sz="2800" b="1" dirty="0" err="1">
                <a:solidFill>
                  <a:srgbClr val="0070C0"/>
                </a:solidFill>
                <a:latin typeface="Arial" panose="020B0604020202020204" pitchFamily="34" charset="0"/>
                <a:cs typeface="Arial" panose="020B0604020202020204" pitchFamily="34" charset="0"/>
              </a:rPr>
              <a:t>thừa</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a:t>
            </a:r>
          </a:p>
          <a:p>
            <a:pPr marL="457200" indent="-457200">
              <a:lnSpc>
                <a:spcPct val="150000"/>
              </a:lnSpc>
              <a:buFont typeface="Wingdings" panose="05000000000000000000" pitchFamily="2" charset="2"/>
              <a:buChar char="Ø"/>
            </a:pPr>
            <a:r>
              <a:rPr lang="en-US" sz="2800" b="1" dirty="0" err="1">
                <a:solidFill>
                  <a:srgbClr val="0070C0"/>
                </a:solidFill>
                <a:latin typeface="Arial" panose="020B0604020202020204" pitchFamily="34" charset="0"/>
                <a:cs typeface="Arial" panose="020B0604020202020204" pitchFamily="34" charset="0"/>
              </a:rPr>
              <a:t>Cách</a:t>
            </a:r>
            <a:r>
              <a:rPr lang="en-US" sz="2800" b="1" dirty="0">
                <a:solidFill>
                  <a:srgbClr val="0070C0"/>
                </a:solidFill>
                <a:latin typeface="Arial" panose="020B0604020202020204" pitchFamily="34" charset="0"/>
                <a:cs typeface="Arial" panose="020B0604020202020204" pitchFamily="34" charset="0"/>
              </a:rPr>
              <a:t> 1: </a:t>
            </a:r>
            <a:r>
              <a:rPr lang="en-US" sz="2800" b="1" dirty="0" err="1">
                <a:solidFill>
                  <a:srgbClr val="0070C0"/>
                </a:solidFill>
                <a:latin typeface="Arial" panose="020B0604020202020204" pitchFamily="34" charset="0"/>
                <a:cs typeface="Arial" panose="020B0604020202020204" pitchFamily="34" charset="0"/>
              </a:rPr>
              <a:t>Rẽ</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nhánh</a:t>
            </a:r>
            <a:endParaRPr lang="en-US" sz="2800" b="1" dirty="0">
              <a:solidFill>
                <a:srgbClr val="0070C0"/>
              </a:solidFill>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Ø"/>
            </a:pPr>
            <a:r>
              <a:rPr lang="en-US" sz="2800" b="1" dirty="0" err="1">
                <a:solidFill>
                  <a:srgbClr val="0070C0"/>
                </a:solidFill>
                <a:latin typeface="Arial" panose="020B0604020202020204" pitchFamily="34" charset="0"/>
                <a:cs typeface="Arial" panose="020B0604020202020204" pitchFamily="34" charset="0"/>
              </a:rPr>
              <a:t>Cách</a:t>
            </a:r>
            <a:r>
              <a:rPr lang="en-US" sz="2800" b="1" dirty="0">
                <a:solidFill>
                  <a:srgbClr val="0070C0"/>
                </a:solidFill>
                <a:latin typeface="Arial" panose="020B0604020202020204" pitchFamily="34" charset="0"/>
                <a:cs typeface="Arial" panose="020B0604020202020204" pitchFamily="34" charset="0"/>
              </a:rPr>
              <a:t> 2: Theo </a:t>
            </a:r>
            <a:r>
              <a:rPr lang="en-US" sz="2800" b="1" dirty="0" err="1">
                <a:solidFill>
                  <a:srgbClr val="0070C0"/>
                </a:solidFill>
                <a:latin typeface="Arial" panose="020B0604020202020204" pitchFamily="34" charset="0"/>
                <a:cs typeface="Arial" panose="020B0604020202020204" pitchFamily="34" charset="0"/>
              </a:rPr>
              <a:t>cột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dọc</a:t>
            </a:r>
            <a:endParaRPr lang="en-US" sz="2800" b="1" dirty="0">
              <a:solidFill>
                <a:srgbClr val="0070C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 xmlns:a16="http://schemas.microsoft.com/office/drawing/2014/main" id="{4889A06A-7EC0-43F0-BC99-E6CED1516B94}"/>
              </a:ext>
            </a:extLst>
          </p:cNvPr>
          <p:cNvSpPr txBox="1"/>
          <p:nvPr/>
        </p:nvSpPr>
        <p:spPr>
          <a:xfrm>
            <a:off x="244204" y="2424157"/>
            <a:ext cx="11703592" cy="661207"/>
          </a:xfrm>
          <a:prstGeom prst="rect">
            <a:avLst/>
          </a:prstGeom>
          <a:solidFill>
            <a:schemeClr val="accent4">
              <a:lumMod val="60000"/>
              <a:lumOff val="40000"/>
            </a:schemeClr>
          </a:solidFill>
        </p:spPr>
        <p:txBody>
          <a:bodyPr wrap="square">
            <a:spAutoFit/>
          </a:bodyPr>
          <a:lstStyle/>
          <a:p>
            <a:pPr>
              <a:lnSpc>
                <a:spcPct val="150000"/>
              </a:lnSpc>
            </a:pPr>
            <a:r>
              <a:rPr lang="en-US" sz="2800" b="1" dirty="0" err="1">
                <a:solidFill>
                  <a:srgbClr val="0070C0"/>
                </a:solidFill>
                <a:latin typeface="Arial" panose="020B0604020202020204" pitchFamily="34" charset="0"/>
                <a:cs typeface="Arial" panose="020B0604020202020204" pitchFamily="34" charset="0"/>
              </a:rPr>
              <a:t>Câu</a:t>
            </a:r>
            <a:r>
              <a:rPr lang="en-US" sz="2800" b="1" dirty="0">
                <a:solidFill>
                  <a:srgbClr val="0070C0"/>
                </a:solidFill>
                <a:latin typeface="Arial" panose="020B0604020202020204" pitchFamily="34" charset="0"/>
                <a:cs typeface="Arial" panose="020B0604020202020204" pitchFamily="34" charset="0"/>
              </a:rPr>
              <a:t> 2: </a:t>
            </a:r>
            <a:r>
              <a:rPr lang="en-US" sz="2800" b="1" dirty="0" err="1">
                <a:solidFill>
                  <a:srgbClr val="0070C0"/>
                </a:solidFill>
                <a:latin typeface="Arial" panose="020B0604020202020204" pitchFamily="34" charset="0"/>
                <a:cs typeface="Arial" panose="020B0604020202020204" pitchFamily="34" charset="0"/>
              </a:rPr>
              <a:t>Hãy</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phân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tích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các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sau</a:t>
            </a:r>
            <a:r>
              <a:rPr lang="en-US" sz="2800" b="1" dirty="0">
                <a:solidFill>
                  <a:srgbClr val="0070C0"/>
                </a:solidFill>
                <a:latin typeface="Arial" panose="020B0604020202020204" pitchFamily="34" charset="0"/>
                <a:cs typeface="Arial" panose="020B0604020202020204" pitchFamily="34" charset="0"/>
              </a:rPr>
              <a:t> ra </a:t>
            </a:r>
            <a:r>
              <a:rPr lang="en-US" sz="2800" b="1" dirty="0" err="1">
                <a:solidFill>
                  <a:srgbClr val="0070C0"/>
                </a:solidFill>
                <a:latin typeface="Arial" panose="020B0604020202020204" pitchFamily="34" charset="0"/>
                <a:cs typeface="Arial" panose="020B0604020202020204" pitchFamily="34" charset="0"/>
              </a:rPr>
              <a:t>thừa</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78; 270, 299.</a:t>
            </a:r>
          </a:p>
        </p:txBody>
      </p:sp>
      <p:sp>
        <p:nvSpPr>
          <p:cNvPr id="13" name="Rectangle: Rounded Corners 12">
            <a:extLst>
              <a:ext uri="{FF2B5EF4-FFF2-40B4-BE49-F238E27FC236}">
                <a16:creationId xmlns="" xmlns:a16="http://schemas.microsoft.com/office/drawing/2014/main" id="{5D5AAEA9-8383-470F-85B7-70FD60FB7A72}"/>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a:extLst>
              <a:ext uri="{FF2B5EF4-FFF2-40B4-BE49-F238E27FC236}">
                <a16:creationId xmlns="" xmlns:a16="http://schemas.microsoft.com/office/drawing/2014/main" id="{58084972-C656-478F-80C4-C01BED176F92}"/>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 xmlns:a16="http://schemas.microsoft.com/office/drawing/2014/main" id="{46CB66D6-9F69-4601-ADE4-F2486C9D451D}"/>
              </a:ext>
            </a:extLst>
          </p:cNvPr>
          <p:cNvGrpSpPr/>
          <p:nvPr/>
        </p:nvGrpSpPr>
        <p:grpSpPr>
          <a:xfrm>
            <a:off x="166671" y="3323290"/>
            <a:ext cx="1669099" cy="1200329"/>
            <a:chOff x="655098" y="2342634"/>
            <a:chExt cx="1669099" cy="1200329"/>
          </a:xfrm>
        </p:grpSpPr>
        <p:sp>
          <p:nvSpPr>
            <p:cNvPr id="16" name="TextBox 15">
              <a:extLst>
                <a:ext uri="{FF2B5EF4-FFF2-40B4-BE49-F238E27FC236}">
                  <a16:creationId xmlns="" xmlns:a16="http://schemas.microsoft.com/office/drawing/2014/main" id="{5B94E2F7-CA06-4102-ABC0-3E84FA841CF5}"/>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78</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2        39</a:t>
              </a:r>
            </a:p>
          </p:txBody>
        </p:sp>
        <p:cxnSp>
          <p:nvCxnSpPr>
            <p:cNvPr id="17" name="Straight Connector 16">
              <a:extLst>
                <a:ext uri="{FF2B5EF4-FFF2-40B4-BE49-F238E27FC236}">
                  <a16:creationId xmlns="" xmlns:a16="http://schemas.microsoft.com/office/drawing/2014/main" id="{8B301111-1066-4A05-9D88-F3B8B27E6C95}"/>
                </a:ext>
              </a:extLst>
            </p:cNvPr>
            <p:cNvCxnSpPr>
              <a:cxnSpLocks/>
            </p:cNvCxnSpPr>
            <p:nvPr/>
          </p:nvCxnSpPr>
          <p:spPr>
            <a:xfrm flipH="1">
              <a:off x="887856"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1C7862B0-EA10-40A2-B6E4-426940460A5C}"/>
                </a:ext>
              </a:extLst>
            </p:cNvPr>
            <p:cNvCxnSpPr>
              <a:cxnSpLocks/>
            </p:cNvCxnSpPr>
            <p:nvPr/>
          </p:nvCxnSpPr>
          <p:spPr>
            <a:xfrm>
              <a:off x="1337682"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 xmlns:a16="http://schemas.microsoft.com/office/drawing/2014/main" id="{2C9758DA-283E-48C7-A62D-B1A6A1069D36}"/>
              </a:ext>
            </a:extLst>
          </p:cNvPr>
          <p:cNvGrpSpPr/>
          <p:nvPr/>
        </p:nvGrpSpPr>
        <p:grpSpPr>
          <a:xfrm>
            <a:off x="727277" y="4051893"/>
            <a:ext cx="1243075" cy="1200329"/>
            <a:chOff x="1161166" y="3098489"/>
            <a:chExt cx="1243075" cy="1200329"/>
          </a:xfrm>
        </p:grpSpPr>
        <p:sp>
          <p:nvSpPr>
            <p:cNvPr id="21" name="TextBox 20">
              <a:extLst>
                <a:ext uri="{FF2B5EF4-FFF2-40B4-BE49-F238E27FC236}">
                  <a16:creationId xmlns="" xmlns:a16="http://schemas.microsoft.com/office/drawing/2014/main" id="{5EE77BA2-7A4B-452D-9F79-3C876378B8BA}"/>
                </a:ext>
              </a:extLst>
            </p:cNvPr>
            <p:cNvSpPr txBox="1"/>
            <p:nvPr/>
          </p:nvSpPr>
          <p:spPr>
            <a:xfrm>
              <a:off x="1161166" y="3098489"/>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3      13</a:t>
              </a:r>
            </a:p>
          </p:txBody>
        </p:sp>
        <p:cxnSp>
          <p:nvCxnSpPr>
            <p:cNvPr id="22" name="Straight Connector 21">
              <a:extLst>
                <a:ext uri="{FF2B5EF4-FFF2-40B4-BE49-F238E27FC236}">
                  <a16:creationId xmlns="" xmlns:a16="http://schemas.microsoft.com/office/drawing/2014/main" id="{F4DDEED4-4561-44AE-870E-C5A20B4E2B3F}"/>
                </a:ext>
              </a:extLst>
            </p:cNvPr>
            <p:cNvCxnSpPr>
              <a:cxnSpLocks/>
            </p:cNvCxnSpPr>
            <p:nvPr/>
          </p:nvCxnSpPr>
          <p:spPr>
            <a:xfrm flipH="1">
              <a:off x="1293232"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6A3A0CE6-1A65-4EE4-B68F-8C5C4F390BBC}"/>
                </a:ext>
              </a:extLst>
            </p:cNvPr>
            <p:cNvCxnSpPr>
              <a:cxnSpLocks/>
            </p:cNvCxnSpPr>
            <p:nvPr/>
          </p:nvCxnSpPr>
          <p:spPr>
            <a:xfrm>
              <a:off x="1743058"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 xmlns:a16="http://schemas.microsoft.com/office/drawing/2014/main" id="{36AE9818-CA6C-47B9-B62D-52BD566C6D0F}"/>
              </a:ext>
            </a:extLst>
          </p:cNvPr>
          <p:cNvSpPr txBox="1"/>
          <p:nvPr/>
        </p:nvSpPr>
        <p:spPr>
          <a:xfrm>
            <a:off x="1897261" y="3429000"/>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78     2</a:t>
            </a:r>
          </a:p>
        </p:txBody>
      </p:sp>
      <p:sp>
        <p:nvSpPr>
          <p:cNvPr id="38" name="TextBox 37">
            <a:extLst>
              <a:ext uri="{FF2B5EF4-FFF2-40B4-BE49-F238E27FC236}">
                <a16:creationId xmlns="" xmlns:a16="http://schemas.microsoft.com/office/drawing/2014/main" id="{A2AFB614-F3C6-44E5-98DC-FD78E6EC3D0B}"/>
              </a:ext>
            </a:extLst>
          </p:cNvPr>
          <p:cNvSpPr txBox="1"/>
          <p:nvPr/>
        </p:nvSpPr>
        <p:spPr>
          <a:xfrm>
            <a:off x="1874920" y="4033763"/>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39     3</a:t>
            </a:r>
          </a:p>
        </p:txBody>
      </p:sp>
      <p:sp>
        <p:nvSpPr>
          <p:cNvPr id="39" name="TextBox 38">
            <a:extLst>
              <a:ext uri="{FF2B5EF4-FFF2-40B4-BE49-F238E27FC236}">
                <a16:creationId xmlns="" xmlns:a16="http://schemas.microsoft.com/office/drawing/2014/main" id="{B7FDFA68-0CD3-492D-AE82-5738AA11B00A}"/>
              </a:ext>
            </a:extLst>
          </p:cNvPr>
          <p:cNvSpPr txBox="1"/>
          <p:nvPr/>
        </p:nvSpPr>
        <p:spPr>
          <a:xfrm>
            <a:off x="1870714" y="4636664"/>
            <a:ext cx="1431347"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13     13</a:t>
            </a:r>
          </a:p>
        </p:txBody>
      </p:sp>
      <p:sp>
        <p:nvSpPr>
          <p:cNvPr id="40" name="TextBox 39">
            <a:extLst>
              <a:ext uri="{FF2B5EF4-FFF2-40B4-BE49-F238E27FC236}">
                <a16:creationId xmlns="" xmlns:a16="http://schemas.microsoft.com/office/drawing/2014/main" id="{E5FC8961-02F9-4844-B256-DB2BCA3A5E8B}"/>
              </a:ext>
            </a:extLst>
          </p:cNvPr>
          <p:cNvSpPr txBox="1"/>
          <p:nvPr/>
        </p:nvSpPr>
        <p:spPr>
          <a:xfrm>
            <a:off x="1855012" y="5205515"/>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cxnSp>
        <p:nvCxnSpPr>
          <p:cNvPr id="41" name="Straight Connector 40">
            <a:extLst>
              <a:ext uri="{FF2B5EF4-FFF2-40B4-BE49-F238E27FC236}">
                <a16:creationId xmlns="" xmlns:a16="http://schemas.microsoft.com/office/drawing/2014/main" id="{D0AF7DC3-5251-41A8-980F-EF3C787E8081}"/>
              </a:ext>
            </a:extLst>
          </p:cNvPr>
          <p:cNvCxnSpPr>
            <a:cxnSpLocks/>
          </p:cNvCxnSpPr>
          <p:nvPr/>
        </p:nvCxnSpPr>
        <p:spPr>
          <a:xfrm>
            <a:off x="2454283" y="3429000"/>
            <a:ext cx="0" cy="231572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 xmlns:a16="http://schemas.microsoft.com/office/drawing/2014/main" id="{220170C0-C25C-4217-8AF2-1CEF87DFFA7F}"/>
              </a:ext>
            </a:extLst>
          </p:cNvPr>
          <p:cNvGrpSpPr/>
          <p:nvPr/>
        </p:nvGrpSpPr>
        <p:grpSpPr>
          <a:xfrm>
            <a:off x="3663415" y="3162588"/>
            <a:ext cx="1669099" cy="1138773"/>
            <a:chOff x="655098" y="2342634"/>
            <a:chExt cx="1669099" cy="1319935"/>
          </a:xfrm>
        </p:grpSpPr>
        <p:sp>
          <p:nvSpPr>
            <p:cNvPr id="43" name="TextBox 42">
              <a:extLst>
                <a:ext uri="{FF2B5EF4-FFF2-40B4-BE49-F238E27FC236}">
                  <a16:creationId xmlns="" xmlns:a16="http://schemas.microsoft.com/office/drawing/2014/main" id="{87B6D36E-9A3E-4A21-B626-1487D0639945}"/>
                </a:ext>
              </a:extLst>
            </p:cNvPr>
            <p:cNvSpPr txBox="1"/>
            <p:nvPr/>
          </p:nvSpPr>
          <p:spPr>
            <a:xfrm>
              <a:off x="655098" y="2342634"/>
              <a:ext cx="1669099" cy="131993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270</a:t>
              </a:r>
            </a:p>
            <a:p>
              <a:endParaRPr lang="en-US" sz="20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2        135</a:t>
              </a:r>
            </a:p>
          </p:txBody>
        </p:sp>
        <p:cxnSp>
          <p:nvCxnSpPr>
            <p:cNvPr id="44" name="Straight Connector 43">
              <a:extLst>
                <a:ext uri="{FF2B5EF4-FFF2-40B4-BE49-F238E27FC236}">
                  <a16:creationId xmlns="" xmlns:a16="http://schemas.microsoft.com/office/drawing/2014/main" id="{767C5B0C-C65A-4D80-A987-6F29382764F8}"/>
                </a:ext>
              </a:extLst>
            </p:cNvPr>
            <p:cNvCxnSpPr>
              <a:cxnSpLocks/>
            </p:cNvCxnSpPr>
            <p:nvPr/>
          </p:nvCxnSpPr>
          <p:spPr>
            <a:xfrm flipH="1">
              <a:off x="988215"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ADEC32E0-4863-473E-BA11-C845ABEF1ACE}"/>
                </a:ext>
              </a:extLst>
            </p:cNvPr>
            <p:cNvCxnSpPr>
              <a:cxnSpLocks/>
            </p:cNvCxnSpPr>
            <p:nvPr/>
          </p:nvCxnSpPr>
          <p:spPr>
            <a:xfrm>
              <a:off x="1438041"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 xmlns:a16="http://schemas.microsoft.com/office/drawing/2014/main" id="{A0AE6918-B7CF-4550-8EB8-0545EC70CC87}"/>
              </a:ext>
            </a:extLst>
          </p:cNvPr>
          <p:cNvGrpSpPr/>
          <p:nvPr/>
        </p:nvGrpSpPr>
        <p:grpSpPr>
          <a:xfrm>
            <a:off x="4606489" y="4513363"/>
            <a:ext cx="1243075" cy="1200329"/>
            <a:chOff x="1161166" y="3098489"/>
            <a:chExt cx="1243075" cy="1337510"/>
          </a:xfrm>
        </p:grpSpPr>
        <p:sp>
          <p:nvSpPr>
            <p:cNvPr id="47" name="TextBox 46">
              <a:extLst>
                <a:ext uri="{FF2B5EF4-FFF2-40B4-BE49-F238E27FC236}">
                  <a16:creationId xmlns="" xmlns:a16="http://schemas.microsoft.com/office/drawing/2014/main" id="{2D89048E-562E-41A7-BCCB-C6DDBEF10412}"/>
                </a:ext>
              </a:extLst>
            </p:cNvPr>
            <p:cNvSpPr txBox="1"/>
            <p:nvPr/>
          </p:nvSpPr>
          <p:spPr>
            <a:xfrm>
              <a:off x="1161166" y="3098489"/>
              <a:ext cx="1243075" cy="1337510"/>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3      15</a:t>
              </a:r>
            </a:p>
          </p:txBody>
        </p:sp>
        <p:cxnSp>
          <p:nvCxnSpPr>
            <p:cNvPr id="48" name="Straight Connector 47">
              <a:extLst>
                <a:ext uri="{FF2B5EF4-FFF2-40B4-BE49-F238E27FC236}">
                  <a16:creationId xmlns="" xmlns:a16="http://schemas.microsoft.com/office/drawing/2014/main" id="{86EE7399-FE57-4399-8D27-F6BCBCBF7282}"/>
                </a:ext>
              </a:extLst>
            </p:cNvPr>
            <p:cNvCxnSpPr>
              <a:cxnSpLocks/>
            </p:cNvCxnSpPr>
            <p:nvPr/>
          </p:nvCxnSpPr>
          <p:spPr>
            <a:xfrm flipH="1">
              <a:off x="1382440"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D38D65BC-F1C7-4701-98ED-887AA307E82F}"/>
                </a:ext>
              </a:extLst>
            </p:cNvPr>
            <p:cNvCxnSpPr>
              <a:cxnSpLocks/>
            </p:cNvCxnSpPr>
            <p:nvPr/>
          </p:nvCxnSpPr>
          <p:spPr>
            <a:xfrm>
              <a:off x="1832266"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 xmlns:a16="http://schemas.microsoft.com/office/drawing/2014/main" id="{2CE7D6CB-0981-4382-BCF7-24B4D4973212}"/>
              </a:ext>
            </a:extLst>
          </p:cNvPr>
          <p:cNvSpPr txBox="1"/>
          <p:nvPr/>
        </p:nvSpPr>
        <p:spPr>
          <a:xfrm>
            <a:off x="6388268" y="3266271"/>
            <a:ext cx="1669099"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270       2</a:t>
            </a:r>
          </a:p>
        </p:txBody>
      </p:sp>
      <p:sp>
        <p:nvSpPr>
          <p:cNvPr id="51" name="TextBox 50">
            <a:extLst>
              <a:ext uri="{FF2B5EF4-FFF2-40B4-BE49-F238E27FC236}">
                <a16:creationId xmlns="" xmlns:a16="http://schemas.microsoft.com/office/drawing/2014/main" id="{347CD961-3DD4-4902-B393-1C5D4C80D315}"/>
              </a:ext>
            </a:extLst>
          </p:cNvPr>
          <p:cNvSpPr txBox="1"/>
          <p:nvPr/>
        </p:nvSpPr>
        <p:spPr>
          <a:xfrm>
            <a:off x="6377366" y="3675015"/>
            <a:ext cx="1453690"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135       3</a:t>
            </a:r>
          </a:p>
        </p:txBody>
      </p:sp>
      <p:sp>
        <p:nvSpPr>
          <p:cNvPr id="52" name="TextBox 51">
            <a:extLst>
              <a:ext uri="{FF2B5EF4-FFF2-40B4-BE49-F238E27FC236}">
                <a16:creationId xmlns="" xmlns:a16="http://schemas.microsoft.com/office/drawing/2014/main" id="{B7C4F9F0-E8FA-4A85-9698-490F5CEEAF76}"/>
              </a:ext>
            </a:extLst>
          </p:cNvPr>
          <p:cNvSpPr txBox="1"/>
          <p:nvPr/>
        </p:nvSpPr>
        <p:spPr>
          <a:xfrm>
            <a:off x="6515722" y="4059832"/>
            <a:ext cx="1692514"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45       3</a:t>
            </a:r>
          </a:p>
        </p:txBody>
      </p:sp>
      <p:sp>
        <p:nvSpPr>
          <p:cNvPr id="53" name="TextBox 52">
            <a:extLst>
              <a:ext uri="{FF2B5EF4-FFF2-40B4-BE49-F238E27FC236}">
                <a16:creationId xmlns="" xmlns:a16="http://schemas.microsoft.com/office/drawing/2014/main" id="{C8D93D16-CB32-43B5-87C5-E56E03B52A92}"/>
              </a:ext>
            </a:extLst>
          </p:cNvPr>
          <p:cNvSpPr txBox="1"/>
          <p:nvPr/>
        </p:nvSpPr>
        <p:spPr>
          <a:xfrm>
            <a:off x="6431876" y="4477823"/>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15       3    </a:t>
            </a:r>
          </a:p>
        </p:txBody>
      </p:sp>
      <p:cxnSp>
        <p:nvCxnSpPr>
          <p:cNvPr id="54" name="Straight Connector 53">
            <a:extLst>
              <a:ext uri="{FF2B5EF4-FFF2-40B4-BE49-F238E27FC236}">
                <a16:creationId xmlns="" xmlns:a16="http://schemas.microsoft.com/office/drawing/2014/main" id="{F90402DB-1315-4A6B-9E43-7DA2FB1844EC}"/>
              </a:ext>
            </a:extLst>
          </p:cNvPr>
          <p:cNvCxnSpPr>
            <a:cxnSpLocks/>
          </p:cNvCxnSpPr>
          <p:nvPr/>
        </p:nvCxnSpPr>
        <p:spPr>
          <a:xfrm>
            <a:off x="7170196" y="3409670"/>
            <a:ext cx="0" cy="231572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 xmlns:a16="http://schemas.microsoft.com/office/drawing/2014/main" id="{39C35067-053A-4BA0-9FD9-060BBB91F84F}"/>
              </a:ext>
            </a:extLst>
          </p:cNvPr>
          <p:cNvGrpSpPr/>
          <p:nvPr/>
        </p:nvGrpSpPr>
        <p:grpSpPr>
          <a:xfrm>
            <a:off x="4227795" y="3905848"/>
            <a:ext cx="1243075" cy="1077218"/>
            <a:chOff x="1161166" y="3098489"/>
            <a:chExt cx="1243075" cy="1280364"/>
          </a:xfrm>
        </p:grpSpPr>
        <p:sp>
          <p:nvSpPr>
            <p:cNvPr id="56" name="TextBox 55">
              <a:extLst>
                <a:ext uri="{FF2B5EF4-FFF2-40B4-BE49-F238E27FC236}">
                  <a16:creationId xmlns="" xmlns:a16="http://schemas.microsoft.com/office/drawing/2014/main" id="{78050195-0EEC-46B1-9E66-79773062CB7F}"/>
                </a:ext>
              </a:extLst>
            </p:cNvPr>
            <p:cNvSpPr txBox="1"/>
            <p:nvPr/>
          </p:nvSpPr>
          <p:spPr>
            <a:xfrm>
              <a:off x="1161166" y="3098489"/>
              <a:ext cx="1243075" cy="1280364"/>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1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3      45</a:t>
              </a:r>
            </a:p>
          </p:txBody>
        </p:sp>
        <p:cxnSp>
          <p:nvCxnSpPr>
            <p:cNvPr id="57" name="Straight Connector 56">
              <a:extLst>
                <a:ext uri="{FF2B5EF4-FFF2-40B4-BE49-F238E27FC236}">
                  <a16:creationId xmlns="" xmlns:a16="http://schemas.microsoft.com/office/drawing/2014/main" id="{FE48837B-623E-4BC5-9E66-D6B6E1D875A6}"/>
                </a:ext>
              </a:extLst>
            </p:cNvPr>
            <p:cNvCxnSpPr>
              <a:cxnSpLocks/>
            </p:cNvCxnSpPr>
            <p:nvPr/>
          </p:nvCxnSpPr>
          <p:spPr>
            <a:xfrm flipH="1">
              <a:off x="1415893"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A8ABD9DF-5D25-4C23-B2A6-31767EC1A20B}"/>
                </a:ext>
              </a:extLst>
            </p:cNvPr>
            <p:cNvCxnSpPr>
              <a:cxnSpLocks/>
            </p:cNvCxnSpPr>
            <p:nvPr/>
          </p:nvCxnSpPr>
          <p:spPr>
            <a:xfrm>
              <a:off x="1865719" y="3520408"/>
              <a:ext cx="295255" cy="36455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 xmlns:a16="http://schemas.microsoft.com/office/drawing/2014/main" id="{0E41660E-4576-4E34-81BD-DC91B6766999}"/>
              </a:ext>
            </a:extLst>
          </p:cNvPr>
          <p:cNvGrpSpPr/>
          <p:nvPr/>
        </p:nvGrpSpPr>
        <p:grpSpPr>
          <a:xfrm>
            <a:off x="5007082" y="5418742"/>
            <a:ext cx="1243075" cy="830997"/>
            <a:chOff x="1161166" y="3098489"/>
            <a:chExt cx="1243075" cy="1343911"/>
          </a:xfrm>
        </p:grpSpPr>
        <p:sp>
          <p:nvSpPr>
            <p:cNvPr id="60" name="TextBox 59">
              <a:extLst>
                <a:ext uri="{FF2B5EF4-FFF2-40B4-BE49-F238E27FC236}">
                  <a16:creationId xmlns="" xmlns:a16="http://schemas.microsoft.com/office/drawing/2014/main" id="{9B02974B-C6B2-4C01-A081-0E988747A151}"/>
                </a:ext>
              </a:extLst>
            </p:cNvPr>
            <p:cNvSpPr txBox="1"/>
            <p:nvPr/>
          </p:nvSpPr>
          <p:spPr>
            <a:xfrm>
              <a:off x="1161166" y="3098489"/>
              <a:ext cx="1243075" cy="1343911"/>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r>
                <a:rPr lang="en-US" sz="2400" b="1" dirty="0">
                  <a:solidFill>
                    <a:schemeClr val="accent2"/>
                  </a:solidFill>
                  <a:latin typeface="Arial" panose="020B0604020202020204" pitchFamily="34" charset="0"/>
                  <a:cs typeface="Arial" panose="020B0604020202020204" pitchFamily="34" charset="0"/>
                </a:rPr>
                <a:t>3        5</a:t>
              </a:r>
            </a:p>
          </p:txBody>
        </p:sp>
        <p:cxnSp>
          <p:nvCxnSpPr>
            <p:cNvPr id="61" name="Straight Connector 60">
              <a:extLst>
                <a:ext uri="{FF2B5EF4-FFF2-40B4-BE49-F238E27FC236}">
                  <a16:creationId xmlns="" xmlns:a16="http://schemas.microsoft.com/office/drawing/2014/main" id="{4992ECDF-7CA3-4281-A28C-A732224559B7}"/>
                </a:ext>
              </a:extLst>
            </p:cNvPr>
            <p:cNvCxnSpPr>
              <a:cxnSpLocks/>
            </p:cNvCxnSpPr>
            <p:nvPr/>
          </p:nvCxnSpPr>
          <p:spPr>
            <a:xfrm flipH="1">
              <a:off x="1382440" y="3484340"/>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6770A9A3-DB8F-4EEE-92DC-D6D7D0BD6C87}"/>
                </a:ext>
              </a:extLst>
            </p:cNvPr>
            <p:cNvCxnSpPr>
              <a:cxnSpLocks/>
            </p:cNvCxnSpPr>
            <p:nvPr/>
          </p:nvCxnSpPr>
          <p:spPr>
            <a:xfrm>
              <a:off x="1832266" y="3484340"/>
              <a:ext cx="295255" cy="36455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 xmlns:a16="http://schemas.microsoft.com/office/drawing/2014/main" id="{C00C366C-40EA-430E-8325-3E5A822DCA4C}"/>
              </a:ext>
            </a:extLst>
          </p:cNvPr>
          <p:cNvSpPr txBox="1"/>
          <p:nvPr/>
        </p:nvSpPr>
        <p:spPr>
          <a:xfrm>
            <a:off x="6442257" y="4906314"/>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5       5    </a:t>
            </a:r>
          </a:p>
        </p:txBody>
      </p:sp>
      <p:sp>
        <p:nvSpPr>
          <p:cNvPr id="64" name="TextBox 63">
            <a:extLst>
              <a:ext uri="{FF2B5EF4-FFF2-40B4-BE49-F238E27FC236}">
                <a16:creationId xmlns="" xmlns:a16="http://schemas.microsoft.com/office/drawing/2014/main" id="{8F7211D6-7CA8-495C-8F4D-A0C5C55EC0C3}"/>
              </a:ext>
            </a:extLst>
          </p:cNvPr>
          <p:cNvSpPr txBox="1"/>
          <p:nvPr/>
        </p:nvSpPr>
        <p:spPr>
          <a:xfrm>
            <a:off x="6431876" y="5334579"/>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sp>
        <p:nvSpPr>
          <p:cNvPr id="11" name="TextBox 10">
            <a:extLst>
              <a:ext uri="{FF2B5EF4-FFF2-40B4-BE49-F238E27FC236}">
                <a16:creationId xmlns="" xmlns:a16="http://schemas.microsoft.com/office/drawing/2014/main" id="{BF28F378-F3F6-46C2-B568-59C63EA93549}"/>
              </a:ext>
            </a:extLst>
          </p:cNvPr>
          <p:cNvSpPr txBox="1"/>
          <p:nvPr/>
        </p:nvSpPr>
        <p:spPr>
          <a:xfrm>
            <a:off x="576106" y="6192862"/>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78 = 2.3.13</a:t>
            </a:r>
          </a:p>
        </p:txBody>
      </p:sp>
      <p:sp>
        <p:nvSpPr>
          <p:cNvPr id="65" name="TextBox 64">
            <a:extLst>
              <a:ext uri="{FF2B5EF4-FFF2-40B4-BE49-F238E27FC236}">
                <a16:creationId xmlns="" xmlns:a16="http://schemas.microsoft.com/office/drawing/2014/main" id="{D0854B61-4F80-4EE0-8921-235008FA6352}"/>
              </a:ext>
            </a:extLst>
          </p:cNvPr>
          <p:cNvSpPr txBox="1"/>
          <p:nvPr/>
        </p:nvSpPr>
        <p:spPr>
          <a:xfrm>
            <a:off x="4489553" y="6218752"/>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270 = 2.3</a:t>
            </a:r>
            <a:r>
              <a:rPr lang="en-US" sz="2800" b="1" baseline="30000" dirty="0">
                <a:solidFill>
                  <a:schemeClr val="accent2"/>
                </a:solidFill>
                <a:latin typeface="Arial" panose="020B0604020202020204" pitchFamily="34" charset="0"/>
                <a:cs typeface="Arial" panose="020B0604020202020204" pitchFamily="34" charset="0"/>
              </a:rPr>
              <a:t>3</a:t>
            </a:r>
            <a:r>
              <a:rPr lang="en-US" sz="2800" b="1" dirty="0">
                <a:solidFill>
                  <a:schemeClr val="accent2"/>
                </a:solidFill>
                <a:latin typeface="Arial" panose="020B0604020202020204" pitchFamily="34" charset="0"/>
                <a:cs typeface="Arial" panose="020B0604020202020204" pitchFamily="34" charset="0"/>
              </a:rPr>
              <a:t>.5</a:t>
            </a:r>
          </a:p>
        </p:txBody>
      </p:sp>
      <p:grpSp>
        <p:nvGrpSpPr>
          <p:cNvPr id="66" name="Group 65">
            <a:extLst>
              <a:ext uri="{FF2B5EF4-FFF2-40B4-BE49-F238E27FC236}">
                <a16:creationId xmlns="" xmlns:a16="http://schemas.microsoft.com/office/drawing/2014/main" id="{57B4D474-BA92-4E81-BB79-ECAA8B4746A3}"/>
              </a:ext>
            </a:extLst>
          </p:cNvPr>
          <p:cNvGrpSpPr/>
          <p:nvPr/>
        </p:nvGrpSpPr>
        <p:grpSpPr>
          <a:xfrm>
            <a:off x="8862710" y="3263565"/>
            <a:ext cx="1669099" cy="1200329"/>
            <a:chOff x="655098" y="2342634"/>
            <a:chExt cx="1669099" cy="1200329"/>
          </a:xfrm>
        </p:grpSpPr>
        <p:sp>
          <p:nvSpPr>
            <p:cNvPr id="67" name="TextBox 66">
              <a:extLst>
                <a:ext uri="{FF2B5EF4-FFF2-40B4-BE49-F238E27FC236}">
                  <a16:creationId xmlns="" xmlns:a16="http://schemas.microsoft.com/office/drawing/2014/main" id="{1209B78C-8F9B-4E3A-A2F1-0B4F5ABD5EBC}"/>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299</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13        23</a:t>
              </a:r>
            </a:p>
          </p:txBody>
        </p:sp>
        <p:cxnSp>
          <p:nvCxnSpPr>
            <p:cNvPr id="68" name="Straight Connector 67">
              <a:extLst>
                <a:ext uri="{FF2B5EF4-FFF2-40B4-BE49-F238E27FC236}">
                  <a16:creationId xmlns="" xmlns:a16="http://schemas.microsoft.com/office/drawing/2014/main" id="{66AF7C6C-026E-427C-9240-48E95D524F50}"/>
                </a:ext>
              </a:extLst>
            </p:cNvPr>
            <p:cNvCxnSpPr>
              <a:cxnSpLocks/>
            </p:cNvCxnSpPr>
            <p:nvPr/>
          </p:nvCxnSpPr>
          <p:spPr>
            <a:xfrm flipH="1">
              <a:off x="988215" y="2768466"/>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B14B7F63-5AF8-4069-9A25-6F5E8130C20E}"/>
                </a:ext>
              </a:extLst>
            </p:cNvPr>
            <p:cNvCxnSpPr>
              <a:cxnSpLocks/>
            </p:cNvCxnSpPr>
            <p:nvPr/>
          </p:nvCxnSpPr>
          <p:spPr>
            <a:xfrm>
              <a:off x="1438041" y="2768466"/>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 xmlns:a16="http://schemas.microsoft.com/office/drawing/2014/main" id="{14D32540-964F-4F41-9A6A-241786A53FD1}"/>
              </a:ext>
            </a:extLst>
          </p:cNvPr>
          <p:cNvSpPr txBox="1"/>
          <p:nvPr/>
        </p:nvSpPr>
        <p:spPr>
          <a:xfrm>
            <a:off x="10211560" y="3324942"/>
            <a:ext cx="1578067"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199     13</a:t>
            </a:r>
          </a:p>
        </p:txBody>
      </p:sp>
      <p:sp>
        <p:nvSpPr>
          <p:cNvPr id="75" name="TextBox 74">
            <a:extLst>
              <a:ext uri="{FF2B5EF4-FFF2-40B4-BE49-F238E27FC236}">
                <a16:creationId xmlns="" xmlns:a16="http://schemas.microsoft.com/office/drawing/2014/main" id="{233217A1-4C03-435C-8855-E888645A7FD9}"/>
              </a:ext>
            </a:extLst>
          </p:cNvPr>
          <p:cNvSpPr txBox="1"/>
          <p:nvPr/>
        </p:nvSpPr>
        <p:spPr>
          <a:xfrm>
            <a:off x="10233824" y="3929705"/>
            <a:ext cx="1555804"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23     23</a:t>
            </a:r>
          </a:p>
        </p:txBody>
      </p:sp>
      <p:sp>
        <p:nvSpPr>
          <p:cNvPr id="77" name="TextBox 76">
            <a:extLst>
              <a:ext uri="{FF2B5EF4-FFF2-40B4-BE49-F238E27FC236}">
                <a16:creationId xmlns="" xmlns:a16="http://schemas.microsoft.com/office/drawing/2014/main" id="{F8FA1051-5D99-40AB-B6F8-1E11866532C7}"/>
              </a:ext>
            </a:extLst>
          </p:cNvPr>
          <p:cNvSpPr txBox="1"/>
          <p:nvPr/>
        </p:nvSpPr>
        <p:spPr>
          <a:xfrm>
            <a:off x="10410432" y="4423386"/>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cxnSp>
        <p:nvCxnSpPr>
          <p:cNvPr id="78" name="Straight Connector 77">
            <a:extLst>
              <a:ext uri="{FF2B5EF4-FFF2-40B4-BE49-F238E27FC236}">
                <a16:creationId xmlns="" xmlns:a16="http://schemas.microsoft.com/office/drawing/2014/main" id="{3D3EF94B-06E1-4491-A0E4-B6610D9EC54E}"/>
              </a:ext>
            </a:extLst>
          </p:cNvPr>
          <p:cNvCxnSpPr>
            <a:cxnSpLocks/>
            <a:endCxn id="77" idx="2"/>
          </p:cNvCxnSpPr>
          <p:nvPr/>
        </p:nvCxnSpPr>
        <p:spPr>
          <a:xfrm flipH="1">
            <a:off x="10967455" y="3324942"/>
            <a:ext cx="19920" cy="156010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 xmlns:a16="http://schemas.microsoft.com/office/drawing/2014/main" id="{4199CBEE-B263-4135-802E-2596EA69758A}"/>
              </a:ext>
            </a:extLst>
          </p:cNvPr>
          <p:cNvSpPr txBox="1"/>
          <p:nvPr/>
        </p:nvSpPr>
        <p:spPr>
          <a:xfrm>
            <a:off x="9208196" y="5144018"/>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299 = 13.23</a:t>
            </a:r>
          </a:p>
        </p:txBody>
      </p:sp>
    </p:spTree>
    <p:extLst>
      <p:ext uri="{BB962C8B-B14F-4D97-AF65-F5344CB8AC3E}">
        <p14:creationId xmlns:p14="http://schemas.microsoft.com/office/powerpoint/2010/main" val="623602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1000"/>
                                        <p:tgtEl>
                                          <p:spTgt spid="34">
                                            <p:txEl>
                                              <p:pRg st="0" end="0"/>
                                            </p:txEl>
                                          </p:spTgt>
                                        </p:tgtEl>
                                      </p:cBhvr>
                                    </p:animEffect>
                                    <p:anim calcmode="lin" valueType="num">
                                      <p:cBhvr>
                                        <p:cTn id="8"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4">
                                            <p:txEl>
                                              <p:pRg st="1" end="1"/>
                                            </p:txEl>
                                          </p:spTgt>
                                        </p:tgtEl>
                                        <p:attrNameLst>
                                          <p:attrName>style.visibility</p:attrName>
                                        </p:attrNameLst>
                                      </p:cBhvr>
                                      <p:to>
                                        <p:strVal val="visible"/>
                                      </p:to>
                                    </p:set>
                                    <p:animEffect transition="in" filter="fade">
                                      <p:cBhvr>
                                        <p:cTn id="14" dur="500"/>
                                        <p:tgtEl>
                                          <p:spTgt spid="3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4">
                                            <p:txEl>
                                              <p:pRg st="2" end="2"/>
                                            </p:txEl>
                                          </p:spTgt>
                                        </p:tgtEl>
                                        <p:attrNameLst>
                                          <p:attrName>style.visibility</p:attrName>
                                        </p:attrNameLst>
                                      </p:cBhvr>
                                      <p:to>
                                        <p:strVal val="visible"/>
                                      </p:to>
                                    </p:set>
                                    <p:animEffect transition="in" filter="fade">
                                      <p:cBhvr>
                                        <p:cTn id="19" dur="500"/>
                                        <p:tgtEl>
                                          <p:spTgt spid="3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barn(inVertical)">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barn(inVertical)">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barn(inVertical)">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5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barn(inVertical)">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barn(inVertical)">
                                      <p:cBhvr>
                                        <p:cTn id="83" dur="500"/>
                                        <p:tgtEl>
                                          <p:spTgt spid="59"/>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barn(inVertical)">
                                      <p:cBhvr>
                                        <p:cTn id="88" dur="500"/>
                                        <p:tgtEl>
                                          <p:spTgt spid="50"/>
                                        </p:tgtEl>
                                      </p:cBhvr>
                                    </p:animEffect>
                                  </p:childTnLst>
                                </p:cTn>
                              </p:par>
                              <p:par>
                                <p:cTn id="89" presetID="16" presetClass="entr" presetSubtype="21"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barn(inVertical)">
                                      <p:cBhvr>
                                        <p:cTn id="91" dur="500"/>
                                        <p:tgtEl>
                                          <p:spTgt spid="54"/>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barn(inVertical)">
                                      <p:cBhvr>
                                        <p:cTn id="96" dur="500"/>
                                        <p:tgtEl>
                                          <p:spTgt spid="51"/>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barn(inVertical)">
                                      <p:cBhvr>
                                        <p:cTn id="101" dur="500"/>
                                        <p:tgtEl>
                                          <p:spTgt spid="5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barn(inVertical)">
                                      <p:cBhvr>
                                        <p:cTn id="106" dur="500"/>
                                        <p:tgtEl>
                                          <p:spTgt spid="53"/>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barn(inVertical)">
                                      <p:cBhvr>
                                        <p:cTn id="111" dur="500"/>
                                        <p:tgtEl>
                                          <p:spTgt spid="63"/>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barn(inVertical)">
                                      <p:cBhvr>
                                        <p:cTn id="116" dur="500"/>
                                        <p:tgtEl>
                                          <p:spTgt spid="64"/>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barn(inVertical)">
                                      <p:cBhvr>
                                        <p:cTn id="121" dur="500"/>
                                        <p:tgtEl>
                                          <p:spTgt spid="65"/>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nodeType="clickEffect">
                                  <p:stCondLst>
                                    <p:cond delay="0"/>
                                  </p:stCondLst>
                                  <p:childTnLst>
                                    <p:set>
                                      <p:cBhvr>
                                        <p:cTn id="125" dur="1" fill="hold">
                                          <p:stCondLst>
                                            <p:cond delay="0"/>
                                          </p:stCondLst>
                                        </p:cTn>
                                        <p:tgtEl>
                                          <p:spTgt spid="66"/>
                                        </p:tgtEl>
                                        <p:attrNameLst>
                                          <p:attrName>style.visibility</p:attrName>
                                        </p:attrNameLst>
                                      </p:cBhvr>
                                      <p:to>
                                        <p:strVal val="visible"/>
                                      </p:to>
                                    </p:set>
                                    <p:animEffect transition="in" filter="barn(inVertical)">
                                      <p:cBhvr>
                                        <p:cTn id="126" dur="500"/>
                                        <p:tgtEl>
                                          <p:spTgt spid="66"/>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74"/>
                                        </p:tgtEl>
                                        <p:attrNameLst>
                                          <p:attrName>style.visibility</p:attrName>
                                        </p:attrNameLst>
                                      </p:cBhvr>
                                      <p:to>
                                        <p:strVal val="visible"/>
                                      </p:to>
                                    </p:set>
                                    <p:animEffect transition="in" filter="barn(inVertical)">
                                      <p:cBhvr>
                                        <p:cTn id="131" dur="500"/>
                                        <p:tgtEl>
                                          <p:spTgt spid="74"/>
                                        </p:tgtEl>
                                      </p:cBhvr>
                                    </p:animEffect>
                                  </p:childTnLst>
                                </p:cTn>
                              </p:par>
                              <p:par>
                                <p:cTn id="132" presetID="16" presetClass="entr" presetSubtype="21"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Effect transition="in" filter="barn(inVertical)">
                                      <p:cBhvr>
                                        <p:cTn id="134" dur="500"/>
                                        <p:tgtEl>
                                          <p:spTgt spid="78"/>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75"/>
                                        </p:tgtEl>
                                        <p:attrNameLst>
                                          <p:attrName>style.visibility</p:attrName>
                                        </p:attrNameLst>
                                      </p:cBhvr>
                                      <p:to>
                                        <p:strVal val="visible"/>
                                      </p:to>
                                    </p:set>
                                    <p:animEffect transition="in" filter="barn(inVertical)">
                                      <p:cBhvr>
                                        <p:cTn id="139" dur="500"/>
                                        <p:tgtEl>
                                          <p:spTgt spid="75"/>
                                        </p:tgtEl>
                                      </p:cBhvr>
                                    </p:animEffect>
                                  </p:childTnLst>
                                </p:cTn>
                              </p:par>
                            </p:childTnLst>
                          </p:cTn>
                        </p:par>
                      </p:childTnLst>
                    </p:cTn>
                  </p:par>
                  <p:par>
                    <p:cTn id="140" fill="hold">
                      <p:stCondLst>
                        <p:cond delay="indefinite"/>
                      </p:stCondLst>
                      <p:childTnLst>
                        <p:par>
                          <p:cTn id="141" fill="hold">
                            <p:stCondLst>
                              <p:cond delay="0"/>
                            </p:stCondLst>
                            <p:childTnLst>
                              <p:par>
                                <p:cTn id="142" presetID="16" presetClass="entr" presetSubtype="21" fill="hold" grpId="0" nodeType="clickEffect">
                                  <p:stCondLst>
                                    <p:cond delay="0"/>
                                  </p:stCondLst>
                                  <p:childTnLst>
                                    <p:set>
                                      <p:cBhvr>
                                        <p:cTn id="143" dur="1" fill="hold">
                                          <p:stCondLst>
                                            <p:cond delay="0"/>
                                          </p:stCondLst>
                                        </p:cTn>
                                        <p:tgtEl>
                                          <p:spTgt spid="77"/>
                                        </p:tgtEl>
                                        <p:attrNameLst>
                                          <p:attrName>style.visibility</p:attrName>
                                        </p:attrNameLst>
                                      </p:cBhvr>
                                      <p:to>
                                        <p:strVal val="visible"/>
                                      </p:to>
                                    </p:set>
                                    <p:animEffect transition="in" filter="barn(inVertical)">
                                      <p:cBhvr>
                                        <p:cTn id="144" dur="500"/>
                                        <p:tgtEl>
                                          <p:spTgt spid="77"/>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ntr" presetSubtype="21" fill="hold" grpId="0" nodeType="click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barn(inVertical)">
                                      <p:cBhvr>
                                        <p:cTn id="14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0"/>
      <p:bldP spid="38" grpId="0"/>
      <p:bldP spid="39" grpId="0"/>
      <p:bldP spid="40" grpId="0"/>
      <p:bldP spid="50" grpId="0"/>
      <p:bldP spid="51" grpId="0"/>
      <p:bldP spid="52" grpId="0"/>
      <p:bldP spid="53" grpId="0"/>
      <p:bldP spid="63" grpId="0"/>
      <p:bldP spid="64" grpId="0"/>
      <p:bldP spid="11" grpId="0"/>
      <p:bldP spid="65" grpId="0"/>
      <p:bldP spid="74" grpId="0"/>
      <p:bldP spid="75" grpId="0"/>
      <p:bldP spid="77" grpId="0"/>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Rounded Corners 12">
            <a:extLst>
              <a:ext uri="{FF2B5EF4-FFF2-40B4-BE49-F238E27FC236}">
                <a16:creationId xmlns="" xmlns:a16="http://schemas.microsoft.com/office/drawing/2014/main" id="{5D5AAEA9-8383-470F-85B7-70FD60FB7A72}"/>
              </a:ext>
            </a:extLst>
          </p:cNvPr>
          <p:cNvSpPr/>
          <p:nvPr/>
        </p:nvSpPr>
        <p:spPr>
          <a:xfrm>
            <a:off x="83517" y="49875"/>
            <a:ext cx="4655751" cy="58061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Arial" panose="020B0604020202020204" pitchFamily="34" charset="0"/>
              <a:cs typeface="Arial" panose="020B0604020202020204" pitchFamily="34" charset="0"/>
            </a:endParaRPr>
          </a:p>
        </p:txBody>
      </p:sp>
      <p:sp>
        <p:nvSpPr>
          <p:cNvPr id="14" name="!!1">
            <a:extLst>
              <a:ext uri="{FF2B5EF4-FFF2-40B4-BE49-F238E27FC236}">
                <a16:creationId xmlns="" xmlns:a16="http://schemas.microsoft.com/office/drawing/2014/main" id="{58084972-C656-478F-80C4-C01BED176F92}"/>
              </a:ext>
            </a:extLst>
          </p:cNvPr>
          <p:cNvSpPr txBox="1"/>
          <p:nvPr/>
        </p:nvSpPr>
        <p:spPr>
          <a:xfrm>
            <a:off x="244202" y="107270"/>
            <a:ext cx="4963831"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VẬN DỤNG </a:t>
            </a:r>
            <a:endParaRPr lang="en-US" sz="2800" dirty="0">
              <a:solidFill>
                <a:srgbClr val="C55A11"/>
              </a:solidFill>
              <a:latin typeface="Arial" panose="020B0604020202020204" pitchFamily="34" charset="0"/>
              <a:cs typeface="Arial" panose="020B0604020202020204" pitchFamily="34" charset="0"/>
            </a:endParaRPr>
          </a:p>
        </p:txBody>
      </p:sp>
      <p:pic>
        <p:nvPicPr>
          <p:cNvPr id="71" name="!!3" descr="Wondering | Grappige gezichten, Smiley, Grappige plaatjes">
            <a:extLst>
              <a:ext uri="{FF2B5EF4-FFF2-40B4-BE49-F238E27FC236}">
                <a16:creationId xmlns="" xmlns:a16="http://schemas.microsoft.com/office/drawing/2014/main" id="{88610BAC-DE3A-4017-8648-0B9E46604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8999"/>
            <a:ext cx="2762700" cy="3306422"/>
          </a:xfrm>
          <a:prstGeom prst="rect">
            <a:avLst/>
          </a:prstGeom>
          <a:noFill/>
          <a:extLst>
            <a:ext uri="{909E8E84-426E-40DD-AFC4-6F175D3DCCD1}">
              <a14:hiddenFill xmlns:a14="http://schemas.microsoft.com/office/drawing/2010/main">
                <a:solidFill>
                  <a:srgbClr val="FFFFFF"/>
                </a:solidFill>
              </a14:hiddenFill>
            </a:ext>
          </a:extLst>
        </p:spPr>
      </p:pic>
      <p:sp>
        <p:nvSpPr>
          <p:cNvPr id="72" name="Thought Bubble: Cloud 71">
            <a:extLst>
              <a:ext uri="{FF2B5EF4-FFF2-40B4-BE49-F238E27FC236}">
                <a16:creationId xmlns="" xmlns:a16="http://schemas.microsoft.com/office/drawing/2014/main" id="{FB664E81-CE1C-4ED9-9B12-BEE6F055B845}"/>
              </a:ext>
            </a:extLst>
          </p:cNvPr>
          <p:cNvSpPr/>
          <p:nvPr/>
        </p:nvSpPr>
        <p:spPr>
          <a:xfrm>
            <a:off x="446677" y="1180384"/>
            <a:ext cx="10146981" cy="2248615"/>
          </a:xfrm>
          <a:prstGeom prst="cloudCallout">
            <a:avLst>
              <a:gd name="adj1" fmla="val 5825"/>
              <a:gd name="adj2" fmla="val 8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Arial" panose="020B0604020202020204" pitchFamily="34" charset="0"/>
                <a:cs typeface="Arial" panose="020B0604020202020204" pitchFamily="34" charset="0"/>
              </a:rPr>
              <a:t>Hãy</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nêu</a:t>
            </a:r>
            <a:r>
              <a:rPr lang="en-US" sz="3000" b="1" dirty="0">
                <a:solidFill>
                  <a:schemeClr val="bg1"/>
                </a:solidFill>
                <a:latin typeface="Arial" panose="020B0604020202020204" pitchFamily="34" charset="0"/>
                <a:cs typeface="Arial" panose="020B0604020202020204" pitchFamily="34" charset="0"/>
              </a:rPr>
              <a:t> c</a:t>
            </a:r>
            <a:r>
              <a:rPr lang="vi-VN" sz="3000" b="1" dirty="0">
                <a:solidFill>
                  <a:schemeClr val="bg1"/>
                </a:solidFill>
                <a:latin typeface="Arial" panose="020B0604020202020204" pitchFamily="34" charset="0"/>
                <a:cs typeface="Arial" panose="020B0604020202020204" pitchFamily="34" charset="0"/>
              </a:rPr>
              <a:t>ách tìm số ước của một số tự nhiên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bằng</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cách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phân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tích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thành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thừa</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số</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nguyên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tố</a:t>
            </a:r>
            <a:r>
              <a:rPr lang="en-US" sz="30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4686357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371359C1-5C51-4594-B3CB-9ADF35CF4EBA}"/>
              </a:ext>
            </a:extLst>
          </p:cNvPr>
          <p:cNvSpPr txBox="1"/>
          <p:nvPr/>
        </p:nvSpPr>
        <p:spPr>
          <a:xfrm>
            <a:off x="410029" y="749001"/>
            <a:ext cx="11371942" cy="1077218"/>
          </a:xfrm>
          <a:prstGeom prst="rect">
            <a:avLst/>
          </a:prstGeom>
          <a:noFill/>
        </p:spPr>
        <p:txBody>
          <a:bodyPr wrap="square">
            <a:spAutoFit/>
          </a:bodyPr>
          <a:lstStyle/>
          <a:p>
            <a:pPr algn="just"/>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Để</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tìm</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ước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của</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một</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tự</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nhiên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i="1" dirty="0">
                <a:solidFill>
                  <a:srgbClr val="C00000"/>
                </a:solidFill>
                <a:latin typeface="Arial" panose="020B0604020202020204" pitchFamily="34" charset="0"/>
                <a:cs typeface="Arial" panose="020B0604020202020204" pitchFamily="34" charset="0"/>
                <a:sym typeface="Wingdings" panose="05000000000000000000" pitchFamily="2" charset="2"/>
              </a:rPr>
              <a:t>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i="1" dirty="0">
                <a:solidFill>
                  <a:srgbClr val="C00000"/>
                </a:solidFill>
                <a:latin typeface="Arial" panose="020B0604020202020204" pitchFamily="34" charset="0"/>
                <a:cs typeface="Arial" panose="020B0604020202020204" pitchFamily="34" charset="0"/>
                <a:sym typeface="Wingdings" panose="05000000000000000000" pitchFamily="2" charset="2"/>
              </a:rPr>
              <a:t>n </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&gt; 1) ta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thực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hiện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bước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sau</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 xmlns:a16="http://schemas.microsoft.com/office/drawing/2014/main" id="{18D98A91-48E0-483A-8478-B6A568144964}"/>
                  </a:ext>
                </a:extLst>
              </p:cNvPr>
              <p:cNvSpPr txBox="1"/>
              <p:nvPr/>
            </p:nvSpPr>
            <p:spPr>
              <a:xfrm>
                <a:off x="583324" y="2134980"/>
                <a:ext cx="11198647" cy="4379148"/>
              </a:xfrm>
              <a:prstGeom prst="rect">
                <a:avLst/>
              </a:prstGeom>
              <a:noFill/>
            </p:spPr>
            <p:txBody>
              <a:bodyPr wrap="square" rtlCol="0">
                <a:spAutoFit/>
              </a:bodyPr>
              <a:lstStyle/>
              <a:p>
                <a:pPr marL="342900" indent="-342900">
                  <a:lnSpc>
                    <a:spcPct val="107000"/>
                  </a:lnSpc>
                  <a:spcAft>
                    <a:spcPts val="800"/>
                  </a:spcAft>
                  <a:buFont typeface="Wingdings" panose="05000000000000000000" pitchFamily="2" charset="2"/>
                  <a:buChar char="Ø"/>
                </a:pP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Bước 1: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Phân</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tích</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thành</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thừa</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số</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Nguyên</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tố</a:t>
                </a:r>
                <a:endPar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Wingdings" panose="05000000000000000000" pitchFamily="2" charset="2"/>
                  <a:buChar char="Ø"/>
                </a:pP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Bước</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2: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Xét</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các</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trường</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hợp</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2800" b="1" i="1" smtClean="0">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𝒏</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a:solidFill>
                              <a:schemeClr val="accent1"/>
                            </a:solidFill>
                            <a:effectLst/>
                            <a:latin typeface="Cambria Math"/>
                            <a:ea typeface="Calibri" panose="020F0502020204030204" pitchFamily="34" charset="0"/>
                            <a:cs typeface="Times New Roman" panose="02020603050405020304" pitchFamily="18" charset="0"/>
                          </a:rPr>
                        </m:ctrlPr>
                      </m:sSupPr>
                      <m:e>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2800" b="1" i="1" smtClean="0">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𝒎</m:t>
                        </m:r>
                      </m:sup>
                    </m:sSup>
                  </m:oMath>
                </a14:m>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en-US" sz="2800" b="1" i="1" smtClean="0">
                        <a:solidFill>
                          <a:schemeClr val="accent1"/>
                        </a:solidFill>
                        <a:effectLst/>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solidFill>
                          <a:schemeClr val="accent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effectLst/>
                        <a:latin typeface="Cambria Math" panose="02040503050406030204" pitchFamily="18" charset="0"/>
                        <a:ea typeface="Times New Roman" panose="02020603050405020304" pitchFamily="18" charset="0"/>
                        <a:cs typeface="Times New Roman" panose="02020603050405020304" pitchFamily="18" charset="0"/>
                      </a:rPr>
                      <m:t>𝟏</m:t>
                    </m:r>
                  </m:oMath>
                </a14:m>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ướ</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c. </a:t>
                </a:r>
              </a:p>
              <a:p>
                <a:pPr>
                  <a:lnSpc>
                    <a:spcPct val="107000"/>
                  </a:lnSpc>
                  <a:spcAft>
                    <a:spcPts val="800"/>
                  </a:spcAft>
                </a:pP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smtClean="0">
                            <a:solidFill>
                              <a:schemeClr val="accent1"/>
                            </a:solidFill>
                            <a:latin typeface="Cambria Math"/>
                            <a:ea typeface="Calibri" panose="020F0502020204030204" pitchFamily="34" charset="0"/>
                            <a:cs typeface="Times New Roman" panose="02020603050405020304" pitchFamily="18" charset="0"/>
                          </a:rPr>
                        </m:ctrlPr>
                      </m:sSupPr>
                      <m:e>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𝒂</m:t>
                        </m:r>
                      </m:e>
                      <m:sup>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𝒎</m:t>
                        </m:r>
                      </m:sup>
                    </m:sSup>
                    <m:sSup>
                      <m:sSupPr>
                        <m:ctrlPr>
                          <a:rPr lang="en-US" sz="2800" b="1" i="1">
                            <a:solidFill>
                              <a:schemeClr val="accent1"/>
                            </a:solidFill>
                            <a:latin typeface="Cambria Math"/>
                            <a:ea typeface="Calibri" panose="020F0502020204030204" pitchFamily="34" charset="0"/>
                            <a:cs typeface="Times New Roman" panose="02020603050405020304" pitchFamily="18" charset="0"/>
                          </a:rPr>
                        </m:ctrlPr>
                      </m:sSupPr>
                      <m:e>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𝒃</m:t>
                        </m:r>
                      </m:e>
                      <m:sup>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𝒌</m:t>
                        </m:r>
                      </m:sup>
                    </m:sSup>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thì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en-US" sz="2800" b="1" i="0"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𝒌</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ướ</a:t>
                </a: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c.</a:t>
                </a:r>
              </a:p>
              <a:p>
                <a:pPr>
                  <a:lnSpc>
                    <a:spcPct val="107000"/>
                  </a:lnSpc>
                  <a:spcAft>
                    <a:spcPts val="800"/>
                  </a:spcAft>
                </a:pP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a:solidFill>
                              <a:schemeClr val="accent1"/>
                            </a:solidFill>
                            <a:latin typeface="Cambria Math"/>
                            <a:ea typeface="Calibri" panose="020F0502020204030204" pitchFamily="34" charset="0"/>
                            <a:cs typeface="Times New Roman" panose="02020603050405020304" pitchFamily="18" charset="0"/>
                          </a:rPr>
                        </m:ctrlPr>
                      </m:sSupPr>
                      <m:e>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𝒂</m:t>
                        </m:r>
                      </m:e>
                      <m:sup>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𝒎</m:t>
                        </m:r>
                      </m:sup>
                    </m:sSup>
                    <m:sSup>
                      <m:sSupPr>
                        <m:ctrlPr>
                          <a:rPr lang="en-US" sz="2800" b="1" i="1">
                            <a:solidFill>
                              <a:schemeClr val="accent1"/>
                            </a:solidFill>
                            <a:latin typeface="Cambria Math"/>
                            <a:ea typeface="Calibri" panose="020F0502020204030204" pitchFamily="34" charset="0"/>
                            <a:cs typeface="Times New Roman" panose="02020603050405020304" pitchFamily="18" charset="0"/>
                          </a:rPr>
                        </m:ctrlPr>
                      </m:sSupPr>
                      <m:e>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𝒃</m:t>
                        </m:r>
                      </m:e>
                      <m:sup>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𝒌</m:t>
                        </m:r>
                      </m:sup>
                    </m:sSup>
                    <m:sSup>
                      <m:sSupPr>
                        <m:ctrlPr>
                          <a:rPr lang="en-US" sz="2800" b="1" i="1">
                            <a:solidFill>
                              <a:schemeClr val="accent1"/>
                            </a:solidFill>
                            <a:latin typeface="Cambria Math"/>
                            <a:ea typeface="Calibri" panose="020F0502020204030204" pitchFamily="34" charset="0"/>
                            <a:cs typeface="Times New Roman" panose="02020603050405020304" pitchFamily="18" charset="0"/>
                          </a:rPr>
                        </m:ctrlPr>
                      </m:sSupPr>
                      <m:e>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𝒄</m:t>
                        </m:r>
                      </m:e>
                      <m:sup>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𝒕</m:t>
                        </m:r>
                      </m:sup>
                    </m:sSup>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thì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en-US" sz="2800" b="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𝒌</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𝒕</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ướ</a:t>
                </a: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c.</a:t>
                </a:r>
              </a:p>
              <a:p>
                <a:pPr>
                  <a:lnSpc>
                    <a:spcPct val="107000"/>
                  </a:lnSpc>
                  <a:spcAft>
                    <a:spcPts val="800"/>
                  </a:spcAft>
                </a:pP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Ví</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dụ</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𝟔𝟎</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a:solidFill>
                              <a:schemeClr val="accent1"/>
                            </a:solidFill>
                            <a:effectLst/>
                            <a:latin typeface="Cambria Math"/>
                            <a:ea typeface="Calibri" panose="020F0502020204030204" pitchFamily="34" charset="0"/>
                            <a:cs typeface="Times New Roman" panose="02020603050405020304" pitchFamily="18" charset="0"/>
                          </a:rPr>
                        </m:ctrlPr>
                      </m:sSupPr>
                      <m:e>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𝟐</m:t>
                        </m:r>
                      </m:e>
                      <m:sup>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vi-VN" sz="2800" b="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800" b="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nên số 60 sẽ có (2 +1)(1 + 1)(1 + 1) = 3.2.2 = 12 (ước)</a:t>
                </a:r>
                <a:endPar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b="1" dirty="0">
                    <a:latin typeface="Arial" panose="020B0604020202020204" pitchFamily="34" charset="0"/>
                    <a:cs typeface="Arial" panose="020B0604020202020204" pitchFamily="34" charset="0"/>
                  </a:rPr>
                  <a:t>Cụ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Ư(60) = </a:t>
                </a:r>
                <a14:m>
                  <m:oMath xmlns:m="http://schemas.openxmlformats.org/officeDocument/2006/math">
                    <m:d>
                      <m:dPr>
                        <m:begChr m:val="{"/>
                        <m:endChr m:val="}"/>
                        <m:ctrlPr>
                          <a:rPr lang="en-US" sz="2800" b="1" i="1">
                            <a:solidFill>
                              <a:srgbClr val="000000"/>
                            </a:solidFill>
                            <a:latin typeface="Cambria Math"/>
                            <a:ea typeface="Calibri" panose="020F0502020204030204" pitchFamily="34" charset="0"/>
                            <a:cs typeface="Times New Roman" panose="02020603050405020304" pitchFamily="18" charset="0"/>
                          </a:rPr>
                        </m:ctrlPr>
                      </m:dPr>
                      <m:e>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𝟓</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𝟔</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𝟏𝟎</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𝟏𝟐</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𝟏𝟓</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𝟐𝟎</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𝟑𝟎</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𝟔𝟎</m:t>
                        </m:r>
                      </m:e>
                    </m:d>
                  </m:oMath>
                </a14:m>
                <a:endParaRPr lang="en-US" sz="2800" b="1" dirty="0">
                  <a:solidFill>
                    <a:schemeClr val="accent1"/>
                  </a:solidFill>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18D98A91-48E0-483A-8478-B6A568144964}"/>
                  </a:ext>
                </a:extLst>
              </p:cNvPr>
              <p:cNvSpPr txBox="1">
                <a:spLocks noRot="1" noChangeAspect="1" noMove="1" noResize="1" noEditPoints="1" noAdjustHandles="1" noChangeArrowheads="1" noChangeShapeType="1" noTextEdit="1"/>
              </p:cNvSpPr>
              <p:nvPr/>
            </p:nvSpPr>
            <p:spPr>
              <a:xfrm>
                <a:off x="583324" y="2134980"/>
                <a:ext cx="11198647" cy="4379148"/>
              </a:xfrm>
              <a:prstGeom prst="rect">
                <a:avLst/>
              </a:prstGeom>
              <a:blipFill>
                <a:blip r:embed="rId3"/>
                <a:stretch>
                  <a:fillRect l="-1143" t="-1530" r="-1089" b="-3477"/>
                </a:stretch>
              </a:blipFill>
            </p:spPr>
            <p:txBody>
              <a:bodyPr/>
              <a:lstStyle/>
              <a:p>
                <a:r>
                  <a:rPr lang="en-US">
                    <a:noFill/>
                  </a:rPr>
                  <a:t> </a:t>
                </a:r>
              </a:p>
            </p:txBody>
          </p:sp>
        </mc:Fallback>
      </mc:AlternateContent>
      <p:sp>
        <p:nvSpPr>
          <p:cNvPr id="6" name="Rectangle: Rounded Corners 5">
            <a:extLst>
              <a:ext uri="{FF2B5EF4-FFF2-40B4-BE49-F238E27FC236}">
                <a16:creationId xmlns="" xmlns:a16="http://schemas.microsoft.com/office/drawing/2014/main" id="{89F4195D-EE86-4A94-A484-3F95F25CE9F7}"/>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1">
            <a:extLst>
              <a:ext uri="{FF2B5EF4-FFF2-40B4-BE49-F238E27FC236}">
                <a16:creationId xmlns="" xmlns:a16="http://schemas.microsoft.com/office/drawing/2014/main" id="{8196B824-DFAE-4F51-830A-39CA18E44049}"/>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355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barn(inVertical)">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barn(inVertical)">
                                      <p:cBhvr>
                                        <p:cTn id="17" dur="500"/>
                                        <p:tgtEl>
                                          <p:spTgt spid="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xEl>
                                              <p:pRg st="3" end="3"/>
                                            </p:txEl>
                                          </p:spTgt>
                                        </p:tgtEl>
                                        <p:attrNameLst>
                                          <p:attrName>style.visibility</p:attrName>
                                        </p:attrNameLst>
                                      </p:cBhvr>
                                      <p:to>
                                        <p:strVal val="visible"/>
                                      </p:to>
                                    </p:set>
                                    <p:animEffect transition="in" filter="barn(inVertical)">
                                      <p:cBhvr>
                                        <p:cTn id="22" dur="500"/>
                                        <p:tgtEl>
                                          <p:spTgt spid="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3">
                                            <p:txEl>
                                              <p:pRg st="4" end="4"/>
                                            </p:txEl>
                                          </p:spTgt>
                                        </p:tgtEl>
                                        <p:attrNameLst>
                                          <p:attrName>style.visibility</p:attrName>
                                        </p:attrNameLst>
                                      </p:cBhvr>
                                      <p:to>
                                        <p:strVal val="visible"/>
                                      </p:to>
                                    </p:set>
                                    <p:animEffect transition="in" filter="barn(inVertical)">
                                      <p:cBhvr>
                                        <p:cTn id="27" dur="500"/>
                                        <p:tgtEl>
                                          <p:spTgt spid="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3">
                                            <p:txEl>
                                              <p:pRg st="5" end="5"/>
                                            </p:txEl>
                                          </p:spTgt>
                                        </p:tgtEl>
                                        <p:attrNameLst>
                                          <p:attrName>style.visibility</p:attrName>
                                        </p:attrNameLst>
                                      </p:cBhvr>
                                      <p:to>
                                        <p:strVal val="visible"/>
                                      </p:to>
                                    </p:set>
                                    <p:animEffect transition="in" filter="barn(inVertical)">
                                      <p:cBhvr>
                                        <p:cTn id="32" dur="500"/>
                                        <p:tgtEl>
                                          <p:spTgt spid="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3">
                                            <p:txEl>
                                              <p:pRg st="6" end="6"/>
                                            </p:txEl>
                                          </p:spTgt>
                                        </p:tgtEl>
                                        <p:attrNameLst>
                                          <p:attrName>style.visibility</p:attrName>
                                        </p:attrNameLst>
                                      </p:cBhvr>
                                      <p:to>
                                        <p:strVal val="visible"/>
                                      </p:to>
                                    </p:set>
                                    <p:animEffect transition="in" filter="barn(inVertical)">
                                      <p:cBhvr>
                                        <p:cTn id="37" dur="500"/>
                                        <p:tgtEl>
                                          <p:spTgt spid="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Rounded Corners 12">
            <a:extLst>
              <a:ext uri="{FF2B5EF4-FFF2-40B4-BE49-F238E27FC236}">
                <a16:creationId xmlns="" xmlns:a16="http://schemas.microsoft.com/office/drawing/2014/main" id="{5D5AAEA9-8383-470F-85B7-70FD60FB7A72}"/>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a:extLst>
              <a:ext uri="{FF2B5EF4-FFF2-40B4-BE49-F238E27FC236}">
                <a16:creationId xmlns="" xmlns:a16="http://schemas.microsoft.com/office/drawing/2014/main" id="{58084972-C656-478F-80C4-C01BED176F92}"/>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VẬN DỤNG</a:t>
            </a:r>
            <a:endParaRPr lang="en-US" sz="2800" dirty="0">
              <a:solidFill>
                <a:srgbClr val="C55A11"/>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 xmlns:a16="http://schemas.microsoft.com/office/drawing/2014/main" id="{EC26E4EC-FE4E-483B-A275-251014059FBD}"/>
              </a:ext>
            </a:extLst>
          </p:cNvPr>
          <p:cNvGrpSpPr/>
          <p:nvPr/>
        </p:nvGrpSpPr>
        <p:grpSpPr>
          <a:xfrm>
            <a:off x="449739" y="1613764"/>
            <a:ext cx="11146951" cy="849260"/>
            <a:chOff x="241306" y="2452678"/>
            <a:chExt cx="11778089" cy="451310"/>
          </a:xfrm>
          <a:solidFill>
            <a:srgbClr val="327E3B"/>
          </a:solidFill>
        </p:grpSpPr>
        <p:sp>
          <p:nvSpPr>
            <p:cNvPr id="40" name="Rectangle 39">
              <a:extLst>
                <a:ext uri="{FF2B5EF4-FFF2-40B4-BE49-F238E27FC236}">
                  <a16:creationId xmlns="" xmlns:a16="http://schemas.microsoft.com/office/drawing/2014/main" id="{7DB6ADF6-6E21-4AF3-BDF0-8B3695B6F071}"/>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41" name="Oval 40">
              <a:extLst>
                <a:ext uri="{FF2B5EF4-FFF2-40B4-BE49-F238E27FC236}">
                  <a16:creationId xmlns="" xmlns:a16="http://schemas.microsoft.com/office/drawing/2014/main" id="{D2202AB2-77A5-42CF-BFB7-264933FEEF09}"/>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 xmlns:a16="http://schemas.microsoft.com/office/drawing/2014/main" id="{70A97BF3-8DAF-456F-9AE1-A11DA32F3222}"/>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43" name="Oval 42">
              <a:extLst>
                <a:ext uri="{FF2B5EF4-FFF2-40B4-BE49-F238E27FC236}">
                  <a16:creationId xmlns="" xmlns:a16="http://schemas.microsoft.com/office/drawing/2014/main" id="{3D1F8378-72CA-45F8-BBAC-29945F0D6E87}"/>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44" name="Rectangle 43">
              <a:extLst>
                <a:ext uri="{FF2B5EF4-FFF2-40B4-BE49-F238E27FC236}">
                  <a16:creationId xmlns="" xmlns:a16="http://schemas.microsoft.com/office/drawing/2014/main" id="{93D5CE85-7870-43C8-96A9-56BD97F3BB2C}"/>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45" name="Oval 44">
              <a:extLst>
                <a:ext uri="{FF2B5EF4-FFF2-40B4-BE49-F238E27FC236}">
                  <a16:creationId xmlns="" xmlns:a16="http://schemas.microsoft.com/office/drawing/2014/main" id="{3B19EF71-D018-4F6D-86AA-B90F8C105311}"/>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46" name="Rectangle 45">
              <a:extLst>
                <a:ext uri="{FF2B5EF4-FFF2-40B4-BE49-F238E27FC236}">
                  <a16:creationId xmlns="" xmlns:a16="http://schemas.microsoft.com/office/drawing/2014/main" id="{8A4497A3-F759-45AC-8A6C-D3687C193949}"/>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47" name="Oval 46">
              <a:extLst>
                <a:ext uri="{FF2B5EF4-FFF2-40B4-BE49-F238E27FC236}">
                  <a16:creationId xmlns="" xmlns:a16="http://schemas.microsoft.com/office/drawing/2014/main" id="{3379D190-B93A-4E59-842E-D1EAB9DE2A6C}"/>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48" name="Oval 47">
            <a:extLst>
              <a:ext uri="{FF2B5EF4-FFF2-40B4-BE49-F238E27FC236}">
                <a16:creationId xmlns="" xmlns:a16="http://schemas.microsoft.com/office/drawing/2014/main" id="{AE19CD5D-CA1D-46AC-94D3-18D0FDC6F165}"/>
              </a:ext>
            </a:extLst>
          </p:cNvPr>
          <p:cNvSpPr/>
          <p:nvPr/>
        </p:nvSpPr>
        <p:spPr>
          <a:xfrm>
            <a:off x="3255995" y="1780743"/>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49" name="Rectangle 48">
            <a:extLst>
              <a:ext uri="{FF2B5EF4-FFF2-40B4-BE49-F238E27FC236}">
                <a16:creationId xmlns="" xmlns:a16="http://schemas.microsoft.com/office/drawing/2014/main" id="{36B8932F-6AF0-448D-9BA4-E311F9B73D30}"/>
              </a:ext>
            </a:extLst>
          </p:cNvPr>
          <p:cNvSpPr/>
          <p:nvPr/>
        </p:nvSpPr>
        <p:spPr>
          <a:xfrm>
            <a:off x="1006127" y="178074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10.</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50" name="Group 49">
            <a:extLst>
              <a:ext uri="{FF2B5EF4-FFF2-40B4-BE49-F238E27FC236}">
                <a16:creationId xmlns="" xmlns:a16="http://schemas.microsoft.com/office/drawing/2014/main" id="{3EA88F2E-D424-4379-B980-63DD0100D842}"/>
              </a:ext>
            </a:extLst>
          </p:cNvPr>
          <p:cNvGrpSpPr/>
          <p:nvPr/>
        </p:nvGrpSpPr>
        <p:grpSpPr>
          <a:xfrm>
            <a:off x="141894" y="800369"/>
            <a:ext cx="11756571" cy="702064"/>
            <a:chOff x="36141" y="3568803"/>
            <a:chExt cx="11756571" cy="702064"/>
          </a:xfrm>
        </p:grpSpPr>
        <p:grpSp>
          <p:nvGrpSpPr>
            <p:cNvPr id="51" name="Group 50">
              <a:extLst>
                <a:ext uri="{FF2B5EF4-FFF2-40B4-BE49-F238E27FC236}">
                  <a16:creationId xmlns="" xmlns:a16="http://schemas.microsoft.com/office/drawing/2014/main" id="{CA25319F-FC67-4A9F-AD32-9833AE288AB1}"/>
                </a:ext>
              </a:extLst>
            </p:cNvPr>
            <p:cNvGrpSpPr/>
            <p:nvPr/>
          </p:nvGrpSpPr>
          <p:grpSpPr>
            <a:xfrm>
              <a:off x="36141" y="3568803"/>
              <a:ext cx="11756571" cy="675692"/>
              <a:chOff x="63654" y="1860878"/>
              <a:chExt cx="20757617" cy="1040476"/>
            </a:xfrm>
          </p:grpSpPr>
          <p:sp>
            <p:nvSpPr>
              <p:cNvPr id="53" name="Rounded Rectangle 53">
                <a:extLst>
                  <a:ext uri="{FF2B5EF4-FFF2-40B4-BE49-F238E27FC236}">
                    <a16:creationId xmlns="" xmlns:a16="http://schemas.microsoft.com/office/drawing/2014/main" id="{D859D598-4CE2-44A8-8421-48C034219739}"/>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54" name="Group 53">
                <a:extLst>
                  <a:ext uri="{FF2B5EF4-FFF2-40B4-BE49-F238E27FC236}">
                    <a16:creationId xmlns="" xmlns:a16="http://schemas.microsoft.com/office/drawing/2014/main" id="{821DBAC1-814E-4C82-8BA1-FFA03C877A3F}"/>
                  </a:ext>
                </a:extLst>
              </p:cNvPr>
              <p:cNvGrpSpPr/>
              <p:nvPr/>
            </p:nvGrpSpPr>
            <p:grpSpPr>
              <a:xfrm>
                <a:off x="63654" y="1860878"/>
                <a:ext cx="4156839" cy="1040476"/>
                <a:chOff x="923003" y="3917552"/>
                <a:chExt cx="4156839" cy="1040476"/>
              </a:xfrm>
            </p:grpSpPr>
            <p:grpSp>
              <p:nvGrpSpPr>
                <p:cNvPr id="55" name="Group 54">
                  <a:extLst>
                    <a:ext uri="{FF2B5EF4-FFF2-40B4-BE49-F238E27FC236}">
                      <a16:creationId xmlns="" xmlns:a16="http://schemas.microsoft.com/office/drawing/2014/main" id="{7024F9C9-6FFE-4A75-9DEC-E48B8AE6BE38}"/>
                    </a:ext>
                  </a:extLst>
                </p:cNvPr>
                <p:cNvGrpSpPr/>
                <p:nvPr/>
              </p:nvGrpSpPr>
              <p:grpSpPr>
                <a:xfrm>
                  <a:off x="1362045" y="4056327"/>
                  <a:ext cx="3717797" cy="876803"/>
                  <a:chOff x="2028795" y="4418277"/>
                  <a:chExt cx="3717797" cy="876803"/>
                </a:xfrm>
              </p:grpSpPr>
              <p:sp>
                <p:nvSpPr>
                  <p:cNvPr id="57" name="Freeform 20">
                    <a:extLst>
                      <a:ext uri="{FF2B5EF4-FFF2-40B4-BE49-F238E27FC236}">
                        <a16:creationId xmlns="" xmlns:a16="http://schemas.microsoft.com/office/drawing/2014/main" id="{455C865A-9459-497A-8A59-9B3638453684}"/>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58" name="TextBox 57">
                    <a:extLst>
                      <a:ext uri="{FF2B5EF4-FFF2-40B4-BE49-F238E27FC236}">
                        <a16:creationId xmlns="" xmlns:a16="http://schemas.microsoft.com/office/drawing/2014/main" id="{505A8D64-3265-4823-9667-6898FAC0C0A3}"/>
                      </a:ext>
                    </a:extLst>
                  </p:cNvPr>
                  <p:cNvSpPr txBox="1"/>
                  <p:nvPr/>
                </p:nvSpPr>
                <p:spPr>
                  <a:xfrm>
                    <a:off x="2218308" y="4441997"/>
                    <a:ext cx="3528284" cy="853083"/>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3.</a:t>
                    </a:r>
                  </a:p>
                </p:txBody>
              </p:sp>
            </p:grpSp>
            <p:pic>
              <p:nvPicPr>
                <p:cNvPr id="56" name="Picture 55">
                  <a:extLst>
                    <a:ext uri="{FF2B5EF4-FFF2-40B4-BE49-F238E27FC236}">
                      <a16:creationId xmlns="" xmlns:a16="http://schemas.microsoft.com/office/drawing/2014/main" id="{081C65C2-A012-4AA1-B550-F08F695BD7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52" name="TextBox 51">
              <a:extLst>
                <a:ext uri="{FF2B5EF4-FFF2-40B4-BE49-F238E27FC236}">
                  <a16:creationId xmlns="" xmlns:a16="http://schemas.microsoft.com/office/drawing/2014/main" id="{85C64CA1-FF81-44E2-9B6A-1FE181C78D05}"/>
                </a:ext>
              </a:extLst>
            </p:cNvPr>
            <p:cNvSpPr txBox="1"/>
            <p:nvPr/>
          </p:nvSpPr>
          <p:spPr>
            <a:xfrm>
              <a:off x="2340776" y="3692824"/>
              <a:ext cx="7687216"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lượng</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ước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của</a:t>
              </a:r>
              <a:r>
                <a:rPr lang="en-US" sz="3000" b="1" dirty="0">
                  <a:latin typeface="Arial" panose="020B0604020202020204" pitchFamily="34" charset="0"/>
                  <a:ea typeface="Tahoma" panose="020B0604030504040204" pitchFamily="34" charset="0"/>
                  <a:cs typeface="Arial" panose="020B0604020202020204" pitchFamily="34" charset="0"/>
                </a:rPr>
                <a:t> 84 </a:t>
              </a:r>
              <a:r>
                <a:rPr lang="en-US" sz="3000" b="1" dirty="0" err="1">
                  <a:latin typeface="Arial" panose="020B0604020202020204" pitchFamily="34" charset="0"/>
                  <a:ea typeface="Tahoma" panose="020B0604030504040204" pitchFamily="34" charset="0"/>
                  <a:cs typeface="Arial" panose="020B0604020202020204" pitchFamily="34" charset="0"/>
                </a:rPr>
                <a:t>là</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59" name="Rectangle 58">
            <a:extLst>
              <a:ext uri="{FF2B5EF4-FFF2-40B4-BE49-F238E27FC236}">
                <a16:creationId xmlns="" xmlns:a16="http://schemas.microsoft.com/office/drawing/2014/main" id="{4104C6AE-4FDF-42BF-A6EA-3C9193FF0657}"/>
              </a:ext>
            </a:extLst>
          </p:cNvPr>
          <p:cNvSpPr/>
          <p:nvPr/>
        </p:nvSpPr>
        <p:spPr>
          <a:xfrm>
            <a:off x="3844826" y="176809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12.</a:t>
            </a:r>
          </a:p>
        </p:txBody>
      </p:sp>
      <p:sp>
        <p:nvSpPr>
          <p:cNvPr id="60" name="Rectangle 59">
            <a:extLst>
              <a:ext uri="{FF2B5EF4-FFF2-40B4-BE49-F238E27FC236}">
                <a16:creationId xmlns="" xmlns:a16="http://schemas.microsoft.com/office/drawing/2014/main" id="{E078F503-ED6C-401E-B7E4-09C81774B2F3}"/>
              </a:ext>
            </a:extLst>
          </p:cNvPr>
          <p:cNvSpPr/>
          <p:nvPr/>
        </p:nvSpPr>
        <p:spPr>
          <a:xfrm>
            <a:off x="6681606" y="176809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15.</a:t>
            </a:r>
          </a:p>
        </p:txBody>
      </p:sp>
      <p:sp>
        <p:nvSpPr>
          <p:cNvPr id="61" name="Rectangle 60">
            <a:extLst>
              <a:ext uri="{FF2B5EF4-FFF2-40B4-BE49-F238E27FC236}">
                <a16:creationId xmlns="" xmlns:a16="http://schemas.microsoft.com/office/drawing/2014/main" id="{06D70CBF-1D2C-4062-AEE8-12BF4A8557B9}"/>
              </a:ext>
            </a:extLst>
          </p:cNvPr>
          <p:cNvSpPr/>
          <p:nvPr/>
        </p:nvSpPr>
        <p:spPr>
          <a:xfrm>
            <a:off x="9535494" y="180368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16.</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62" name="15s">
            <a:hlinkClick r:id="" action="ppaction://media"/>
            <a:extLst>
              <a:ext uri="{FF2B5EF4-FFF2-40B4-BE49-F238E27FC236}">
                <a16:creationId xmlns="" xmlns:a16="http://schemas.microsoft.com/office/drawing/2014/main" id="{8E454F0F-3B71-44CA-934F-44A18FC18E15}"/>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479450" y="2484423"/>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2" name="TextBox 1">
            <a:extLst>
              <a:ext uri="{FF2B5EF4-FFF2-40B4-BE49-F238E27FC236}">
                <a16:creationId xmlns="" xmlns:a16="http://schemas.microsoft.com/office/drawing/2014/main" id="{CDC87750-F65C-41AE-B7CA-B23413683664}"/>
              </a:ext>
            </a:extLst>
          </p:cNvPr>
          <p:cNvSpPr txBox="1"/>
          <p:nvPr/>
        </p:nvSpPr>
        <p:spPr>
          <a:xfrm>
            <a:off x="28211" y="6196732"/>
            <a:ext cx="5736981" cy="553998"/>
          </a:xfrm>
          <a:prstGeom prst="rect">
            <a:avLst/>
          </a:prstGeom>
          <a:noFill/>
        </p:spPr>
        <p:txBody>
          <a:bodyPr wrap="square" rtlCol="0">
            <a:spAutoFit/>
          </a:bodyPr>
          <a:lstStyle/>
          <a:p>
            <a:r>
              <a:rPr lang="en-US" sz="3000" b="1" dirty="0" err="1">
                <a:solidFill>
                  <a:schemeClr val="accent2"/>
                </a:solidFill>
                <a:latin typeface="Arial" panose="020B0604020202020204" pitchFamily="34" charset="0"/>
                <a:cs typeface="Arial" panose="020B0604020202020204" pitchFamily="34" charset="0"/>
              </a:rPr>
              <a:t>Trả</a:t>
            </a:r>
            <a:r>
              <a:rPr lang="en-US" sz="3000" b="1" dirty="0">
                <a:solidFill>
                  <a:schemeClr val="accent2"/>
                </a:solidFill>
                <a:latin typeface="Arial" panose="020B0604020202020204" pitchFamily="34" charset="0"/>
                <a:cs typeface="Arial" panose="020B0604020202020204" pitchFamily="34" charset="0"/>
              </a:rPr>
              <a:t> </a:t>
            </a:r>
            <a:r>
              <a:rPr lang="en-US" sz="3000" b="1" dirty="0" err="1">
                <a:solidFill>
                  <a:schemeClr val="accent2"/>
                </a:solidFill>
                <a:latin typeface="Arial" panose="020B0604020202020204" pitchFamily="34" charset="0"/>
                <a:cs typeface="Arial" panose="020B0604020202020204" pitchFamily="34" charset="0"/>
              </a:rPr>
              <a:t>lời</a:t>
            </a:r>
            <a:r>
              <a:rPr lang="en-US" sz="3000" b="1" dirty="0">
                <a:solidFill>
                  <a:schemeClr val="accent2"/>
                </a:solidFill>
                <a:latin typeface="Arial" panose="020B0604020202020204" pitchFamily="34" charset="0"/>
                <a:cs typeface="Arial" panose="020B0604020202020204" pitchFamily="34" charset="0"/>
              </a:rPr>
              <a:t>: 2.3.5 = 30; 3.5.7 = 105 </a:t>
            </a:r>
          </a:p>
        </p:txBody>
      </p:sp>
      <p:grpSp>
        <p:nvGrpSpPr>
          <p:cNvPr id="64" name="Group 63">
            <a:extLst>
              <a:ext uri="{FF2B5EF4-FFF2-40B4-BE49-F238E27FC236}">
                <a16:creationId xmlns="" xmlns:a16="http://schemas.microsoft.com/office/drawing/2014/main" id="{9F962312-CF1B-442E-96FA-BE4475A77FC3}"/>
              </a:ext>
            </a:extLst>
          </p:cNvPr>
          <p:cNvGrpSpPr/>
          <p:nvPr/>
        </p:nvGrpSpPr>
        <p:grpSpPr>
          <a:xfrm>
            <a:off x="446228" y="3904854"/>
            <a:ext cx="11146951" cy="849260"/>
            <a:chOff x="241306" y="2452678"/>
            <a:chExt cx="11778089" cy="451310"/>
          </a:xfrm>
          <a:solidFill>
            <a:srgbClr val="327E3B"/>
          </a:solidFill>
        </p:grpSpPr>
        <p:sp>
          <p:nvSpPr>
            <p:cNvPr id="65" name="Rectangle 64">
              <a:extLst>
                <a:ext uri="{FF2B5EF4-FFF2-40B4-BE49-F238E27FC236}">
                  <a16:creationId xmlns="" xmlns:a16="http://schemas.microsoft.com/office/drawing/2014/main" id="{F9AD9F89-DCBD-4BBB-AF1F-858BCB22D868}"/>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66" name="Oval 65">
              <a:extLst>
                <a:ext uri="{FF2B5EF4-FFF2-40B4-BE49-F238E27FC236}">
                  <a16:creationId xmlns="" xmlns:a16="http://schemas.microsoft.com/office/drawing/2014/main" id="{0DB1C4A2-55F7-40B4-9FAD-F6844A827232}"/>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67" name="Rectangle 66">
              <a:extLst>
                <a:ext uri="{FF2B5EF4-FFF2-40B4-BE49-F238E27FC236}">
                  <a16:creationId xmlns="" xmlns:a16="http://schemas.microsoft.com/office/drawing/2014/main" id="{2A3AABB0-33EF-4419-B847-B811281DC408}"/>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68" name="Oval 67">
              <a:extLst>
                <a:ext uri="{FF2B5EF4-FFF2-40B4-BE49-F238E27FC236}">
                  <a16:creationId xmlns="" xmlns:a16="http://schemas.microsoft.com/office/drawing/2014/main" id="{48FEBFC1-7EA9-4526-BADB-02D1BDE87CF9}"/>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69" name="Rectangle 68">
              <a:extLst>
                <a:ext uri="{FF2B5EF4-FFF2-40B4-BE49-F238E27FC236}">
                  <a16:creationId xmlns="" xmlns:a16="http://schemas.microsoft.com/office/drawing/2014/main" id="{08D70F14-0604-401B-962A-2B384878C7E0}"/>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70" name="Oval 69">
              <a:extLst>
                <a:ext uri="{FF2B5EF4-FFF2-40B4-BE49-F238E27FC236}">
                  <a16:creationId xmlns="" xmlns:a16="http://schemas.microsoft.com/office/drawing/2014/main" id="{05BC2066-B06B-4CCD-8AE7-217769115DA2}"/>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73" name="Rectangle 72">
              <a:extLst>
                <a:ext uri="{FF2B5EF4-FFF2-40B4-BE49-F238E27FC236}">
                  <a16:creationId xmlns="" xmlns:a16="http://schemas.microsoft.com/office/drawing/2014/main" id="{2625AEEB-A81B-4361-BF62-079D13F3C8EC}"/>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74" name="Oval 73">
              <a:extLst>
                <a:ext uri="{FF2B5EF4-FFF2-40B4-BE49-F238E27FC236}">
                  <a16:creationId xmlns="" xmlns:a16="http://schemas.microsoft.com/office/drawing/2014/main" id="{B47B528D-3DC9-44D5-9AB2-0CA4DE53D05F}"/>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75" name="Oval 74">
            <a:extLst>
              <a:ext uri="{FF2B5EF4-FFF2-40B4-BE49-F238E27FC236}">
                <a16:creationId xmlns="" xmlns:a16="http://schemas.microsoft.com/office/drawing/2014/main" id="{A9568860-EBEE-48BE-9AA9-AD6E322E163E}"/>
              </a:ext>
            </a:extLst>
          </p:cNvPr>
          <p:cNvSpPr/>
          <p:nvPr/>
        </p:nvSpPr>
        <p:spPr>
          <a:xfrm>
            <a:off x="6125719" y="4089332"/>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76" name="Rectangle 75">
            <a:extLst>
              <a:ext uri="{FF2B5EF4-FFF2-40B4-BE49-F238E27FC236}">
                <a16:creationId xmlns="" xmlns:a16="http://schemas.microsoft.com/office/drawing/2014/main" id="{6B26F712-9FB0-433D-94AC-0B8F995761FA}"/>
              </a:ext>
            </a:extLst>
          </p:cNvPr>
          <p:cNvSpPr/>
          <p:nvPr/>
        </p:nvSpPr>
        <p:spPr>
          <a:xfrm>
            <a:off x="1002616" y="407183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35.</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77" name="Group 76">
            <a:extLst>
              <a:ext uri="{FF2B5EF4-FFF2-40B4-BE49-F238E27FC236}">
                <a16:creationId xmlns="" xmlns:a16="http://schemas.microsoft.com/office/drawing/2014/main" id="{58F31DC7-6A3A-490E-A5D4-D28AE95381E5}"/>
              </a:ext>
            </a:extLst>
          </p:cNvPr>
          <p:cNvGrpSpPr/>
          <p:nvPr/>
        </p:nvGrpSpPr>
        <p:grpSpPr>
          <a:xfrm>
            <a:off x="28211" y="3198821"/>
            <a:ext cx="11756571" cy="702064"/>
            <a:chOff x="36141" y="3568803"/>
            <a:chExt cx="11756571" cy="702064"/>
          </a:xfrm>
        </p:grpSpPr>
        <p:grpSp>
          <p:nvGrpSpPr>
            <p:cNvPr id="78" name="Group 77">
              <a:extLst>
                <a:ext uri="{FF2B5EF4-FFF2-40B4-BE49-F238E27FC236}">
                  <a16:creationId xmlns="" xmlns:a16="http://schemas.microsoft.com/office/drawing/2014/main" id="{505837DC-EDD8-4329-89E5-B3CA6FE950A7}"/>
                </a:ext>
              </a:extLst>
            </p:cNvPr>
            <p:cNvGrpSpPr/>
            <p:nvPr/>
          </p:nvGrpSpPr>
          <p:grpSpPr>
            <a:xfrm>
              <a:off x="36141" y="3568803"/>
              <a:ext cx="11756571" cy="675692"/>
              <a:chOff x="63654" y="1860878"/>
              <a:chExt cx="20757617" cy="1040476"/>
            </a:xfrm>
          </p:grpSpPr>
          <p:sp>
            <p:nvSpPr>
              <p:cNvPr id="80" name="Rounded Rectangle 53">
                <a:extLst>
                  <a:ext uri="{FF2B5EF4-FFF2-40B4-BE49-F238E27FC236}">
                    <a16:creationId xmlns="" xmlns:a16="http://schemas.microsoft.com/office/drawing/2014/main" id="{C73C1AC2-AB40-423F-A57A-400F47C053B1}"/>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81" name="Group 80">
                <a:extLst>
                  <a:ext uri="{FF2B5EF4-FFF2-40B4-BE49-F238E27FC236}">
                    <a16:creationId xmlns="" xmlns:a16="http://schemas.microsoft.com/office/drawing/2014/main" id="{AF442124-805A-4AA8-BAE6-544B34DC8D19}"/>
                  </a:ext>
                </a:extLst>
              </p:cNvPr>
              <p:cNvGrpSpPr/>
              <p:nvPr/>
            </p:nvGrpSpPr>
            <p:grpSpPr>
              <a:xfrm>
                <a:off x="63654" y="1860878"/>
                <a:ext cx="4156839" cy="1040476"/>
                <a:chOff x="923003" y="3917552"/>
                <a:chExt cx="4156839" cy="1040476"/>
              </a:xfrm>
            </p:grpSpPr>
            <p:grpSp>
              <p:nvGrpSpPr>
                <p:cNvPr id="82" name="Group 81">
                  <a:extLst>
                    <a:ext uri="{FF2B5EF4-FFF2-40B4-BE49-F238E27FC236}">
                      <a16:creationId xmlns="" xmlns:a16="http://schemas.microsoft.com/office/drawing/2014/main" id="{9AF6EF08-7047-410D-8244-0D3882D85B3D}"/>
                    </a:ext>
                  </a:extLst>
                </p:cNvPr>
                <p:cNvGrpSpPr/>
                <p:nvPr/>
              </p:nvGrpSpPr>
              <p:grpSpPr>
                <a:xfrm>
                  <a:off x="1362045" y="4056327"/>
                  <a:ext cx="3717797" cy="876803"/>
                  <a:chOff x="2028795" y="4418277"/>
                  <a:chExt cx="3717797" cy="876803"/>
                </a:xfrm>
              </p:grpSpPr>
              <p:sp>
                <p:nvSpPr>
                  <p:cNvPr id="84" name="Freeform 20">
                    <a:extLst>
                      <a:ext uri="{FF2B5EF4-FFF2-40B4-BE49-F238E27FC236}">
                        <a16:creationId xmlns="" xmlns:a16="http://schemas.microsoft.com/office/drawing/2014/main" id="{A7296AEE-0FE7-4D1C-835B-5D68DDA2B621}"/>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85" name="TextBox 84">
                    <a:extLst>
                      <a:ext uri="{FF2B5EF4-FFF2-40B4-BE49-F238E27FC236}">
                        <a16:creationId xmlns="" xmlns:a16="http://schemas.microsoft.com/office/drawing/2014/main" id="{379F885D-65D7-4122-B72E-30CD1918477A}"/>
                      </a:ext>
                    </a:extLst>
                  </p:cNvPr>
                  <p:cNvSpPr txBox="1"/>
                  <p:nvPr/>
                </p:nvSpPr>
                <p:spPr>
                  <a:xfrm>
                    <a:off x="2218308" y="4441997"/>
                    <a:ext cx="3528284" cy="853083"/>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4.</a:t>
                    </a:r>
                  </a:p>
                </p:txBody>
              </p:sp>
            </p:grpSp>
            <p:pic>
              <p:nvPicPr>
                <p:cNvPr id="83" name="Picture 82">
                  <a:extLst>
                    <a:ext uri="{FF2B5EF4-FFF2-40B4-BE49-F238E27FC236}">
                      <a16:creationId xmlns="" xmlns:a16="http://schemas.microsoft.com/office/drawing/2014/main" id="{30533803-5928-46D4-B775-1487A78E83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79" name="TextBox 78">
              <a:extLst>
                <a:ext uri="{FF2B5EF4-FFF2-40B4-BE49-F238E27FC236}">
                  <a16:creationId xmlns="" xmlns:a16="http://schemas.microsoft.com/office/drawing/2014/main" id="{ECAA610D-9EE7-4385-914B-A5BF405ECFC5}"/>
                </a:ext>
              </a:extLst>
            </p:cNvPr>
            <p:cNvSpPr txBox="1"/>
            <p:nvPr/>
          </p:nvSpPr>
          <p:spPr>
            <a:xfrm>
              <a:off x="2340776" y="3692824"/>
              <a:ext cx="7687216"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lượng</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ước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của</a:t>
              </a:r>
              <a:r>
                <a:rPr lang="en-US" sz="3000" b="1" dirty="0">
                  <a:latin typeface="Arial" panose="020B0604020202020204" pitchFamily="34" charset="0"/>
                  <a:ea typeface="Tahoma" panose="020B0604030504040204" pitchFamily="34" charset="0"/>
                  <a:cs typeface="Arial" panose="020B0604020202020204" pitchFamily="34" charset="0"/>
                </a:rPr>
                <a:t> 3600 </a:t>
              </a:r>
              <a:r>
                <a:rPr lang="en-US" sz="3000" b="1" dirty="0" err="1">
                  <a:latin typeface="Arial" panose="020B0604020202020204" pitchFamily="34" charset="0"/>
                  <a:ea typeface="Tahoma" panose="020B0604030504040204" pitchFamily="34" charset="0"/>
                  <a:cs typeface="Arial" panose="020B0604020202020204" pitchFamily="34" charset="0"/>
                </a:rPr>
                <a:t>là</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86" name="Rectangle 85">
            <a:extLst>
              <a:ext uri="{FF2B5EF4-FFF2-40B4-BE49-F238E27FC236}">
                <a16:creationId xmlns="" xmlns:a16="http://schemas.microsoft.com/office/drawing/2014/main" id="{C0E0080F-E4AC-4B68-B623-C035CC716DF4}"/>
              </a:ext>
            </a:extLst>
          </p:cNvPr>
          <p:cNvSpPr/>
          <p:nvPr/>
        </p:nvSpPr>
        <p:spPr>
          <a:xfrm>
            <a:off x="3841315" y="405918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40.</a:t>
            </a:r>
          </a:p>
        </p:txBody>
      </p:sp>
      <p:sp>
        <p:nvSpPr>
          <p:cNvPr id="87" name="Rectangle 86">
            <a:extLst>
              <a:ext uri="{FF2B5EF4-FFF2-40B4-BE49-F238E27FC236}">
                <a16:creationId xmlns="" xmlns:a16="http://schemas.microsoft.com/office/drawing/2014/main" id="{2C6DE211-5EE6-41C7-BFB2-82C118BEEBE3}"/>
              </a:ext>
            </a:extLst>
          </p:cNvPr>
          <p:cNvSpPr/>
          <p:nvPr/>
        </p:nvSpPr>
        <p:spPr>
          <a:xfrm>
            <a:off x="6678095" y="405918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a:t>
            </a:r>
          </a:p>
        </p:txBody>
      </p:sp>
      <p:sp>
        <p:nvSpPr>
          <p:cNvPr id="88" name="Rectangle 87">
            <a:extLst>
              <a:ext uri="{FF2B5EF4-FFF2-40B4-BE49-F238E27FC236}">
                <a16:creationId xmlns="" xmlns:a16="http://schemas.microsoft.com/office/drawing/2014/main" id="{6A55E490-0BD5-470A-89B4-62EB0E5EF7D9}"/>
              </a:ext>
            </a:extLst>
          </p:cNvPr>
          <p:cNvSpPr/>
          <p:nvPr/>
        </p:nvSpPr>
        <p:spPr>
          <a:xfrm>
            <a:off x="9531983" y="409477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50.</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89" name="15s">
            <a:hlinkClick r:id="" action="ppaction://media"/>
            <a:extLst>
              <a:ext uri="{FF2B5EF4-FFF2-40B4-BE49-F238E27FC236}">
                <a16:creationId xmlns="" xmlns:a16="http://schemas.microsoft.com/office/drawing/2014/main" id="{D7E6B8E0-3460-4E90-AC00-C81026A1E048}"/>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513706" y="4733028"/>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63" name="TextBox 62">
            <a:extLst>
              <a:ext uri="{FF2B5EF4-FFF2-40B4-BE49-F238E27FC236}">
                <a16:creationId xmlns="" xmlns:a16="http://schemas.microsoft.com/office/drawing/2014/main" id="{68C1FDA9-1756-4F1C-A1FE-9CE5EB13B772}"/>
              </a:ext>
            </a:extLst>
          </p:cNvPr>
          <p:cNvSpPr txBox="1"/>
          <p:nvPr/>
        </p:nvSpPr>
        <p:spPr>
          <a:xfrm>
            <a:off x="83518" y="4687155"/>
            <a:ext cx="11711497" cy="1391728"/>
          </a:xfrm>
          <a:prstGeom prst="rect">
            <a:avLst/>
          </a:prstGeom>
          <a:solidFill>
            <a:schemeClr val="accent4">
              <a:lumMod val="60000"/>
              <a:lumOff val="40000"/>
            </a:schemeClr>
          </a:solidFill>
        </p:spPr>
        <p:txBody>
          <a:bodyPr wrap="square">
            <a:spAutoFit/>
          </a:bodyPr>
          <a:lstStyle/>
          <a:p>
            <a:pPr>
              <a:lnSpc>
                <a:spcPct val="150000"/>
              </a:lnSpc>
            </a:pPr>
            <a:r>
              <a:rPr lang="en-US" sz="3000" b="1" dirty="0" err="1">
                <a:solidFill>
                  <a:srgbClr val="0070C0"/>
                </a:solidFill>
                <a:latin typeface="Arial" panose="020B0604020202020204" pitchFamily="34" charset="0"/>
                <a:cs typeface="Arial" panose="020B0604020202020204" pitchFamily="34" charset="0"/>
              </a:rPr>
              <a:t>Câu</a:t>
            </a:r>
            <a:r>
              <a:rPr lang="en-US" sz="3000" b="1" dirty="0">
                <a:solidFill>
                  <a:srgbClr val="0070C0"/>
                </a:solidFill>
                <a:latin typeface="Arial" panose="020B0604020202020204" pitchFamily="34" charset="0"/>
                <a:cs typeface="Arial" panose="020B0604020202020204" pitchFamily="34" charset="0"/>
              </a:rPr>
              <a:t> 5: </a:t>
            </a:r>
            <a:r>
              <a:rPr lang="en-US" sz="3000" b="1" dirty="0" err="1">
                <a:solidFill>
                  <a:srgbClr val="0070C0"/>
                </a:solidFill>
                <a:latin typeface="Arial" panose="020B0604020202020204" pitchFamily="34" charset="0"/>
                <a:cs typeface="Arial" panose="020B0604020202020204" pitchFamily="34" charset="0"/>
              </a:rPr>
              <a:t>Hãy</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chỉ</a:t>
            </a:r>
            <a:r>
              <a:rPr lang="en-US" sz="3000" b="1" dirty="0">
                <a:solidFill>
                  <a:srgbClr val="0070C0"/>
                </a:solidFill>
                <a:latin typeface="Arial" panose="020B0604020202020204" pitchFamily="34" charset="0"/>
                <a:cs typeface="Arial" panose="020B0604020202020204" pitchFamily="34" charset="0"/>
              </a:rPr>
              <a:t> ra </a:t>
            </a:r>
            <a:r>
              <a:rPr lang="en-US" sz="3000" b="1" dirty="0" err="1">
                <a:solidFill>
                  <a:srgbClr val="0070C0"/>
                </a:solidFill>
                <a:latin typeface="Arial" panose="020B0604020202020204" pitchFamily="34" charset="0"/>
                <a:cs typeface="Arial" panose="020B0604020202020204" pitchFamily="34" charset="0"/>
              </a:rPr>
              <a:t>hai</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số</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tự</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nhiên</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mà</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mỗi</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số</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đó</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có</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đúng</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ba</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ước</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nguyên</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tố</a:t>
            </a:r>
            <a:r>
              <a:rPr lang="en-US" sz="3000" b="1" dirty="0">
                <a:solidFill>
                  <a:srgbClr val="0070C0"/>
                </a:solidFill>
                <a:latin typeface="Arial" panose="020B0604020202020204" pitchFamily="34" charset="0"/>
                <a:cs typeface="Arial" panose="020B0604020202020204" pitchFamily="34" charset="0"/>
              </a:rPr>
              <a:t>.</a:t>
            </a:r>
            <a:endParaRPr lang="en-US" sz="3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1507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16" presetClass="entr" presetSubtype="2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circle(in)">
                                      <p:cBhvr>
                                        <p:cTn id="18" dur="20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16" presetClass="entr" presetSubtype="21"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barn(inVertical)">
                                      <p:cBhvr>
                                        <p:cTn id="26" dur="500"/>
                                        <p:tgtEl>
                                          <p:spTgt spid="77"/>
                                        </p:tgtEl>
                                      </p:cBhvr>
                                    </p:animEffect>
                                  </p:childTnLst>
                                </p:cTn>
                              </p:par>
                              <p:par>
                                <p:cTn id="27" presetID="10"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500"/>
                                        <p:tgtEl>
                                          <p:spTgt spid="8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circle(in)">
                                      <p:cBhvr>
                                        <p:cTn id="34" dur="2000"/>
                                        <p:tgtEl>
                                          <p:spTgt spid="7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arn(inVertical)">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6" fill="hold" display="0">
                  <p:stCondLst>
                    <p:cond delay="indefinite"/>
                  </p:stCondLst>
                </p:cTn>
                <p:tgtEl>
                  <p:spTgt spid="62"/>
                </p:tgtEl>
              </p:cMediaNode>
            </p:video>
            <p:video>
              <p:cMediaNode vol="80000">
                <p:cTn id="47" fill="hold" display="0">
                  <p:stCondLst>
                    <p:cond delay="indefinite"/>
                  </p:stCondLst>
                </p:cTn>
                <p:tgtEl>
                  <p:spTgt spid="89"/>
                </p:tgtEl>
              </p:cMediaNode>
            </p:video>
          </p:childTnLst>
        </p:cTn>
      </p:par>
    </p:tnLst>
    <p:bldLst>
      <p:bldP spid="48" grpId="0" animBg="1"/>
      <p:bldP spid="2" grpId="0"/>
      <p:bldP spid="75" grpId="0" animBg="1"/>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 xmlns:a16="http://schemas.microsoft.com/office/drawing/2014/main" id="{18D98A91-48E0-483A-8478-B6A568144964}"/>
                  </a:ext>
                </a:extLst>
              </p:cNvPr>
              <p:cNvSpPr txBox="1"/>
              <p:nvPr/>
            </p:nvSpPr>
            <p:spPr>
              <a:xfrm>
                <a:off x="435316" y="2574713"/>
                <a:ext cx="11371942" cy="4012252"/>
              </a:xfrm>
              <a:prstGeom prst="rect">
                <a:avLst/>
              </a:prstGeom>
              <a:noFill/>
            </p:spPr>
            <p:txBody>
              <a:bodyPr wrap="square" rtlCol="0">
                <a:spAutoFit/>
              </a:bodyPr>
              <a:lstStyle/>
              <a:p>
                <a:pPr algn="ctr"/>
                <a:r>
                  <a:rPr lang="en-US"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Lời </a:t>
                </a:r>
                <a:r>
                  <a:rPr lang="en-US" sz="3200" b="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giải</a:t>
                </a:r>
                <a:r>
                  <a:rPr lang="en-US"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p>
              <a:p>
                <a:pPr>
                  <a:spcBef>
                    <a:spcPts val="600"/>
                  </a:spcBef>
                  <a:spcAft>
                    <a:spcPts val="600"/>
                  </a:spcAft>
                </a:pPr>
                <a:r>
                  <a:rPr lang="en-US" sz="3200" b="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Đ</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ể</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xếp</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20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viên</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vào</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mà</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viên</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ở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mỗi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bằng</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nhau</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Do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đó</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thuộc</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Ư(20).</a:t>
                </a:r>
              </a:p>
              <a:p>
                <a:pPr algn="l">
                  <a:spcBef>
                    <a:spcPts val="600"/>
                  </a:spcBef>
                  <a:spcAft>
                    <a:spcPts val="600"/>
                  </a:spcAft>
                </a:pPr>
                <a:r>
                  <a:rPr lang="en-US"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T</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có</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200" b="1" i="1">
                        <a:solidFill>
                          <a:schemeClr val="accent1"/>
                        </a:solidFill>
                        <a:effectLst/>
                        <a:latin typeface="Cambria Math" panose="02040503050406030204" pitchFamily="18" charset="0"/>
                        <a:ea typeface="Times New Roman" panose="02020603050405020304" pitchFamily="18" charset="0"/>
                      </a:rPr>
                      <m:t>𝟐𝟎</m:t>
                    </m:r>
                    <m:r>
                      <a:rPr lang="en-US" sz="3200" b="1" i="1">
                        <a:solidFill>
                          <a:schemeClr val="accent1"/>
                        </a:solidFill>
                        <a:effectLst/>
                        <a:latin typeface="Cambria Math" panose="02040503050406030204" pitchFamily="18" charset="0"/>
                        <a:ea typeface="Times New Roman" panose="02020603050405020304" pitchFamily="18" charset="0"/>
                      </a:rPr>
                      <m:t>=</m:t>
                    </m:r>
                    <m:sSup>
                      <m:sSupPr>
                        <m:ctrlPr>
                          <a:rPr lang="en-US" sz="3200" b="1" i="1">
                            <a:solidFill>
                              <a:schemeClr val="accent1"/>
                            </a:solidFill>
                            <a:effectLst/>
                            <a:latin typeface="Cambria Math"/>
                            <a:ea typeface="Times New Roman" panose="02020603050405020304" pitchFamily="18" charset="0"/>
                          </a:rPr>
                        </m:ctrlPr>
                      </m:sSupPr>
                      <m:e>
                        <m:r>
                          <a:rPr lang="en-US" sz="3200" b="1" i="1">
                            <a:solidFill>
                              <a:schemeClr val="accent1"/>
                            </a:solidFill>
                            <a:effectLst/>
                            <a:latin typeface="Cambria Math" panose="02040503050406030204" pitchFamily="18" charset="0"/>
                            <a:ea typeface="Times New Roman" panose="02020603050405020304" pitchFamily="18" charset="0"/>
                          </a:rPr>
                          <m:t>𝟐</m:t>
                        </m:r>
                      </m:e>
                      <m:sup>
                        <m:r>
                          <a:rPr lang="en-US" sz="3200" b="1" i="1">
                            <a:solidFill>
                              <a:schemeClr val="accent1"/>
                            </a:solidFill>
                            <a:effectLst/>
                            <a:latin typeface="Cambria Math" panose="02040503050406030204" pitchFamily="18" charset="0"/>
                            <a:ea typeface="Times New Roman" panose="02020603050405020304" pitchFamily="18" charset="0"/>
                          </a:rPr>
                          <m:t>𝟐</m:t>
                        </m:r>
                      </m:sup>
                    </m:sSup>
                    <m:r>
                      <a:rPr lang="en-US" sz="3200" b="1" i="1">
                        <a:solidFill>
                          <a:schemeClr val="accent1"/>
                        </a:solidFill>
                        <a:effectLst/>
                        <a:latin typeface="Cambria Math" panose="02040503050406030204" pitchFamily="18" charset="0"/>
                        <a:ea typeface="Times New Roman" panose="02020603050405020304" pitchFamily="18" charset="0"/>
                      </a:rPr>
                      <m:t>.</m:t>
                    </m:r>
                    <m:r>
                      <a:rPr lang="en-US" sz="3200" b="1" i="1">
                        <a:solidFill>
                          <a:schemeClr val="accent1"/>
                        </a:solidFill>
                        <a:effectLst/>
                        <a:latin typeface="Cambria Math" panose="02040503050406030204" pitchFamily="18" charset="0"/>
                        <a:ea typeface="Times New Roman" panose="02020603050405020304" pitchFamily="18" charset="0"/>
                      </a:rPr>
                      <m:t>𝟓</m:t>
                    </m:r>
                  </m:oMath>
                </a14:m>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nên</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Ư(20)</a:t>
                </a:r>
                <a14:m>
                  <m:oMath xmlns:m="http://schemas.openxmlformats.org/officeDocument/2006/math">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3200" b="1" i="1">
                            <a:solidFill>
                              <a:schemeClr val="accent1"/>
                            </a:solidFill>
                            <a:effectLst/>
                            <a:latin typeface="Cambria Math"/>
                            <a:ea typeface="Times New Roman" panose="02020603050405020304" pitchFamily="18" charset="0"/>
                            <a:cs typeface="Arial" panose="020B0604020202020204" pitchFamily="34" charset="0"/>
                          </a:rPr>
                        </m:ctrlPr>
                      </m:dPr>
                      <m:e>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𝟏</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𝟐</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𝟒</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𝟓</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𝟏𝟎</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𝟐𝟎</m:t>
                        </m:r>
                      </m:e>
                    </m:d>
                  </m:oMath>
                </a14:m>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t>
                </a:r>
              </a:p>
              <a:p>
                <a:pPr algn="l">
                  <a:spcBef>
                    <a:spcPts val="600"/>
                  </a:spcBef>
                  <a:spcAft>
                    <a:spcPts val="600"/>
                  </a:spcAft>
                </a:pP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vậy</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Tú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có</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thể</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xếp</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vào</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1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,4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 5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,10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20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để</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ở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mỗi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bằng</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nhau</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t>
                </a:r>
              </a:p>
              <a:p>
                <a:endParaRPr lang="en-US" sz="3200" b="1" dirty="0">
                  <a:solidFill>
                    <a:schemeClr val="accent1"/>
                  </a:solidFill>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18D98A91-48E0-483A-8478-B6A568144964}"/>
                  </a:ext>
                </a:extLst>
              </p:cNvPr>
              <p:cNvSpPr txBox="1">
                <a:spLocks noRot="1" noChangeAspect="1" noMove="1" noResize="1" noEditPoints="1" noAdjustHandles="1" noChangeArrowheads="1" noChangeShapeType="1" noTextEdit="1"/>
              </p:cNvSpPr>
              <p:nvPr/>
            </p:nvSpPr>
            <p:spPr>
              <a:xfrm>
                <a:off x="435316" y="2574713"/>
                <a:ext cx="11371942" cy="4012252"/>
              </a:xfrm>
              <a:prstGeom prst="rect">
                <a:avLst/>
              </a:prstGeom>
              <a:blipFill>
                <a:blip r:embed="rId3"/>
                <a:stretch>
                  <a:fillRect l="-1340" t="-1973" r="-697"/>
                </a:stretch>
              </a:blipFill>
            </p:spPr>
            <p:txBody>
              <a:bodyPr/>
              <a:lstStyle/>
              <a:p>
                <a:r>
                  <a:rPr lang="en-US">
                    <a:noFill/>
                  </a:rPr>
                  <a:t> </a:t>
                </a:r>
              </a:p>
            </p:txBody>
          </p:sp>
        </mc:Fallback>
      </mc:AlternateContent>
      <p:sp>
        <p:nvSpPr>
          <p:cNvPr id="6" name="TextBox 5">
            <a:extLst>
              <a:ext uri="{FF2B5EF4-FFF2-40B4-BE49-F238E27FC236}">
                <a16:creationId xmlns="" xmlns:a16="http://schemas.microsoft.com/office/drawing/2014/main" id="{E40FBD91-D761-422D-AD90-A9CD208BEF91}"/>
              </a:ext>
            </a:extLst>
          </p:cNvPr>
          <p:cNvSpPr txBox="1"/>
          <p:nvPr/>
        </p:nvSpPr>
        <p:spPr>
          <a:xfrm>
            <a:off x="435316" y="743857"/>
            <a:ext cx="11371942" cy="2062103"/>
          </a:xfrm>
          <a:prstGeom prst="rect">
            <a:avLst/>
          </a:prstGeom>
          <a:noFill/>
        </p:spPr>
        <p:txBody>
          <a:bodyPr wrap="square">
            <a:spAutoFit/>
          </a:bodyPr>
          <a:lstStyle/>
          <a:p>
            <a:pPr algn="just"/>
            <a:r>
              <a:rPr lang="en-US" sz="3200" b="1" dirty="0" err="1">
                <a:solidFill>
                  <a:srgbClr val="C0000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Câu</a:t>
            </a:r>
            <a:r>
              <a:rPr lang="en-US" sz="3200" b="1" dirty="0">
                <a:solidFill>
                  <a:srgbClr val="C0000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6: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Bạn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Tú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20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viên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muốn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xếp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vào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sao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cho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ở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đều</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bằng</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nhau</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Tú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thể</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xếp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20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viên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vào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mấy</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kể</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cả</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trường</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hợp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xếp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vào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một</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 xmlns:a16="http://schemas.microsoft.com/office/drawing/2014/main" id="{106468F9-9698-4537-B5E1-45CD30B80B0F}"/>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1">
            <a:extLst>
              <a:ext uri="{FF2B5EF4-FFF2-40B4-BE49-F238E27FC236}">
                <a16:creationId xmlns="" xmlns:a16="http://schemas.microsoft.com/office/drawing/2014/main" id="{F384B15A-B228-48B2-8113-FB5C79178963}"/>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VẬN DỤNG</a:t>
            </a:r>
            <a:endParaRPr lang="en-US" sz="2800" dirty="0">
              <a:solidFill>
                <a:srgbClr val="C55A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128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1000"/>
                                        <p:tgtEl>
                                          <p:spTgt spid="33">
                                            <p:txEl>
                                              <p:pRg st="1" end="1"/>
                                            </p:txEl>
                                          </p:spTgt>
                                        </p:tgtEl>
                                      </p:cBhvr>
                                    </p:animEffect>
                                    <p:anim calcmode="lin" valueType="num">
                                      <p:cBhvr>
                                        <p:cTn id="13"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animEffect transition="in" filter="fade">
                                      <p:cBhvr>
                                        <p:cTn id="19" dur="1000"/>
                                        <p:tgtEl>
                                          <p:spTgt spid="33">
                                            <p:txEl>
                                              <p:pRg st="2" end="2"/>
                                            </p:txEl>
                                          </p:spTgt>
                                        </p:tgtEl>
                                      </p:cBhvr>
                                    </p:animEffect>
                                    <p:anim calcmode="lin" valueType="num">
                                      <p:cBhvr>
                                        <p:cTn id="20"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xEl>
                                              <p:pRg st="3" end="3"/>
                                            </p:txEl>
                                          </p:spTgt>
                                        </p:tgtEl>
                                        <p:attrNameLst>
                                          <p:attrName>style.visibility</p:attrName>
                                        </p:attrNameLst>
                                      </p:cBhvr>
                                      <p:to>
                                        <p:strVal val="visible"/>
                                      </p:to>
                                    </p:set>
                                    <p:animEffect transition="in" filter="fade">
                                      <p:cBhvr>
                                        <p:cTn id="26" dur="1000"/>
                                        <p:tgtEl>
                                          <p:spTgt spid="33">
                                            <p:txEl>
                                              <p:pRg st="3" end="3"/>
                                            </p:txEl>
                                          </p:spTgt>
                                        </p:tgtEl>
                                      </p:cBhvr>
                                    </p:animEffect>
                                    <p:anim calcmode="lin" valueType="num">
                                      <p:cBhvr>
                                        <p:cTn id="27"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Text Box 2">
            <a:extLst>
              <a:ext uri="{FF2B5EF4-FFF2-40B4-BE49-F238E27FC236}">
                <a16:creationId xmlns="" xmlns:a16="http://schemas.microsoft.com/office/drawing/2014/main" id="{2C4861D8-448E-4196-A7CA-FE96E74A057C}"/>
              </a:ext>
            </a:extLst>
          </p:cNvPr>
          <p:cNvSpPr txBox="1">
            <a:spLocks noChangeArrowheads="1"/>
          </p:cNvSpPr>
          <p:nvPr/>
        </p:nvSpPr>
        <p:spPr bwMode="auto">
          <a:xfrm>
            <a:off x="1600200" y="381001"/>
            <a:ext cx="906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0" fontAlgn="base" hangingPunct="0">
              <a:spcBef>
                <a:spcPct val="0"/>
              </a:spcBef>
              <a:spcAft>
                <a:spcPct val="0"/>
              </a:spcAft>
              <a:defRPr/>
            </a:pPr>
            <a:r>
              <a:rPr lang="en-US" sz="4800" b="1" dirty="0" err="1">
                <a:solidFill>
                  <a:srgbClr val="006600">
                    <a:lumMod val="75000"/>
                  </a:srgbClr>
                </a:solidFill>
                <a:latin typeface="Showcard Gothic" pitchFamily="82" charset="0"/>
              </a:rPr>
              <a:t>Trò</a:t>
            </a:r>
            <a:r>
              <a:rPr lang="en-US" sz="4800" b="1" dirty="0">
                <a:solidFill>
                  <a:srgbClr val="006600">
                    <a:lumMod val="75000"/>
                  </a:srgbClr>
                </a:solidFill>
                <a:latin typeface="Showcard Gothic" pitchFamily="82" charset="0"/>
              </a:rPr>
              <a:t> </a:t>
            </a:r>
            <a:r>
              <a:rPr lang="en-US" sz="4800" b="1" dirty="0" err="1">
                <a:solidFill>
                  <a:srgbClr val="006600">
                    <a:lumMod val="75000"/>
                  </a:srgbClr>
                </a:solidFill>
                <a:latin typeface="Showcard Gothic" pitchFamily="82" charset="0"/>
              </a:rPr>
              <a:t>chƠi</a:t>
            </a:r>
            <a:r>
              <a:rPr lang="en-US" sz="4800" b="1" dirty="0">
                <a:solidFill>
                  <a:srgbClr val="006600">
                    <a:lumMod val="75000"/>
                  </a:srgbClr>
                </a:solidFill>
                <a:latin typeface="Showcard Gothic" pitchFamily="82" charset="0"/>
              </a:rPr>
              <a:t> </a:t>
            </a:r>
            <a:r>
              <a:rPr lang="en-US" sz="4800" b="1" dirty="0">
                <a:solidFill>
                  <a:srgbClr val="FFFFFF"/>
                </a:solidFill>
                <a:latin typeface="Showcard Gothic" pitchFamily="82" charset="0"/>
              </a:rPr>
              <a:t>HÁI </a:t>
            </a:r>
            <a:r>
              <a:rPr lang="en-US" sz="4800" b="1" dirty="0" err="1">
                <a:solidFill>
                  <a:srgbClr val="FFFFFF"/>
                </a:solidFill>
                <a:latin typeface="Showcard Gothic" pitchFamily="82" charset="0"/>
              </a:rPr>
              <a:t>hoa</a:t>
            </a:r>
            <a:r>
              <a:rPr lang="en-US" sz="4800" b="1" dirty="0">
                <a:solidFill>
                  <a:srgbClr val="FFFFFF"/>
                </a:solidFill>
                <a:latin typeface="Showcard Gothic" pitchFamily="82" charset="0"/>
              </a:rPr>
              <a:t> may MẮN</a:t>
            </a:r>
          </a:p>
        </p:txBody>
      </p:sp>
      <p:sp>
        <p:nvSpPr>
          <p:cNvPr id="234499" name="Text Box 3">
            <a:extLst>
              <a:ext uri="{FF2B5EF4-FFF2-40B4-BE49-F238E27FC236}">
                <a16:creationId xmlns="" xmlns:a16="http://schemas.microsoft.com/office/drawing/2014/main" id="{AB8BFB7E-316A-447E-84A8-9E19EA8360C9}"/>
              </a:ext>
            </a:extLst>
          </p:cNvPr>
          <p:cNvSpPr txBox="1">
            <a:spLocks noChangeArrowheads="1"/>
          </p:cNvSpPr>
          <p:nvPr/>
        </p:nvSpPr>
        <p:spPr bwMode="auto">
          <a:xfrm>
            <a:off x="985652" y="1816101"/>
            <a:ext cx="1021574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0" fontAlgn="base" hangingPunct="0">
              <a:spcBef>
                <a:spcPct val="50000"/>
              </a:spcBef>
              <a:spcAft>
                <a:spcPct val="0"/>
              </a:spcAft>
            </a:pPr>
            <a:r>
              <a:rPr lang="vi-VN" altLang="en-US" sz="3200" dirty="0">
                <a:solidFill>
                  <a:srgbClr val="FFFFFF"/>
                </a:solidFill>
                <a:latin typeface="+mj-lt"/>
                <a:cs typeface="Times New Roman" panose="02020603050405020304" pitchFamily="18" charset="0"/>
              </a:rPr>
              <a:t>- Lớp học được chia làm hai đội. Có </a:t>
            </a:r>
            <a:r>
              <a:rPr lang="en-US" altLang="en-US" sz="3200" dirty="0">
                <a:solidFill>
                  <a:srgbClr val="FFFFFF"/>
                </a:solidFill>
                <a:latin typeface="+mj-lt"/>
                <a:cs typeface="Times New Roman" panose="02020603050405020304" pitchFamily="18" charset="0"/>
              </a:rPr>
              <a:t>10</a:t>
            </a:r>
            <a:r>
              <a:rPr lang="vi-VN" altLang="en-US" sz="3200" dirty="0">
                <a:solidFill>
                  <a:srgbClr val="FFFFFF"/>
                </a:solidFill>
                <a:latin typeface="+mj-lt"/>
                <a:cs typeface="Times New Roman" panose="02020603050405020304" pitchFamily="18" charset="0"/>
              </a:rPr>
              <a:t> bông hoa trong đó có </a:t>
            </a:r>
            <a:r>
              <a:rPr lang="en-US" altLang="en-US" sz="3200" dirty="0">
                <a:solidFill>
                  <a:srgbClr val="FFFFFF"/>
                </a:solidFill>
                <a:latin typeface="+mj-lt"/>
                <a:cs typeface="Times New Roman" panose="02020603050405020304" pitchFamily="18" charset="0"/>
              </a:rPr>
              <a:t>7</a:t>
            </a:r>
            <a:r>
              <a:rPr lang="vi-VN" altLang="en-US" sz="3200" dirty="0">
                <a:solidFill>
                  <a:srgbClr val="FFFFFF"/>
                </a:solidFill>
                <a:latin typeface="+mj-lt"/>
                <a:cs typeface="Times New Roman" panose="02020603050405020304" pitchFamily="18" charset="0"/>
              </a:rPr>
              <a:t> bông chứa câu hỏi, ba bông hoa may mắn. Đội nào chọn được bông hoa may mắn sẽ được cộng mười điểm mà không cần phải trả lời câu hỏi. Chọn được bông hoa chứa câu hỏi phải trả lời câu hỏi đó, trả lời đúng được cộng 10 điểm, sai nhường quyền trả lời cho đội còn lại. Kết thúc trò chơi, đội nào được nhiều điểm hơn đội đó sẽ thắng.</a:t>
            </a:r>
            <a:r>
              <a:rPr lang="en-US" altLang="en-US" sz="3200" dirty="0">
                <a:solidFill>
                  <a:srgbClr val="FFFFFF"/>
                </a:solidFill>
                <a:latin typeface="+mj-lt"/>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34498"/>
                                        </p:tgtEl>
                                        <p:attrNameLst>
                                          <p:attrName>style.visibility</p:attrName>
                                        </p:attrNameLst>
                                      </p:cBhvr>
                                      <p:to>
                                        <p:strVal val="visible"/>
                                      </p:to>
                                    </p:set>
                                    <p:anim calcmode="lin" valueType="num">
                                      <p:cBhvr>
                                        <p:cTn id="7" dur="500" fill="hold"/>
                                        <p:tgtEl>
                                          <p:spTgt spid="23449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4498"/>
                                        </p:tgtEl>
                                        <p:attrNameLst>
                                          <p:attrName>ppt_y</p:attrName>
                                        </p:attrNameLst>
                                      </p:cBhvr>
                                      <p:tavLst>
                                        <p:tav tm="0">
                                          <p:val>
                                            <p:strVal val="#ppt_y"/>
                                          </p:val>
                                        </p:tav>
                                        <p:tav tm="100000">
                                          <p:val>
                                            <p:strVal val="#ppt_y"/>
                                          </p:val>
                                        </p:tav>
                                      </p:tavLst>
                                    </p:anim>
                                    <p:anim calcmode="lin" valueType="num">
                                      <p:cBhvr>
                                        <p:cTn id="9" dur="500" fill="hold"/>
                                        <p:tgtEl>
                                          <p:spTgt spid="23449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449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44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234499"/>
                                        </p:tgtEl>
                                        <p:attrNameLst>
                                          <p:attrName>style.visibility</p:attrName>
                                        </p:attrNameLst>
                                      </p:cBhvr>
                                      <p:to>
                                        <p:strVal val="visible"/>
                                      </p:to>
                                    </p:set>
                                    <p:anim calcmode="discrete" valueType="clr">
                                      <p:cBhvr override="childStyle">
                                        <p:cTn id="16" dur="80"/>
                                        <p:tgtEl>
                                          <p:spTgt spid="234499"/>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34499"/>
                                        </p:tgtEl>
                                        <p:attrNameLst>
                                          <p:attrName>fillcolor</p:attrName>
                                        </p:attrNameLst>
                                      </p:cBhvr>
                                      <p:tavLst>
                                        <p:tav tm="0">
                                          <p:val>
                                            <p:clrVal>
                                              <a:schemeClr val="accent2"/>
                                            </p:clrVal>
                                          </p:val>
                                        </p:tav>
                                        <p:tav tm="50000">
                                          <p:val>
                                            <p:clrVal>
                                              <a:schemeClr val="hlink"/>
                                            </p:clrVal>
                                          </p:val>
                                        </p:tav>
                                      </p:tavLst>
                                    </p:anim>
                                    <p:set>
                                      <p:cBhvr>
                                        <p:cTn id="18" dur="80"/>
                                        <p:tgtEl>
                                          <p:spTgt spid="234499"/>
                                        </p:tgtEl>
                                        <p:attrNameLst>
                                          <p:attrName>fill.type</p:attrName>
                                        </p:attrNameLst>
                                      </p:cBhvr>
                                      <p:to>
                                        <p:strVal val="solid"/>
                                      </p:to>
                                    </p:se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p:bldP spid="23449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Watermark">
  <a:themeElements>
    <a:clrScheme name="Custom 13">
      <a:dk1>
        <a:srgbClr val="006600"/>
      </a:dk1>
      <a:lt1>
        <a:srgbClr val="FFFFFF"/>
      </a:lt1>
      <a:dk2>
        <a:srgbClr val="009900"/>
      </a:dk2>
      <a:lt2>
        <a:srgbClr val="FFFFFF"/>
      </a:lt2>
      <a:accent1>
        <a:srgbClr val="99CC00"/>
      </a:accent1>
      <a:accent2>
        <a:srgbClr val="00CC00"/>
      </a:accent2>
      <a:accent3>
        <a:srgbClr val="A2A2A2"/>
      </a:accent3>
      <a:accent4>
        <a:srgbClr val="C2C2C2"/>
      </a:accent4>
      <a:accent5>
        <a:srgbClr val="D8D8D8"/>
      </a:accent5>
      <a:accent6>
        <a:srgbClr val="00CC00"/>
      </a:accent6>
      <a:hlink>
        <a:srgbClr val="84FF84"/>
      </a:hlink>
      <a:folHlink>
        <a:srgbClr val="E0FF84"/>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96A91-93C8-4C7A-BF68-944591874A6D}">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16c05727-aa75-4e4a-9b5f-8a80a1165891"/>
    <ds:schemaRef ds:uri="http://purl.org/dc/terms/"/>
    <ds:schemaRef ds:uri="http://schemas.microsoft.com/office/infopath/2007/PartnerControl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900</TotalTime>
  <Words>1348</Words>
  <Application>Microsoft Office PowerPoint</Application>
  <PresentationFormat>Custom</PresentationFormat>
  <Paragraphs>251</Paragraphs>
  <Slides>21</Slides>
  <Notes>5</Notes>
  <HiddenSlides>0</HiddenSlides>
  <MMClips>3</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Watermark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DELL</cp:lastModifiedBy>
  <cp:revision>28</cp:revision>
  <dcterms:created xsi:type="dcterms:W3CDTF">2021-06-07T13:44:30Z</dcterms:created>
  <dcterms:modified xsi:type="dcterms:W3CDTF">2023-10-25T13:11:02Z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