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318" r:id="rId5"/>
    <p:sldId id="319" r:id="rId6"/>
    <p:sldId id="296" r:id="rId7"/>
    <p:sldId id="297" r:id="rId8"/>
    <p:sldId id="312" r:id="rId9"/>
    <p:sldId id="317" r:id="rId10"/>
    <p:sldId id="283" r:id="rId11"/>
    <p:sldId id="290" r:id="rId12"/>
    <p:sldId id="291" r:id="rId13"/>
    <p:sldId id="295" r:id="rId14"/>
    <p:sldId id="306" r:id="rId15"/>
    <p:sldId id="316" r:id="rId16"/>
    <p:sldId id="307" r:id="rId17"/>
    <p:sldId id="308" r:id="rId18"/>
    <p:sldId id="309" r:id="rId19"/>
    <p:sldId id="321" r:id="rId20"/>
    <p:sldId id="289" r:id="rId21"/>
    <p:sldId id="3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0000FF"/>
    <a:srgbClr val="0066FF"/>
    <a:srgbClr val="A7FDFF"/>
    <a:srgbClr val="0C0D0E"/>
    <a:srgbClr val="15142A"/>
    <a:srgbClr val="ED7D31"/>
    <a:srgbClr val="3CDFE6"/>
    <a:srgbClr val="FAED3B"/>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4" autoAdjust="0"/>
    <p:restoredTop sz="84954" autoAdjust="0"/>
  </p:normalViewPr>
  <p:slideViewPr>
    <p:cSldViewPr snapToGrid="0">
      <p:cViewPr varScale="1">
        <p:scale>
          <a:sx n="98" d="100"/>
          <a:sy n="98" d="100"/>
        </p:scale>
        <p:origin x="-88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25/10/2023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pPr/>
              <a:t>25/10/2023</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25/10/2023</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 Id="rId11" Type="http://schemas.openxmlformats.org/officeDocument/2006/relationships/image" Target="../media/image21.png"/><Relationship Id="rId10" Type="http://schemas.openxmlformats.org/officeDocument/2006/relationships/hyperlink" Target="https://www.wisc-online.com/assetrepository/viewasset?id=150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llwhitebackground.com/colorful-background-images.html"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www.allwhitebackground.com/colorful-background-images.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3.wmf"/><Relationship Id="rId3" Type="http://schemas.openxmlformats.org/officeDocument/2006/relationships/image" Target="../media/image28.png"/><Relationship Id="rId7" Type="http://schemas.openxmlformats.org/officeDocument/2006/relationships/oleObject" Target="../embeddings/oleObject3.bin"/><Relationship Id="rId12"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0.png"/><Relationship Id="rId11" Type="http://schemas.openxmlformats.org/officeDocument/2006/relationships/oleObject" Target="../embeddings/oleObject5.bin"/><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32.wmf"/><Relationship Id="rId4" Type="http://schemas.openxmlformats.org/officeDocument/2006/relationships/image" Target="../media/image29.jpeg"/><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0.pn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6.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png"/><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L01"/>
          <p:cNvPicPr>
            <a:picLocks noChangeAspect="1" noChangeArrowheads="1"/>
          </p:cNvPicPr>
          <p:nvPr/>
        </p:nvPicPr>
        <p:blipFill>
          <a:blip r:embed="rId2"/>
          <a:srcRect/>
          <a:stretch>
            <a:fillRect/>
          </a:stretch>
        </p:blipFill>
        <p:spPr bwMode="auto">
          <a:xfrm>
            <a:off x="2665708" y="247972"/>
            <a:ext cx="9247321" cy="5532895"/>
          </a:xfrm>
          <a:prstGeom prst="rect">
            <a:avLst/>
          </a:prstGeom>
          <a:solidFill>
            <a:srgbClr val="FF00FF"/>
          </a:solidFill>
          <a:ln w="9525" cap="rnd">
            <a:solidFill>
              <a:srgbClr val="FF00FF"/>
            </a:solidFill>
            <a:prstDash val="sysDot"/>
            <a:miter lim="800000"/>
            <a:headEnd/>
            <a:tailEnd/>
          </a:ln>
        </p:spPr>
      </p:pic>
      <p:sp>
        <p:nvSpPr>
          <p:cNvPr id="8" name="Text Box 4"/>
          <p:cNvSpPr txBox="1">
            <a:spLocks noChangeArrowheads="1"/>
          </p:cNvSpPr>
          <p:nvPr/>
        </p:nvSpPr>
        <p:spPr bwMode="auto">
          <a:xfrm>
            <a:off x="3523281" y="3591652"/>
            <a:ext cx="6172200" cy="1015663"/>
          </a:xfrm>
          <a:prstGeom prst="rect">
            <a:avLst/>
          </a:prstGeom>
          <a:noFill/>
          <a:ln w="9525">
            <a:noFill/>
            <a:miter lim="800000"/>
            <a:headEnd/>
            <a:tailEnd/>
          </a:ln>
        </p:spPr>
        <p:txBody>
          <a:bodyPr>
            <a:spAutoFit/>
          </a:bodyPr>
          <a:lstStyle/>
          <a:p>
            <a:pPr algn="ctr" eaLnBrk="1" hangingPunct="1">
              <a:spcBef>
                <a:spcPct val="50000"/>
              </a:spcBef>
            </a:pPr>
            <a:r>
              <a:rPr lang="en-US" sz="2400" b="1" dirty="0">
                <a:solidFill>
                  <a:srgbClr val="0000FF"/>
                </a:solidFill>
                <a:cs typeface="Arial" charset="0"/>
              </a:rPr>
              <a:t>GIÁO VIÊN: </a:t>
            </a:r>
            <a:r>
              <a:rPr lang="en-US" sz="2400" b="1" smtClean="0">
                <a:solidFill>
                  <a:srgbClr val="0000FF"/>
                </a:solidFill>
                <a:cs typeface="Arial" charset="0"/>
              </a:rPr>
              <a:t>LÊ THỊ HẠT</a:t>
            </a:r>
            <a:endParaRPr lang="en-US" sz="2400" b="1" dirty="0">
              <a:solidFill>
                <a:srgbClr val="0000FF"/>
              </a:solidFill>
              <a:cs typeface="Arial" charset="0"/>
            </a:endParaRPr>
          </a:p>
          <a:p>
            <a:pPr algn="ctr" eaLnBrk="1" hangingPunct="1">
              <a:spcBef>
                <a:spcPct val="50000"/>
              </a:spcBef>
            </a:pPr>
            <a:r>
              <a:rPr lang="en-US" sz="2400" b="1" dirty="0">
                <a:solidFill>
                  <a:srgbClr val="0000FF"/>
                </a:solidFill>
                <a:cs typeface="Arial" charset="0"/>
              </a:rPr>
              <a:t>MÔN TOÁN LỚP 6</a:t>
            </a:r>
          </a:p>
        </p:txBody>
      </p:sp>
      <p:sp>
        <p:nvSpPr>
          <p:cNvPr id="9" name="Flowchart: Alternate Process 8"/>
          <p:cNvSpPr/>
          <p:nvPr/>
        </p:nvSpPr>
        <p:spPr>
          <a:xfrm>
            <a:off x="4076053" y="1518834"/>
            <a:ext cx="6540285" cy="1720311"/>
          </a:xfrm>
          <a:prstGeom prst="flowChartAlternateProcess">
            <a:avLst/>
          </a:prstGeom>
          <a:solidFill>
            <a:srgbClr val="A7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4000" b="1" i="1" dirty="0" smtClean="0">
                <a:solidFill>
                  <a:srgbClr val="FF0000"/>
                </a:solidFill>
                <a:cs typeface="Arial" charset="0"/>
              </a:rPr>
              <a:t>CHÀO MỪNG CÁC THẦY CÔ GIÁO VỀ DỰ GIỜ</a:t>
            </a:r>
            <a:endParaRPr lang="en-US" sz="4000" b="1" i="1" dirty="0">
              <a:solidFill>
                <a:srgbClr val="FF0000"/>
              </a:solidFill>
              <a:cs typeface="Arial" charset="0"/>
            </a:endParaRPr>
          </a:p>
        </p:txBody>
      </p:sp>
      <p:sp>
        <p:nvSpPr>
          <p:cNvPr id="11" name="AutoShape 6"/>
          <p:cNvSpPr>
            <a:spLocks noChangeArrowheads="1"/>
          </p:cNvSpPr>
          <p:nvPr/>
        </p:nvSpPr>
        <p:spPr bwMode="auto">
          <a:xfrm>
            <a:off x="999641" y="1102963"/>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12" name="AutoShape 8"/>
          <p:cNvSpPr>
            <a:spLocks noChangeArrowheads="1"/>
          </p:cNvSpPr>
          <p:nvPr/>
        </p:nvSpPr>
        <p:spPr bwMode="auto">
          <a:xfrm>
            <a:off x="2626962" y="1707397"/>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3709260" y="5738247"/>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4" name="AutoShape 13"/>
          <p:cNvSpPr>
            <a:spLocks noChangeArrowheads="1"/>
          </p:cNvSpPr>
          <p:nvPr/>
        </p:nvSpPr>
        <p:spPr bwMode="auto">
          <a:xfrm>
            <a:off x="665135" y="507182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15" name="AutoShape 16"/>
          <p:cNvSpPr>
            <a:spLocks noChangeArrowheads="1"/>
          </p:cNvSpPr>
          <p:nvPr/>
        </p:nvSpPr>
        <p:spPr bwMode="auto">
          <a:xfrm>
            <a:off x="6615193" y="5334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endParaRPr lang="en-US"/>
          </a:p>
        </p:txBody>
      </p:sp>
      <p:sp>
        <p:nvSpPr>
          <p:cNvPr id="16" name="AutoShape 17"/>
          <p:cNvSpPr>
            <a:spLocks noChangeArrowheads="1"/>
          </p:cNvSpPr>
          <p:nvPr/>
        </p:nvSpPr>
        <p:spPr bwMode="auto">
          <a:xfrm>
            <a:off x="11294390" y="627682"/>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7" name="AutoShape 18"/>
          <p:cNvSpPr>
            <a:spLocks noChangeArrowheads="1"/>
          </p:cNvSpPr>
          <p:nvPr/>
        </p:nvSpPr>
        <p:spPr bwMode="auto">
          <a:xfrm>
            <a:off x="7681993" y="51054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18" name="AutoShape 19"/>
          <p:cNvSpPr>
            <a:spLocks noChangeArrowheads="1"/>
          </p:cNvSpPr>
          <p:nvPr/>
        </p:nvSpPr>
        <p:spPr bwMode="auto">
          <a:xfrm>
            <a:off x="5379203" y="5970722"/>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9" name="AutoShape 20"/>
          <p:cNvSpPr>
            <a:spLocks noChangeArrowheads="1"/>
          </p:cNvSpPr>
          <p:nvPr/>
        </p:nvSpPr>
        <p:spPr bwMode="auto">
          <a:xfrm>
            <a:off x="489488" y="3355383"/>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20" name="AutoShape 27"/>
          <p:cNvSpPr>
            <a:spLocks noChangeArrowheads="1"/>
          </p:cNvSpPr>
          <p:nvPr/>
        </p:nvSpPr>
        <p:spPr bwMode="auto">
          <a:xfrm>
            <a:off x="8751376" y="1090048"/>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21" name="AutoShape 28"/>
          <p:cNvSpPr>
            <a:spLocks noChangeArrowheads="1"/>
          </p:cNvSpPr>
          <p:nvPr/>
        </p:nvSpPr>
        <p:spPr bwMode="auto">
          <a:xfrm>
            <a:off x="2543013" y="5880315"/>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22" name="AutoShape 29"/>
          <p:cNvSpPr>
            <a:spLocks noChangeArrowheads="1"/>
          </p:cNvSpPr>
          <p:nvPr/>
        </p:nvSpPr>
        <p:spPr bwMode="auto">
          <a:xfrm>
            <a:off x="9358393" y="3505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24" name="AutoShape 8"/>
          <p:cNvSpPr>
            <a:spLocks noChangeArrowheads="1"/>
          </p:cNvSpPr>
          <p:nvPr/>
        </p:nvSpPr>
        <p:spPr bwMode="auto">
          <a:xfrm>
            <a:off x="1570494" y="3177153"/>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25" name="AutoShape 6"/>
          <p:cNvSpPr>
            <a:spLocks noChangeArrowheads="1"/>
          </p:cNvSpPr>
          <p:nvPr/>
        </p:nvSpPr>
        <p:spPr bwMode="auto">
          <a:xfrm>
            <a:off x="4561670" y="2382864"/>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endParaRPr lang="en-US"/>
          </a:p>
        </p:txBody>
      </p:sp>
      <p:sp>
        <p:nvSpPr>
          <p:cNvPr id="26" name="AutoShape 8"/>
          <p:cNvSpPr>
            <a:spLocks noChangeArrowheads="1"/>
          </p:cNvSpPr>
          <p:nvPr/>
        </p:nvSpPr>
        <p:spPr bwMode="auto">
          <a:xfrm>
            <a:off x="8573145" y="5855777"/>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27" name="AutoShape 8"/>
          <p:cNvSpPr>
            <a:spLocks noChangeArrowheads="1"/>
          </p:cNvSpPr>
          <p:nvPr/>
        </p:nvSpPr>
        <p:spPr bwMode="auto">
          <a:xfrm>
            <a:off x="11506200" y="5871275"/>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28" name="AutoShape 16"/>
          <p:cNvSpPr>
            <a:spLocks noChangeArrowheads="1"/>
          </p:cNvSpPr>
          <p:nvPr/>
        </p:nvSpPr>
        <p:spPr bwMode="auto">
          <a:xfrm>
            <a:off x="490780" y="6063712"/>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23" presetClass="entr" presetSubtype="528" repeatCount="indefinite"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 calcmode="lin" valueType="num">
                                      <p:cBhvr>
                                        <p:cTn id="12" dur="1000" fill="hold"/>
                                        <p:tgtEl>
                                          <p:spTgt spid="11"/>
                                        </p:tgtEl>
                                        <p:attrNameLst>
                                          <p:attrName>ppt_x</p:attrName>
                                        </p:attrNameLst>
                                      </p:cBhvr>
                                      <p:tavLst>
                                        <p:tav tm="0">
                                          <p:val>
                                            <p:fltVal val="0.5"/>
                                          </p:val>
                                        </p:tav>
                                        <p:tav tm="100000">
                                          <p:val>
                                            <p:strVal val="#ppt_x"/>
                                          </p:val>
                                        </p:tav>
                                      </p:tavLst>
                                    </p:anim>
                                    <p:anim calcmode="lin" valueType="num">
                                      <p:cBhvr>
                                        <p:cTn id="13" dur="1000" fill="hold"/>
                                        <p:tgtEl>
                                          <p:spTgt spid="11"/>
                                        </p:tgtEl>
                                        <p:attrNameLst>
                                          <p:attrName>ppt_y</p:attrName>
                                        </p:attrNameLst>
                                      </p:cBhvr>
                                      <p:tavLst>
                                        <p:tav tm="0">
                                          <p:val>
                                            <p:fltVal val="0.5"/>
                                          </p:val>
                                        </p:tav>
                                        <p:tav tm="100000">
                                          <p:val>
                                            <p:strVal val="#ppt_y"/>
                                          </p:val>
                                        </p:tav>
                                      </p:tavLst>
                                    </p:anim>
                                  </p:childTnLst>
                                </p:cTn>
                              </p:par>
                              <p:par>
                                <p:cTn id="14" presetID="23" presetClass="entr" presetSubtype="528" repeatCount="indefinite"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fltVal val="0"/>
                                          </p:val>
                                        </p:tav>
                                        <p:tav tm="100000">
                                          <p:val>
                                            <p:strVal val="#ppt_w"/>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ppt_x</p:attrName>
                                        </p:attrNameLst>
                                      </p:cBhvr>
                                      <p:tavLst>
                                        <p:tav tm="0">
                                          <p:val>
                                            <p:fltVal val="0.5"/>
                                          </p:val>
                                        </p:tav>
                                        <p:tav tm="100000">
                                          <p:val>
                                            <p:strVal val="#ppt_x"/>
                                          </p:val>
                                        </p:tav>
                                      </p:tavLst>
                                    </p:anim>
                                    <p:anim calcmode="lin" valueType="num">
                                      <p:cBhvr>
                                        <p:cTn id="19" dur="1000" fill="hold"/>
                                        <p:tgtEl>
                                          <p:spTgt spid="12"/>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grpId="0" nodeType="with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ppt_x</p:attrName>
                                        </p:attrNameLst>
                                      </p:cBhvr>
                                      <p:tavLst>
                                        <p:tav tm="0">
                                          <p:val>
                                            <p:fltVal val="0.5"/>
                                          </p:val>
                                        </p:tav>
                                        <p:tav tm="100000">
                                          <p:val>
                                            <p:strVal val="#ppt_x"/>
                                          </p:val>
                                        </p:tav>
                                      </p:tavLst>
                                    </p:anim>
                                    <p:anim calcmode="lin" valueType="num">
                                      <p:cBhvr>
                                        <p:cTn id="25" dur="1000" fill="hold"/>
                                        <p:tgtEl>
                                          <p:spTgt spid="13"/>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ppt_x</p:attrName>
                                        </p:attrNameLst>
                                      </p:cBhvr>
                                      <p:tavLst>
                                        <p:tav tm="0">
                                          <p:val>
                                            <p:fltVal val="0.5"/>
                                          </p:val>
                                        </p:tav>
                                        <p:tav tm="100000">
                                          <p:val>
                                            <p:strVal val="#ppt_x"/>
                                          </p:val>
                                        </p:tav>
                                      </p:tavLst>
                                    </p:anim>
                                    <p:anim calcmode="lin" valueType="num">
                                      <p:cBhvr>
                                        <p:cTn id="31" dur="1000" fill="hold"/>
                                        <p:tgtEl>
                                          <p:spTgt spid="14"/>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fltVal val="0"/>
                                          </p:val>
                                        </p:tav>
                                        <p:tav tm="100000">
                                          <p:val>
                                            <p:strVal val="#ppt_w"/>
                                          </p:val>
                                        </p:tav>
                                      </p:tavLst>
                                    </p:anim>
                                    <p:anim calcmode="lin" valueType="num">
                                      <p:cBhvr>
                                        <p:cTn id="35" dur="1000" fill="hold"/>
                                        <p:tgtEl>
                                          <p:spTgt spid="15"/>
                                        </p:tgtEl>
                                        <p:attrNameLst>
                                          <p:attrName>ppt_h</p:attrName>
                                        </p:attrNameLst>
                                      </p:cBhvr>
                                      <p:tavLst>
                                        <p:tav tm="0">
                                          <p:val>
                                            <p:fltVal val="0"/>
                                          </p:val>
                                        </p:tav>
                                        <p:tav tm="100000">
                                          <p:val>
                                            <p:strVal val="#ppt_h"/>
                                          </p:val>
                                        </p:tav>
                                      </p:tavLst>
                                    </p:anim>
                                    <p:anim calcmode="lin" valueType="num">
                                      <p:cBhvr>
                                        <p:cTn id="36" dur="1000" fill="hold"/>
                                        <p:tgtEl>
                                          <p:spTgt spid="15"/>
                                        </p:tgtEl>
                                        <p:attrNameLst>
                                          <p:attrName>ppt_x</p:attrName>
                                        </p:attrNameLst>
                                      </p:cBhvr>
                                      <p:tavLst>
                                        <p:tav tm="0">
                                          <p:val>
                                            <p:fltVal val="0.5"/>
                                          </p:val>
                                        </p:tav>
                                        <p:tav tm="100000">
                                          <p:val>
                                            <p:strVal val="#ppt_x"/>
                                          </p:val>
                                        </p:tav>
                                      </p:tavLst>
                                    </p:anim>
                                    <p:anim calcmode="lin" valueType="num">
                                      <p:cBhvr>
                                        <p:cTn id="37" dur="1000" fill="hold"/>
                                        <p:tgtEl>
                                          <p:spTgt spid="15"/>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fltVal val="0"/>
                                          </p:val>
                                        </p:tav>
                                        <p:tav tm="100000">
                                          <p:val>
                                            <p:strVal val="#ppt_w"/>
                                          </p:val>
                                        </p:tav>
                                      </p:tavLst>
                                    </p:anim>
                                    <p:anim calcmode="lin" valueType="num">
                                      <p:cBhvr>
                                        <p:cTn id="41" dur="1000" fill="hold"/>
                                        <p:tgtEl>
                                          <p:spTgt spid="16"/>
                                        </p:tgtEl>
                                        <p:attrNameLst>
                                          <p:attrName>ppt_h</p:attrName>
                                        </p:attrNameLst>
                                      </p:cBhvr>
                                      <p:tavLst>
                                        <p:tav tm="0">
                                          <p:val>
                                            <p:fltVal val="0"/>
                                          </p:val>
                                        </p:tav>
                                        <p:tav tm="100000">
                                          <p:val>
                                            <p:strVal val="#ppt_h"/>
                                          </p:val>
                                        </p:tav>
                                      </p:tavLst>
                                    </p:anim>
                                    <p:anim calcmode="lin" valueType="num">
                                      <p:cBhvr>
                                        <p:cTn id="42" dur="1000" fill="hold"/>
                                        <p:tgtEl>
                                          <p:spTgt spid="16"/>
                                        </p:tgtEl>
                                        <p:attrNameLst>
                                          <p:attrName>ppt_x</p:attrName>
                                        </p:attrNameLst>
                                      </p:cBhvr>
                                      <p:tavLst>
                                        <p:tav tm="0">
                                          <p:val>
                                            <p:fltVal val="0.5"/>
                                          </p:val>
                                        </p:tav>
                                        <p:tav tm="100000">
                                          <p:val>
                                            <p:strVal val="#ppt_x"/>
                                          </p:val>
                                        </p:tav>
                                      </p:tavLst>
                                    </p:anim>
                                    <p:anim calcmode="lin" valueType="num">
                                      <p:cBhvr>
                                        <p:cTn id="43" dur="1000" fill="hold"/>
                                        <p:tgtEl>
                                          <p:spTgt spid="16"/>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fltVal val="0"/>
                                          </p:val>
                                        </p:tav>
                                        <p:tav tm="100000">
                                          <p:val>
                                            <p:strVal val="#ppt_w"/>
                                          </p:val>
                                        </p:tav>
                                      </p:tavLst>
                                    </p:anim>
                                    <p:anim calcmode="lin" valueType="num">
                                      <p:cBhvr>
                                        <p:cTn id="47" dur="1000" fill="hold"/>
                                        <p:tgtEl>
                                          <p:spTgt spid="17"/>
                                        </p:tgtEl>
                                        <p:attrNameLst>
                                          <p:attrName>ppt_h</p:attrName>
                                        </p:attrNameLst>
                                      </p:cBhvr>
                                      <p:tavLst>
                                        <p:tav tm="0">
                                          <p:val>
                                            <p:fltVal val="0"/>
                                          </p:val>
                                        </p:tav>
                                        <p:tav tm="100000">
                                          <p:val>
                                            <p:strVal val="#ppt_h"/>
                                          </p:val>
                                        </p:tav>
                                      </p:tavLst>
                                    </p:anim>
                                    <p:anim calcmode="lin" valueType="num">
                                      <p:cBhvr>
                                        <p:cTn id="48" dur="1000" fill="hold"/>
                                        <p:tgtEl>
                                          <p:spTgt spid="17"/>
                                        </p:tgtEl>
                                        <p:attrNameLst>
                                          <p:attrName>ppt_x</p:attrName>
                                        </p:attrNameLst>
                                      </p:cBhvr>
                                      <p:tavLst>
                                        <p:tav tm="0">
                                          <p:val>
                                            <p:fltVal val="0.5"/>
                                          </p:val>
                                        </p:tav>
                                        <p:tav tm="100000">
                                          <p:val>
                                            <p:strVal val="#ppt_x"/>
                                          </p:val>
                                        </p:tav>
                                      </p:tavLst>
                                    </p:anim>
                                    <p:anim calcmode="lin" valueType="num">
                                      <p:cBhvr>
                                        <p:cTn id="49" dur="1000" fill="hold"/>
                                        <p:tgtEl>
                                          <p:spTgt spid="17"/>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ppt_x</p:attrName>
                                        </p:attrNameLst>
                                      </p:cBhvr>
                                      <p:tavLst>
                                        <p:tav tm="0">
                                          <p:val>
                                            <p:fltVal val="0.5"/>
                                          </p:val>
                                        </p:tav>
                                        <p:tav tm="100000">
                                          <p:val>
                                            <p:strVal val="#ppt_x"/>
                                          </p:val>
                                        </p:tav>
                                      </p:tavLst>
                                    </p:anim>
                                    <p:anim calcmode="lin" valueType="num">
                                      <p:cBhvr>
                                        <p:cTn id="55" dur="10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500"/>
                                  </p:stCondLst>
                                  <p:childTnLst>
                                    <p:set>
                                      <p:cBhvr>
                                        <p:cTn id="57" dur="1" fill="hold">
                                          <p:stCondLst>
                                            <p:cond delay="0"/>
                                          </p:stCondLst>
                                        </p:cTn>
                                        <p:tgtEl>
                                          <p:spTgt spid="19"/>
                                        </p:tgtEl>
                                        <p:attrNameLst>
                                          <p:attrName>style.visibility</p:attrName>
                                        </p:attrNameLst>
                                      </p:cBhvr>
                                      <p:to>
                                        <p:strVal val="visible"/>
                                      </p:to>
                                    </p:set>
                                    <p:anim calcmode="lin" valueType="num">
                                      <p:cBhvr>
                                        <p:cTn id="58" dur="1000" fill="hold"/>
                                        <p:tgtEl>
                                          <p:spTgt spid="19"/>
                                        </p:tgtEl>
                                        <p:attrNameLst>
                                          <p:attrName>ppt_w</p:attrName>
                                        </p:attrNameLst>
                                      </p:cBhvr>
                                      <p:tavLst>
                                        <p:tav tm="0">
                                          <p:val>
                                            <p:fltVal val="0"/>
                                          </p:val>
                                        </p:tav>
                                        <p:tav tm="100000">
                                          <p:val>
                                            <p:strVal val="#ppt_w"/>
                                          </p:val>
                                        </p:tav>
                                      </p:tavLst>
                                    </p:anim>
                                    <p:anim calcmode="lin" valueType="num">
                                      <p:cBhvr>
                                        <p:cTn id="59" dur="1000" fill="hold"/>
                                        <p:tgtEl>
                                          <p:spTgt spid="19"/>
                                        </p:tgtEl>
                                        <p:attrNameLst>
                                          <p:attrName>ppt_h</p:attrName>
                                        </p:attrNameLst>
                                      </p:cBhvr>
                                      <p:tavLst>
                                        <p:tav tm="0">
                                          <p:val>
                                            <p:fltVal val="0"/>
                                          </p:val>
                                        </p:tav>
                                        <p:tav tm="100000">
                                          <p:val>
                                            <p:strVal val="#ppt_h"/>
                                          </p:val>
                                        </p:tav>
                                      </p:tavLst>
                                    </p:anim>
                                    <p:anim calcmode="lin" valueType="num">
                                      <p:cBhvr>
                                        <p:cTn id="60" dur="1000" fill="hold"/>
                                        <p:tgtEl>
                                          <p:spTgt spid="19"/>
                                        </p:tgtEl>
                                        <p:attrNameLst>
                                          <p:attrName>ppt_x</p:attrName>
                                        </p:attrNameLst>
                                      </p:cBhvr>
                                      <p:tavLst>
                                        <p:tav tm="0">
                                          <p:val>
                                            <p:fltVal val="0.5"/>
                                          </p:val>
                                        </p:tav>
                                        <p:tav tm="100000">
                                          <p:val>
                                            <p:strVal val="#ppt_x"/>
                                          </p:val>
                                        </p:tav>
                                      </p:tavLst>
                                    </p:anim>
                                    <p:anim calcmode="lin" valueType="num">
                                      <p:cBhvr>
                                        <p:cTn id="61" dur="1000" fill="hold"/>
                                        <p:tgtEl>
                                          <p:spTgt spid="19"/>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1000" fill="hold"/>
                                        <p:tgtEl>
                                          <p:spTgt spid="20"/>
                                        </p:tgtEl>
                                        <p:attrNameLst>
                                          <p:attrName>ppt_w</p:attrName>
                                        </p:attrNameLst>
                                      </p:cBhvr>
                                      <p:tavLst>
                                        <p:tav tm="0">
                                          <p:val>
                                            <p:fltVal val="0"/>
                                          </p:val>
                                        </p:tav>
                                        <p:tav tm="100000">
                                          <p:val>
                                            <p:strVal val="#ppt_w"/>
                                          </p:val>
                                        </p:tav>
                                      </p:tavLst>
                                    </p:anim>
                                    <p:anim calcmode="lin" valueType="num">
                                      <p:cBhvr>
                                        <p:cTn id="65" dur="1000" fill="hold"/>
                                        <p:tgtEl>
                                          <p:spTgt spid="20"/>
                                        </p:tgtEl>
                                        <p:attrNameLst>
                                          <p:attrName>ppt_h</p:attrName>
                                        </p:attrNameLst>
                                      </p:cBhvr>
                                      <p:tavLst>
                                        <p:tav tm="0">
                                          <p:val>
                                            <p:fltVal val="0"/>
                                          </p:val>
                                        </p:tav>
                                        <p:tav tm="100000">
                                          <p:val>
                                            <p:strVal val="#ppt_h"/>
                                          </p:val>
                                        </p:tav>
                                      </p:tavLst>
                                    </p:anim>
                                    <p:anim calcmode="lin" valueType="num">
                                      <p:cBhvr>
                                        <p:cTn id="66" dur="1000" fill="hold"/>
                                        <p:tgtEl>
                                          <p:spTgt spid="20"/>
                                        </p:tgtEl>
                                        <p:attrNameLst>
                                          <p:attrName>ppt_x</p:attrName>
                                        </p:attrNameLst>
                                      </p:cBhvr>
                                      <p:tavLst>
                                        <p:tav tm="0">
                                          <p:val>
                                            <p:fltVal val="0.5"/>
                                          </p:val>
                                        </p:tav>
                                        <p:tav tm="100000">
                                          <p:val>
                                            <p:strVal val="#ppt_x"/>
                                          </p:val>
                                        </p:tav>
                                      </p:tavLst>
                                    </p:anim>
                                    <p:anim calcmode="lin" valueType="num">
                                      <p:cBhvr>
                                        <p:cTn id="67" dur="1000" fill="hold"/>
                                        <p:tgtEl>
                                          <p:spTgt spid="20"/>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1000" fill="hold"/>
                                        <p:tgtEl>
                                          <p:spTgt spid="21"/>
                                        </p:tgtEl>
                                        <p:attrNameLst>
                                          <p:attrName>ppt_w</p:attrName>
                                        </p:attrNameLst>
                                      </p:cBhvr>
                                      <p:tavLst>
                                        <p:tav tm="0">
                                          <p:val>
                                            <p:fltVal val="0"/>
                                          </p:val>
                                        </p:tav>
                                        <p:tav tm="100000">
                                          <p:val>
                                            <p:strVal val="#ppt_w"/>
                                          </p:val>
                                        </p:tav>
                                      </p:tavLst>
                                    </p:anim>
                                    <p:anim calcmode="lin" valueType="num">
                                      <p:cBhvr>
                                        <p:cTn id="71" dur="1000" fill="hold"/>
                                        <p:tgtEl>
                                          <p:spTgt spid="21"/>
                                        </p:tgtEl>
                                        <p:attrNameLst>
                                          <p:attrName>ppt_h</p:attrName>
                                        </p:attrNameLst>
                                      </p:cBhvr>
                                      <p:tavLst>
                                        <p:tav tm="0">
                                          <p:val>
                                            <p:fltVal val="0"/>
                                          </p:val>
                                        </p:tav>
                                        <p:tav tm="100000">
                                          <p:val>
                                            <p:strVal val="#ppt_h"/>
                                          </p:val>
                                        </p:tav>
                                      </p:tavLst>
                                    </p:anim>
                                    <p:anim calcmode="lin" valueType="num">
                                      <p:cBhvr>
                                        <p:cTn id="72" dur="1000" fill="hold"/>
                                        <p:tgtEl>
                                          <p:spTgt spid="21"/>
                                        </p:tgtEl>
                                        <p:attrNameLst>
                                          <p:attrName>ppt_x</p:attrName>
                                        </p:attrNameLst>
                                      </p:cBhvr>
                                      <p:tavLst>
                                        <p:tav tm="0">
                                          <p:val>
                                            <p:fltVal val="0.5"/>
                                          </p:val>
                                        </p:tav>
                                        <p:tav tm="100000">
                                          <p:val>
                                            <p:strVal val="#ppt_x"/>
                                          </p:val>
                                        </p:tav>
                                      </p:tavLst>
                                    </p:anim>
                                    <p:anim calcmode="lin" valueType="num">
                                      <p:cBhvr>
                                        <p:cTn id="73" dur="1000" fill="hold"/>
                                        <p:tgtEl>
                                          <p:spTgt spid="21"/>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1000" fill="hold"/>
                                        <p:tgtEl>
                                          <p:spTgt spid="22"/>
                                        </p:tgtEl>
                                        <p:attrNameLst>
                                          <p:attrName>ppt_w</p:attrName>
                                        </p:attrNameLst>
                                      </p:cBhvr>
                                      <p:tavLst>
                                        <p:tav tm="0">
                                          <p:val>
                                            <p:fltVal val="0"/>
                                          </p:val>
                                        </p:tav>
                                        <p:tav tm="100000">
                                          <p:val>
                                            <p:strVal val="#ppt_w"/>
                                          </p:val>
                                        </p:tav>
                                      </p:tavLst>
                                    </p:anim>
                                    <p:anim calcmode="lin" valueType="num">
                                      <p:cBhvr>
                                        <p:cTn id="77" dur="1000" fill="hold"/>
                                        <p:tgtEl>
                                          <p:spTgt spid="22"/>
                                        </p:tgtEl>
                                        <p:attrNameLst>
                                          <p:attrName>ppt_h</p:attrName>
                                        </p:attrNameLst>
                                      </p:cBhvr>
                                      <p:tavLst>
                                        <p:tav tm="0">
                                          <p:val>
                                            <p:fltVal val="0"/>
                                          </p:val>
                                        </p:tav>
                                        <p:tav tm="100000">
                                          <p:val>
                                            <p:strVal val="#ppt_h"/>
                                          </p:val>
                                        </p:tav>
                                      </p:tavLst>
                                    </p:anim>
                                    <p:anim calcmode="lin" valueType="num">
                                      <p:cBhvr>
                                        <p:cTn id="78" dur="1000" fill="hold"/>
                                        <p:tgtEl>
                                          <p:spTgt spid="22"/>
                                        </p:tgtEl>
                                        <p:attrNameLst>
                                          <p:attrName>ppt_x</p:attrName>
                                        </p:attrNameLst>
                                      </p:cBhvr>
                                      <p:tavLst>
                                        <p:tav tm="0">
                                          <p:val>
                                            <p:fltVal val="0.5"/>
                                          </p:val>
                                        </p:tav>
                                        <p:tav tm="100000">
                                          <p:val>
                                            <p:strVal val="#ppt_x"/>
                                          </p:val>
                                        </p:tav>
                                      </p:tavLst>
                                    </p:anim>
                                    <p:anim calcmode="lin" valueType="num">
                                      <p:cBhvr>
                                        <p:cTn id="79" dur="1000" fill="hold"/>
                                        <p:tgtEl>
                                          <p:spTgt spid="22"/>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1000" fill="hold"/>
                                        <p:tgtEl>
                                          <p:spTgt spid="24"/>
                                        </p:tgtEl>
                                        <p:attrNameLst>
                                          <p:attrName>ppt_w</p:attrName>
                                        </p:attrNameLst>
                                      </p:cBhvr>
                                      <p:tavLst>
                                        <p:tav tm="0">
                                          <p:val>
                                            <p:fltVal val="0"/>
                                          </p:val>
                                        </p:tav>
                                        <p:tav tm="100000">
                                          <p:val>
                                            <p:strVal val="#ppt_w"/>
                                          </p:val>
                                        </p:tav>
                                      </p:tavLst>
                                    </p:anim>
                                    <p:anim calcmode="lin" valueType="num">
                                      <p:cBhvr>
                                        <p:cTn id="83" dur="1000" fill="hold"/>
                                        <p:tgtEl>
                                          <p:spTgt spid="24"/>
                                        </p:tgtEl>
                                        <p:attrNameLst>
                                          <p:attrName>ppt_h</p:attrName>
                                        </p:attrNameLst>
                                      </p:cBhvr>
                                      <p:tavLst>
                                        <p:tav tm="0">
                                          <p:val>
                                            <p:fltVal val="0"/>
                                          </p:val>
                                        </p:tav>
                                        <p:tav tm="100000">
                                          <p:val>
                                            <p:strVal val="#ppt_h"/>
                                          </p:val>
                                        </p:tav>
                                      </p:tavLst>
                                    </p:anim>
                                    <p:anim calcmode="lin" valueType="num">
                                      <p:cBhvr>
                                        <p:cTn id="84" dur="1000" fill="hold"/>
                                        <p:tgtEl>
                                          <p:spTgt spid="24"/>
                                        </p:tgtEl>
                                        <p:attrNameLst>
                                          <p:attrName>ppt_x</p:attrName>
                                        </p:attrNameLst>
                                      </p:cBhvr>
                                      <p:tavLst>
                                        <p:tav tm="0">
                                          <p:val>
                                            <p:fltVal val="0.5"/>
                                          </p:val>
                                        </p:tav>
                                        <p:tav tm="100000">
                                          <p:val>
                                            <p:strVal val="#ppt_x"/>
                                          </p:val>
                                        </p:tav>
                                      </p:tavLst>
                                    </p:anim>
                                    <p:anim calcmode="lin" valueType="num">
                                      <p:cBhvr>
                                        <p:cTn id="85" dur="1000" fill="hold"/>
                                        <p:tgtEl>
                                          <p:spTgt spid="24"/>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grpId="0" nodeType="withEffect">
                                  <p:stCondLst>
                                    <p:cond delay="500"/>
                                  </p:stCondLst>
                                  <p:childTnLst>
                                    <p:set>
                                      <p:cBhvr>
                                        <p:cTn id="87" dur="1" fill="hold">
                                          <p:stCondLst>
                                            <p:cond delay="0"/>
                                          </p:stCondLst>
                                        </p:cTn>
                                        <p:tgtEl>
                                          <p:spTgt spid="25"/>
                                        </p:tgtEl>
                                        <p:attrNameLst>
                                          <p:attrName>style.visibility</p:attrName>
                                        </p:attrNameLst>
                                      </p:cBhvr>
                                      <p:to>
                                        <p:strVal val="visible"/>
                                      </p:to>
                                    </p:set>
                                    <p:anim calcmode="lin" valueType="num">
                                      <p:cBhvr>
                                        <p:cTn id="88" dur="1000" fill="hold"/>
                                        <p:tgtEl>
                                          <p:spTgt spid="25"/>
                                        </p:tgtEl>
                                        <p:attrNameLst>
                                          <p:attrName>ppt_w</p:attrName>
                                        </p:attrNameLst>
                                      </p:cBhvr>
                                      <p:tavLst>
                                        <p:tav tm="0">
                                          <p:val>
                                            <p:fltVal val="0"/>
                                          </p:val>
                                        </p:tav>
                                        <p:tav tm="100000">
                                          <p:val>
                                            <p:strVal val="#ppt_w"/>
                                          </p:val>
                                        </p:tav>
                                      </p:tavLst>
                                    </p:anim>
                                    <p:anim calcmode="lin" valueType="num">
                                      <p:cBhvr>
                                        <p:cTn id="89" dur="1000" fill="hold"/>
                                        <p:tgtEl>
                                          <p:spTgt spid="25"/>
                                        </p:tgtEl>
                                        <p:attrNameLst>
                                          <p:attrName>ppt_h</p:attrName>
                                        </p:attrNameLst>
                                      </p:cBhvr>
                                      <p:tavLst>
                                        <p:tav tm="0">
                                          <p:val>
                                            <p:fltVal val="0"/>
                                          </p:val>
                                        </p:tav>
                                        <p:tav tm="100000">
                                          <p:val>
                                            <p:strVal val="#ppt_h"/>
                                          </p:val>
                                        </p:tav>
                                      </p:tavLst>
                                    </p:anim>
                                    <p:anim calcmode="lin" valueType="num">
                                      <p:cBhvr>
                                        <p:cTn id="90" dur="1000" fill="hold"/>
                                        <p:tgtEl>
                                          <p:spTgt spid="25"/>
                                        </p:tgtEl>
                                        <p:attrNameLst>
                                          <p:attrName>ppt_x</p:attrName>
                                        </p:attrNameLst>
                                      </p:cBhvr>
                                      <p:tavLst>
                                        <p:tav tm="0">
                                          <p:val>
                                            <p:fltVal val="0.5"/>
                                          </p:val>
                                        </p:tav>
                                        <p:tav tm="100000">
                                          <p:val>
                                            <p:strVal val="#ppt_x"/>
                                          </p:val>
                                        </p:tav>
                                      </p:tavLst>
                                    </p:anim>
                                    <p:anim calcmode="lin" valueType="num">
                                      <p:cBhvr>
                                        <p:cTn id="91" dur="1000" fill="hold"/>
                                        <p:tgtEl>
                                          <p:spTgt spid="25"/>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1000" fill="hold"/>
                                        <p:tgtEl>
                                          <p:spTgt spid="26"/>
                                        </p:tgtEl>
                                        <p:attrNameLst>
                                          <p:attrName>ppt_w</p:attrName>
                                        </p:attrNameLst>
                                      </p:cBhvr>
                                      <p:tavLst>
                                        <p:tav tm="0">
                                          <p:val>
                                            <p:fltVal val="0"/>
                                          </p:val>
                                        </p:tav>
                                        <p:tav tm="100000">
                                          <p:val>
                                            <p:strVal val="#ppt_w"/>
                                          </p:val>
                                        </p:tav>
                                      </p:tavLst>
                                    </p:anim>
                                    <p:anim calcmode="lin" valueType="num">
                                      <p:cBhvr>
                                        <p:cTn id="95" dur="1000" fill="hold"/>
                                        <p:tgtEl>
                                          <p:spTgt spid="26"/>
                                        </p:tgtEl>
                                        <p:attrNameLst>
                                          <p:attrName>ppt_h</p:attrName>
                                        </p:attrNameLst>
                                      </p:cBhvr>
                                      <p:tavLst>
                                        <p:tav tm="0">
                                          <p:val>
                                            <p:fltVal val="0"/>
                                          </p:val>
                                        </p:tav>
                                        <p:tav tm="100000">
                                          <p:val>
                                            <p:strVal val="#ppt_h"/>
                                          </p:val>
                                        </p:tav>
                                      </p:tavLst>
                                    </p:anim>
                                    <p:anim calcmode="lin" valueType="num">
                                      <p:cBhvr>
                                        <p:cTn id="96" dur="1000" fill="hold"/>
                                        <p:tgtEl>
                                          <p:spTgt spid="26"/>
                                        </p:tgtEl>
                                        <p:attrNameLst>
                                          <p:attrName>ppt_x</p:attrName>
                                        </p:attrNameLst>
                                      </p:cBhvr>
                                      <p:tavLst>
                                        <p:tav tm="0">
                                          <p:val>
                                            <p:fltVal val="0.5"/>
                                          </p:val>
                                        </p:tav>
                                        <p:tav tm="100000">
                                          <p:val>
                                            <p:strVal val="#ppt_x"/>
                                          </p:val>
                                        </p:tav>
                                      </p:tavLst>
                                    </p:anim>
                                    <p:anim calcmode="lin" valueType="num">
                                      <p:cBhvr>
                                        <p:cTn id="97" dur="1000" fill="hold"/>
                                        <p:tgtEl>
                                          <p:spTgt spid="26"/>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1000" fill="hold"/>
                                        <p:tgtEl>
                                          <p:spTgt spid="27"/>
                                        </p:tgtEl>
                                        <p:attrNameLst>
                                          <p:attrName>ppt_w</p:attrName>
                                        </p:attrNameLst>
                                      </p:cBhvr>
                                      <p:tavLst>
                                        <p:tav tm="0">
                                          <p:val>
                                            <p:fltVal val="0"/>
                                          </p:val>
                                        </p:tav>
                                        <p:tav tm="100000">
                                          <p:val>
                                            <p:strVal val="#ppt_w"/>
                                          </p:val>
                                        </p:tav>
                                      </p:tavLst>
                                    </p:anim>
                                    <p:anim calcmode="lin" valueType="num">
                                      <p:cBhvr>
                                        <p:cTn id="101" dur="1000" fill="hold"/>
                                        <p:tgtEl>
                                          <p:spTgt spid="27"/>
                                        </p:tgtEl>
                                        <p:attrNameLst>
                                          <p:attrName>ppt_h</p:attrName>
                                        </p:attrNameLst>
                                      </p:cBhvr>
                                      <p:tavLst>
                                        <p:tav tm="0">
                                          <p:val>
                                            <p:fltVal val="0"/>
                                          </p:val>
                                        </p:tav>
                                        <p:tav tm="100000">
                                          <p:val>
                                            <p:strVal val="#ppt_h"/>
                                          </p:val>
                                        </p:tav>
                                      </p:tavLst>
                                    </p:anim>
                                    <p:anim calcmode="lin" valueType="num">
                                      <p:cBhvr>
                                        <p:cTn id="102" dur="1000" fill="hold"/>
                                        <p:tgtEl>
                                          <p:spTgt spid="27"/>
                                        </p:tgtEl>
                                        <p:attrNameLst>
                                          <p:attrName>ppt_x</p:attrName>
                                        </p:attrNameLst>
                                      </p:cBhvr>
                                      <p:tavLst>
                                        <p:tav tm="0">
                                          <p:val>
                                            <p:fltVal val="0.5"/>
                                          </p:val>
                                        </p:tav>
                                        <p:tav tm="100000">
                                          <p:val>
                                            <p:strVal val="#ppt_x"/>
                                          </p:val>
                                        </p:tav>
                                      </p:tavLst>
                                    </p:anim>
                                    <p:anim calcmode="lin" valueType="num">
                                      <p:cBhvr>
                                        <p:cTn id="103" dur="1000" fill="hold"/>
                                        <p:tgtEl>
                                          <p:spTgt spid="27"/>
                                        </p:tgtEl>
                                        <p:attrNameLst>
                                          <p:attrName>ppt_y</p:attrName>
                                        </p:attrNameLst>
                                      </p:cBhvr>
                                      <p:tavLst>
                                        <p:tav tm="0">
                                          <p:val>
                                            <p:fltVal val="0.5"/>
                                          </p:val>
                                        </p:tav>
                                        <p:tav tm="100000">
                                          <p:val>
                                            <p:strVal val="#ppt_y"/>
                                          </p:val>
                                        </p:tav>
                                      </p:tavLst>
                                    </p:anim>
                                  </p:childTnLst>
                                </p:cTn>
                              </p:par>
                              <p:par>
                                <p:cTn id="104" presetID="23" presetClass="entr" presetSubtype="528" repeatCount="indefinite" fill="hold" grpId="0" nodeType="withEffect">
                                  <p:stCondLst>
                                    <p:cond delay="150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1000" fill="hold"/>
                                        <p:tgtEl>
                                          <p:spTgt spid="28"/>
                                        </p:tgtEl>
                                        <p:attrNameLst>
                                          <p:attrName>ppt_w</p:attrName>
                                        </p:attrNameLst>
                                      </p:cBhvr>
                                      <p:tavLst>
                                        <p:tav tm="0">
                                          <p:val>
                                            <p:fltVal val="0"/>
                                          </p:val>
                                        </p:tav>
                                        <p:tav tm="100000">
                                          <p:val>
                                            <p:strVal val="#ppt_w"/>
                                          </p:val>
                                        </p:tav>
                                      </p:tavLst>
                                    </p:anim>
                                    <p:anim calcmode="lin" valueType="num">
                                      <p:cBhvr>
                                        <p:cTn id="107" dur="1000" fill="hold"/>
                                        <p:tgtEl>
                                          <p:spTgt spid="28"/>
                                        </p:tgtEl>
                                        <p:attrNameLst>
                                          <p:attrName>ppt_h</p:attrName>
                                        </p:attrNameLst>
                                      </p:cBhvr>
                                      <p:tavLst>
                                        <p:tav tm="0">
                                          <p:val>
                                            <p:fltVal val="0"/>
                                          </p:val>
                                        </p:tav>
                                        <p:tav tm="100000">
                                          <p:val>
                                            <p:strVal val="#ppt_h"/>
                                          </p:val>
                                        </p:tav>
                                      </p:tavLst>
                                    </p:anim>
                                    <p:anim calcmode="lin" valueType="num">
                                      <p:cBhvr>
                                        <p:cTn id="108" dur="1000" fill="hold"/>
                                        <p:tgtEl>
                                          <p:spTgt spid="28"/>
                                        </p:tgtEl>
                                        <p:attrNameLst>
                                          <p:attrName>ppt_x</p:attrName>
                                        </p:attrNameLst>
                                      </p:cBhvr>
                                      <p:tavLst>
                                        <p:tav tm="0">
                                          <p:val>
                                            <p:fltVal val="0.5"/>
                                          </p:val>
                                        </p:tav>
                                        <p:tav tm="100000">
                                          <p:val>
                                            <p:strVal val="#ppt_x"/>
                                          </p:val>
                                        </p:tav>
                                      </p:tavLst>
                                    </p:anim>
                                    <p:anim calcmode="lin" valueType="num">
                                      <p:cBhvr>
                                        <p:cTn id="109" dur="10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6" name="TextBox 15"/>
          <p:cNvSpPr txBox="1"/>
          <p:nvPr/>
        </p:nvSpPr>
        <p:spPr>
          <a:xfrm>
            <a:off x="0" y="371963"/>
            <a:ext cx="10057583" cy="1384995"/>
          </a:xfrm>
          <a:prstGeom prst="rect">
            <a:avLst/>
          </a:prstGeom>
          <a:noFill/>
        </p:spPr>
        <p:txBody>
          <a:bodyPr wrap="square" rtlCol="0">
            <a:spAutoFit/>
          </a:bodyPr>
          <a:lstStyle/>
          <a:p>
            <a:r>
              <a:rPr lang="en-US" sz="2800" b="1" u="sng" dirty="0" err="1">
                <a:latin typeface="Arial" pitchFamily="34" charset="0"/>
                <a:cs typeface="Arial" pitchFamily="34" charset="0"/>
              </a:rPr>
              <a:t>Luyện</a:t>
            </a:r>
            <a:r>
              <a:rPr lang="en-US" sz="2800" b="1" u="sng" dirty="0">
                <a:latin typeface="Arial" pitchFamily="34" charset="0"/>
                <a:cs typeface="Arial" pitchFamily="34" charset="0"/>
              </a:rPr>
              <a:t> </a:t>
            </a:r>
            <a:r>
              <a:rPr lang="en-US" sz="2800" b="1" u="sng" dirty="0" err="1">
                <a:latin typeface="Arial" pitchFamily="34" charset="0"/>
                <a:cs typeface="Arial" pitchFamily="34" charset="0"/>
              </a:rPr>
              <a:t>tập</a:t>
            </a:r>
            <a:r>
              <a:rPr lang="en-US" sz="2800" b="1" u="sng" dirty="0">
                <a:latin typeface="Arial" pitchFamily="34" charset="0"/>
                <a:cs typeface="Arial" pitchFamily="34" charset="0"/>
              </a:rPr>
              <a:t> 1</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11; 29; 35; 2022.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đó</a:t>
            </a:r>
            <a:endParaRPr lang="en-US" sz="2800" dirty="0">
              <a:latin typeface="Arial" pitchFamily="34" charset="0"/>
              <a:cs typeface="Arial" pitchFamily="34" charset="0"/>
            </a:endParaRPr>
          </a:p>
          <a:p>
            <a:r>
              <a:rPr lang="en-US" sz="2800" dirty="0">
                <a:latin typeface="Arial" pitchFamily="34" charset="0"/>
                <a:cs typeface="Arial" pitchFamily="34" charset="0"/>
              </a:rPr>
              <a:t>a/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nguyên</a:t>
            </a:r>
            <a:r>
              <a:rPr lang="en-US" sz="2800" dirty="0">
                <a:latin typeface="Arial" pitchFamily="34" charset="0"/>
                <a:cs typeface="Arial" pitchFamily="34" charset="0"/>
              </a:rPr>
              <a:t> </a:t>
            </a:r>
            <a:r>
              <a:rPr lang="en-US" sz="2800" dirty="0" err="1">
                <a:latin typeface="Arial" pitchFamily="34" charset="0"/>
                <a:cs typeface="Arial" pitchFamily="34" charset="0"/>
              </a:rPr>
              <a:t>tố</a:t>
            </a:r>
            <a:r>
              <a:rPr lang="en-US" sz="2800" dirty="0">
                <a:latin typeface="Arial" pitchFamily="34" charset="0"/>
                <a:cs typeface="Arial" pitchFamily="34" charset="0"/>
              </a:rPr>
              <a:t>? </a:t>
            </a:r>
            <a:r>
              <a:rPr lang="en-US" sz="2800" dirty="0" err="1">
                <a:latin typeface="Arial" pitchFamily="34" charset="0"/>
                <a:cs typeface="Arial" pitchFamily="34" charset="0"/>
              </a:rPr>
              <a:t>Vì</a:t>
            </a:r>
            <a:r>
              <a:rPr lang="en-US" sz="2800" dirty="0">
                <a:latin typeface="Arial" pitchFamily="34" charset="0"/>
                <a:cs typeface="Arial" pitchFamily="34" charset="0"/>
              </a:rPr>
              <a:t> </a:t>
            </a:r>
            <a:r>
              <a:rPr lang="en-US" sz="2800" dirty="0" err="1">
                <a:latin typeface="Arial" pitchFamily="34" charset="0"/>
                <a:cs typeface="Arial" pitchFamily="34" charset="0"/>
              </a:rPr>
              <a:t>sao</a:t>
            </a:r>
            <a:r>
              <a:rPr lang="en-US" sz="2800" dirty="0">
                <a:latin typeface="Arial" pitchFamily="34" charset="0"/>
                <a:cs typeface="Arial" pitchFamily="34" charset="0"/>
              </a:rPr>
              <a:t>?</a:t>
            </a:r>
          </a:p>
          <a:p>
            <a:r>
              <a:rPr lang="en-US" sz="2800" dirty="0">
                <a:latin typeface="Arial" pitchFamily="34" charset="0"/>
                <a:cs typeface="Arial" pitchFamily="34" charset="0"/>
              </a:rPr>
              <a:t>b/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Vì</a:t>
            </a:r>
            <a:r>
              <a:rPr lang="en-US" sz="2800" dirty="0">
                <a:latin typeface="Arial" pitchFamily="34" charset="0"/>
                <a:cs typeface="Arial" pitchFamily="34" charset="0"/>
              </a:rPr>
              <a:t> </a:t>
            </a:r>
            <a:r>
              <a:rPr lang="en-US" sz="2800" dirty="0" err="1">
                <a:latin typeface="Arial" pitchFamily="34" charset="0"/>
                <a:cs typeface="Arial" pitchFamily="34" charset="0"/>
              </a:rPr>
              <a:t>sao</a:t>
            </a:r>
            <a:r>
              <a:rPr lang="en-US" sz="2800" dirty="0">
                <a:latin typeface="Arial" pitchFamily="34" charset="0"/>
                <a:cs typeface="Arial" pitchFamily="34" charset="0"/>
              </a:rPr>
              <a:t>?</a:t>
            </a:r>
          </a:p>
        </p:txBody>
      </p:sp>
      <p:sp>
        <p:nvSpPr>
          <p:cNvPr id="18" name="TextBox 17"/>
          <p:cNvSpPr txBox="1"/>
          <p:nvPr/>
        </p:nvSpPr>
        <p:spPr>
          <a:xfrm>
            <a:off x="325465" y="1943271"/>
            <a:ext cx="1053885" cy="523220"/>
          </a:xfrm>
          <a:prstGeom prst="rect">
            <a:avLst/>
          </a:prstGeom>
          <a:noFill/>
        </p:spPr>
        <p:txBody>
          <a:bodyPr wrap="square" rtlCol="0">
            <a:spAutoFit/>
          </a:bodyPr>
          <a:lstStyle/>
          <a:p>
            <a:r>
              <a:rPr lang="en-US" sz="2800" b="1" u="sng" dirty="0" err="1">
                <a:latin typeface="Arial" pitchFamily="34" charset="0"/>
                <a:cs typeface="Arial" pitchFamily="34" charset="0"/>
              </a:rPr>
              <a:t>Giải</a:t>
            </a:r>
            <a:endParaRPr lang="en-US" sz="2800" b="1" u="sng" dirty="0">
              <a:latin typeface="Arial" pitchFamily="34" charset="0"/>
              <a:cs typeface="Arial" pitchFamily="34" charset="0"/>
            </a:endParaRPr>
          </a:p>
        </p:txBody>
      </p:sp>
      <p:sp>
        <p:nvSpPr>
          <p:cNvPr id="33" name="TextBox 1"/>
          <p:cNvSpPr txBox="1">
            <a:spLocks noChangeArrowheads="1"/>
          </p:cNvSpPr>
          <p:nvPr/>
        </p:nvSpPr>
        <p:spPr bwMode="auto">
          <a:xfrm>
            <a:off x="5973030" y="1569576"/>
            <a:ext cx="393038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eaLnBrk="1" fontAlgn="base" hangingPunct="1">
              <a:spcBef>
                <a:spcPct val="0"/>
              </a:spcBef>
              <a:spcAft>
                <a:spcPct val="0"/>
              </a:spcAft>
            </a:pP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Số</a:t>
            </a:r>
            <a:r>
              <a:rPr lang="en-US" sz="2800" dirty="0">
                <a:solidFill>
                  <a:srgbClr val="ED7D31"/>
                </a:solidFill>
                <a:latin typeface="Arial" panose="020B0604020202020204" pitchFamily="34" charset="0"/>
                <a:cs typeface="Arial" panose="020B0604020202020204" pitchFamily="34" charset="0"/>
              </a:rPr>
              <a:t> 11, 29 </a:t>
            </a:r>
            <a:r>
              <a:rPr lang="en-US" sz="2800" dirty="0" err="1">
                <a:solidFill>
                  <a:srgbClr val="ED7D31"/>
                </a:solidFill>
                <a:latin typeface="Arial" panose="020B0604020202020204" pitchFamily="34" charset="0"/>
                <a:cs typeface="Arial" panose="020B0604020202020204" pitchFamily="34" charset="0"/>
              </a:rPr>
              <a:t>là</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số</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nguyên</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tố</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vì</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nó</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lớn</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hơn</a:t>
            </a:r>
            <a:r>
              <a:rPr lang="en-US" sz="2800" dirty="0">
                <a:solidFill>
                  <a:srgbClr val="ED7D31"/>
                </a:solidFill>
                <a:latin typeface="Arial" panose="020B0604020202020204" pitchFamily="34" charset="0"/>
                <a:cs typeface="Arial" panose="020B0604020202020204" pitchFamily="34" charset="0"/>
              </a:rPr>
              <a:t> 1, </a:t>
            </a:r>
            <a:r>
              <a:rPr lang="en-US" sz="2800" dirty="0" err="1">
                <a:solidFill>
                  <a:srgbClr val="ED7D31"/>
                </a:solidFill>
                <a:latin typeface="Arial" panose="020B0604020202020204" pitchFamily="34" charset="0"/>
                <a:cs typeface="Arial" panose="020B0604020202020204" pitchFamily="34" charset="0"/>
              </a:rPr>
              <a:t>chỉ</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có</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hai</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ước</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là</a:t>
            </a:r>
            <a:r>
              <a:rPr lang="en-US" sz="2800" dirty="0">
                <a:solidFill>
                  <a:srgbClr val="ED7D31"/>
                </a:solidFill>
                <a:latin typeface="Arial" panose="020B0604020202020204" pitchFamily="34" charset="0"/>
                <a:cs typeface="Arial" panose="020B0604020202020204" pitchFamily="34" charset="0"/>
              </a:rPr>
              <a:t> 1 </a:t>
            </a:r>
            <a:r>
              <a:rPr lang="en-US" sz="2800" dirty="0" err="1">
                <a:solidFill>
                  <a:srgbClr val="ED7D31"/>
                </a:solidFill>
                <a:latin typeface="Arial" panose="020B0604020202020204" pitchFamily="34" charset="0"/>
                <a:cs typeface="Arial" panose="020B0604020202020204" pitchFamily="34" charset="0"/>
              </a:rPr>
              <a:t>và</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chính</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nó</a:t>
            </a:r>
            <a:r>
              <a:rPr lang="en-US" sz="2800" dirty="0">
                <a:solidFill>
                  <a:srgbClr val="ED7D31"/>
                </a:solidFill>
                <a:latin typeface="Arial" panose="020B0604020202020204" pitchFamily="34" charset="0"/>
                <a:cs typeface="Arial" panose="020B0604020202020204" pitchFamily="34" charset="0"/>
              </a:rPr>
              <a:t>.</a:t>
            </a:r>
            <a:endParaRPr lang="en-GB" sz="2800" dirty="0">
              <a:solidFill>
                <a:srgbClr val="ED7D31"/>
              </a:solidFill>
              <a:latin typeface="Arial" panose="020B0604020202020204" pitchFamily="34" charset="0"/>
              <a:cs typeface="Arial" panose="020B0604020202020204" pitchFamily="34" charset="0"/>
            </a:endParaRPr>
          </a:p>
        </p:txBody>
      </p:sp>
      <p:sp>
        <p:nvSpPr>
          <p:cNvPr id="34" name="TextBox 8"/>
          <p:cNvSpPr txBox="1">
            <a:spLocks noChangeArrowheads="1"/>
          </p:cNvSpPr>
          <p:nvPr/>
        </p:nvSpPr>
        <p:spPr bwMode="auto">
          <a:xfrm>
            <a:off x="6566480" y="1871454"/>
            <a:ext cx="333693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eaLnBrk="1" fontAlgn="base" hangingPunct="1">
              <a:spcBef>
                <a:spcPct val="0"/>
              </a:spcBef>
              <a:spcAft>
                <a:spcPct val="0"/>
              </a:spcAft>
            </a:pPr>
            <a:r>
              <a:rPr lang="en-US" sz="2800" dirty="0" err="1">
                <a:solidFill>
                  <a:srgbClr val="ED7D31"/>
                </a:solidFill>
                <a:latin typeface="Arial" panose="020B0604020202020204" pitchFamily="34" charset="0"/>
                <a:cs typeface="Arial" panose="020B0604020202020204" pitchFamily="34" charset="0"/>
              </a:rPr>
              <a:t>Số</a:t>
            </a:r>
            <a:r>
              <a:rPr lang="en-US" sz="2800" dirty="0">
                <a:solidFill>
                  <a:srgbClr val="ED7D31"/>
                </a:solidFill>
                <a:latin typeface="Arial" panose="020B0604020202020204" pitchFamily="34" charset="0"/>
                <a:cs typeface="Arial" panose="020B0604020202020204" pitchFamily="34" charset="0"/>
              </a:rPr>
              <a:t> 35 </a:t>
            </a:r>
            <a:r>
              <a:rPr lang="en-US" sz="2800" dirty="0" err="1">
                <a:solidFill>
                  <a:srgbClr val="ED7D31"/>
                </a:solidFill>
                <a:latin typeface="Arial" panose="020B0604020202020204" pitchFamily="34" charset="0"/>
                <a:cs typeface="Arial" panose="020B0604020202020204" pitchFamily="34" charset="0"/>
              </a:rPr>
              <a:t>là</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hợp</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số</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vì</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nó</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lớn</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hơn</a:t>
            </a:r>
            <a:r>
              <a:rPr lang="en-US" sz="2800" dirty="0">
                <a:solidFill>
                  <a:srgbClr val="ED7D31"/>
                </a:solidFill>
                <a:latin typeface="Arial" panose="020B0604020202020204" pitchFamily="34" charset="0"/>
                <a:cs typeface="Arial" panose="020B0604020202020204" pitchFamily="34" charset="0"/>
              </a:rPr>
              <a:t> 1, </a:t>
            </a:r>
            <a:r>
              <a:rPr lang="en-US" sz="2800" dirty="0" err="1">
                <a:solidFill>
                  <a:srgbClr val="ED7D31"/>
                </a:solidFill>
                <a:latin typeface="Arial" panose="020B0604020202020204" pitchFamily="34" charset="0"/>
                <a:cs typeface="Arial" panose="020B0604020202020204" pitchFamily="34" charset="0"/>
              </a:rPr>
              <a:t>ngoài</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hai</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ước</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là</a:t>
            </a:r>
            <a:r>
              <a:rPr lang="en-US" sz="2800" dirty="0">
                <a:solidFill>
                  <a:srgbClr val="ED7D31"/>
                </a:solidFill>
                <a:latin typeface="Arial" panose="020B0604020202020204" pitchFamily="34" charset="0"/>
                <a:cs typeface="Arial" panose="020B0604020202020204" pitchFamily="34" charset="0"/>
              </a:rPr>
              <a:t> 1 </a:t>
            </a:r>
            <a:r>
              <a:rPr lang="en-US" sz="2800" dirty="0" err="1">
                <a:solidFill>
                  <a:srgbClr val="ED7D31"/>
                </a:solidFill>
                <a:latin typeface="Arial" panose="020B0604020202020204" pitchFamily="34" charset="0"/>
                <a:cs typeface="Arial" panose="020B0604020202020204" pitchFamily="34" charset="0"/>
              </a:rPr>
              <a:t>và</a:t>
            </a:r>
            <a:r>
              <a:rPr lang="en-US" sz="2800" dirty="0">
                <a:solidFill>
                  <a:srgbClr val="ED7D31"/>
                </a:solidFill>
                <a:latin typeface="Arial" panose="020B0604020202020204" pitchFamily="34" charset="0"/>
                <a:cs typeface="Arial" panose="020B0604020202020204" pitchFamily="34" charset="0"/>
              </a:rPr>
              <a:t> 35  </a:t>
            </a:r>
            <a:r>
              <a:rPr lang="en-US" sz="2800" dirty="0" err="1">
                <a:solidFill>
                  <a:srgbClr val="ED7D31"/>
                </a:solidFill>
                <a:latin typeface="Arial" panose="020B0604020202020204" pitchFamily="34" charset="0"/>
                <a:cs typeface="Arial" panose="020B0604020202020204" pitchFamily="34" charset="0"/>
              </a:rPr>
              <a:t>còn</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có</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ước</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là</a:t>
            </a:r>
            <a:r>
              <a:rPr lang="en-US" sz="2800" dirty="0">
                <a:solidFill>
                  <a:srgbClr val="ED7D31"/>
                </a:solidFill>
                <a:latin typeface="Arial" panose="020B0604020202020204" pitchFamily="34" charset="0"/>
                <a:cs typeface="Arial" panose="020B0604020202020204" pitchFamily="34" charset="0"/>
              </a:rPr>
              <a:t> 7 (</a:t>
            </a:r>
            <a:r>
              <a:rPr lang="en-US" sz="2800" dirty="0" err="1">
                <a:solidFill>
                  <a:srgbClr val="ED7D31"/>
                </a:solidFill>
                <a:latin typeface="Arial" panose="020B0604020202020204" pitchFamily="34" charset="0"/>
                <a:cs typeface="Arial" panose="020B0604020202020204" pitchFamily="34" charset="0"/>
              </a:rPr>
              <a:t>hoặc</a:t>
            </a:r>
            <a:r>
              <a:rPr lang="en-US" sz="2800" dirty="0">
                <a:solidFill>
                  <a:srgbClr val="ED7D31"/>
                </a:solidFill>
                <a:latin typeface="Arial" panose="020B0604020202020204" pitchFamily="34" charset="0"/>
                <a:cs typeface="Arial" panose="020B0604020202020204" pitchFamily="34" charset="0"/>
              </a:rPr>
              <a:t> 5)</a:t>
            </a:r>
            <a:r>
              <a:rPr lang="en-GB" sz="2800" dirty="0">
                <a:solidFill>
                  <a:srgbClr val="ED7D31"/>
                </a:solidFill>
                <a:latin typeface="Arial" panose="020B0604020202020204" pitchFamily="34" charset="0"/>
                <a:cs typeface="Arial" panose="020B0604020202020204" pitchFamily="34" charset="0"/>
              </a:rPr>
              <a:t>.</a:t>
            </a:r>
          </a:p>
        </p:txBody>
      </p:sp>
      <p:pic>
        <p:nvPicPr>
          <p:cNvPr id="35" name="Picture 34">
            <a:extLst>
              <a:ext uri="{FF2B5EF4-FFF2-40B4-BE49-F238E27FC236}">
                <a16:creationId xmlns:a16="http://schemas.microsoft.com/office/drawing/2014/main" xmlns=""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10283906" y="0"/>
            <a:ext cx="1401734" cy="1401734"/>
          </a:xfrm>
          <a:prstGeom prst="rect">
            <a:avLst/>
          </a:prstGeom>
        </p:spPr>
      </p:pic>
      <p:graphicFrame>
        <p:nvGraphicFramePr>
          <p:cNvPr id="31" name="Table 30"/>
          <p:cNvGraphicFramePr>
            <a:graphicFrameLocks noGrp="1"/>
          </p:cNvGraphicFramePr>
          <p:nvPr/>
        </p:nvGraphicFramePr>
        <p:xfrm>
          <a:off x="325464" y="2545648"/>
          <a:ext cx="5604042" cy="4109006"/>
        </p:xfrm>
        <a:graphic>
          <a:graphicData uri="http://schemas.openxmlformats.org/drawingml/2006/table">
            <a:tbl>
              <a:tblPr firstRow="1" bandRow="1">
                <a:effectLst>
                  <a:outerShdw blurRad="50800" dist="50800" dir="5400000" algn="ctr" rotWithShape="0">
                    <a:schemeClr val="accent1">
                      <a:lumMod val="60000"/>
                      <a:lumOff val="40000"/>
                    </a:schemeClr>
                  </a:outerShdw>
                </a:effectLst>
                <a:tableStyleId>{5940675A-B579-460E-94D1-54222C63F5DA}</a:tableStyleId>
              </a:tblPr>
              <a:tblGrid>
                <a:gridCol w="1868014">
                  <a:extLst>
                    <a:ext uri="{9D8B030D-6E8A-4147-A177-3AD203B41FA5}">
                      <a16:colId xmlns:a16="http://schemas.microsoft.com/office/drawing/2014/main" xmlns="" val="20000"/>
                    </a:ext>
                  </a:extLst>
                </a:gridCol>
                <a:gridCol w="1868014">
                  <a:extLst>
                    <a:ext uri="{9D8B030D-6E8A-4147-A177-3AD203B41FA5}">
                      <a16:colId xmlns:a16="http://schemas.microsoft.com/office/drawing/2014/main" xmlns="" val="20001"/>
                    </a:ext>
                  </a:extLst>
                </a:gridCol>
                <a:gridCol w="1868014">
                  <a:extLst>
                    <a:ext uri="{9D8B030D-6E8A-4147-A177-3AD203B41FA5}">
                      <a16:colId xmlns:a16="http://schemas.microsoft.com/office/drawing/2014/main" xmlns="" val="20002"/>
                    </a:ext>
                  </a:extLst>
                </a:gridCol>
              </a:tblGrid>
              <a:tr h="1105586">
                <a:tc>
                  <a:txBody>
                    <a:bodyPr/>
                    <a:lstStyle/>
                    <a:p>
                      <a:pPr algn="ctr"/>
                      <a:r>
                        <a:rPr lang="en-US" sz="2800" dirty="0" err="1">
                          <a:latin typeface="Arial" pitchFamily="34" charset="0"/>
                          <a:cs typeface="Arial" pitchFamily="34" charset="0"/>
                        </a:rPr>
                        <a:t>Số</a:t>
                      </a:r>
                      <a:endParaRPr lang="en-US" sz="2800" dirty="0">
                        <a:latin typeface="Arial" pitchFamily="34" charset="0"/>
                        <a:cs typeface="Arial" pitchFamily="34" charset="0"/>
                      </a:endParaRPr>
                    </a:p>
                  </a:txBody>
                  <a:tcPr/>
                </a:tc>
                <a:tc>
                  <a:txBody>
                    <a:bodyPr/>
                    <a:lstStyle/>
                    <a:p>
                      <a:pPr algn="ct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nguyên</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tố</a:t>
                      </a:r>
                      <a:endParaRPr lang="en-US" sz="2800" dirty="0">
                        <a:latin typeface="Arial" pitchFamily="34" charset="0"/>
                        <a:cs typeface="Arial" pitchFamily="34" charset="0"/>
                      </a:endParaRPr>
                    </a:p>
                  </a:txBody>
                  <a:tcPr/>
                </a:tc>
                <a:tc>
                  <a:txBody>
                    <a:bodyPr/>
                    <a:lstStyle/>
                    <a:p>
                      <a:pPr algn="ctr"/>
                      <a:r>
                        <a:rPr lang="en-US" sz="2800" dirty="0" err="1">
                          <a:latin typeface="Arial" pitchFamily="34" charset="0"/>
                          <a:cs typeface="Arial" pitchFamily="34" charset="0"/>
                        </a:rPr>
                        <a:t>Hợp</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số</a:t>
                      </a:r>
                      <a:endParaRPr lang="en-US" sz="2800" dirty="0">
                        <a:latin typeface="Arial" pitchFamily="34" charset="0"/>
                        <a:cs typeface="Arial" pitchFamily="34" charset="0"/>
                      </a:endParaRPr>
                    </a:p>
                  </a:txBody>
                  <a:tcPr/>
                </a:tc>
                <a:extLst>
                  <a:ext uri="{0D108BD9-81ED-4DB2-BD59-A6C34878D82A}">
                    <a16:rowId xmlns:a16="http://schemas.microsoft.com/office/drawing/2014/main" xmlns="" val="10000"/>
                  </a:ext>
                </a:extLst>
              </a:tr>
              <a:tr h="750855">
                <a:tc>
                  <a:txBody>
                    <a:bodyPr/>
                    <a:lstStyle/>
                    <a:p>
                      <a:pPr algn="ctr"/>
                      <a:r>
                        <a:rPr lang="en-US" sz="2800" dirty="0">
                          <a:latin typeface="Arial" pitchFamily="34" charset="0"/>
                          <a:cs typeface="Arial" pitchFamily="34" charset="0"/>
                        </a:rPr>
                        <a:t>11</a:t>
                      </a:r>
                    </a:p>
                  </a:txBody>
                  <a:tcPr/>
                </a:tc>
                <a:tc>
                  <a:txBody>
                    <a:bodyPr/>
                    <a:lstStyle/>
                    <a:p>
                      <a:pPr algn="ct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extLst>
                  <a:ext uri="{0D108BD9-81ED-4DB2-BD59-A6C34878D82A}">
                    <a16:rowId xmlns:a16="http://schemas.microsoft.com/office/drawing/2014/main" xmlns="" val="10001"/>
                  </a:ext>
                </a:extLst>
              </a:tr>
              <a:tr h="750855">
                <a:tc>
                  <a:txBody>
                    <a:bodyPr/>
                    <a:lstStyle/>
                    <a:p>
                      <a:pPr algn="ctr"/>
                      <a:r>
                        <a:rPr lang="en-US" sz="2800" dirty="0">
                          <a:latin typeface="Arial" pitchFamily="34" charset="0"/>
                          <a:cs typeface="Arial" pitchFamily="34" charset="0"/>
                        </a:rPr>
                        <a:t>29</a:t>
                      </a:r>
                    </a:p>
                  </a:txBody>
                  <a:tcPr/>
                </a:tc>
                <a:tc>
                  <a:txBody>
                    <a:bodyPr/>
                    <a:lstStyle/>
                    <a:p>
                      <a:pPr algn="ct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extLst>
                  <a:ext uri="{0D108BD9-81ED-4DB2-BD59-A6C34878D82A}">
                    <a16:rowId xmlns:a16="http://schemas.microsoft.com/office/drawing/2014/main" xmlns="" val="10002"/>
                  </a:ext>
                </a:extLst>
              </a:tr>
              <a:tr h="750855">
                <a:tc>
                  <a:txBody>
                    <a:bodyPr/>
                    <a:lstStyle/>
                    <a:p>
                      <a:pPr algn="ctr"/>
                      <a:r>
                        <a:rPr lang="en-US" sz="2800" dirty="0">
                          <a:latin typeface="Arial" pitchFamily="34" charset="0"/>
                          <a:cs typeface="Arial" pitchFamily="34" charset="0"/>
                        </a:rPr>
                        <a:t>35</a:t>
                      </a:r>
                    </a:p>
                  </a:txBody>
                  <a:tcPr/>
                </a:tc>
                <a:tc>
                  <a:txBody>
                    <a:bodyPr/>
                    <a:lstStyle/>
                    <a:p>
                      <a:pPr algn="ct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extLst>
                  <a:ext uri="{0D108BD9-81ED-4DB2-BD59-A6C34878D82A}">
                    <a16:rowId xmlns:a16="http://schemas.microsoft.com/office/drawing/2014/main" xmlns="" val="10003"/>
                  </a:ext>
                </a:extLst>
              </a:tr>
              <a:tr h="750855">
                <a:tc>
                  <a:txBody>
                    <a:bodyPr/>
                    <a:lstStyle/>
                    <a:p>
                      <a:pPr algn="ctr"/>
                      <a:r>
                        <a:rPr lang="en-US" sz="2800" dirty="0">
                          <a:latin typeface="Arial" pitchFamily="34" charset="0"/>
                          <a:cs typeface="Arial" pitchFamily="34" charset="0"/>
                        </a:rPr>
                        <a:t>2022</a:t>
                      </a:r>
                    </a:p>
                  </a:txBody>
                  <a:tcPr/>
                </a:tc>
                <a:tc>
                  <a:txBody>
                    <a:bodyPr/>
                    <a:lstStyle/>
                    <a:p>
                      <a:pPr algn="ct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extLst>
                  <a:ext uri="{0D108BD9-81ED-4DB2-BD59-A6C34878D82A}">
                    <a16:rowId xmlns:a16="http://schemas.microsoft.com/office/drawing/2014/main" xmlns="" val="10004"/>
                  </a:ext>
                </a:extLst>
              </a:tr>
            </a:tbl>
          </a:graphicData>
        </a:graphic>
      </p:graphicFrame>
      <p:pic>
        <p:nvPicPr>
          <p:cNvPr id="36" name="Picture 16" descr="Hình ảnh đúng Biểu Tượng Dấu Kiểm Lớn Màu đỏ Dấu Kiểm Hiển Thị Lập Thể,  Clipart đỏ, Xoay Biểu Tượng Chính Xác, Ký Hiệu đúng trong suốt PNG và  Vector để"/>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2643927" y="3550357"/>
            <a:ext cx="991673" cy="83037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Hình ảnh đúng Biểu Tượng Dấu Kiểm Lớn Màu đỏ Dấu Kiểm Hiển Thị Lập Thể,  Clipart đỏ, Xoay Biểu Tượng Chính Xác, Ký Hiệu đúng trong suốt PNG và  Vector để"/>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2771409" y="4300520"/>
            <a:ext cx="991673" cy="83037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Hình ảnh đúng Biểu Tượng Dấu Kiểm Lớn Màu đỏ Dấu Kiểm Hiển Thị Lập Thể,  Clipart đỏ, Xoay Biểu Tượng Chính Xác, Ký Hiệu đúng trong suốt PNG và  Vector để"/>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343457" y="4970473"/>
            <a:ext cx="991673" cy="83037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Hình ảnh đúng Biểu Tượng Dấu Kiểm Lớn Màu đỏ Dấu Kiểm Hiển Thị Lập Thể,  Clipart đỏ, Xoay Biểu Tượng Chính Xác, Ký Hiệu đúng trong suốt PNG và  Vector để"/>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4391583" y="5841642"/>
            <a:ext cx="991673" cy="830373"/>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8"/>
          <p:cNvSpPr txBox="1">
            <a:spLocks noChangeArrowheads="1"/>
          </p:cNvSpPr>
          <p:nvPr/>
        </p:nvSpPr>
        <p:spPr bwMode="auto">
          <a:xfrm>
            <a:off x="5982347" y="847194"/>
            <a:ext cx="53624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eaLnBrk="1" fontAlgn="base" hangingPunct="1">
              <a:spcBef>
                <a:spcPct val="0"/>
              </a:spcBef>
              <a:spcAft>
                <a:spcPct val="0"/>
              </a:spcAft>
            </a:pPr>
            <a:r>
              <a:rPr lang="en-US" sz="2800" dirty="0" err="1">
                <a:solidFill>
                  <a:srgbClr val="ED7D31"/>
                </a:solidFill>
                <a:latin typeface="Arial" panose="020B0604020202020204" pitchFamily="34" charset="0"/>
                <a:cs typeface="Arial" panose="020B0604020202020204" pitchFamily="34" charset="0"/>
              </a:rPr>
              <a:t>Số</a:t>
            </a:r>
            <a:r>
              <a:rPr lang="en-US" sz="2800" dirty="0">
                <a:solidFill>
                  <a:srgbClr val="ED7D31"/>
                </a:solidFill>
                <a:latin typeface="Arial" panose="020B0604020202020204" pitchFamily="34" charset="0"/>
                <a:cs typeface="Arial" panose="020B0604020202020204" pitchFamily="34" charset="0"/>
              </a:rPr>
              <a:t> 2022 </a:t>
            </a:r>
            <a:r>
              <a:rPr lang="en-US" sz="2800" dirty="0" err="1">
                <a:solidFill>
                  <a:srgbClr val="ED7D31"/>
                </a:solidFill>
                <a:latin typeface="Arial" panose="020B0604020202020204" pitchFamily="34" charset="0"/>
                <a:cs typeface="Arial" panose="020B0604020202020204" pitchFamily="34" charset="0"/>
              </a:rPr>
              <a:t>là</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hợp</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số</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vì</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nó</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lớn</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hơn</a:t>
            </a:r>
            <a:r>
              <a:rPr lang="en-US" sz="2800" dirty="0">
                <a:solidFill>
                  <a:srgbClr val="ED7D31"/>
                </a:solidFill>
                <a:latin typeface="Arial" panose="020B0604020202020204" pitchFamily="34" charset="0"/>
                <a:cs typeface="Arial" panose="020B0604020202020204" pitchFamily="34" charset="0"/>
              </a:rPr>
              <a:t> 1, </a:t>
            </a:r>
            <a:r>
              <a:rPr lang="en-US" sz="2800" dirty="0" err="1">
                <a:solidFill>
                  <a:srgbClr val="ED7D31"/>
                </a:solidFill>
                <a:latin typeface="Arial" panose="020B0604020202020204" pitchFamily="34" charset="0"/>
                <a:cs typeface="Arial" panose="020B0604020202020204" pitchFamily="34" charset="0"/>
              </a:rPr>
              <a:t>ngoài</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hai</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ước</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là</a:t>
            </a:r>
            <a:r>
              <a:rPr lang="en-US" sz="2800" dirty="0">
                <a:solidFill>
                  <a:srgbClr val="ED7D31"/>
                </a:solidFill>
                <a:latin typeface="Arial" panose="020B0604020202020204" pitchFamily="34" charset="0"/>
                <a:cs typeface="Arial" panose="020B0604020202020204" pitchFamily="34" charset="0"/>
              </a:rPr>
              <a:t> 1 </a:t>
            </a:r>
            <a:r>
              <a:rPr lang="en-US" sz="2800" dirty="0" err="1">
                <a:solidFill>
                  <a:srgbClr val="ED7D31"/>
                </a:solidFill>
                <a:latin typeface="Arial" panose="020B0604020202020204" pitchFamily="34" charset="0"/>
                <a:cs typeface="Arial" panose="020B0604020202020204" pitchFamily="34" charset="0"/>
              </a:rPr>
              <a:t>và</a:t>
            </a:r>
            <a:r>
              <a:rPr lang="en-US" sz="2800" dirty="0">
                <a:solidFill>
                  <a:srgbClr val="ED7D31"/>
                </a:solidFill>
                <a:latin typeface="Arial" panose="020B0604020202020204" pitchFamily="34" charset="0"/>
                <a:cs typeface="Arial" panose="020B0604020202020204" pitchFamily="34" charset="0"/>
              </a:rPr>
              <a:t> 2022, </a:t>
            </a:r>
            <a:r>
              <a:rPr lang="en-US" sz="2800" dirty="0" err="1">
                <a:solidFill>
                  <a:srgbClr val="ED7D31"/>
                </a:solidFill>
                <a:latin typeface="Arial" panose="020B0604020202020204" pitchFamily="34" charset="0"/>
                <a:cs typeface="Arial" panose="020B0604020202020204" pitchFamily="34" charset="0"/>
              </a:rPr>
              <a:t>nó</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còn</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có</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ít</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nhất</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một</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ước</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nữa</a:t>
            </a:r>
            <a:r>
              <a:rPr lang="en-US" sz="2800" dirty="0">
                <a:solidFill>
                  <a:srgbClr val="ED7D31"/>
                </a:solidFill>
                <a:latin typeface="Arial" panose="020B0604020202020204" pitchFamily="34" charset="0"/>
                <a:cs typeface="Arial" panose="020B0604020202020204" pitchFamily="34" charset="0"/>
              </a:rPr>
              <a:t>  </a:t>
            </a:r>
            <a:r>
              <a:rPr lang="en-US" sz="2800" dirty="0" err="1">
                <a:solidFill>
                  <a:srgbClr val="ED7D31"/>
                </a:solidFill>
                <a:latin typeface="Arial" panose="020B0604020202020204" pitchFamily="34" charset="0"/>
                <a:cs typeface="Arial" panose="020B0604020202020204" pitchFamily="34" charset="0"/>
              </a:rPr>
              <a:t>là</a:t>
            </a:r>
            <a:r>
              <a:rPr lang="en-US" sz="2800" dirty="0">
                <a:solidFill>
                  <a:srgbClr val="ED7D31"/>
                </a:solidFill>
                <a:latin typeface="Arial" panose="020B0604020202020204" pitchFamily="34" charset="0"/>
                <a:cs typeface="Arial" panose="020B0604020202020204" pitchFamily="34" charset="0"/>
              </a:rPr>
              <a:t> 2</a:t>
            </a:r>
            <a:r>
              <a:rPr lang="en-GB" sz="2800" dirty="0">
                <a:solidFill>
                  <a:srgbClr val="ED7D31"/>
                </a:solidFill>
                <a:latin typeface="Arial" panose="020B0604020202020204" pitchFamily="34" charset="0"/>
                <a:cs typeface="Arial" panose="020B0604020202020204" pitchFamily="34" charset="0"/>
              </a:rPr>
              <a:t>.</a:t>
            </a:r>
          </a:p>
        </p:txBody>
      </p:sp>
      <p:sp>
        <p:nvSpPr>
          <p:cNvPr id="23" name="Rounded Rectangle 22"/>
          <p:cNvSpPr/>
          <p:nvPr/>
        </p:nvSpPr>
        <p:spPr>
          <a:xfrm>
            <a:off x="7284202" y="2572714"/>
            <a:ext cx="4510008" cy="3905578"/>
          </a:xfrm>
          <a:prstGeom prst="roundRect">
            <a:avLst/>
          </a:prstGeom>
          <a:solidFill>
            <a:srgbClr val="A7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u="sng" dirty="0">
              <a:solidFill>
                <a:srgbClr val="0066FF"/>
              </a:solidFill>
              <a:latin typeface="Times New Roman" pitchFamily="18" charset="0"/>
              <a:cs typeface="Times New Roman" pitchFamily="18" charset="0"/>
            </a:endParaRPr>
          </a:p>
        </p:txBody>
      </p:sp>
      <p:pic>
        <p:nvPicPr>
          <p:cNvPr id="25" name="Picture 6" descr="Male Teacher Clipart Transparent Background - Novocom.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9445" y="4479547"/>
            <a:ext cx="1571960" cy="105416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418522" y="4943959"/>
            <a:ext cx="4329193" cy="1292662"/>
          </a:xfrm>
          <a:prstGeom prst="rect">
            <a:avLst/>
          </a:prstGeom>
          <a:solidFill>
            <a:schemeClr val="accent4">
              <a:lumMod val="20000"/>
              <a:lumOff val="80000"/>
            </a:schemeClr>
          </a:solidFill>
        </p:spPr>
        <p:txBody>
          <a:bodyPr wrap="square" rtlCol="0">
            <a:spAutoFit/>
          </a:bodyPr>
          <a:lstStyle/>
          <a:p>
            <a:r>
              <a:rPr lang="nl-NL" sz="2600" dirty="0" smtClean="0">
                <a:solidFill>
                  <a:srgbClr val="0000FF"/>
                </a:solidFill>
                <a:latin typeface="Arial" pitchFamily="34" charset="0"/>
                <a:cs typeface="Arial" pitchFamily="34" charset="0"/>
              </a:rPr>
              <a:t>+ Một số tự nhiên lớn hơn 1  nếu không là số nguyên tố thì là hợp số.</a:t>
            </a:r>
            <a:endParaRPr lang="en-US" dirty="0">
              <a:solidFill>
                <a:srgbClr val="0000FF"/>
              </a:solidFill>
            </a:endParaRPr>
          </a:p>
        </p:txBody>
      </p:sp>
      <p:sp>
        <p:nvSpPr>
          <p:cNvPr id="22" name="TextBox 21"/>
          <p:cNvSpPr txBox="1"/>
          <p:nvPr/>
        </p:nvSpPr>
        <p:spPr>
          <a:xfrm>
            <a:off x="7547675" y="2743199"/>
            <a:ext cx="4277532" cy="2400657"/>
          </a:xfrm>
          <a:prstGeom prst="rect">
            <a:avLst/>
          </a:prstGeom>
          <a:noFill/>
        </p:spPr>
        <p:txBody>
          <a:bodyPr wrap="square" rtlCol="0">
            <a:spAutoFit/>
          </a:bodyPr>
          <a:lstStyle/>
          <a:p>
            <a:r>
              <a:rPr lang="en-US" sz="2600" b="1" u="sng" dirty="0" err="1" smtClean="0">
                <a:solidFill>
                  <a:srgbClr val="1F4E79"/>
                </a:solidFill>
                <a:latin typeface="Arial" pitchFamily="34" charset="0"/>
                <a:cs typeface="Arial" pitchFamily="34" charset="0"/>
              </a:rPr>
              <a:t>Chú</a:t>
            </a:r>
            <a:r>
              <a:rPr lang="en-US" sz="2600" b="1" u="sng" dirty="0" smtClean="0">
                <a:solidFill>
                  <a:srgbClr val="1F4E79"/>
                </a:solidFill>
                <a:latin typeface="Arial" pitchFamily="34" charset="0"/>
                <a:cs typeface="Arial" pitchFamily="34" charset="0"/>
              </a:rPr>
              <a:t> ý 2</a:t>
            </a:r>
            <a:r>
              <a:rPr lang="en-US" sz="2600" dirty="0" smtClean="0">
                <a:solidFill>
                  <a:srgbClr val="1F4E79"/>
                </a:solidFill>
                <a:latin typeface="Arial" pitchFamily="34" charset="0"/>
                <a:cs typeface="Arial" pitchFamily="34" charset="0"/>
              </a:rPr>
              <a:t>:</a:t>
            </a:r>
          </a:p>
          <a:p>
            <a:r>
              <a:rPr lang="nl-NL" sz="2600" dirty="0" smtClean="0">
                <a:solidFill>
                  <a:srgbClr val="0000FF"/>
                </a:solidFill>
                <a:latin typeface="Arial" pitchFamily="34" charset="0"/>
                <a:cs typeface="Arial" pitchFamily="34" charset="0"/>
              </a:rPr>
              <a:t> + Để chứng tỏ số tự nhiên</a:t>
            </a:r>
            <a:r>
              <a:rPr lang="en-US" sz="2600" dirty="0" smtClean="0">
                <a:solidFill>
                  <a:srgbClr val="0000FF"/>
                </a:solidFill>
                <a:latin typeface="Arial" pitchFamily="34" charset="0"/>
                <a:cs typeface="Arial" pitchFamily="34" charset="0"/>
              </a:rPr>
              <a:t> a</a:t>
            </a:r>
            <a:r>
              <a:rPr lang="nl-NL" sz="2600" dirty="0" smtClean="0">
                <a:solidFill>
                  <a:srgbClr val="0000FF"/>
                </a:solidFill>
                <a:latin typeface="Arial" pitchFamily="34" charset="0"/>
                <a:cs typeface="Arial" pitchFamily="34" charset="0"/>
              </a:rPr>
              <a:t> lớn hơn 1 là hợp số, ta chỉ cần tìm </a:t>
            </a:r>
            <a:r>
              <a:rPr lang="nl-NL" sz="2600" dirty="0" smtClean="0">
                <a:solidFill>
                  <a:srgbClr val="FF0000"/>
                </a:solidFill>
                <a:latin typeface="Arial" pitchFamily="34" charset="0"/>
                <a:cs typeface="Arial" pitchFamily="34" charset="0"/>
              </a:rPr>
              <a:t>một ước của a khác  1  và khác  a</a:t>
            </a:r>
            <a:r>
              <a:rPr lang="nl-NL" sz="2800" dirty="0" smtClean="0">
                <a:solidFill>
                  <a:srgbClr val="FF0000"/>
                </a:solidFill>
                <a:latin typeface="Arial" pitchFamily="34" charset="0"/>
                <a:cs typeface="Arial" pitchFamily="34" charset="0"/>
              </a:rPr>
              <a:t>.</a:t>
            </a:r>
          </a:p>
          <a:p>
            <a:endParaRPr lang="en-US" dirty="0"/>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edg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edg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arn(inVertic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Vertical)">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3"/>
                                        </p:tgtEl>
                                      </p:cBhvr>
                                    </p:animEffect>
                                    <p:set>
                                      <p:cBhvr>
                                        <p:cTn id="52" dur="1" fill="hold">
                                          <p:stCondLst>
                                            <p:cond delay="499"/>
                                          </p:stCondLst>
                                        </p:cTn>
                                        <p:tgtEl>
                                          <p:spTgt spid="3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arn(inVertic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xit" presetSubtype="16" fill="hold" grpId="1" nodeType="clickEffect">
                                  <p:stCondLst>
                                    <p:cond delay="0"/>
                                  </p:stCondLst>
                                  <p:childTnLst>
                                    <p:animEffect transition="out" filter="diamond(in)">
                                      <p:cBhvr>
                                        <p:cTn id="61" dur="2000"/>
                                        <p:tgtEl>
                                          <p:spTgt spid="34"/>
                                        </p:tgtEl>
                                      </p:cBhvr>
                                    </p:animEffect>
                                    <p:set>
                                      <p:cBhvr>
                                        <p:cTn id="62" dur="1" fill="hold">
                                          <p:stCondLst>
                                            <p:cond delay="1999"/>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arn(inVertical)">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fill="hold"/>
                                        <p:tgtEl>
                                          <p:spTgt spid="25"/>
                                        </p:tgtEl>
                                        <p:attrNameLst>
                                          <p:attrName>ppt_x</p:attrName>
                                        </p:attrNameLst>
                                      </p:cBhvr>
                                      <p:tavLst>
                                        <p:tav tm="0">
                                          <p:val>
                                            <p:strVal val="0-#ppt_w/2"/>
                                          </p:val>
                                        </p:tav>
                                        <p:tav tm="100000">
                                          <p:val>
                                            <p:strVal val="#ppt_x"/>
                                          </p:val>
                                        </p:tav>
                                      </p:tavLst>
                                    </p:anim>
                                    <p:anim calcmode="lin" valueType="num">
                                      <p:cBhvr additive="base">
                                        <p:cTn id="73" dur="500" fill="hold"/>
                                        <p:tgtEl>
                                          <p:spTgt spid="25"/>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20"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edg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edg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diamond(in)">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33" grpId="0"/>
      <p:bldP spid="33" grpId="1"/>
      <p:bldP spid="34" grpId="0"/>
      <p:bldP spid="34" grpId="1"/>
      <p:bldP spid="44" grpId="0"/>
      <p:bldP spid="23" grpId="0" animBg="1"/>
      <p:bldP spid="20"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pic>
        <p:nvPicPr>
          <p:cNvPr id="16" name="Picture 6" descr="Male Teacher Clipart Transparent Background - Novocom.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9765" y="2857799"/>
            <a:ext cx="1099835" cy="70681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21326" y="333625"/>
            <a:ext cx="7636043" cy="1384995"/>
          </a:xfrm>
          <a:prstGeom prst="rect">
            <a:avLst/>
          </a:prstGeom>
          <a:noFill/>
        </p:spPr>
        <p:txBody>
          <a:bodyPr wrap="square" rtlCol="0">
            <a:spAutoFit/>
          </a:bodyPr>
          <a:lstStyle/>
          <a:p>
            <a:r>
              <a:rPr lang="en-US" sz="2800" b="1" u="sng" dirty="0" err="1">
                <a:latin typeface="Arial" pitchFamily="34" charset="0"/>
                <a:cs typeface="Arial" pitchFamily="34" charset="0"/>
              </a:rPr>
              <a:t>Ví</a:t>
            </a:r>
            <a:r>
              <a:rPr lang="en-US" sz="2800" b="1" u="sng" dirty="0">
                <a:latin typeface="Arial" pitchFamily="34" charset="0"/>
                <a:cs typeface="Arial" pitchFamily="34" charset="0"/>
              </a:rPr>
              <a:t> </a:t>
            </a:r>
            <a:r>
              <a:rPr lang="en-US" sz="2800" b="1" u="sng" dirty="0" err="1">
                <a:latin typeface="Arial" pitchFamily="34" charset="0"/>
                <a:cs typeface="Arial" pitchFamily="34" charset="0"/>
              </a:rPr>
              <a:t>dụ</a:t>
            </a:r>
            <a:r>
              <a:rPr lang="en-US" sz="2800" b="1" u="sng" dirty="0">
                <a:latin typeface="Arial" pitchFamily="34" charset="0"/>
                <a:cs typeface="Arial" pitchFamily="34" charset="0"/>
              </a:rPr>
              <a:t> 2</a:t>
            </a:r>
            <a:r>
              <a:rPr lang="en-US" sz="2800" dirty="0">
                <a:latin typeface="Arial" pitchFamily="34" charset="0"/>
                <a:cs typeface="Arial" pitchFamily="34" charset="0"/>
              </a:rPr>
              <a:t>:</a:t>
            </a:r>
          </a:p>
          <a:p>
            <a:r>
              <a:rPr lang="nl-NL" sz="2800" dirty="0">
                <a:latin typeface="Arial" pitchFamily="34" charset="0"/>
                <a:cs typeface="Arial" pitchFamily="34" charset="0"/>
              </a:rPr>
              <a:t>a) Tìm các ước của số 20.</a:t>
            </a:r>
            <a:endParaRPr lang="en-US" sz="2800" dirty="0">
              <a:latin typeface="Arial" pitchFamily="34" charset="0"/>
              <a:cs typeface="Arial" pitchFamily="34" charset="0"/>
            </a:endParaRPr>
          </a:p>
          <a:p>
            <a:r>
              <a:rPr lang="nl-NL" sz="2800" dirty="0">
                <a:latin typeface="Arial" pitchFamily="34" charset="0"/>
                <a:cs typeface="Arial" pitchFamily="34" charset="0"/>
              </a:rPr>
              <a:t>b) Trong các ước đó, ước nào là số nguyên tố.</a:t>
            </a:r>
            <a:endParaRPr lang="en-US" sz="2400" dirty="0">
              <a:latin typeface="Times New Roman" pitchFamily="18" charset="0"/>
              <a:cs typeface="Times New Roman" pitchFamily="18" charset="0"/>
            </a:endParaRPr>
          </a:p>
        </p:txBody>
      </p:sp>
      <p:sp>
        <p:nvSpPr>
          <p:cNvPr id="18" name="TextBox 17"/>
          <p:cNvSpPr txBox="1"/>
          <p:nvPr/>
        </p:nvSpPr>
        <p:spPr>
          <a:xfrm>
            <a:off x="202293" y="1761642"/>
            <a:ext cx="1053885" cy="523220"/>
          </a:xfrm>
          <a:prstGeom prst="rect">
            <a:avLst/>
          </a:prstGeom>
          <a:noFill/>
        </p:spPr>
        <p:txBody>
          <a:bodyPr wrap="square" rtlCol="0">
            <a:spAutoFit/>
          </a:bodyPr>
          <a:lstStyle/>
          <a:p>
            <a:r>
              <a:rPr lang="en-US" sz="2800" dirty="0" err="1">
                <a:latin typeface="Arial" pitchFamily="34" charset="0"/>
                <a:cs typeface="Arial" pitchFamily="34" charset="0"/>
              </a:rPr>
              <a:t>Giải</a:t>
            </a:r>
            <a:endParaRPr lang="en-US" sz="2800" dirty="0">
              <a:latin typeface="Arial" pitchFamily="34" charset="0"/>
              <a:cs typeface="Arial" pitchFamily="34" charset="0"/>
            </a:endParaRPr>
          </a:p>
        </p:txBody>
      </p:sp>
      <p:sp>
        <p:nvSpPr>
          <p:cNvPr id="19" name="TextBox 18"/>
          <p:cNvSpPr txBox="1"/>
          <p:nvPr/>
        </p:nvSpPr>
        <p:spPr>
          <a:xfrm>
            <a:off x="254228" y="2213812"/>
            <a:ext cx="7285562" cy="523220"/>
          </a:xfrm>
          <a:prstGeom prst="rect">
            <a:avLst/>
          </a:prstGeom>
          <a:noFill/>
        </p:spPr>
        <p:txBody>
          <a:bodyPr wrap="square" rtlCol="0">
            <a:spAutoFit/>
          </a:bodyPr>
          <a:lstStyle/>
          <a:p>
            <a:r>
              <a:rPr lang="nl-NL" sz="2800" dirty="0">
                <a:latin typeface="Arial" pitchFamily="34" charset="0"/>
                <a:cs typeface="Arial" pitchFamily="34" charset="0"/>
              </a:rPr>
              <a:t>a) Các ước của số 20</a:t>
            </a:r>
            <a:r>
              <a:rPr lang="en-US" sz="2800" dirty="0">
                <a:latin typeface="Arial" pitchFamily="34" charset="0"/>
                <a:cs typeface="Arial" pitchFamily="34" charset="0"/>
              </a:rPr>
              <a:t> </a:t>
            </a:r>
            <a:r>
              <a:rPr lang="nl-NL" sz="2800" dirty="0">
                <a:latin typeface="Arial" pitchFamily="34" charset="0"/>
                <a:cs typeface="Arial" pitchFamily="34" charset="0"/>
              </a:rPr>
              <a:t> là: 1; 2; 4; 5; 10; 20</a:t>
            </a:r>
            <a:endParaRPr lang="en-US" dirty="0"/>
          </a:p>
        </p:txBody>
      </p:sp>
      <p:sp>
        <p:nvSpPr>
          <p:cNvPr id="20" name="TextBox 19"/>
          <p:cNvSpPr txBox="1"/>
          <p:nvPr/>
        </p:nvSpPr>
        <p:spPr>
          <a:xfrm>
            <a:off x="240631" y="2648309"/>
            <a:ext cx="7379370" cy="954107"/>
          </a:xfrm>
          <a:prstGeom prst="rect">
            <a:avLst/>
          </a:prstGeom>
          <a:noFill/>
        </p:spPr>
        <p:txBody>
          <a:bodyPr wrap="square" rtlCol="0">
            <a:spAutoFit/>
          </a:bodyPr>
          <a:lstStyle/>
          <a:p>
            <a:r>
              <a:rPr lang="nl-NL" sz="2800" dirty="0">
                <a:latin typeface="Arial" pitchFamily="34" charset="0"/>
                <a:cs typeface="Arial" pitchFamily="34" charset="0"/>
              </a:rPr>
              <a:t>b) Trong các ước trên, các ước </a:t>
            </a:r>
            <a:r>
              <a:rPr lang="nl-NL" sz="2800" dirty="0">
                <a:solidFill>
                  <a:srgbClr val="FF0000"/>
                </a:solidFill>
                <a:latin typeface="Arial" pitchFamily="34" charset="0"/>
                <a:cs typeface="Arial" pitchFamily="34" charset="0"/>
              </a:rPr>
              <a:t>2</a:t>
            </a:r>
            <a:r>
              <a:rPr lang="nl-NL" sz="2800" dirty="0">
                <a:latin typeface="Arial" pitchFamily="34" charset="0"/>
                <a:cs typeface="Arial" pitchFamily="34" charset="0"/>
              </a:rPr>
              <a:t>  và </a:t>
            </a:r>
            <a:r>
              <a:rPr lang="nl-NL" sz="2800" dirty="0">
                <a:solidFill>
                  <a:srgbClr val="FF0000"/>
                </a:solidFill>
                <a:latin typeface="Arial" pitchFamily="34" charset="0"/>
                <a:cs typeface="Arial" pitchFamily="34" charset="0"/>
              </a:rPr>
              <a:t>5</a:t>
            </a:r>
            <a:r>
              <a:rPr lang="nl-NL" sz="2800" dirty="0">
                <a:latin typeface="Arial" pitchFamily="34" charset="0"/>
                <a:cs typeface="Arial" pitchFamily="34" charset="0"/>
              </a:rPr>
              <a:t>  là các số nguyên tố</a:t>
            </a:r>
            <a:endParaRPr lang="en-US" sz="2800" dirty="0">
              <a:latin typeface="Arial" pitchFamily="34" charset="0"/>
              <a:cs typeface="Arial" pitchFamily="34" charset="0"/>
            </a:endParaRPr>
          </a:p>
        </p:txBody>
      </p:sp>
      <p:sp>
        <p:nvSpPr>
          <p:cNvPr id="21" name="Rounded Rectangle 20"/>
          <p:cNvSpPr/>
          <p:nvPr/>
        </p:nvSpPr>
        <p:spPr>
          <a:xfrm>
            <a:off x="8037097" y="577516"/>
            <a:ext cx="3320714" cy="2999873"/>
          </a:xfrm>
          <a:prstGeom prst="roundRect">
            <a:avLst/>
          </a:prstGeom>
          <a:solidFill>
            <a:srgbClr val="A7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u="sng" dirty="0">
              <a:solidFill>
                <a:srgbClr val="0066FF"/>
              </a:solidFill>
              <a:latin typeface="Times New Roman" pitchFamily="18" charset="0"/>
              <a:cs typeface="Times New Roman" pitchFamily="18" charset="0"/>
            </a:endParaRPr>
          </a:p>
          <a:p>
            <a:r>
              <a:rPr lang="en-US" sz="2800" b="1" u="sng" dirty="0" err="1">
                <a:solidFill>
                  <a:srgbClr val="0000FF"/>
                </a:solidFill>
                <a:latin typeface="Arial" pitchFamily="34" charset="0"/>
                <a:cs typeface="Arial" pitchFamily="34" charset="0"/>
              </a:rPr>
              <a:t>Chú</a:t>
            </a:r>
            <a:r>
              <a:rPr lang="en-US" sz="2800" b="1" u="sng" dirty="0">
                <a:solidFill>
                  <a:srgbClr val="0000FF"/>
                </a:solidFill>
                <a:latin typeface="Arial" pitchFamily="34" charset="0"/>
                <a:cs typeface="Arial" pitchFamily="34" charset="0"/>
              </a:rPr>
              <a:t> ý 3</a:t>
            </a:r>
            <a:r>
              <a:rPr lang="en-US" sz="2800" dirty="0">
                <a:solidFill>
                  <a:srgbClr val="0000FF"/>
                </a:solidFill>
                <a:latin typeface="Arial" pitchFamily="34" charset="0"/>
                <a:cs typeface="Arial" pitchFamily="34" charset="0"/>
              </a:rPr>
              <a:t>: </a:t>
            </a:r>
            <a:r>
              <a:rPr lang="nl-NL" sz="2800" dirty="0">
                <a:solidFill>
                  <a:srgbClr val="0000FF"/>
                </a:solidFill>
                <a:latin typeface="Arial" pitchFamily="34" charset="0"/>
                <a:cs typeface="Arial" pitchFamily="34" charset="0"/>
              </a:rPr>
              <a:t>Nếu</a:t>
            </a:r>
            <a:r>
              <a:rPr lang="nl-NL" sz="2800" dirty="0">
                <a:solidFill>
                  <a:srgbClr val="FF0000"/>
                </a:solidFill>
                <a:latin typeface="Arial" pitchFamily="34" charset="0"/>
                <a:cs typeface="Arial" pitchFamily="34" charset="0"/>
              </a:rPr>
              <a:t> số nguyên tố  p</a:t>
            </a:r>
            <a:r>
              <a:rPr lang="nl-NL" sz="2800" dirty="0">
                <a:solidFill>
                  <a:srgbClr val="0000FF"/>
                </a:solidFill>
                <a:latin typeface="Arial" pitchFamily="34" charset="0"/>
                <a:cs typeface="Arial" pitchFamily="34" charset="0"/>
              </a:rPr>
              <a:t> là </a:t>
            </a:r>
            <a:r>
              <a:rPr lang="nl-NL" sz="2800" dirty="0">
                <a:solidFill>
                  <a:srgbClr val="FF0000"/>
                </a:solidFill>
                <a:latin typeface="Arial" pitchFamily="34" charset="0"/>
                <a:cs typeface="Arial" pitchFamily="34" charset="0"/>
              </a:rPr>
              <a:t>ước</a:t>
            </a:r>
            <a:r>
              <a:rPr lang="nl-NL" sz="2800" dirty="0">
                <a:solidFill>
                  <a:srgbClr val="0000FF"/>
                </a:solidFill>
                <a:latin typeface="Arial" pitchFamily="34" charset="0"/>
                <a:cs typeface="Arial" pitchFamily="34" charset="0"/>
              </a:rPr>
              <a:t> của số tự nhiên </a:t>
            </a:r>
            <a:r>
              <a:rPr lang="nl-NL" sz="2800" dirty="0">
                <a:solidFill>
                  <a:srgbClr val="FF0000"/>
                </a:solidFill>
                <a:latin typeface="Arial" pitchFamily="34" charset="0"/>
                <a:cs typeface="Arial" pitchFamily="34" charset="0"/>
              </a:rPr>
              <a:t>a</a:t>
            </a:r>
            <a:r>
              <a:rPr lang="nl-NL" sz="2800" dirty="0">
                <a:solidFill>
                  <a:srgbClr val="0000FF"/>
                </a:solidFill>
                <a:latin typeface="Arial" pitchFamily="34" charset="0"/>
                <a:cs typeface="Arial" pitchFamily="34" charset="0"/>
              </a:rPr>
              <a:t>  thì  </a:t>
            </a:r>
            <a:r>
              <a:rPr lang="nl-NL" sz="2800" dirty="0">
                <a:solidFill>
                  <a:srgbClr val="FF0000"/>
                </a:solidFill>
                <a:latin typeface="Arial" pitchFamily="34" charset="0"/>
                <a:cs typeface="Arial" pitchFamily="34" charset="0"/>
              </a:rPr>
              <a:t>p được gọi là ước nguyên tố </a:t>
            </a:r>
            <a:r>
              <a:rPr lang="nl-NL" sz="2800" dirty="0">
                <a:solidFill>
                  <a:srgbClr val="0000FF"/>
                </a:solidFill>
                <a:latin typeface="Arial" pitchFamily="34" charset="0"/>
                <a:cs typeface="Arial" pitchFamily="34" charset="0"/>
              </a:rPr>
              <a:t>của </a:t>
            </a:r>
            <a:r>
              <a:rPr lang="nl-NL" sz="2800" dirty="0">
                <a:solidFill>
                  <a:srgbClr val="FF0000"/>
                </a:solidFill>
                <a:latin typeface="Arial" pitchFamily="34" charset="0"/>
                <a:cs typeface="Arial" pitchFamily="34" charset="0"/>
              </a:rPr>
              <a:t>a</a:t>
            </a:r>
            <a:r>
              <a:rPr lang="nl-NL" sz="2800" dirty="0">
                <a:solidFill>
                  <a:srgbClr val="0000FF"/>
                </a:solidFill>
                <a:latin typeface="Arial" pitchFamily="34" charset="0"/>
                <a:cs typeface="Arial" pitchFamily="34" charset="0"/>
              </a:rPr>
              <a:t> .</a:t>
            </a:r>
            <a:endParaRPr lang="en-US" sz="2800" dirty="0">
              <a:solidFill>
                <a:srgbClr val="0000FF"/>
              </a:solidFill>
              <a:latin typeface="Arial" pitchFamily="34" charset="0"/>
              <a:cs typeface="Arial" pitchFamily="34" charset="0"/>
            </a:endParaRPr>
          </a:p>
          <a:p>
            <a:endParaRPr lang="en-US" sz="2400" dirty="0">
              <a:solidFill>
                <a:srgbClr val="0000FF"/>
              </a:solidFill>
              <a:latin typeface="Times New Roman" pitchFamily="18" charset="0"/>
              <a:cs typeface="Times New Roman" pitchFamily="18" charset="0"/>
            </a:endParaRPr>
          </a:p>
          <a:p>
            <a:endParaRPr lang="en-US" sz="2400" dirty="0">
              <a:solidFill>
                <a:srgbClr val="0066FF"/>
              </a:solidFill>
              <a:latin typeface="Times New Roman" pitchFamily="18" charset="0"/>
              <a:cs typeface="Times New Roman" pitchFamily="18" charset="0"/>
            </a:endParaRPr>
          </a:p>
        </p:txBody>
      </p:sp>
      <p:pic>
        <p:nvPicPr>
          <p:cNvPr id="22" name="Picture 21"/>
          <p:cNvPicPr>
            <a:picLocks noChangeAspect="1"/>
          </p:cNvPicPr>
          <p:nvPr/>
        </p:nvPicPr>
        <p:blipFill>
          <a:blip r:embed="rId3"/>
          <a:stretch>
            <a:fillRect/>
          </a:stretch>
        </p:blipFill>
        <p:spPr>
          <a:xfrm>
            <a:off x="7445923" y="594065"/>
            <a:ext cx="556024" cy="1039487"/>
          </a:xfrm>
          <a:prstGeom prst="rect">
            <a:avLst/>
          </a:prstGeom>
        </p:spPr>
      </p:pic>
      <p:sp>
        <p:nvSpPr>
          <p:cNvPr id="26" name="Double Wave 25"/>
          <p:cNvSpPr/>
          <p:nvPr/>
        </p:nvSpPr>
        <p:spPr>
          <a:xfrm>
            <a:off x="0" y="4090736"/>
            <a:ext cx="5213685" cy="1748590"/>
          </a:xfrm>
          <a:prstGeom prst="doubleWave">
            <a:avLst>
              <a:gd name="adj1" fmla="val 6250"/>
              <a:gd name="adj2" fmla="val 254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 pitchFamily="34" charset="0"/>
                <a:cs typeface="Arial" pitchFamily="34" charset="0"/>
              </a:rPr>
              <a:t>Khi</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nào</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số</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nguyên</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tố</a:t>
            </a:r>
            <a:r>
              <a:rPr lang="en-US" sz="2800" dirty="0">
                <a:solidFill>
                  <a:srgbClr val="C00000"/>
                </a:solidFill>
                <a:latin typeface="Arial" pitchFamily="34" charset="0"/>
                <a:cs typeface="Arial" pitchFamily="34" charset="0"/>
              </a:rPr>
              <a:t> p </a:t>
            </a:r>
            <a:r>
              <a:rPr lang="en-US" sz="2800" dirty="0" err="1">
                <a:solidFill>
                  <a:srgbClr val="C00000"/>
                </a:solidFill>
                <a:latin typeface="Arial" pitchFamily="34" charset="0"/>
                <a:cs typeface="Arial" pitchFamily="34" charset="0"/>
              </a:rPr>
              <a:t>được</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gọi</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là</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ước</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nguyên</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tố</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của</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số</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tự</a:t>
            </a:r>
            <a:r>
              <a:rPr lang="en-US" sz="2800" dirty="0">
                <a:solidFill>
                  <a:srgbClr val="C00000"/>
                </a:solidFill>
                <a:latin typeface="Arial" pitchFamily="34" charset="0"/>
                <a:cs typeface="Arial" pitchFamily="34" charset="0"/>
              </a:rPr>
              <a:t> </a:t>
            </a:r>
            <a:r>
              <a:rPr lang="en-US" sz="2800" dirty="0" err="1">
                <a:solidFill>
                  <a:srgbClr val="C00000"/>
                </a:solidFill>
                <a:latin typeface="Arial" pitchFamily="34" charset="0"/>
                <a:cs typeface="Arial" pitchFamily="34" charset="0"/>
              </a:rPr>
              <a:t>nhiên</a:t>
            </a:r>
            <a:r>
              <a:rPr lang="en-US" sz="2800" dirty="0">
                <a:solidFill>
                  <a:srgbClr val="C00000"/>
                </a:solidFill>
                <a:latin typeface="Arial" pitchFamily="34" charset="0"/>
                <a:cs typeface="Arial" pitchFamily="34" charset="0"/>
              </a:rPr>
              <a:t> a ?</a:t>
            </a:r>
            <a:endParaRPr lang="en-US" dirty="0">
              <a:solidFill>
                <a:srgbClr val="C00000"/>
              </a:solidFill>
            </a:endParaRPr>
          </a:p>
        </p:txBody>
      </p:sp>
      <p:sp>
        <p:nvSpPr>
          <p:cNvPr id="27" name="TextBox 26"/>
          <p:cNvSpPr txBox="1"/>
          <p:nvPr/>
        </p:nvSpPr>
        <p:spPr>
          <a:xfrm>
            <a:off x="320841" y="3973706"/>
            <a:ext cx="6673516" cy="2207240"/>
          </a:xfrm>
          <a:prstGeom prst="ellipse">
            <a:avLst/>
          </a:prstGeom>
          <a:solidFill>
            <a:schemeClr val="accent6">
              <a:lumMod val="40000"/>
              <a:lumOff val="60000"/>
            </a:schemeClr>
          </a:solidFill>
          <a:ln>
            <a:solidFill>
              <a:schemeClr val="accent4">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err="1">
                <a:solidFill>
                  <a:schemeClr val="tx1"/>
                </a:solidFill>
                <a:latin typeface="Arial" panose="020B0604020202020204" pitchFamily="34" charset="0"/>
                <a:cs typeface="Arial" panose="020B0604020202020204" pitchFamily="34" charset="0"/>
              </a:rPr>
              <a:t>Muốn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tìm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các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ước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nguyên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của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số</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tự</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nhiên</a:t>
            </a:r>
            <a:r>
              <a:rPr lang="en-US" sz="3200" dirty="0">
                <a:solidFill>
                  <a:schemeClr val="tx1"/>
                </a:solidFill>
                <a:latin typeface="Arial" panose="020B0604020202020204" pitchFamily="34" charset="0"/>
                <a:cs typeface="Arial" panose="020B0604020202020204" pitchFamily="34" charset="0"/>
              </a:rPr>
              <a:t> a </a:t>
            </a:r>
            <a:r>
              <a:rPr lang="en-US" sz="3200" dirty="0" err="1">
                <a:solidFill>
                  <a:schemeClr val="tx1"/>
                </a:solidFill>
                <a:latin typeface="Arial" panose="020B0604020202020204" pitchFamily="34" charset="0"/>
                <a:cs typeface="Arial" panose="020B0604020202020204" pitchFamily="34" charset="0"/>
              </a:rPr>
              <a:t>ta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làm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thế</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nào</a:t>
            </a:r>
            <a:r>
              <a:rPr lang="en-US" sz="3200" dirty="0">
                <a:solidFill>
                  <a:schemeClr val="tx1"/>
                </a:solidFill>
                <a:latin typeface="Arial" panose="020B0604020202020204" pitchFamily="34" charset="0"/>
                <a:cs typeface="Arial" panose="020B0604020202020204" pitchFamily="34" charset="0"/>
              </a:rPr>
              <a:t>?</a:t>
            </a:r>
          </a:p>
        </p:txBody>
      </p:sp>
      <p:sp>
        <p:nvSpPr>
          <p:cNvPr id="28" name="TextBox 1"/>
          <p:cNvSpPr txBox="1">
            <a:spLocks noChangeArrowheads="1"/>
          </p:cNvSpPr>
          <p:nvPr/>
        </p:nvSpPr>
        <p:spPr bwMode="auto">
          <a:xfrm>
            <a:off x="322483" y="3713091"/>
            <a:ext cx="9334866" cy="3048655"/>
          </a:xfrm>
          <a:prstGeom prst="snip2DiagRect">
            <a:avLst/>
          </a:prstGeom>
          <a:solidFill>
            <a:schemeClr val="accent6">
              <a:lumMod val="40000"/>
              <a:lumOff val="6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algn="ctr" eaLnBrk="1" fontAlgn="base" hangingPunct="1">
              <a:spcBef>
                <a:spcPct val="0"/>
              </a:spcBef>
              <a:spcAft>
                <a:spcPct val="0"/>
              </a:spcAft>
            </a:pPr>
            <a:r>
              <a:rPr lang="fr-FR" sz="3200" dirty="0">
                <a:solidFill>
                  <a:srgbClr val="0000FF"/>
                </a:solidFill>
                <a:latin typeface="Arial" panose="020B0604020202020204" pitchFamily="34" charset="0"/>
                <a:cs typeface="Arial" panose="020B0604020202020204" pitchFamily="34" charset="0"/>
              </a:rPr>
              <a:t>Ta </a:t>
            </a:r>
            <a:r>
              <a:rPr lang="fr-FR" sz="3200" dirty="0" err="1">
                <a:solidFill>
                  <a:srgbClr val="0000FF"/>
                </a:solidFill>
                <a:latin typeface="Arial" panose="020B0604020202020204" pitchFamily="34" charset="0"/>
                <a:cs typeface="Arial" panose="020B0604020202020204" pitchFamily="34" charset="0"/>
              </a:rPr>
              <a:t>có</a:t>
            </a:r>
            <a:r>
              <a:rPr lang="fr-FR" sz="3200" dirty="0">
                <a:solidFill>
                  <a:srgbClr val="0000FF"/>
                </a:solidFill>
                <a:latin typeface="Arial" panose="020B0604020202020204" pitchFamily="34" charset="0"/>
                <a:cs typeface="Arial" panose="020B0604020202020204" pitchFamily="34" charset="0"/>
              </a:rPr>
              <a:t> </a:t>
            </a:r>
            <a:r>
              <a:rPr lang="fr-FR" sz="3200" dirty="0" err="1">
                <a:solidFill>
                  <a:srgbClr val="0000FF"/>
                </a:solidFill>
                <a:latin typeface="Arial" panose="020B0604020202020204" pitchFamily="34" charset="0"/>
                <a:cs typeface="Arial" panose="020B0604020202020204" pitchFamily="34" charset="0"/>
              </a:rPr>
              <a:t>thể</a:t>
            </a:r>
            <a:r>
              <a:rPr lang="fr-FR" sz="3200" dirty="0">
                <a:solidFill>
                  <a:srgbClr val="0000FF"/>
                </a:solidFill>
                <a:latin typeface="Arial" panose="020B0604020202020204" pitchFamily="34" charset="0"/>
                <a:cs typeface="Arial" panose="020B0604020202020204" pitchFamily="34" charset="0"/>
              </a:rPr>
              <a:t> </a:t>
            </a:r>
            <a:r>
              <a:rPr lang="fr-FR" sz="3200" dirty="0" err="1">
                <a:solidFill>
                  <a:srgbClr val="0000FF"/>
                </a:solidFill>
                <a:latin typeface="Arial" panose="020B0604020202020204" pitchFamily="34" charset="0"/>
                <a:cs typeface="Arial" panose="020B0604020202020204" pitchFamily="34" charset="0"/>
              </a:rPr>
              <a:t>tìm</a:t>
            </a:r>
            <a:r>
              <a:rPr lang="fr-FR" sz="3200" dirty="0">
                <a:solidFill>
                  <a:srgbClr val="0000FF"/>
                </a:solidFill>
                <a:latin typeface="Arial" panose="020B0604020202020204" pitchFamily="34" charset="0"/>
                <a:cs typeface="Arial" panose="020B0604020202020204" pitchFamily="34" charset="0"/>
              </a:rPr>
              <a:t> </a:t>
            </a:r>
            <a:r>
              <a:rPr lang="fr-FR" sz="3200" dirty="0" err="1">
                <a:solidFill>
                  <a:srgbClr val="0000FF"/>
                </a:solidFill>
                <a:latin typeface="Arial" panose="020B0604020202020204" pitchFamily="34" charset="0"/>
                <a:cs typeface="Arial" panose="020B0604020202020204" pitchFamily="34" charset="0"/>
              </a:rPr>
              <a:t>các</a:t>
            </a:r>
            <a:r>
              <a:rPr lang="fr-FR" sz="3200" dirty="0">
                <a:solidFill>
                  <a:srgbClr val="0000FF"/>
                </a:solidFill>
                <a:latin typeface="Arial" panose="020B0604020202020204" pitchFamily="34" charset="0"/>
                <a:cs typeface="Arial" panose="020B0604020202020204" pitchFamily="34" charset="0"/>
              </a:rPr>
              <a:t> </a:t>
            </a:r>
            <a:r>
              <a:rPr lang="fr-FR" sz="3200" dirty="0" err="1">
                <a:solidFill>
                  <a:srgbClr val="0000FF"/>
                </a:solidFill>
                <a:latin typeface="Arial" panose="020B0604020202020204" pitchFamily="34" charset="0"/>
                <a:cs typeface="Arial" panose="020B0604020202020204" pitchFamily="34" charset="0"/>
              </a:rPr>
              <a:t>ước</a:t>
            </a:r>
            <a:r>
              <a:rPr lang="fr-FR" sz="3200" dirty="0">
                <a:solidFill>
                  <a:srgbClr val="0000FF"/>
                </a:solidFill>
                <a:latin typeface="Arial" panose="020B0604020202020204" pitchFamily="34" charset="0"/>
                <a:cs typeface="Arial" panose="020B0604020202020204" pitchFamily="34" charset="0"/>
              </a:rPr>
              <a:t> </a:t>
            </a:r>
            <a:r>
              <a:rPr lang="fr-FR" sz="3200" dirty="0" err="1">
                <a:solidFill>
                  <a:srgbClr val="0000FF"/>
                </a:solidFill>
                <a:latin typeface="Arial" panose="020B0604020202020204" pitchFamily="34" charset="0"/>
                <a:cs typeface="Arial" panose="020B0604020202020204" pitchFamily="34" charset="0"/>
              </a:rPr>
              <a:t>nguyên</a:t>
            </a:r>
            <a:r>
              <a:rPr lang="fr-FR" sz="3200" dirty="0">
                <a:solidFill>
                  <a:srgbClr val="0000FF"/>
                </a:solidFill>
                <a:latin typeface="Arial" panose="020B0604020202020204" pitchFamily="34" charset="0"/>
                <a:cs typeface="Arial" panose="020B0604020202020204" pitchFamily="34" charset="0"/>
              </a:rPr>
              <a:t> </a:t>
            </a:r>
            <a:r>
              <a:rPr lang="fr-FR" sz="3200" dirty="0" err="1">
                <a:solidFill>
                  <a:srgbClr val="0000FF"/>
                </a:solidFill>
                <a:latin typeface="Arial" panose="020B0604020202020204" pitchFamily="34" charset="0"/>
                <a:cs typeface="Arial" panose="020B0604020202020204" pitchFamily="34" charset="0"/>
              </a:rPr>
              <a:t>tố</a:t>
            </a:r>
            <a:r>
              <a:rPr lang="fr-FR" sz="3200" dirty="0">
                <a:solidFill>
                  <a:srgbClr val="0000FF"/>
                </a:solidFill>
                <a:latin typeface="Arial" panose="020B0604020202020204" pitchFamily="34" charset="0"/>
                <a:cs typeface="Arial" panose="020B0604020202020204" pitchFamily="34" charset="0"/>
              </a:rPr>
              <a:t> </a:t>
            </a:r>
            <a:r>
              <a:rPr lang="fr-FR" sz="3200" dirty="0" err="1">
                <a:solidFill>
                  <a:srgbClr val="0000FF"/>
                </a:solidFill>
                <a:latin typeface="Arial" panose="020B0604020202020204" pitchFamily="34" charset="0"/>
                <a:cs typeface="Arial" panose="020B0604020202020204" pitchFamily="34" charset="0"/>
              </a:rPr>
              <a:t>của</a:t>
            </a:r>
            <a:r>
              <a:rPr lang="fr-FR" sz="3200" dirty="0">
                <a:solidFill>
                  <a:srgbClr val="0000FF"/>
                </a:solidFill>
                <a:latin typeface="Arial" panose="020B0604020202020204" pitchFamily="34" charset="0"/>
                <a:cs typeface="Arial" panose="020B0604020202020204" pitchFamily="34" charset="0"/>
              </a:rPr>
              <a:t> </a:t>
            </a:r>
            <a:r>
              <a:rPr lang="fr-FR" sz="3200" dirty="0" err="1">
                <a:solidFill>
                  <a:srgbClr val="0000FF"/>
                </a:solidFill>
                <a:latin typeface="Arial" panose="020B0604020202020204" pitchFamily="34" charset="0"/>
                <a:cs typeface="Arial" panose="020B0604020202020204" pitchFamily="34" charset="0"/>
              </a:rPr>
              <a:t>số</a:t>
            </a:r>
            <a:r>
              <a:rPr lang="fr-FR" sz="3200" dirty="0">
                <a:solidFill>
                  <a:srgbClr val="0000FF"/>
                </a:solidFill>
                <a:latin typeface="Arial" panose="020B0604020202020204" pitchFamily="34" charset="0"/>
                <a:cs typeface="Arial" panose="020B0604020202020204" pitchFamily="34" charset="0"/>
              </a:rPr>
              <a:t> </a:t>
            </a:r>
            <a:r>
              <a:rPr lang="fr-FR" sz="3200" dirty="0" err="1">
                <a:solidFill>
                  <a:srgbClr val="0000FF"/>
                </a:solidFill>
                <a:latin typeface="Arial" panose="020B0604020202020204" pitchFamily="34" charset="0"/>
                <a:cs typeface="Arial" panose="020B0604020202020204" pitchFamily="34" charset="0"/>
              </a:rPr>
              <a:t>tự</a:t>
            </a:r>
            <a:r>
              <a:rPr lang="fr-FR" sz="3200" dirty="0">
                <a:solidFill>
                  <a:srgbClr val="0000FF"/>
                </a:solidFill>
                <a:latin typeface="Arial" panose="020B0604020202020204" pitchFamily="34" charset="0"/>
                <a:cs typeface="Arial" panose="020B0604020202020204" pitchFamily="34" charset="0"/>
              </a:rPr>
              <a:t> </a:t>
            </a:r>
            <a:r>
              <a:rPr lang="fr-FR" sz="3200" dirty="0" err="1">
                <a:solidFill>
                  <a:srgbClr val="0000FF"/>
                </a:solidFill>
                <a:latin typeface="Arial" panose="020B0604020202020204" pitchFamily="34" charset="0"/>
                <a:cs typeface="Arial" panose="020B0604020202020204" pitchFamily="34" charset="0"/>
              </a:rPr>
              <a:t>nhiên</a:t>
            </a:r>
            <a:r>
              <a:rPr lang="fr-FR" sz="3200" dirty="0">
                <a:solidFill>
                  <a:srgbClr val="0000FF"/>
                </a:solidFill>
                <a:latin typeface="Arial" panose="020B0604020202020204" pitchFamily="34" charset="0"/>
                <a:cs typeface="Arial" panose="020B0604020202020204" pitchFamily="34" charset="0"/>
              </a:rPr>
              <a:t> a </a:t>
            </a:r>
            <a:r>
              <a:rPr lang="fr-FR" sz="3200" dirty="0" err="1">
                <a:solidFill>
                  <a:srgbClr val="0000FF"/>
                </a:solidFill>
                <a:latin typeface="Arial" panose="020B0604020202020204" pitchFamily="34" charset="0"/>
                <a:cs typeface="Arial" panose="020B0604020202020204" pitchFamily="34" charset="0"/>
              </a:rPr>
              <a:t>bằng</a:t>
            </a:r>
            <a:r>
              <a:rPr lang="fr-FR" sz="3200" dirty="0">
                <a:solidFill>
                  <a:srgbClr val="0000FF"/>
                </a:solidFill>
                <a:latin typeface="Arial" panose="020B0604020202020204" pitchFamily="34" charset="0"/>
                <a:cs typeface="Arial" panose="020B0604020202020204" pitchFamily="34" charset="0"/>
              </a:rPr>
              <a:t> </a:t>
            </a:r>
            <a:r>
              <a:rPr lang="fr-FR" sz="3200" dirty="0" err="1">
                <a:solidFill>
                  <a:srgbClr val="0000FF"/>
                </a:solidFill>
                <a:latin typeface="Arial" panose="020B0604020202020204" pitchFamily="34" charset="0"/>
                <a:cs typeface="Arial" panose="020B0604020202020204" pitchFamily="34" charset="0"/>
              </a:rPr>
              <a:t>cách</a:t>
            </a:r>
            <a:r>
              <a:rPr lang="fr-FR" sz="3200" dirty="0">
                <a:solidFill>
                  <a:srgbClr val="0000FF"/>
                </a:solidFill>
                <a:latin typeface="Arial" panose="020B0604020202020204" pitchFamily="34" charset="0"/>
                <a:cs typeface="Arial" panose="020B0604020202020204" pitchFamily="34" charset="0"/>
              </a:rPr>
              <a:t>:</a:t>
            </a:r>
            <a:endParaRPr lang="en-GB" sz="3200" dirty="0">
              <a:solidFill>
                <a:srgbClr val="0000FF"/>
              </a:solidFill>
              <a:latin typeface="Arial" panose="020B0604020202020204" pitchFamily="34" charset="0"/>
              <a:cs typeface="Arial" panose="020B0604020202020204" pitchFamily="34" charset="0"/>
            </a:endParaRPr>
          </a:p>
          <a:p>
            <a:pPr eaLnBrk="1" fontAlgn="base" hangingPunct="1">
              <a:spcBef>
                <a:spcPct val="0"/>
              </a:spcBef>
              <a:spcAft>
                <a:spcPct val="0"/>
              </a:spcAft>
            </a:pPr>
            <a:r>
              <a:rPr lang="fr-FR" sz="3200" dirty="0">
                <a:latin typeface="Arial" panose="020B0604020202020204" pitchFamily="34" charset="0"/>
                <a:cs typeface="Arial" panose="020B0604020202020204" pitchFamily="34" charset="0"/>
              </a:rPr>
              <a:t>B1: </a:t>
            </a:r>
            <a:r>
              <a:rPr lang="fr-FR" sz="3200" dirty="0" err="1">
                <a:latin typeface="Arial" panose="020B0604020202020204" pitchFamily="34" charset="0"/>
                <a:cs typeface="Arial" panose="020B0604020202020204" pitchFamily="34" charset="0"/>
              </a:rPr>
              <a:t>Tìm</a:t>
            </a:r>
            <a:r>
              <a:rPr lang="fr-FR" sz="3200" dirty="0">
                <a:latin typeface="Arial" panose="020B0604020202020204" pitchFamily="34" charset="0"/>
                <a:cs typeface="Arial" panose="020B0604020202020204" pitchFamily="34" charset="0"/>
              </a:rPr>
              <a:t> </a:t>
            </a:r>
            <a:r>
              <a:rPr lang="fr-FR" sz="3200" dirty="0" err="1">
                <a:solidFill>
                  <a:srgbClr val="FF0000"/>
                </a:solidFill>
                <a:latin typeface="Arial" panose="020B0604020202020204" pitchFamily="34" charset="0"/>
                <a:cs typeface="Arial" panose="020B0604020202020204" pitchFamily="34" charset="0"/>
              </a:rPr>
              <a:t>các</a:t>
            </a:r>
            <a:r>
              <a:rPr lang="fr-FR" sz="3200" dirty="0">
                <a:solidFill>
                  <a:srgbClr val="FFFFFF"/>
                </a:solidFill>
                <a:latin typeface="Arial" panose="020B0604020202020204" pitchFamily="34" charset="0"/>
                <a:cs typeface="Arial" panose="020B0604020202020204" pitchFamily="34" charset="0"/>
              </a:rPr>
              <a:t> </a:t>
            </a:r>
            <a:r>
              <a:rPr lang="fr-FR" sz="3200" dirty="0" err="1">
                <a:solidFill>
                  <a:srgbClr val="FF0000"/>
                </a:solidFill>
                <a:latin typeface="Arial" panose="020B0604020202020204" pitchFamily="34" charset="0"/>
                <a:cs typeface="Arial" panose="020B0604020202020204" pitchFamily="34" charset="0"/>
              </a:rPr>
              <a:t>ước</a:t>
            </a:r>
            <a:r>
              <a:rPr lang="fr-FR" sz="3200" dirty="0">
                <a:solidFill>
                  <a:srgbClr val="FFFFFF"/>
                </a:solidFill>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của</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số</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tự</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nhiên</a:t>
            </a:r>
            <a:r>
              <a:rPr lang="fr-FR" sz="3200" dirty="0">
                <a:latin typeface="Arial" panose="020B0604020202020204" pitchFamily="34" charset="0"/>
                <a:cs typeface="Arial" panose="020B0604020202020204" pitchFamily="34" charset="0"/>
              </a:rPr>
              <a:t> a .</a:t>
            </a:r>
            <a:endParaRPr lang="en-GB" sz="3200" dirty="0">
              <a:latin typeface="Arial" panose="020B0604020202020204" pitchFamily="34" charset="0"/>
              <a:cs typeface="Arial" panose="020B0604020202020204" pitchFamily="34" charset="0"/>
            </a:endParaRPr>
          </a:p>
          <a:p>
            <a:pPr eaLnBrk="1" fontAlgn="base" hangingPunct="1">
              <a:spcBef>
                <a:spcPct val="0"/>
              </a:spcBef>
              <a:spcAft>
                <a:spcPct val="0"/>
              </a:spcAft>
            </a:pPr>
            <a:r>
              <a:rPr lang="en-US" sz="3200" dirty="0">
                <a:latin typeface="Arial" panose="020B0604020202020204" pitchFamily="34" charset="0"/>
                <a:cs typeface="Arial" panose="020B0604020202020204" pitchFamily="34" charset="0"/>
              </a:rPr>
              <a:t>B2</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Lấy</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các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ước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nguyên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tố</a:t>
            </a:r>
            <a:r>
              <a:rPr lang="en-US" sz="3200" dirty="0">
                <a:solidFill>
                  <a:srgbClr val="FF0000"/>
                </a:solidFill>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ước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vừa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luận</a:t>
            </a:r>
            <a:r>
              <a:rPr lang="en-US" sz="3200" dirty="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p:txBody>
      </p:sp>
      <p:sp>
        <p:nvSpPr>
          <p:cNvPr id="23" name="Cloud Callout 22"/>
          <p:cNvSpPr/>
          <p:nvPr/>
        </p:nvSpPr>
        <p:spPr>
          <a:xfrm>
            <a:off x="6865749" y="4052807"/>
            <a:ext cx="4370523" cy="2805193"/>
          </a:xfrm>
          <a:prstGeom prst="cloudCallout">
            <a:avLst>
              <a:gd name="adj1" fmla="val -72794"/>
              <a:gd name="adj2" fmla="val -7815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FF"/>
                </a:solidFill>
                <a:latin typeface="Arial" pitchFamily="34" charset="0"/>
                <a:cs typeface="Arial" pitchFamily="34" charset="0"/>
              </a:rPr>
              <a:t>Số</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nguyên</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tố</a:t>
            </a:r>
            <a:r>
              <a:rPr lang="en-US" sz="2800" dirty="0" smtClean="0">
                <a:solidFill>
                  <a:srgbClr val="0000FF"/>
                </a:solidFill>
                <a:latin typeface="Arial" pitchFamily="34" charset="0"/>
                <a:cs typeface="Arial" pitchFamily="34" charset="0"/>
              </a:rPr>
              <a:t> </a:t>
            </a:r>
            <a:r>
              <a:rPr lang="en-US" sz="2800" dirty="0" smtClean="0">
                <a:solidFill>
                  <a:srgbClr val="FF0000"/>
                </a:solidFill>
                <a:latin typeface="Arial" pitchFamily="34" charset="0"/>
                <a:cs typeface="Arial" pitchFamily="34" charset="0"/>
              </a:rPr>
              <a:t>2; 5 </a:t>
            </a:r>
            <a:r>
              <a:rPr lang="en-US" sz="2800" dirty="0" err="1" smtClean="0">
                <a:solidFill>
                  <a:srgbClr val="0000FF"/>
                </a:solidFill>
                <a:latin typeface="Arial" pitchFamily="34" charset="0"/>
                <a:cs typeface="Arial" pitchFamily="34" charset="0"/>
              </a:rPr>
              <a:t>được</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gọi</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là</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các</a:t>
            </a:r>
            <a:r>
              <a:rPr lang="en-US" sz="2800" dirty="0" smtClean="0">
                <a:solidFill>
                  <a:srgbClr val="0000FF"/>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ước</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nguyên</a:t>
            </a:r>
            <a:r>
              <a:rPr lang="en-US" sz="2800" dirty="0" smtClean="0">
                <a:solidFill>
                  <a:srgbClr val="FF0000"/>
                </a:solidFill>
                <a:latin typeface="Arial" pitchFamily="34" charset="0"/>
                <a:cs typeface="Arial" pitchFamily="34" charset="0"/>
              </a:rPr>
              <a:t> </a:t>
            </a:r>
            <a:r>
              <a:rPr lang="en-US" sz="2800" dirty="0" err="1" smtClean="0">
                <a:solidFill>
                  <a:srgbClr val="FF0000"/>
                </a:solidFill>
                <a:latin typeface="Arial" pitchFamily="34" charset="0"/>
                <a:cs typeface="Arial" pitchFamily="34" charset="0"/>
              </a:rPr>
              <a:t>tố</a:t>
            </a:r>
            <a:r>
              <a:rPr lang="en-US" sz="2800" dirty="0" smtClean="0">
                <a:solidFill>
                  <a:srgbClr val="FF0000"/>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của</a:t>
            </a:r>
            <a:r>
              <a:rPr lang="en-US" sz="2800" dirty="0" smtClean="0">
                <a:solidFill>
                  <a:srgbClr val="0000FF"/>
                </a:solidFill>
                <a:latin typeface="Arial" pitchFamily="34" charset="0"/>
                <a:cs typeface="Arial" pitchFamily="34" charset="0"/>
              </a:rPr>
              <a:t> 20</a:t>
            </a:r>
            <a:endParaRPr lang="en-US" sz="28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edg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downRigh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Righ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trips(downRight)">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edg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1" nodeType="clickEffect">
                                  <p:stCondLst>
                                    <p:cond delay="0"/>
                                  </p:stCondLst>
                                  <p:childTnLst>
                                    <p:animEffect transition="out" filter="diamond(in)">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par>
                                <p:cTn id="38" presetID="2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edge">
                                      <p:cBhvr>
                                        <p:cTn id="40" dur="500"/>
                                        <p:tgtEl>
                                          <p:spTgt spid="16"/>
                                        </p:tgtEl>
                                      </p:cBhvr>
                                    </p:animEffect>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edg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xit" presetSubtype="16" fill="hold" grpId="1" nodeType="clickEffect">
                                  <p:stCondLst>
                                    <p:cond delay="0"/>
                                  </p:stCondLst>
                                  <p:childTnLst>
                                    <p:animEffect transition="out" filter="diamond(in)">
                                      <p:cBhvr>
                                        <p:cTn id="59" dur="500"/>
                                        <p:tgtEl>
                                          <p:spTgt spid="23"/>
                                        </p:tgtEl>
                                      </p:cBhvr>
                                    </p:animEffect>
                                    <p:set>
                                      <p:cBhvr>
                                        <p:cTn id="60" dur="1" fill="hold">
                                          <p:stCondLst>
                                            <p:cond delay="499"/>
                                          </p:stCondLst>
                                        </p:cTn>
                                        <p:tgtEl>
                                          <p:spTgt spid="2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par>
                                <p:cTn id="66" presetID="42" presetClass="entr" presetSubtype="0" fill="hold" grpId="0" nodeType="withEffect">
                                  <p:stCondLst>
                                    <p:cond delay="0"/>
                                  </p:stCondLst>
                                  <p:childTnLst>
                                    <p:set>
                                      <p:cBhvr>
                                        <p:cTn id="67" dur="1" fill="hold">
                                          <p:stCondLst>
                                            <p:cond delay="0"/>
                                          </p:stCondLst>
                                        </p:cTn>
                                        <p:tgtEl>
                                          <p:spTgt spid="28">
                                            <p:bg/>
                                          </p:spTgt>
                                        </p:tgtEl>
                                        <p:attrNameLst>
                                          <p:attrName>style.visibility</p:attrName>
                                        </p:attrNameLst>
                                      </p:cBhvr>
                                      <p:to>
                                        <p:strVal val="visible"/>
                                      </p:to>
                                    </p:set>
                                    <p:animEffect transition="in" filter="fade">
                                      <p:cBhvr>
                                        <p:cTn id="68" dur="1000"/>
                                        <p:tgtEl>
                                          <p:spTgt spid="28">
                                            <p:bg/>
                                          </p:spTgt>
                                        </p:tgtEl>
                                      </p:cBhvr>
                                    </p:animEffect>
                                    <p:anim calcmode="lin" valueType="num">
                                      <p:cBhvr>
                                        <p:cTn id="69" dur="1000" fill="hold"/>
                                        <p:tgtEl>
                                          <p:spTgt spid="28">
                                            <p:bg/>
                                          </p:spTgt>
                                        </p:tgtEl>
                                        <p:attrNameLst>
                                          <p:attrName>ppt_x</p:attrName>
                                        </p:attrNameLst>
                                      </p:cBhvr>
                                      <p:tavLst>
                                        <p:tav tm="0">
                                          <p:val>
                                            <p:strVal val="#ppt_x"/>
                                          </p:val>
                                        </p:tav>
                                        <p:tav tm="100000">
                                          <p:val>
                                            <p:strVal val="#ppt_x"/>
                                          </p:val>
                                        </p:tav>
                                      </p:tavLst>
                                    </p:anim>
                                    <p:anim calcmode="lin" valueType="num">
                                      <p:cBhvr>
                                        <p:cTn id="70" dur="1000" fill="hold"/>
                                        <p:tgtEl>
                                          <p:spTgt spid="28">
                                            <p:bg/>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8">
                                            <p:txEl>
                                              <p:pRg st="0" end="0"/>
                                            </p:txEl>
                                          </p:spTgt>
                                        </p:tgtEl>
                                        <p:attrNameLst>
                                          <p:attrName>style.visibility</p:attrName>
                                        </p:attrNameLst>
                                      </p:cBhvr>
                                      <p:to>
                                        <p:strVal val="visible"/>
                                      </p:to>
                                    </p:set>
                                    <p:animEffect transition="in" filter="fade">
                                      <p:cBhvr>
                                        <p:cTn id="73" dur="1000"/>
                                        <p:tgtEl>
                                          <p:spTgt spid="28">
                                            <p:txEl>
                                              <p:pRg st="0" end="0"/>
                                            </p:txEl>
                                          </p:spTgt>
                                        </p:tgtEl>
                                      </p:cBhvr>
                                    </p:animEffect>
                                    <p:anim calcmode="lin" valueType="num">
                                      <p:cBhvr>
                                        <p:cTn id="74"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8">
                                            <p:txEl>
                                              <p:pRg st="1" end="1"/>
                                            </p:txEl>
                                          </p:spTgt>
                                        </p:tgtEl>
                                        <p:attrNameLst>
                                          <p:attrName>style.visibility</p:attrName>
                                        </p:attrNameLst>
                                      </p:cBhvr>
                                      <p:to>
                                        <p:strVal val="visible"/>
                                      </p:to>
                                    </p:set>
                                    <p:animEffect transition="in" filter="fade">
                                      <p:cBhvr>
                                        <p:cTn id="80" dur="1000"/>
                                        <p:tgtEl>
                                          <p:spTgt spid="28">
                                            <p:txEl>
                                              <p:pRg st="1" end="1"/>
                                            </p:txEl>
                                          </p:spTgt>
                                        </p:tgtEl>
                                      </p:cBhvr>
                                    </p:animEffect>
                                    <p:anim calcmode="lin" valueType="num">
                                      <p:cBhvr>
                                        <p:cTn id="81"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8">
                                            <p:txEl>
                                              <p:pRg st="2" end="2"/>
                                            </p:txEl>
                                          </p:spTgt>
                                        </p:tgtEl>
                                        <p:attrNameLst>
                                          <p:attrName>style.visibility</p:attrName>
                                        </p:attrNameLst>
                                      </p:cBhvr>
                                      <p:to>
                                        <p:strVal val="visible"/>
                                      </p:to>
                                    </p:set>
                                    <p:animEffect transition="in" filter="fade">
                                      <p:cBhvr>
                                        <p:cTn id="87" dur="1000"/>
                                        <p:tgtEl>
                                          <p:spTgt spid="28">
                                            <p:txEl>
                                              <p:pRg st="2" end="2"/>
                                            </p:txEl>
                                          </p:spTgt>
                                        </p:tgtEl>
                                      </p:cBhvr>
                                    </p:animEffect>
                                    <p:anim calcmode="lin" valueType="num">
                                      <p:cBhvr>
                                        <p:cTn id="8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P spid="26" grpId="0" animBg="1"/>
      <p:bldP spid="26" grpId="1" animBg="1"/>
      <p:bldP spid="27" grpId="0" animBg="1"/>
      <p:bldP spid="27" grpId="1" animBg="1"/>
      <p:bldP spid="28" grpId="0" build="p"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14"/>
          <p:cNvSpPr>
            <a:spLocks noChangeArrowheads="1"/>
          </p:cNvSpPr>
          <p:nvPr/>
        </p:nvSpPr>
        <p:spPr bwMode="auto">
          <a:xfrm>
            <a:off x="407630" y="516505"/>
            <a:ext cx="87748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eaLnBrk="1" fontAlgn="base" hangingPunct="1">
              <a:spcBef>
                <a:spcPct val="0"/>
              </a:spcBef>
              <a:spcAft>
                <a:spcPct val="0"/>
              </a:spcAft>
            </a:pPr>
            <a:r>
              <a:rPr lang="en-GB" altLang="zh-CN" sz="2800" b="1" dirty="0" err="1">
                <a:solidFill>
                  <a:srgbClr val="15142A"/>
                </a:solidFill>
                <a:latin typeface="Arial" panose="020B0604020202020204" pitchFamily="34" charset="0"/>
                <a:ea typeface="迷你简卡通"/>
                <a:cs typeface="Arial" panose="020B0604020202020204" pitchFamily="34" charset="0"/>
              </a:rPr>
              <a:t>Ví</a:t>
            </a:r>
            <a:r>
              <a:rPr lang="en-GB" altLang="zh-CN" sz="2800" b="1" dirty="0">
                <a:solidFill>
                  <a:srgbClr val="15142A"/>
                </a:solidFill>
                <a:latin typeface="Arial" panose="020B0604020202020204" pitchFamily="34" charset="0"/>
                <a:ea typeface="迷你简卡通"/>
                <a:cs typeface="Arial" panose="020B0604020202020204" pitchFamily="34" charset="0"/>
              </a:rPr>
              <a:t> </a:t>
            </a:r>
            <a:r>
              <a:rPr lang="en-GB" altLang="zh-CN" sz="2800" b="1" dirty="0" err="1">
                <a:solidFill>
                  <a:srgbClr val="15142A"/>
                </a:solidFill>
                <a:latin typeface="Arial" panose="020B0604020202020204" pitchFamily="34" charset="0"/>
                <a:ea typeface="迷你简卡通"/>
                <a:cs typeface="Arial" panose="020B0604020202020204" pitchFamily="34" charset="0"/>
              </a:rPr>
              <a:t>dụ</a:t>
            </a:r>
            <a:r>
              <a:rPr lang="en-GB" altLang="zh-CN" sz="2800" b="1" dirty="0">
                <a:solidFill>
                  <a:srgbClr val="15142A"/>
                </a:solidFill>
                <a:latin typeface="Arial" panose="020B0604020202020204" pitchFamily="34" charset="0"/>
                <a:ea typeface="迷你简卡通"/>
                <a:cs typeface="Arial" panose="020B0604020202020204" pitchFamily="34" charset="0"/>
              </a:rPr>
              <a:t> 3: </a:t>
            </a:r>
            <a:r>
              <a:rPr lang="en-GB" altLang="zh-CN" sz="2800" b="1" dirty="0" err="1">
                <a:solidFill>
                  <a:srgbClr val="15142A"/>
                </a:solidFill>
                <a:latin typeface="Arial" panose="020B0604020202020204" pitchFamily="34" charset="0"/>
                <a:ea typeface="迷你简卡通"/>
                <a:cs typeface="Arial" panose="020B0604020202020204" pitchFamily="34" charset="0"/>
              </a:rPr>
              <a:t>Tìm</a:t>
            </a:r>
            <a:r>
              <a:rPr lang="en-GB" altLang="zh-CN" sz="2800" b="1" dirty="0">
                <a:solidFill>
                  <a:srgbClr val="15142A"/>
                </a:solidFill>
                <a:latin typeface="Arial" panose="020B0604020202020204" pitchFamily="34" charset="0"/>
                <a:ea typeface="迷你简卡通"/>
                <a:cs typeface="Arial" panose="020B0604020202020204" pitchFamily="34" charset="0"/>
              </a:rPr>
              <a:t> </a:t>
            </a:r>
            <a:r>
              <a:rPr lang="en-GB" altLang="zh-CN" sz="2800" b="1" dirty="0" err="1">
                <a:solidFill>
                  <a:srgbClr val="15142A"/>
                </a:solidFill>
                <a:latin typeface="Arial" panose="020B0604020202020204" pitchFamily="34" charset="0"/>
                <a:ea typeface="迷你简卡通"/>
                <a:cs typeface="Arial" panose="020B0604020202020204" pitchFamily="34" charset="0"/>
              </a:rPr>
              <a:t>các</a:t>
            </a:r>
            <a:r>
              <a:rPr lang="en-GB" altLang="zh-CN" sz="2800" b="1" dirty="0">
                <a:solidFill>
                  <a:srgbClr val="15142A"/>
                </a:solidFill>
                <a:latin typeface="Arial" panose="020B0604020202020204" pitchFamily="34" charset="0"/>
                <a:ea typeface="迷你简卡通"/>
                <a:cs typeface="Arial" panose="020B0604020202020204" pitchFamily="34" charset="0"/>
              </a:rPr>
              <a:t> </a:t>
            </a:r>
            <a:r>
              <a:rPr lang="en-GB" altLang="zh-CN" sz="2800" b="1" dirty="0" err="1">
                <a:solidFill>
                  <a:srgbClr val="15142A"/>
                </a:solidFill>
                <a:latin typeface="Arial" panose="020B0604020202020204" pitchFamily="34" charset="0"/>
                <a:ea typeface="迷你简卡通"/>
                <a:cs typeface="Arial" panose="020B0604020202020204" pitchFamily="34" charset="0"/>
              </a:rPr>
              <a:t>ước</a:t>
            </a:r>
            <a:r>
              <a:rPr lang="en-GB" altLang="zh-CN" sz="2800" b="1" dirty="0">
                <a:solidFill>
                  <a:srgbClr val="15142A"/>
                </a:solidFill>
                <a:latin typeface="Arial" panose="020B0604020202020204" pitchFamily="34" charset="0"/>
                <a:ea typeface="迷你简卡通"/>
                <a:cs typeface="Arial" panose="020B0604020202020204" pitchFamily="34" charset="0"/>
              </a:rPr>
              <a:t> </a:t>
            </a:r>
            <a:r>
              <a:rPr lang="en-GB" altLang="zh-CN" sz="2800" b="1" dirty="0" err="1">
                <a:solidFill>
                  <a:srgbClr val="15142A"/>
                </a:solidFill>
                <a:latin typeface="Arial" panose="020B0604020202020204" pitchFamily="34" charset="0"/>
                <a:ea typeface="迷你简卡通"/>
                <a:cs typeface="Arial" panose="020B0604020202020204" pitchFamily="34" charset="0"/>
              </a:rPr>
              <a:t>nguyên</a:t>
            </a:r>
            <a:r>
              <a:rPr lang="en-GB" altLang="zh-CN" sz="2800" b="1" dirty="0">
                <a:solidFill>
                  <a:srgbClr val="15142A"/>
                </a:solidFill>
                <a:latin typeface="Arial" panose="020B0604020202020204" pitchFamily="34" charset="0"/>
                <a:ea typeface="迷你简卡通"/>
                <a:cs typeface="Arial" panose="020B0604020202020204" pitchFamily="34" charset="0"/>
              </a:rPr>
              <a:t> </a:t>
            </a:r>
            <a:r>
              <a:rPr lang="en-GB" altLang="zh-CN" sz="2800" b="1" dirty="0" err="1">
                <a:solidFill>
                  <a:srgbClr val="15142A"/>
                </a:solidFill>
                <a:latin typeface="Arial" panose="020B0604020202020204" pitchFamily="34" charset="0"/>
                <a:ea typeface="迷你简卡通"/>
                <a:cs typeface="Arial" panose="020B0604020202020204" pitchFamily="34" charset="0"/>
              </a:rPr>
              <a:t>tố</a:t>
            </a:r>
            <a:r>
              <a:rPr lang="en-GB" altLang="zh-CN" sz="2800" b="1" dirty="0">
                <a:solidFill>
                  <a:srgbClr val="15142A"/>
                </a:solidFill>
                <a:latin typeface="Arial" panose="020B0604020202020204" pitchFamily="34" charset="0"/>
                <a:ea typeface="迷你简卡通"/>
                <a:cs typeface="Arial" panose="020B0604020202020204" pitchFamily="34" charset="0"/>
              </a:rPr>
              <a:t> </a:t>
            </a:r>
            <a:r>
              <a:rPr lang="en-GB" altLang="zh-CN" sz="2800" b="1" dirty="0" err="1">
                <a:solidFill>
                  <a:srgbClr val="15142A"/>
                </a:solidFill>
                <a:latin typeface="Arial" panose="020B0604020202020204" pitchFamily="34" charset="0"/>
                <a:ea typeface="迷你简卡通"/>
                <a:cs typeface="Arial" panose="020B0604020202020204" pitchFamily="34" charset="0"/>
              </a:rPr>
              <a:t>của</a:t>
            </a:r>
            <a:r>
              <a:rPr lang="en-GB" altLang="zh-CN" sz="2800" b="1" dirty="0">
                <a:solidFill>
                  <a:srgbClr val="15142A"/>
                </a:solidFill>
                <a:latin typeface="Arial" panose="020B0604020202020204" pitchFamily="34" charset="0"/>
                <a:ea typeface="迷你简卡通"/>
                <a:cs typeface="Arial" panose="020B0604020202020204" pitchFamily="34" charset="0"/>
              </a:rPr>
              <a:t> 39 </a:t>
            </a:r>
            <a:r>
              <a:rPr lang="en-GB" altLang="zh-CN" sz="2800" b="1" dirty="0" err="1">
                <a:solidFill>
                  <a:srgbClr val="15142A"/>
                </a:solidFill>
                <a:latin typeface="Arial" panose="020B0604020202020204" pitchFamily="34" charset="0"/>
                <a:ea typeface="迷你简卡通"/>
                <a:cs typeface="Arial" panose="020B0604020202020204" pitchFamily="34" charset="0"/>
              </a:rPr>
              <a:t>và</a:t>
            </a:r>
            <a:r>
              <a:rPr lang="en-GB" altLang="zh-CN" sz="2800" b="1" dirty="0">
                <a:solidFill>
                  <a:srgbClr val="15142A"/>
                </a:solidFill>
                <a:latin typeface="Arial" panose="020B0604020202020204" pitchFamily="34" charset="0"/>
                <a:ea typeface="迷你简卡通"/>
                <a:cs typeface="Arial" panose="020B0604020202020204" pitchFamily="34" charset="0"/>
              </a:rPr>
              <a:t> 29</a:t>
            </a:r>
            <a:endParaRPr lang="zh-CN" altLang="en-US" sz="2800" b="1" dirty="0">
              <a:solidFill>
                <a:srgbClr val="15142A"/>
              </a:solidFill>
              <a:latin typeface="Arial" panose="020B0604020202020204" pitchFamily="34" charset="0"/>
              <a:ea typeface="迷你简卡通"/>
              <a:cs typeface="Arial" panose="020B0604020202020204" pitchFamily="34" charset="0"/>
            </a:endParaRPr>
          </a:p>
        </p:txBody>
      </p:sp>
      <p:pic>
        <p:nvPicPr>
          <p:cNvPr id="5" name="Picture 4" descr="Background pattern&#10;&#10;Description automatically generated">
            <a:extLst>
              <a:ext uri="{FF2B5EF4-FFF2-40B4-BE49-F238E27FC236}">
                <a16:creationId xmlns:a16="http://schemas.microsoft.com/office/drawing/2014/main" xmlns=""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rcRect l="36012" r="14448" b="2"/>
          <a:stretch/>
        </p:blipFill>
        <p:spPr>
          <a:xfrm>
            <a:off x="285692" y="1149257"/>
            <a:ext cx="1637031" cy="1865425"/>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
        <p:nvSpPr>
          <p:cNvPr id="6" name="TextBox 5"/>
          <p:cNvSpPr txBox="1"/>
          <p:nvPr/>
        </p:nvSpPr>
        <p:spPr>
          <a:xfrm>
            <a:off x="3084393" y="1727843"/>
            <a:ext cx="5966617" cy="954107"/>
          </a:xfrm>
          <a:prstGeom prst="rect">
            <a:avLst/>
          </a:prstGeom>
          <a:noFill/>
        </p:spPr>
        <p:txBody>
          <a:bodyPr wrap="square" rtlCol="0">
            <a:spAutoFit/>
          </a:bodyPr>
          <a:lstStyle/>
          <a:p>
            <a:r>
              <a:rPr lang="en-US" sz="2800" dirty="0" smtClean="0">
                <a:solidFill>
                  <a:prstClr val="black"/>
                </a:solidFill>
                <a:latin typeface="Arial" panose="020B0604020202020204" pitchFamily="34" charset="0"/>
                <a:cs typeface="Arial" panose="020B0604020202020204" pitchFamily="34" charset="0"/>
              </a:rPr>
              <a:t> + </a:t>
            </a:r>
            <a:r>
              <a:rPr lang="en-US" sz="2800" dirty="0" err="1" smtClean="0">
                <a:solidFill>
                  <a:prstClr val="black"/>
                </a:solidFill>
                <a:latin typeface="Arial" panose="020B0604020202020204" pitchFamily="34" charset="0"/>
                <a:cs typeface="Arial" panose="020B0604020202020204" pitchFamily="34" charset="0"/>
              </a:rPr>
              <a:t>Các</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ước</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của</a:t>
            </a:r>
            <a:r>
              <a:rPr lang="en-US" sz="2800" dirty="0" smtClean="0">
                <a:solidFill>
                  <a:prstClr val="black"/>
                </a:solidFill>
                <a:latin typeface="Arial" panose="020B0604020202020204" pitchFamily="34" charset="0"/>
                <a:cs typeface="Arial" panose="020B0604020202020204" pitchFamily="34" charset="0"/>
              </a:rPr>
              <a:t> 39 </a:t>
            </a:r>
            <a:r>
              <a:rPr lang="en-US" sz="2800" dirty="0" err="1" smtClean="0">
                <a:solidFill>
                  <a:prstClr val="black"/>
                </a:solidFill>
                <a:latin typeface="Arial" panose="020B0604020202020204" pitchFamily="34" charset="0"/>
                <a:cs typeface="Arial" panose="020B0604020202020204" pitchFamily="34" charset="0"/>
              </a:rPr>
              <a:t>là</a:t>
            </a:r>
            <a:r>
              <a:rPr lang="en-US" sz="2800" dirty="0" smtClean="0">
                <a:solidFill>
                  <a:prstClr val="black"/>
                </a:solidFill>
                <a:latin typeface="Arial" panose="020B0604020202020204" pitchFamily="34" charset="0"/>
                <a:cs typeface="Arial" panose="020B0604020202020204" pitchFamily="34" charset="0"/>
              </a:rPr>
              <a:t> 1; 3; 13; 39.</a:t>
            </a:r>
          </a:p>
          <a:p>
            <a:endParaRPr lang="en-US" sz="28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3270373" y="3291397"/>
            <a:ext cx="4899547" cy="523220"/>
          </a:xfrm>
          <a:prstGeom prst="rect">
            <a:avLst/>
          </a:prstGeom>
          <a:noFill/>
        </p:spPr>
        <p:txBody>
          <a:bodyPr wrap="square" rtlCol="0">
            <a:spAutoFit/>
          </a:bodyPr>
          <a:lstStyle/>
          <a:p>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Các</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ước</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của</a:t>
            </a:r>
            <a:r>
              <a:rPr lang="en-US" sz="2800" dirty="0" smtClean="0">
                <a:solidFill>
                  <a:prstClr val="black"/>
                </a:solidFill>
                <a:latin typeface="Arial" panose="020B0604020202020204" pitchFamily="34" charset="0"/>
                <a:cs typeface="Arial" panose="020B0604020202020204" pitchFamily="34" charset="0"/>
              </a:rPr>
              <a:t> 29 </a:t>
            </a:r>
            <a:r>
              <a:rPr lang="en-US" sz="2800" dirty="0" err="1" smtClean="0">
                <a:solidFill>
                  <a:prstClr val="black"/>
                </a:solidFill>
                <a:latin typeface="Arial" panose="020B0604020202020204" pitchFamily="34" charset="0"/>
                <a:cs typeface="Arial" panose="020B0604020202020204" pitchFamily="34" charset="0"/>
              </a:rPr>
              <a:t>là</a:t>
            </a:r>
            <a:r>
              <a:rPr lang="en-US" sz="2800" dirty="0" smtClean="0">
                <a:solidFill>
                  <a:prstClr val="black"/>
                </a:solidFill>
                <a:latin typeface="Arial" panose="020B0604020202020204" pitchFamily="34" charset="0"/>
                <a:cs typeface="Arial" panose="020B0604020202020204" pitchFamily="34" charset="0"/>
              </a:rPr>
              <a:t> 1; 29.</a:t>
            </a:r>
            <a:endParaRPr lang="en-US" sz="2800"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3508554" y="2232872"/>
            <a:ext cx="7045786" cy="523220"/>
          </a:xfrm>
          <a:prstGeom prst="rect">
            <a:avLst/>
          </a:prstGeom>
          <a:noFill/>
        </p:spPr>
        <p:txBody>
          <a:bodyPr wrap="square" rtlCol="0">
            <a:spAutoFit/>
          </a:bodyPr>
          <a:lstStyle/>
          <a:p>
            <a:r>
              <a:rPr lang="en-US" sz="2800" dirty="0" err="1" smtClean="0">
                <a:solidFill>
                  <a:prstClr val="black"/>
                </a:solidFill>
                <a:latin typeface="Arial" panose="020B0604020202020204" pitchFamily="34" charset="0"/>
                <a:cs typeface="Arial" panose="020B0604020202020204" pitchFamily="34" charset="0"/>
              </a:rPr>
              <a:t>Các</a:t>
            </a:r>
            <a:r>
              <a:rPr lang="en-US" sz="2800" dirty="0" smtClean="0">
                <a:solidFill>
                  <a:prstClr val="black"/>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ước</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nguyên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tố</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của</a:t>
            </a:r>
            <a:r>
              <a:rPr lang="en-US" sz="2800" dirty="0" smtClean="0">
                <a:solidFill>
                  <a:prstClr val="black"/>
                </a:solidFill>
                <a:latin typeface="Arial" panose="020B0604020202020204" pitchFamily="34" charset="0"/>
                <a:cs typeface="Arial" panose="020B0604020202020204" pitchFamily="34" charset="0"/>
              </a:rPr>
              <a:t> 39 </a:t>
            </a:r>
            <a:r>
              <a:rPr lang="en-US" sz="2800" dirty="0" err="1" smtClean="0">
                <a:solidFill>
                  <a:prstClr val="black"/>
                </a:solidFill>
                <a:latin typeface="Arial" panose="020B0604020202020204" pitchFamily="34" charset="0"/>
                <a:cs typeface="Arial" panose="020B0604020202020204" pitchFamily="34" charset="0"/>
              </a:rPr>
              <a:t>là</a:t>
            </a:r>
            <a:r>
              <a:rPr lang="en-US" sz="2800" dirty="0" smtClean="0">
                <a:solidFill>
                  <a:prstClr val="black"/>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3; 13.</a:t>
            </a:r>
            <a:endParaRPr lang="en-US" sz="28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3477565" y="3898814"/>
            <a:ext cx="5480456" cy="523220"/>
          </a:xfrm>
          <a:prstGeom prst="rect">
            <a:avLst/>
          </a:prstGeom>
          <a:noFill/>
        </p:spPr>
        <p:txBody>
          <a:bodyPr wrap="square" rtlCol="0">
            <a:spAutoFit/>
          </a:bodyPr>
          <a:lstStyle/>
          <a:p>
            <a:r>
              <a:rPr lang="en-US" sz="2800" dirty="0" err="1" smtClean="0">
                <a:solidFill>
                  <a:prstClr val="black"/>
                </a:solidFill>
                <a:latin typeface="Arial" panose="020B0604020202020204" pitchFamily="34" charset="0"/>
                <a:cs typeface="Arial" panose="020B0604020202020204" pitchFamily="34" charset="0"/>
              </a:rPr>
              <a:t>Các</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ước</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nguyên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tố</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prstClr val="black"/>
                </a:solidFill>
                <a:latin typeface="Arial" panose="020B0604020202020204" pitchFamily="34" charset="0"/>
                <a:cs typeface="Arial" panose="020B0604020202020204" pitchFamily="34" charset="0"/>
              </a:rPr>
              <a:t>của</a:t>
            </a:r>
            <a:r>
              <a:rPr lang="en-US" sz="2800" dirty="0" smtClean="0">
                <a:solidFill>
                  <a:prstClr val="black"/>
                </a:solidFill>
                <a:latin typeface="Arial" panose="020B0604020202020204" pitchFamily="34" charset="0"/>
                <a:cs typeface="Arial" panose="020B0604020202020204" pitchFamily="34" charset="0"/>
              </a:rPr>
              <a:t> 29 </a:t>
            </a:r>
            <a:r>
              <a:rPr lang="en-US" sz="2800" dirty="0" err="1" smtClean="0">
                <a:solidFill>
                  <a:prstClr val="black"/>
                </a:solidFill>
                <a:latin typeface="Arial" panose="020B0604020202020204" pitchFamily="34" charset="0"/>
                <a:cs typeface="Arial" panose="020B0604020202020204" pitchFamily="34" charset="0"/>
              </a:rPr>
              <a:t>là</a:t>
            </a:r>
            <a:r>
              <a:rPr lang="en-US" sz="2800" dirty="0" smtClean="0">
                <a:solidFill>
                  <a:prstClr val="black"/>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29.</a:t>
            </a:r>
            <a:endParaRPr lang="en-US" sz="2800" dirty="0">
              <a:solidFill>
                <a:srgbClr val="FF000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453B174F-EE32-44C0-AEBD-2414C6D6BB2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8819"/>
          <a:stretch/>
        </p:blipFill>
        <p:spPr>
          <a:xfrm>
            <a:off x="478272" y="1341335"/>
            <a:ext cx="1255584" cy="1255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500"/>
                                        <p:tgtEl>
                                          <p:spTgt spid="10"/>
                                        </p:tgtEl>
                                      </p:cBhvr>
                                    </p:animEffect>
                                  </p:childTnLst>
                                </p:cTn>
                              </p:par>
                              <p:par>
                                <p:cTn id="13" presetID="8"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xmlns="" id="{65A14FCB-5569-4268-AF8B-502D9EF6E73E}"/>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7382" r="20120" b="2"/>
          <a:stretch/>
        </p:blipFill>
        <p:spPr>
          <a:xfrm>
            <a:off x="285631" y="171134"/>
            <a:ext cx="1743067" cy="1743067"/>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25" name="TextBox 24"/>
          <p:cNvSpPr txBox="1"/>
          <p:nvPr/>
        </p:nvSpPr>
        <p:spPr>
          <a:xfrm>
            <a:off x="2518531" y="995824"/>
            <a:ext cx="479666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err="1">
                <a:latin typeface="Arial" panose="020B0604020202020204" pitchFamily="34" charset="0"/>
                <a:cs typeface="Arial" panose="020B0604020202020204" pitchFamily="34" charset="0"/>
              </a:rPr>
              <a:t>Thảo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luận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nhóm</a:t>
            </a:r>
            <a:endParaRPr lang="en-US" sz="3600" b="1" dirty="0">
              <a:latin typeface="Arial" panose="020B0604020202020204" pitchFamily="34" charset="0"/>
              <a:cs typeface="Arial" panose="020B0604020202020204" pitchFamily="34" charset="0"/>
            </a:endParaRPr>
          </a:p>
        </p:txBody>
      </p:sp>
      <p:sp>
        <p:nvSpPr>
          <p:cNvPr id="31" name="Text Box 282">
            <a:extLst>
              <a:ext uri="{FF2B5EF4-FFF2-40B4-BE49-F238E27FC236}">
                <a16:creationId xmlns:a16="http://schemas.microsoft.com/office/drawing/2014/main" xmlns="" id="{9167930C-EDBA-4C42-A0EA-AEAA78D93DD0}"/>
              </a:ext>
            </a:extLst>
          </p:cNvPr>
          <p:cNvSpPr txBox="1">
            <a:spLocks noChangeArrowheads="1"/>
          </p:cNvSpPr>
          <p:nvPr/>
        </p:nvSpPr>
        <p:spPr bwMode="auto">
          <a:xfrm>
            <a:off x="595596" y="2073375"/>
            <a:ext cx="10609677" cy="3046988"/>
          </a:xfrm>
          <a:prstGeom prst="rect">
            <a:avLst/>
          </a:prstGeom>
          <a:noFill/>
          <a:ln w="38100" algn="ctr">
            <a:solidFill>
              <a:srgbClr val="C00000"/>
            </a:solidFill>
            <a:prstDash val="lg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ctr" eaLnBrk="0" fontAlgn="base" hangingPunct="0">
              <a:spcBef>
                <a:spcPct val="0"/>
              </a:spcBef>
              <a:spcAft>
                <a:spcPct val="0"/>
              </a:spcAft>
              <a:defRPr>
                <a:solidFill>
                  <a:schemeClr val="tx1"/>
                </a:solidFill>
                <a:latin typeface=".VnTime" panose="020B7200000000000000" pitchFamily="34" charset="0"/>
              </a:defRPr>
            </a:lvl6pPr>
            <a:lvl7pPr marL="2971800" indent="-228600" algn="ctr" eaLnBrk="0" fontAlgn="base" hangingPunct="0">
              <a:spcBef>
                <a:spcPct val="0"/>
              </a:spcBef>
              <a:spcAft>
                <a:spcPct val="0"/>
              </a:spcAft>
              <a:defRPr>
                <a:solidFill>
                  <a:schemeClr val="tx1"/>
                </a:solidFill>
                <a:latin typeface=".VnTime" panose="020B7200000000000000" pitchFamily="34" charset="0"/>
              </a:defRPr>
            </a:lvl7pPr>
            <a:lvl8pPr marL="3429000" indent="-228600" algn="ctr" eaLnBrk="0" fontAlgn="base" hangingPunct="0">
              <a:spcBef>
                <a:spcPct val="0"/>
              </a:spcBef>
              <a:spcAft>
                <a:spcPct val="0"/>
              </a:spcAft>
              <a:defRPr>
                <a:solidFill>
                  <a:schemeClr val="tx1"/>
                </a:solidFill>
                <a:latin typeface=".VnTime" panose="020B7200000000000000" pitchFamily="34" charset="0"/>
              </a:defRPr>
            </a:lvl8pPr>
            <a:lvl9pPr marL="3886200" indent="-228600" algn="ctr" eaLnBrk="0" fontAlgn="base" hangingPunct="0">
              <a:spcBef>
                <a:spcPct val="0"/>
              </a:spcBef>
              <a:spcAft>
                <a:spcPct val="0"/>
              </a:spcAft>
              <a:defRPr>
                <a:solidFill>
                  <a:schemeClr val="tx1"/>
                </a:solidFill>
                <a:latin typeface=".VnTime" panose="020B7200000000000000" pitchFamily="34" charset="0"/>
              </a:defRPr>
            </a:lvl9pPr>
          </a:lstStyle>
          <a:p>
            <a:pPr algn="just" eaLnBrk="1" fontAlgn="base" hangingPunct="1">
              <a:spcBef>
                <a:spcPct val="50000"/>
              </a:spcBef>
              <a:spcAft>
                <a:spcPct val="0"/>
              </a:spcAft>
            </a:pPr>
            <a:r>
              <a:rPr lang="en-US" altLang="en-US" sz="3200" b="1" dirty="0">
                <a:solidFill>
                  <a:srgbClr val="0066FF"/>
                </a:solidFill>
                <a:latin typeface="Arial" panose="020B0604020202020204" pitchFamily="34" charset="0"/>
                <a:cs typeface="Arial" panose="020B0604020202020204" pitchFamily="34" charset="0"/>
              </a:rPr>
              <a:t>- </a:t>
            </a:r>
            <a:r>
              <a:rPr lang="en-US" altLang="en-US" sz="3200" b="1" dirty="0" err="1">
                <a:solidFill>
                  <a:srgbClr val="0066FF"/>
                </a:solidFill>
                <a:latin typeface="Arial" panose="020B0604020202020204" pitchFamily="34" charset="0"/>
                <a:cs typeface="Arial" panose="020B0604020202020204" pitchFamily="34" charset="0"/>
              </a:rPr>
              <a:t>Hình</a:t>
            </a:r>
            <a:r>
              <a:rPr lang="en-US" altLang="en-US" sz="3200" b="1" dirty="0">
                <a:solidFill>
                  <a:srgbClr val="0066FF"/>
                </a:solidFill>
                <a:latin typeface="Arial" panose="020B0604020202020204" pitchFamily="34" charset="0"/>
                <a:cs typeface="Arial" panose="020B0604020202020204" pitchFamily="34" charset="0"/>
              </a:rPr>
              <a:t> </a:t>
            </a:r>
            <a:r>
              <a:rPr lang="en-US" altLang="en-US" sz="3200" b="1" dirty="0" err="1">
                <a:solidFill>
                  <a:srgbClr val="0066FF"/>
                </a:solidFill>
                <a:latin typeface="Arial" panose="020B0604020202020204" pitchFamily="34" charset="0"/>
                <a:cs typeface="Arial" panose="020B0604020202020204" pitchFamily="34" charset="0"/>
              </a:rPr>
              <a:t>thức</a:t>
            </a:r>
            <a:r>
              <a:rPr lang="en-US" altLang="en-US" sz="3200" b="1" dirty="0">
                <a:solidFill>
                  <a:srgbClr val="0066FF"/>
                </a:solidFill>
                <a:latin typeface="Arial" panose="020B0604020202020204" pitchFamily="34" charset="0"/>
                <a:cs typeface="Arial" panose="020B0604020202020204" pitchFamily="34" charset="0"/>
              </a:rPr>
              <a:t>: </a:t>
            </a:r>
            <a:r>
              <a:rPr lang="en-US" altLang="en-US" sz="3200" b="1" dirty="0" err="1">
                <a:solidFill>
                  <a:srgbClr val="0066FF"/>
                </a:solidFill>
                <a:latin typeface="Arial" panose="020B0604020202020204" pitchFamily="34" charset="0"/>
                <a:cs typeface="Arial" panose="020B0604020202020204" pitchFamily="34" charset="0"/>
              </a:rPr>
              <a:t>nhóm</a:t>
            </a:r>
            <a:r>
              <a:rPr lang="en-US" altLang="en-US" sz="3200" b="1" dirty="0">
                <a:solidFill>
                  <a:srgbClr val="0066FF"/>
                </a:solidFill>
                <a:latin typeface="Arial" panose="020B0604020202020204" pitchFamily="34" charset="0"/>
                <a:cs typeface="Arial" panose="020B0604020202020204" pitchFamily="34" charset="0"/>
              </a:rPr>
              <a:t> 4 </a:t>
            </a:r>
            <a:r>
              <a:rPr lang="en-US" altLang="en-US" sz="3200" b="1" dirty="0" err="1">
                <a:solidFill>
                  <a:srgbClr val="0066FF"/>
                </a:solidFill>
                <a:latin typeface="Arial" panose="020B0604020202020204" pitchFamily="34" charset="0"/>
                <a:cs typeface="Arial" panose="020B0604020202020204" pitchFamily="34" charset="0"/>
              </a:rPr>
              <a:t>học</a:t>
            </a:r>
            <a:r>
              <a:rPr lang="en-US" altLang="en-US" sz="3200" b="1" dirty="0">
                <a:solidFill>
                  <a:srgbClr val="0066FF"/>
                </a:solidFill>
                <a:latin typeface="Arial" panose="020B0604020202020204" pitchFamily="34" charset="0"/>
                <a:cs typeface="Arial" panose="020B0604020202020204" pitchFamily="34" charset="0"/>
              </a:rPr>
              <a:t> </a:t>
            </a:r>
            <a:r>
              <a:rPr lang="en-US" altLang="en-US" sz="3200" b="1" dirty="0" err="1">
                <a:solidFill>
                  <a:srgbClr val="0066FF"/>
                </a:solidFill>
                <a:latin typeface="Arial" panose="020B0604020202020204" pitchFamily="34" charset="0"/>
                <a:cs typeface="Arial" panose="020B0604020202020204" pitchFamily="34" charset="0"/>
              </a:rPr>
              <a:t>sinh</a:t>
            </a:r>
            <a:endParaRPr lang="en-US" altLang="en-US" sz="3200" b="1" dirty="0">
              <a:solidFill>
                <a:srgbClr val="0066FF"/>
              </a:solidFill>
              <a:latin typeface="Arial" panose="020B0604020202020204" pitchFamily="34" charset="0"/>
              <a:cs typeface="Arial" panose="020B0604020202020204" pitchFamily="34" charset="0"/>
            </a:endParaRPr>
          </a:p>
          <a:p>
            <a:pPr algn="just" eaLnBrk="1" fontAlgn="base" hangingPunct="1">
              <a:spcBef>
                <a:spcPct val="50000"/>
              </a:spcBef>
              <a:spcAft>
                <a:spcPct val="0"/>
              </a:spcAft>
            </a:pPr>
            <a:r>
              <a:rPr lang="en-US" altLang="en-US" sz="3200" b="1" dirty="0">
                <a:solidFill>
                  <a:srgbClr val="0066FF"/>
                </a:solidFill>
                <a:latin typeface="Arial" panose="020B0604020202020204" pitchFamily="34" charset="0"/>
                <a:cs typeface="Arial" panose="020B0604020202020204" pitchFamily="34" charset="0"/>
              </a:rPr>
              <a:t>- </a:t>
            </a:r>
            <a:r>
              <a:rPr lang="en-US" altLang="en-US" sz="3200" b="1" dirty="0" err="1">
                <a:solidFill>
                  <a:srgbClr val="0066FF"/>
                </a:solidFill>
                <a:latin typeface="Arial" panose="020B0604020202020204" pitchFamily="34" charset="0"/>
                <a:cs typeface="Arial" panose="020B0604020202020204" pitchFamily="34" charset="0"/>
              </a:rPr>
              <a:t>Thời</a:t>
            </a:r>
            <a:r>
              <a:rPr lang="en-US" altLang="en-US" sz="3200" b="1" dirty="0">
                <a:solidFill>
                  <a:srgbClr val="0066FF"/>
                </a:solidFill>
                <a:latin typeface="Arial" panose="020B0604020202020204" pitchFamily="34" charset="0"/>
                <a:cs typeface="Arial" panose="020B0604020202020204" pitchFamily="34" charset="0"/>
              </a:rPr>
              <a:t> </a:t>
            </a:r>
            <a:r>
              <a:rPr lang="en-US" altLang="en-US" sz="3200" b="1" dirty="0" err="1">
                <a:solidFill>
                  <a:srgbClr val="0066FF"/>
                </a:solidFill>
                <a:latin typeface="Arial" panose="020B0604020202020204" pitchFamily="34" charset="0"/>
                <a:cs typeface="Arial" panose="020B0604020202020204" pitchFamily="34" charset="0"/>
              </a:rPr>
              <a:t>gian</a:t>
            </a:r>
            <a:r>
              <a:rPr lang="en-US" altLang="en-US" sz="3200" b="1" dirty="0">
                <a:solidFill>
                  <a:srgbClr val="0066FF"/>
                </a:solidFill>
                <a:latin typeface="Arial" panose="020B0604020202020204" pitchFamily="34" charset="0"/>
                <a:cs typeface="Arial" panose="020B0604020202020204" pitchFamily="34" charset="0"/>
              </a:rPr>
              <a:t>: 5’</a:t>
            </a:r>
          </a:p>
          <a:p>
            <a:pPr algn="just" eaLnBrk="1" fontAlgn="base" hangingPunct="1">
              <a:spcBef>
                <a:spcPct val="50000"/>
              </a:spcBef>
              <a:spcAft>
                <a:spcPct val="0"/>
              </a:spcAft>
            </a:pPr>
            <a:r>
              <a:rPr lang="en-US" altLang="en-US" sz="3200" b="1" dirty="0">
                <a:solidFill>
                  <a:srgbClr val="0066FF"/>
                </a:solidFill>
                <a:latin typeface="Arial" panose="020B0604020202020204" pitchFamily="34" charset="0"/>
                <a:cs typeface="Arial" panose="020B0604020202020204" pitchFamily="34" charset="0"/>
              </a:rPr>
              <a:t>- </a:t>
            </a:r>
            <a:r>
              <a:rPr lang="en-US" altLang="en-US" sz="3200" b="1" dirty="0" err="1">
                <a:solidFill>
                  <a:srgbClr val="0066FF"/>
                </a:solidFill>
                <a:latin typeface="Arial" panose="020B0604020202020204" pitchFamily="34" charset="0"/>
                <a:cs typeface="Arial" panose="020B0604020202020204" pitchFamily="34" charset="0"/>
              </a:rPr>
              <a:t>Nội</a:t>
            </a:r>
            <a:r>
              <a:rPr lang="en-US" altLang="en-US" sz="3200" b="1" dirty="0">
                <a:solidFill>
                  <a:srgbClr val="0066FF"/>
                </a:solidFill>
                <a:latin typeface="Arial" panose="020B0604020202020204" pitchFamily="34" charset="0"/>
                <a:cs typeface="Arial" panose="020B0604020202020204" pitchFamily="34" charset="0"/>
              </a:rPr>
              <a:t> dung:</a:t>
            </a:r>
          </a:p>
          <a:p>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Luyện</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tập</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vận</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dụng</a:t>
            </a:r>
            <a:r>
              <a:rPr lang="en-US" sz="3200" b="1" dirty="0">
                <a:solidFill>
                  <a:srgbClr val="0066FF"/>
                </a:solidFill>
                <a:latin typeface="Arial" panose="020B0604020202020204" pitchFamily="34" charset="0"/>
                <a:cs typeface="Arial" panose="020B0604020202020204" pitchFamily="34" charset="0"/>
              </a:rPr>
              <a:t> 2; 3</a:t>
            </a:r>
          </a:p>
          <a:p>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Rút</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ra</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cách</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làm</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dạng</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bài</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tương</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tự</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luyện</a:t>
            </a:r>
            <a:r>
              <a:rPr lang="en-US" sz="3200" b="1" dirty="0">
                <a:solidFill>
                  <a:srgbClr val="0066FF"/>
                </a:solidFill>
                <a:latin typeface="Arial" panose="020B0604020202020204" pitchFamily="34" charset="0"/>
                <a:cs typeface="Arial" panose="020B0604020202020204" pitchFamily="34" charset="0"/>
              </a:rPr>
              <a:t> </a:t>
            </a:r>
            <a:r>
              <a:rPr lang="en-US" sz="3200" b="1" dirty="0" err="1">
                <a:solidFill>
                  <a:srgbClr val="0066FF"/>
                </a:solidFill>
                <a:latin typeface="Arial" panose="020B0604020202020204" pitchFamily="34" charset="0"/>
                <a:cs typeface="Arial" panose="020B0604020202020204" pitchFamily="34" charset="0"/>
              </a:rPr>
              <a:t>tập</a:t>
            </a:r>
            <a:r>
              <a:rPr lang="en-US" sz="3200" b="1" dirty="0">
                <a:solidFill>
                  <a:srgbClr val="0066FF"/>
                </a:solidFill>
                <a:latin typeface="Arial" panose="020B0604020202020204" pitchFamily="34" charset="0"/>
                <a:cs typeface="Arial" panose="020B0604020202020204" pitchFamily="34" charset="0"/>
              </a:rPr>
              <a:t> 3</a:t>
            </a:r>
          </a:p>
        </p:txBody>
      </p:sp>
      <p:pic>
        <p:nvPicPr>
          <p:cNvPr id="32" name="Picture 31" descr="A picture containing toy, doll&#10;&#10;Description automatically generated">
            <a:extLst>
              <a:ext uri="{FF2B5EF4-FFF2-40B4-BE49-F238E27FC236}">
                <a16:creationId xmlns:a16="http://schemas.microsoft.com/office/drawing/2014/main" xmlns="" id="{7BFEE031-360F-4D5F-904A-32B86E7AC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306" y="394986"/>
            <a:ext cx="1196550" cy="1181802"/>
          </a:xfrm>
          <a:prstGeom prst="rect">
            <a:avLst/>
          </a:prstGeom>
        </p:spPr>
      </p:pic>
      <p:sp>
        <p:nvSpPr>
          <p:cNvPr id="10" name="!!4">
            <a:extLst>
              <a:ext uri="{FF2B5EF4-FFF2-40B4-BE49-F238E27FC236}">
                <a16:creationId xmlns:a16="http://schemas.microsoft.com/office/drawing/2014/main" xmlns="" id="{58E6D429-DC53-47C4-8036-1E9D12B8E28B}"/>
              </a:ext>
            </a:extLst>
          </p:cNvPr>
          <p:cNvSpPr/>
          <p:nvPr/>
        </p:nvSpPr>
        <p:spPr>
          <a:xfrm>
            <a:off x="6186957" y="0"/>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cs typeface="Times New Roman" panose="02020603050405020304" pitchFamily="18" charset="0"/>
              </a:rPr>
              <a:t>HOẠT ĐỘNG LUYỆN TẬP</a:t>
            </a: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arn(inVertical)">
                                      <p:cBhvr>
                                        <p:cTn id="7" dur="500"/>
                                        <p:tgtEl>
                                          <p:spTgt spid="31">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barn(inVertical)">
                                      <p:cBhvr>
                                        <p:cTn id="11" dur="500"/>
                                        <p:tgtEl>
                                          <p:spTgt spid="31">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animEffect transition="in" filter="barn(inVertical)">
                                      <p:cBhvr>
                                        <p:cTn id="15" dur="500"/>
                                        <p:tgtEl>
                                          <p:spTgt spid="31">
                                            <p:txEl>
                                              <p:pRg st="2" end="2"/>
                                            </p:txEl>
                                          </p:spTgt>
                                        </p:tgtEl>
                                      </p:cBhvr>
                                    </p:animEffect>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31"/>
                                        </p:tgtEl>
                                        <p:attrNameLst>
                                          <p:attrName>style.visibility</p:attrName>
                                        </p:attrNameLst>
                                      </p:cBhvr>
                                      <p:to>
                                        <p:strVal val="visible"/>
                                      </p:to>
                                    </p:set>
                                    <p:anim calcmode="discrete" valueType="clr">
                                      <p:cBhvr override="childStyle">
                                        <p:cTn id="19" dur="50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31"/>
                                        </p:tgtEl>
                                        <p:attrNameLst>
                                          <p:attrName>fillcolor</p:attrName>
                                        </p:attrNameLst>
                                      </p:cBhvr>
                                      <p:tavLst>
                                        <p:tav tm="0">
                                          <p:val>
                                            <p:clrVal>
                                              <a:schemeClr val="accent2"/>
                                            </p:clrVal>
                                          </p:val>
                                        </p:tav>
                                        <p:tav tm="50000">
                                          <p:val>
                                            <p:clrVal>
                                              <a:schemeClr val="hlink"/>
                                            </p:clrVal>
                                          </p:val>
                                        </p:tav>
                                      </p:tavLst>
                                    </p:anim>
                                    <p:set>
                                      <p:cBhvr>
                                        <p:cTn id="21" dur="500"/>
                                        <p:tgtEl>
                                          <p:spTgt spid="31"/>
                                        </p:tgtEl>
                                        <p:attrNameLst>
                                          <p:attrName>fill.type</p:attrName>
                                        </p:attrNameLst>
                                      </p:cBhvr>
                                      <p:to>
                                        <p:strVal val="solid"/>
                                      </p:to>
                                    </p:set>
                                  </p:childTnLst>
                                </p:cTn>
                              </p:par>
                              <p:par>
                                <p:cTn id="22" presetID="2" presetClass="entr" presetSubtype="4" fill="hold" nodeType="withEffect">
                                  <p:stCondLst>
                                    <p:cond delay="0"/>
                                  </p:stCondLst>
                                  <p:childTnLst>
                                    <p:set>
                                      <p:cBhvr>
                                        <p:cTn id="23" dur="1" fill="hold">
                                          <p:stCondLst>
                                            <p:cond delay="0"/>
                                          </p:stCondLst>
                                        </p:cTn>
                                        <p:tgtEl>
                                          <p:spTgt spid="31">
                                            <p:txEl>
                                              <p:pRg st="3" end="3"/>
                                            </p:txEl>
                                          </p:spTgt>
                                        </p:tgtEl>
                                        <p:attrNameLst>
                                          <p:attrName>style.visibility</p:attrName>
                                        </p:attrNameLst>
                                      </p:cBhvr>
                                      <p:to>
                                        <p:strVal val="visible"/>
                                      </p:to>
                                    </p:set>
                                    <p:anim calcmode="lin" valueType="num">
                                      <p:cBhvr additive="base">
                                        <p:cTn id="24" dur="500" fill="hold"/>
                                        <p:tgtEl>
                                          <p:spTgt spid="3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1">
                                            <p:txEl>
                                              <p:pRg st="4" end="4"/>
                                            </p:txEl>
                                          </p:spTgt>
                                        </p:tgtEl>
                                        <p:attrNameLst>
                                          <p:attrName>style.visibility</p:attrName>
                                        </p:attrNameLst>
                                      </p:cBhvr>
                                      <p:to>
                                        <p:strVal val="visible"/>
                                      </p:to>
                                    </p:set>
                                    <p:anim calcmode="lin" valueType="num">
                                      <p:cBhvr additive="base">
                                        <p:cTn id="28" dur="500" fill="hold"/>
                                        <p:tgtEl>
                                          <p:spTgt spid="31">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xmlns="" id="{D4EF09CF-3362-453A-9463-F6669A9D3E01}"/>
              </a:ext>
            </a:extLst>
          </p:cNvPr>
          <p:cNvGrpSpPr/>
          <p:nvPr/>
        </p:nvGrpSpPr>
        <p:grpSpPr>
          <a:xfrm rot="8757556">
            <a:off x="-1285075" y="5425815"/>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30">
            <a:extLst>
              <a:ext uri="{FF2B5EF4-FFF2-40B4-BE49-F238E27FC236}">
                <a16:creationId xmlns:a16="http://schemas.microsoft.com/office/drawing/2014/main" xmlns="" id="{CA5C00B0-B2B6-4792-8C67-F8C09471186E}"/>
              </a:ext>
            </a:extLst>
          </p:cNvPr>
          <p:cNvGrpSpPr/>
          <p:nvPr/>
        </p:nvGrpSpPr>
        <p:grpSpPr>
          <a:xfrm rot="5400000">
            <a:off x="8569369"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3" name="Rectangle 2"/>
          <p:cNvSpPr>
            <a:spLocks noChangeArrowheads="1"/>
          </p:cNvSpPr>
          <p:nvPr/>
        </p:nvSpPr>
        <p:spPr bwMode="auto">
          <a:xfrm>
            <a:off x="1891292" y="717165"/>
            <a:ext cx="76290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3200" b="1" dirty="0" err="1">
                <a:solidFill>
                  <a:srgbClr val="FF0000"/>
                </a:solidFill>
                <a:latin typeface="+mj-lt"/>
                <a:ea typeface="Calibri" panose="020F0502020204030204" pitchFamily="34" charset="0"/>
                <a:cs typeface="Times New Roman" panose="02020603050405020304" pitchFamily="18" charset="0"/>
              </a:rPr>
              <a:t>Luyện</a:t>
            </a:r>
            <a:r>
              <a:rPr lang="en-US" sz="3200" b="1" dirty="0">
                <a:solidFill>
                  <a:srgbClr val="FF0000"/>
                </a:solidFill>
                <a:latin typeface="+mj-lt"/>
                <a:ea typeface="Calibri" panose="020F0502020204030204" pitchFamily="34" charset="0"/>
                <a:cs typeface="Times New Roman" panose="02020603050405020304" pitchFamily="18" charset="0"/>
              </a:rPr>
              <a:t> </a:t>
            </a:r>
            <a:r>
              <a:rPr lang="en-US" sz="3200" b="1" dirty="0" err="1">
                <a:solidFill>
                  <a:srgbClr val="FF0000"/>
                </a:solidFill>
                <a:latin typeface="+mj-lt"/>
                <a:ea typeface="Calibri" panose="020F0502020204030204" pitchFamily="34" charset="0"/>
                <a:cs typeface="Times New Roman" panose="02020603050405020304" pitchFamily="18" charset="0"/>
              </a:rPr>
              <a:t>tập</a:t>
            </a:r>
            <a:r>
              <a:rPr lang="en-US" sz="3200" b="1" dirty="0">
                <a:solidFill>
                  <a:srgbClr val="FF0000"/>
                </a:solidFill>
                <a:latin typeface="+mj-lt"/>
                <a:ea typeface="Calibri" panose="020F0502020204030204" pitchFamily="34" charset="0"/>
                <a:cs typeface="Times New Roman" panose="02020603050405020304" pitchFamily="18" charset="0"/>
              </a:rPr>
              <a:t>- </a:t>
            </a:r>
            <a:r>
              <a:rPr lang="en-US" sz="3200" b="1" dirty="0" err="1">
                <a:solidFill>
                  <a:srgbClr val="FF0000"/>
                </a:solidFill>
                <a:latin typeface="+mj-lt"/>
                <a:ea typeface="Calibri" panose="020F0502020204030204" pitchFamily="34" charset="0"/>
                <a:cs typeface="Times New Roman" panose="02020603050405020304" pitchFamily="18" charset="0"/>
              </a:rPr>
              <a:t>vận</a:t>
            </a:r>
            <a:r>
              <a:rPr lang="en-US" sz="3200" b="1" dirty="0">
                <a:solidFill>
                  <a:srgbClr val="FF0000"/>
                </a:solidFill>
                <a:latin typeface="+mj-lt"/>
                <a:ea typeface="Calibri" panose="020F0502020204030204" pitchFamily="34" charset="0"/>
                <a:cs typeface="Times New Roman" panose="02020603050405020304" pitchFamily="18" charset="0"/>
              </a:rPr>
              <a:t> </a:t>
            </a:r>
            <a:r>
              <a:rPr lang="en-US" sz="3200" b="1" dirty="0" err="1">
                <a:solidFill>
                  <a:srgbClr val="FF0000"/>
                </a:solidFill>
                <a:latin typeface="+mj-lt"/>
                <a:ea typeface="Calibri" panose="020F0502020204030204" pitchFamily="34" charset="0"/>
                <a:cs typeface="Times New Roman" panose="02020603050405020304" pitchFamily="18" charset="0"/>
              </a:rPr>
              <a:t>dụng</a:t>
            </a:r>
            <a:r>
              <a:rPr lang="en-US" sz="3200" b="1" dirty="0">
                <a:solidFill>
                  <a:srgbClr val="FF0000"/>
                </a:solidFill>
                <a:latin typeface="+mj-lt"/>
                <a:ea typeface="Calibri" panose="020F0502020204030204" pitchFamily="34" charset="0"/>
                <a:cs typeface="Times New Roman" panose="02020603050405020304" pitchFamily="18" charset="0"/>
              </a:rPr>
              <a:t> 2 </a:t>
            </a:r>
            <a:r>
              <a:rPr lang="vi-VN" sz="3200" b="1" dirty="0">
                <a:solidFill>
                  <a:srgbClr val="FF0000"/>
                </a:solidFill>
                <a:latin typeface="+mj-lt"/>
                <a:ea typeface="Times New Roman" panose="02020603050405020304" pitchFamily="18" charset="0"/>
                <a:cs typeface="Times New Roman" panose="02020603050405020304" pitchFamily="18" charset="0"/>
              </a:rPr>
              <a:t>(SGK trang </a:t>
            </a:r>
            <a:r>
              <a:rPr lang="en-US" sz="3200" b="1" dirty="0">
                <a:solidFill>
                  <a:srgbClr val="FF0000"/>
                </a:solidFill>
                <a:latin typeface="+mj-lt"/>
                <a:ea typeface="Times New Roman" panose="02020603050405020304" pitchFamily="18" charset="0"/>
                <a:cs typeface="Times New Roman" panose="02020603050405020304" pitchFamily="18" charset="0"/>
              </a:rPr>
              <a:t>42</a:t>
            </a:r>
            <a:r>
              <a:rPr lang="vi-VN" sz="3200" b="1" dirty="0">
                <a:solidFill>
                  <a:srgbClr val="FF0000"/>
                </a:solidFill>
                <a:latin typeface="+mj-lt"/>
                <a:ea typeface="Times New Roman" panose="02020603050405020304" pitchFamily="18" charset="0"/>
                <a:cs typeface="Times New Roman" panose="02020603050405020304" pitchFamily="18" charset="0"/>
              </a:rPr>
              <a:t>)</a:t>
            </a:r>
            <a:endParaRPr lang="en-US" sz="3200" dirty="0">
              <a:solidFill>
                <a:srgbClr val="FF0000"/>
              </a:solidFill>
              <a:latin typeface="+mj-lt"/>
              <a:cs typeface="Times New Roman" panose="02020603050405020304" pitchFamily="18" charset="0"/>
            </a:endParaRPr>
          </a:p>
          <a:p>
            <a:pPr eaLnBrk="0" fontAlgn="base" hangingPunct="0">
              <a:spcBef>
                <a:spcPct val="0"/>
              </a:spcBef>
              <a:spcAft>
                <a:spcPct val="0"/>
              </a:spcAft>
            </a:pPr>
            <a:endParaRPr lang="en-US" sz="3200" dirty="0">
              <a:solidFill>
                <a:prstClr val="black"/>
              </a:solidFill>
              <a:latin typeface="+mj-lt"/>
              <a:cs typeface="Times New Roman" panose="02020603050405020304" pitchFamily="18" charset="0"/>
            </a:endParaRPr>
          </a:p>
        </p:txBody>
      </p:sp>
      <p:pic>
        <p:nvPicPr>
          <p:cNvPr id="39" name="Picture 38"/>
          <p:cNvPicPr>
            <a:picLocks noChangeAspect="1"/>
          </p:cNvPicPr>
          <p:nvPr/>
        </p:nvPicPr>
        <p:blipFill>
          <a:blip r:embed="rId2"/>
          <a:stretch>
            <a:fillRect/>
          </a:stretch>
        </p:blipFill>
        <p:spPr>
          <a:xfrm>
            <a:off x="832514" y="279210"/>
            <a:ext cx="737690" cy="888429"/>
          </a:xfrm>
          <a:prstGeom prst="rect">
            <a:avLst/>
          </a:prstGeom>
        </p:spPr>
      </p:pic>
      <p:pic>
        <p:nvPicPr>
          <p:cNvPr id="40" name="Picture 39" descr="Background pattern&#10;&#10;Description automatically generated">
            <a:extLst>
              <a:ext uri="{FF2B5EF4-FFF2-40B4-BE49-F238E27FC236}">
                <a16:creationId xmlns:a16="http://schemas.microsoft.com/office/drawing/2014/main" xmlns="" id="{65A14FCB-5569-4268-AF8B-502D9EF6E73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7382" r="20120" b="2"/>
          <a:stretch/>
        </p:blipFill>
        <p:spPr>
          <a:xfrm>
            <a:off x="9582550" y="0"/>
            <a:ext cx="1631584" cy="1631584"/>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44" name="Picture 43" descr="A picture containing toy, doll&#10;&#10;Description automatically generated">
            <a:extLst>
              <a:ext uri="{FF2B5EF4-FFF2-40B4-BE49-F238E27FC236}">
                <a16:creationId xmlns:a16="http://schemas.microsoft.com/office/drawing/2014/main" xmlns="" id="{7BFEE031-360F-4D5F-904A-32B86E7A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1546" y="128942"/>
            <a:ext cx="1106216" cy="1106216"/>
          </a:xfrm>
          <a:prstGeom prst="rect">
            <a:avLst/>
          </a:prstGeom>
        </p:spPr>
      </p:pic>
      <p:graphicFrame>
        <p:nvGraphicFramePr>
          <p:cNvPr id="18" name="Table 17"/>
          <p:cNvGraphicFramePr>
            <a:graphicFrameLocks noGrp="1"/>
          </p:cNvGraphicFramePr>
          <p:nvPr/>
        </p:nvGraphicFramePr>
        <p:xfrm>
          <a:off x="433136" y="1730318"/>
          <a:ext cx="9753601" cy="3016541"/>
        </p:xfrm>
        <a:graphic>
          <a:graphicData uri="http://schemas.openxmlformats.org/drawingml/2006/table">
            <a:tbl>
              <a:tblPr firstRow="1" bandRow="1">
                <a:tableStyleId>{5940675A-B579-460E-94D1-54222C63F5DA}</a:tableStyleId>
              </a:tblPr>
              <a:tblGrid>
                <a:gridCol w="2217019">
                  <a:extLst>
                    <a:ext uri="{9D8B030D-6E8A-4147-A177-3AD203B41FA5}">
                      <a16:colId xmlns:a16="http://schemas.microsoft.com/office/drawing/2014/main" xmlns="" val="20000"/>
                    </a:ext>
                  </a:extLst>
                </a:gridCol>
                <a:gridCol w="1192474">
                  <a:extLst>
                    <a:ext uri="{9D8B030D-6E8A-4147-A177-3AD203B41FA5}">
                      <a16:colId xmlns:a16="http://schemas.microsoft.com/office/drawing/2014/main" xmlns="" val="20001"/>
                    </a:ext>
                  </a:extLst>
                </a:gridCol>
                <a:gridCol w="2526087">
                  <a:extLst>
                    <a:ext uri="{9D8B030D-6E8A-4147-A177-3AD203B41FA5}">
                      <a16:colId xmlns:a16="http://schemas.microsoft.com/office/drawing/2014/main" xmlns="" val="20002"/>
                    </a:ext>
                  </a:extLst>
                </a:gridCol>
                <a:gridCol w="1973179">
                  <a:extLst>
                    <a:ext uri="{9D8B030D-6E8A-4147-A177-3AD203B41FA5}">
                      <a16:colId xmlns:a16="http://schemas.microsoft.com/office/drawing/2014/main" xmlns="" val="20003"/>
                    </a:ext>
                  </a:extLst>
                </a:gridCol>
                <a:gridCol w="1844842">
                  <a:extLst>
                    <a:ext uri="{9D8B030D-6E8A-4147-A177-3AD203B41FA5}">
                      <a16:colId xmlns:a16="http://schemas.microsoft.com/office/drawing/2014/main" xmlns=""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err="1">
                          <a:solidFill>
                            <a:schemeClr val="tx1"/>
                          </a:solidFill>
                          <a:effectLst/>
                          <a:latin typeface="Arial" pitchFamily="34" charset="0"/>
                          <a:ea typeface="Calibri" panose="020F0502020204030204" pitchFamily="34" charset="0"/>
                          <a:cs typeface="Arial" pitchFamily="34" charset="0"/>
                        </a:rPr>
                        <a:t>Số</a:t>
                      </a:r>
                      <a:endParaRPr lang="en-US" sz="2800" kern="1200" dirty="0">
                        <a:solidFill>
                          <a:schemeClr val="tx1"/>
                        </a:solidFill>
                        <a:effectLst/>
                        <a:latin typeface="Arial" pitchFamily="34" charset="0"/>
                        <a:ea typeface="Calibri" panose="020F0502020204030204" pitchFamily="34" charset="0"/>
                        <a:cs typeface="Arial" pitchFamily="34" charset="0"/>
                      </a:endParaRPr>
                    </a:p>
                    <a:p>
                      <a:pPr algn="l"/>
                      <a:endParaRPr lang="en-US" sz="2800" dirty="0">
                        <a:latin typeface="Arial" pitchFamily="34" charset="0"/>
                        <a:cs typeface="Arial" pitchFamily="34" charset="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ctr">
                        <a:lnSpc>
                          <a:spcPct val="120000"/>
                        </a:lnSpc>
                        <a:spcBef>
                          <a:spcPts val="600"/>
                        </a:spcBef>
                        <a:spcAft>
                          <a:spcPts val="600"/>
                        </a:spcAft>
                      </a:pPr>
                      <a:r>
                        <a:rPr lang="en-US" sz="2800" dirty="0">
                          <a:effectLst/>
                          <a:latin typeface="+mj-lt"/>
                          <a:ea typeface="Calibri" panose="020F0502020204030204" pitchFamily="34" charset="0"/>
                          <a:cs typeface="Times New Roman" panose="02020603050405020304" pitchFamily="18" charset="0"/>
                        </a:rPr>
                        <a:t>23</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ctr">
                        <a:lnSpc>
                          <a:spcPct val="120000"/>
                        </a:lnSpc>
                        <a:spcBef>
                          <a:spcPts val="600"/>
                        </a:spcBef>
                        <a:spcAft>
                          <a:spcPts val="600"/>
                        </a:spcAft>
                      </a:pPr>
                      <a:r>
                        <a:rPr lang="en-US" sz="2800" dirty="0">
                          <a:effectLst/>
                          <a:latin typeface="+mj-lt"/>
                          <a:ea typeface="Calibri" panose="020F0502020204030204" pitchFamily="34" charset="0"/>
                          <a:cs typeface="Times New Roman" panose="02020603050405020304" pitchFamily="18" charset="0"/>
                        </a:rPr>
                        <a:t>24</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ctr">
                        <a:lnSpc>
                          <a:spcPct val="120000"/>
                        </a:lnSpc>
                        <a:spcBef>
                          <a:spcPts val="600"/>
                        </a:spcBef>
                        <a:spcAft>
                          <a:spcPts val="600"/>
                        </a:spcAft>
                      </a:pPr>
                      <a:r>
                        <a:rPr lang="en-US" sz="2800" dirty="0">
                          <a:effectLst/>
                          <a:latin typeface="+mj-lt"/>
                          <a:ea typeface="Calibri" panose="020F0502020204030204" pitchFamily="34" charset="0"/>
                          <a:cs typeface="Times New Roman" panose="02020603050405020304" pitchFamily="18" charset="0"/>
                        </a:rPr>
                        <a:t>26</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ctr">
                        <a:lnSpc>
                          <a:spcPct val="120000"/>
                        </a:lnSpc>
                        <a:spcBef>
                          <a:spcPts val="600"/>
                        </a:spcBef>
                        <a:spcAft>
                          <a:spcPts val="600"/>
                        </a:spcAft>
                      </a:pPr>
                      <a:r>
                        <a:rPr lang="en-US" sz="2800" dirty="0">
                          <a:effectLst/>
                          <a:latin typeface="+mj-lt"/>
                          <a:ea typeface="Calibri" panose="020F0502020204030204" pitchFamily="34" charset="0"/>
                          <a:cs typeface="Times New Roman" panose="02020603050405020304" pitchFamily="18" charset="0"/>
                        </a:rPr>
                        <a:t>27</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1126781">
                <a:tc>
                  <a:txBody>
                    <a:bodyPr/>
                    <a:lstStyle/>
                    <a:p>
                      <a:pPr algn="l"/>
                      <a:r>
                        <a:rPr lang="en-US" sz="2800" dirty="0" err="1">
                          <a:latin typeface="Arial" pitchFamily="34" charset="0"/>
                          <a:cs typeface="Arial" pitchFamily="34" charset="0"/>
                        </a:rPr>
                        <a:t>Các</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ước</a:t>
                      </a:r>
                      <a:endParaRPr lang="en-US" sz="2800" dirty="0">
                        <a:latin typeface="Arial" pitchFamily="34" charset="0"/>
                        <a:cs typeface="Arial" pitchFamily="34" charset="0"/>
                      </a:endParaRPr>
                    </a:p>
                  </a:txBody>
                  <a:tcPr anchor="ctr"/>
                </a:tc>
                <a:tc>
                  <a:txBody>
                    <a:bodyPr/>
                    <a:lstStyle/>
                    <a:p>
                      <a:pPr algn="ctr"/>
                      <a:endParaRPr lang="en-US" sz="2800" dirty="0"/>
                    </a:p>
                  </a:txBody>
                  <a:tcPr anchor="ctr"/>
                </a:tc>
                <a:tc>
                  <a:txBody>
                    <a:bodyPr/>
                    <a:lstStyle/>
                    <a:p>
                      <a:pPr algn="ctr"/>
                      <a:endParaRPr lang="en-US" sz="2800" dirty="0"/>
                    </a:p>
                  </a:txBody>
                  <a:tcPr anchor="ctr"/>
                </a:tc>
                <a:tc>
                  <a:txBody>
                    <a:bodyPr/>
                    <a:lstStyle/>
                    <a:p>
                      <a:pPr algn="ctr"/>
                      <a:endParaRPr lang="en-US" sz="2800" dirty="0"/>
                    </a:p>
                  </a:txBody>
                  <a:tcPr anchor="ctr"/>
                </a:tc>
                <a:tc>
                  <a:txBody>
                    <a:bodyPr/>
                    <a:lstStyle/>
                    <a:p>
                      <a:pPr algn="ctr"/>
                      <a:endParaRPr lang="en-US" sz="2800" dirty="0"/>
                    </a:p>
                  </a:txBody>
                  <a:tcPr anchor="ct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err="1">
                          <a:solidFill>
                            <a:schemeClr val="tx1"/>
                          </a:solidFill>
                          <a:effectLst/>
                          <a:latin typeface="Arial" pitchFamily="34" charset="0"/>
                          <a:ea typeface="Calibri" panose="020F0502020204030204" pitchFamily="34" charset="0"/>
                          <a:cs typeface="Arial" pitchFamily="34" charset="0"/>
                        </a:rPr>
                        <a:t>Ước</a:t>
                      </a:r>
                      <a:r>
                        <a:rPr lang="en-US" sz="2800" kern="1200" dirty="0">
                          <a:solidFill>
                            <a:schemeClr val="tx1"/>
                          </a:solidFill>
                          <a:effectLst/>
                          <a:latin typeface="Arial" pitchFamily="34" charset="0"/>
                          <a:ea typeface="Calibri" panose="020F0502020204030204"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err="1">
                          <a:solidFill>
                            <a:schemeClr val="tx1"/>
                          </a:solidFill>
                          <a:effectLst/>
                          <a:latin typeface="Arial" pitchFamily="34" charset="0"/>
                          <a:ea typeface="Calibri" panose="020F0502020204030204" pitchFamily="34" charset="0"/>
                          <a:cs typeface="Arial" pitchFamily="34" charset="0"/>
                        </a:rPr>
                        <a:t>nguyên</a:t>
                      </a:r>
                      <a:r>
                        <a:rPr lang="en-US" sz="2800" kern="1200" dirty="0">
                          <a:solidFill>
                            <a:schemeClr val="tx1"/>
                          </a:solidFill>
                          <a:effectLst/>
                          <a:latin typeface="Arial" pitchFamily="34" charset="0"/>
                          <a:ea typeface="Calibri" panose="020F0502020204030204" pitchFamily="34" charset="0"/>
                          <a:cs typeface="Arial" pitchFamily="34" charset="0"/>
                        </a:rPr>
                        <a:t> </a:t>
                      </a:r>
                      <a:r>
                        <a:rPr lang="en-US" sz="2800" kern="1200" dirty="0" err="1" smtClean="0">
                          <a:solidFill>
                            <a:schemeClr val="tx1"/>
                          </a:solidFill>
                          <a:effectLst/>
                          <a:latin typeface="Arial" pitchFamily="34" charset="0"/>
                          <a:ea typeface="Calibri" panose="020F0502020204030204" pitchFamily="34" charset="0"/>
                          <a:cs typeface="Arial" pitchFamily="34" charset="0"/>
                        </a:rPr>
                        <a:t>tố</a:t>
                      </a:r>
                      <a:endParaRPr lang="en-US" sz="2800" dirty="0">
                        <a:latin typeface="Arial" pitchFamily="34" charset="0"/>
                        <a:cs typeface="Arial" pitchFamily="34" charset="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ctr">
                        <a:lnSpc>
                          <a:spcPct val="120000"/>
                        </a:lnSpc>
                        <a:spcBef>
                          <a:spcPts val="600"/>
                        </a:spcBef>
                        <a:spcAft>
                          <a:spcPts val="600"/>
                        </a:spcAft>
                      </a:pPr>
                      <a:endParaRPr lang="en-US" sz="20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ctr">
                        <a:lnSpc>
                          <a:spcPct val="120000"/>
                        </a:lnSpc>
                        <a:spcBef>
                          <a:spcPts val="600"/>
                        </a:spcBef>
                        <a:spcAft>
                          <a:spcPts val="600"/>
                        </a:spcAft>
                      </a:pPr>
                      <a:endParaRPr lang="en-US" sz="20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ctr">
                        <a:lnSpc>
                          <a:spcPct val="120000"/>
                        </a:lnSpc>
                        <a:spcBef>
                          <a:spcPts val="600"/>
                        </a:spcBef>
                        <a:spcAft>
                          <a:spcPts val="600"/>
                        </a:spcAft>
                      </a:pPr>
                      <a:endParaRPr lang="en-US" sz="2000" dirty="0">
                        <a:solidFill>
                          <a:srgbClr val="FF0000"/>
                        </a:solidFill>
                        <a:effectLst/>
                        <a:latin typeface="Arial" pitchFamily="34" charset="0"/>
                        <a:ea typeface="Calibri" panose="020F0502020204030204" pitchFamily="34" charset="0"/>
                        <a:cs typeface="Arial" pitchFamily="34"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ea typeface=""/>
                          <a:cs typeface=""/>
                          <a:sym typeface="Arial"/>
                        </a:defRPr>
                      </a:lvl9pPr>
                    </a:lstStyle>
                    <a:p>
                      <a:pPr algn="ctr">
                        <a:lnSpc>
                          <a:spcPct val="120000"/>
                        </a:lnSpc>
                        <a:spcBef>
                          <a:spcPts val="600"/>
                        </a:spcBef>
                        <a:spcAft>
                          <a:spcPts val="600"/>
                        </a:spcAft>
                      </a:pPr>
                      <a:endParaRPr lang="en-US" sz="2000" dirty="0">
                        <a:solidFill>
                          <a:srgbClr val="FF0000"/>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19" name="!!4">
            <a:extLst>
              <a:ext uri="{FF2B5EF4-FFF2-40B4-BE49-F238E27FC236}">
                <a16:creationId xmlns:a16="http://schemas.microsoft.com/office/drawing/2014/main" xmlns="" id="{58E6D429-DC53-47C4-8036-1E9D12B8E28B}"/>
              </a:ext>
            </a:extLst>
          </p:cNvPr>
          <p:cNvSpPr/>
          <p:nvPr/>
        </p:nvSpPr>
        <p:spPr>
          <a:xfrm>
            <a:off x="2110902" y="0"/>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cs typeface="Times New Roman" panose="02020603050405020304" pitchFamily="18" charset="0"/>
              </a:rPr>
              <a:t>HOẠT ĐỘNG LUYỆN TẬP</a:t>
            </a:r>
          </a:p>
        </p:txBody>
      </p:sp>
      <p:sp>
        <p:nvSpPr>
          <p:cNvPr id="20" name="TextBox 19"/>
          <p:cNvSpPr txBox="1"/>
          <p:nvPr/>
        </p:nvSpPr>
        <p:spPr>
          <a:xfrm>
            <a:off x="2695075" y="2983830"/>
            <a:ext cx="1074820" cy="800219"/>
          </a:xfrm>
          <a:prstGeom prst="rect">
            <a:avLst/>
          </a:prstGeom>
          <a:noFill/>
        </p:spPr>
        <p:txBody>
          <a:bodyPr wrap="square" rtlCol="0">
            <a:spAutoFit/>
          </a:bodyPr>
          <a:lstStyle/>
          <a:p>
            <a:r>
              <a:rPr lang="en-US" sz="2800" dirty="0" smtClean="0">
                <a:solidFill>
                  <a:srgbClr val="0000FF"/>
                </a:solidFill>
                <a:latin typeface="Arial" pitchFamily="34" charset="0"/>
                <a:ea typeface="Times New Roman" panose="02020603050405020304" pitchFamily="18" charset="0"/>
                <a:cs typeface="Arial" pitchFamily="34" charset="0"/>
              </a:rPr>
              <a:t>1; 23</a:t>
            </a:r>
            <a:endParaRPr lang="en-US" sz="2800" dirty="0" smtClean="0">
              <a:solidFill>
                <a:srgbClr val="0000FF"/>
              </a:solidFill>
              <a:latin typeface="Arial" pitchFamily="34" charset="0"/>
              <a:cs typeface="Arial" pitchFamily="34" charset="0"/>
            </a:endParaRPr>
          </a:p>
          <a:p>
            <a:endParaRPr lang="en-US" dirty="0"/>
          </a:p>
        </p:txBody>
      </p:sp>
      <p:sp>
        <p:nvSpPr>
          <p:cNvPr id="21" name="TextBox 20"/>
          <p:cNvSpPr txBox="1"/>
          <p:nvPr/>
        </p:nvSpPr>
        <p:spPr>
          <a:xfrm>
            <a:off x="4106779" y="2823410"/>
            <a:ext cx="2181727" cy="1231106"/>
          </a:xfrm>
          <a:prstGeom prst="rect">
            <a:avLst/>
          </a:prstGeom>
          <a:noFill/>
        </p:spPr>
        <p:txBody>
          <a:bodyPr wrap="square" rtlCol="0">
            <a:spAutoFit/>
          </a:bodyPr>
          <a:lstStyle/>
          <a:p>
            <a:r>
              <a:rPr lang="en-US" sz="2800" dirty="0" smtClean="0">
                <a:solidFill>
                  <a:srgbClr val="0000FF"/>
                </a:solidFill>
                <a:latin typeface="Arial" pitchFamily="34" charset="0"/>
                <a:ea typeface="Times New Roman" panose="02020603050405020304" pitchFamily="18" charset="0"/>
                <a:cs typeface="Arial" pitchFamily="34" charset="0"/>
              </a:rPr>
              <a:t>1; 2; 3,;4; 6;</a:t>
            </a:r>
          </a:p>
          <a:p>
            <a:r>
              <a:rPr lang="en-US" sz="2800" dirty="0" smtClean="0">
                <a:solidFill>
                  <a:srgbClr val="0000FF"/>
                </a:solidFill>
                <a:latin typeface="Arial" pitchFamily="34" charset="0"/>
                <a:ea typeface="Times New Roman" panose="02020603050405020304" pitchFamily="18" charset="0"/>
                <a:cs typeface="Arial" pitchFamily="34" charset="0"/>
              </a:rPr>
              <a:t>8; 12; 24</a:t>
            </a:r>
            <a:endParaRPr lang="en-US" sz="2800" dirty="0" smtClean="0">
              <a:solidFill>
                <a:srgbClr val="0000FF"/>
              </a:solidFill>
              <a:latin typeface="Arial" pitchFamily="34" charset="0"/>
              <a:cs typeface="Arial" pitchFamily="34" charset="0"/>
            </a:endParaRPr>
          </a:p>
          <a:p>
            <a:endParaRPr lang="en-US" dirty="0"/>
          </a:p>
        </p:txBody>
      </p:sp>
      <p:sp>
        <p:nvSpPr>
          <p:cNvPr id="22" name="TextBox 21"/>
          <p:cNvSpPr txBox="1"/>
          <p:nvPr/>
        </p:nvSpPr>
        <p:spPr>
          <a:xfrm>
            <a:off x="6416842" y="2791326"/>
            <a:ext cx="2101516" cy="800219"/>
          </a:xfrm>
          <a:prstGeom prst="rect">
            <a:avLst/>
          </a:prstGeom>
          <a:noFill/>
        </p:spPr>
        <p:txBody>
          <a:bodyPr wrap="square" rtlCol="0">
            <a:spAutoFit/>
          </a:bodyPr>
          <a:lstStyle/>
          <a:p>
            <a:r>
              <a:rPr lang="en-US" sz="2800" dirty="0" smtClean="0">
                <a:solidFill>
                  <a:srgbClr val="0000FF"/>
                </a:solidFill>
                <a:latin typeface="Arial" pitchFamily="34" charset="0"/>
                <a:ea typeface="Times New Roman" panose="02020603050405020304" pitchFamily="18" charset="0"/>
                <a:cs typeface="Arial" pitchFamily="34" charset="0"/>
              </a:rPr>
              <a:t>1; 2; 13; 26</a:t>
            </a:r>
            <a:endParaRPr lang="en-US" sz="2800" dirty="0" smtClean="0">
              <a:solidFill>
                <a:srgbClr val="0000FF"/>
              </a:solidFill>
              <a:latin typeface="Arial" pitchFamily="34" charset="0"/>
              <a:cs typeface="Arial" pitchFamily="34" charset="0"/>
            </a:endParaRPr>
          </a:p>
          <a:p>
            <a:endParaRPr lang="en-US" dirty="0">
              <a:solidFill>
                <a:srgbClr val="0000FF"/>
              </a:solidFill>
            </a:endParaRPr>
          </a:p>
        </p:txBody>
      </p:sp>
      <p:sp>
        <p:nvSpPr>
          <p:cNvPr id="24" name="TextBox 23"/>
          <p:cNvSpPr txBox="1"/>
          <p:nvPr/>
        </p:nvSpPr>
        <p:spPr>
          <a:xfrm>
            <a:off x="8422104" y="2967787"/>
            <a:ext cx="1957138" cy="800219"/>
          </a:xfrm>
          <a:prstGeom prst="rect">
            <a:avLst/>
          </a:prstGeom>
          <a:noFill/>
        </p:spPr>
        <p:txBody>
          <a:bodyPr wrap="square" rtlCol="0">
            <a:spAutoFit/>
          </a:bodyPr>
          <a:lstStyle/>
          <a:p>
            <a:r>
              <a:rPr lang="en-US" sz="2800"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1; 3; 9; 27</a:t>
            </a:r>
            <a:endParaRPr lang="en-US" sz="2800" dirty="0" smtClean="0">
              <a:solidFill>
                <a:srgbClr val="0000FF"/>
              </a:solidFill>
            </a:endParaRPr>
          </a:p>
          <a:p>
            <a:endParaRPr lang="en-US" dirty="0"/>
          </a:p>
        </p:txBody>
      </p:sp>
      <p:sp>
        <p:nvSpPr>
          <p:cNvPr id="27" name="TextBox 26"/>
          <p:cNvSpPr txBox="1"/>
          <p:nvPr/>
        </p:nvSpPr>
        <p:spPr>
          <a:xfrm>
            <a:off x="4523875" y="4026568"/>
            <a:ext cx="1379620" cy="800219"/>
          </a:xfrm>
          <a:prstGeom prst="rect">
            <a:avLst/>
          </a:prstGeom>
          <a:noFill/>
        </p:spPr>
        <p:txBody>
          <a:bodyPr wrap="square" rtlCol="0">
            <a:spAutoFit/>
          </a:bodyPr>
          <a:lstStyle/>
          <a:p>
            <a:r>
              <a:rPr lang="en-US" sz="2800" dirty="0" smtClean="0">
                <a:solidFill>
                  <a:srgbClr val="FF0000"/>
                </a:solidFill>
                <a:latin typeface="Arial" pitchFamily="34" charset="0"/>
                <a:ea typeface="Calibri" panose="020F0502020204030204" pitchFamily="34" charset="0"/>
                <a:cs typeface="Arial" pitchFamily="34" charset="0"/>
              </a:rPr>
              <a:t>2; 3</a:t>
            </a:r>
          </a:p>
          <a:p>
            <a:endParaRPr lang="en-US" dirty="0">
              <a:latin typeface="Arial" pitchFamily="34" charset="0"/>
              <a:cs typeface="Arial" pitchFamily="34" charset="0"/>
            </a:endParaRPr>
          </a:p>
        </p:txBody>
      </p:sp>
      <p:sp>
        <p:nvSpPr>
          <p:cNvPr id="28" name="TextBox 27"/>
          <p:cNvSpPr txBox="1"/>
          <p:nvPr/>
        </p:nvSpPr>
        <p:spPr>
          <a:xfrm>
            <a:off x="2975811" y="4082716"/>
            <a:ext cx="657726" cy="800219"/>
          </a:xfrm>
          <a:prstGeom prst="rect">
            <a:avLst/>
          </a:prstGeom>
          <a:noFill/>
        </p:spPr>
        <p:txBody>
          <a:bodyPr wrap="square" rtlCol="0">
            <a:spAutoFit/>
          </a:bodyPr>
          <a:lstStyle/>
          <a:p>
            <a:r>
              <a:rPr lang="en-US" sz="2800" dirty="0" smtClean="0">
                <a:solidFill>
                  <a:srgbClr val="FF0000"/>
                </a:solidFill>
                <a:latin typeface="Arial" pitchFamily="34" charset="0"/>
                <a:ea typeface="Calibri" panose="020F0502020204030204" pitchFamily="34" charset="0"/>
                <a:cs typeface="Arial" pitchFamily="34" charset="0"/>
              </a:rPr>
              <a:t>23</a:t>
            </a:r>
          </a:p>
          <a:p>
            <a:endParaRPr lang="en-US" dirty="0">
              <a:latin typeface="Arial" pitchFamily="34" charset="0"/>
              <a:cs typeface="Arial" pitchFamily="34" charset="0"/>
            </a:endParaRPr>
          </a:p>
        </p:txBody>
      </p:sp>
      <p:sp>
        <p:nvSpPr>
          <p:cNvPr id="31" name="TextBox 30"/>
          <p:cNvSpPr txBox="1"/>
          <p:nvPr/>
        </p:nvSpPr>
        <p:spPr>
          <a:xfrm>
            <a:off x="6633411" y="4098755"/>
            <a:ext cx="1379620" cy="800219"/>
          </a:xfrm>
          <a:prstGeom prst="rect">
            <a:avLst/>
          </a:prstGeom>
          <a:noFill/>
        </p:spPr>
        <p:txBody>
          <a:bodyPr wrap="square" rtlCol="0">
            <a:spAutoFit/>
          </a:bodyPr>
          <a:lstStyle/>
          <a:p>
            <a:r>
              <a:rPr lang="en-US" sz="2800" dirty="0" smtClean="0">
                <a:solidFill>
                  <a:srgbClr val="FF0000"/>
                </a:solidFill>
                <a:latin typeface="Arial" pitchFamily="34" charset="0"/>
                <a:ea typeface="Calibri" panose="020F0502020204030204" pitchFamily="34" charset="0"/>
                <a:cs typeface="Arial" pitchFamily="34" charset="0"/>
              </a:rPr>
              <a:t>2; 13</a:t>
            </a:r>
          </a:p>
          <a:p>
            <a:endParaRPr lang="en-US" dirty="0">
              <a:latin typeface="Arial" pitchFamily="34" charset="0"/>
              <a:cs typeface="Arial" pitchFamily="34" charset="0"/>
            </a:endParaRPr>
          </a:p>
        </p:txBody>
      </p:sp>
      <p:sp>
        <p:nvSpPr>
          <p:cNvPr id="32" name="TextBox 31"/>
          <p:cNvSpPr txBox="1"/>
          <p:nvPr/>
        </p:nvSpPr>
        <p:spPr>
          <a:xfrm>
            <a:off x="8831181" y="4082716"/>
            <a:ext cx="810125" cy="523220"/>
          </a:xfrm>
          <a:prstGeom prst="rect">
            <a:avLst/>
          </a:prstGeom>
          <a:noFill/>
        </p:spPr>
        <p:txBody>
          <a:bodyPr wrap="square" rtlCol="0">
            <a:spAutoFit/>
          </a:bodyPr>
          <a:lstStyle/>
          <a:p>
            <a:r>
              <a:rPr lang="en-US" sz="2800" dirty="0" smtClean="0">
                <a:solidFill>
                  <a:srgbClr val="FF0000"/>
                </a:solidFill>
                <a:latin typeface="Arial" pitchFamily="34" charset="0"/>
                <a:ea typeface="Calibri" panose="020F0502020204030204" pitchFamily="34" charset="0"/>
                <a:cs typeface="Arial" pitchFamily="34" charset="0"/>
              </a:rPr>
              <a:t> 3</a:t>
            </a:r>
            <a:endParaRPr lang="en-US" dirty="0">
              <a:latin typeface="Arial" pitchFamily="34" charset="0"/>
              <a:cs typeface="Arial" pitchFamily="34" charset="0"/>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amond(in)">
                                      <p:cBhvr>
                                        <p:cTn id="7" dur="2000"/>
                                        <p:tgtEl>
                                          <p:spTgt spid="3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amond(in)">
                                      <p:cBhvr>
                                        <p:cTn id="10" dur="2000"/>
                                        <p:tgtEl>
                                          <p:spTgt spid="33"/>
                                        </p:tgtEl>
                                      </p:cBhvr>
                                    </p:animEffect>
                                  </p:childTnLst>
                                </p:cTn>
                              </p:par>
                              <p:par>
                                <p:cTn id="11" presetID="8" presetClass="entr" presetSubtype="16"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diamond(in)">
                                      <p:cBhvr>
                                        <p:cTn id="13" dur="2000"/>
                                        <p:tgtEl>
                                          <p:spTgt spid="4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amond(in)">
                                      <p:cBhvr>
                                        <p:cTn id="16" dur="2000"/>
                                        <p:tgtEl>
                                          <p:spTgt spid="19"/>
                                        </p:tgtEl>
                                      </p:cBhvr>
                                    </p:animEffect>
                                  </p:childTnLst>
                                </p:cTn>
                              </p:par>
                              <p:par>
                                <p:cTn id="17" presetID="8" presetClass="entr" presetSubtype="16"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diamond(in)">
                                      <p:cBhvr>
                                        <p:cTn id="19" dur="2000"/>
                                        <p:tgtEl>
                                          <p:spTgt spid="40"/>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trips(downRigh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downRight)">
                                      <p:cBhvr>
                                        <p:cTn id="28" dur="500"/>
                                        <p:tgtEl>
                                          <p:spTgt spid="20"/>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strips(down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edge">
                                      <p:cBhvr>
                                        <p:cTn id="36" dur="500"/>
                                        <p:tgtEl>
                                          <p:spTgt spid="21"/>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edg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downRight)">
                                      <p:cBhvr>
                                        <p:cTn id="44" dur="500"/>
                                        <p:tgtEl>
                                          <p:spTgt spid="22"/>
                                        </p:tgtEl>
                                      </p:cBhvr>
                                    </p:animEffect>
                                  </p:childTnLst>
                                </p:cTn>
                              </p:par>
                              <p:par>
                                <p:cTn id="45" presetID="18" presetClass="entr" presetSubtype="6"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strips(downRight)">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strips(downRight)">
                                      <p:cBhvr>
                                        <p:cTn id="52" dur="500"/>
                                        <p:tgtEl>
                                          <p:spTgt spid="32"/>
                                        </p:tgtEl>
                                      </p:cBhvr>
                                    </p:animEffect>
                                  </p:childTnLst>
                                </p:cTn>
                              </p:par>
                              <p:par>
                                <p:cTn id="53" presetID="18" presetClass="entr" presetSubtype="6"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strips(downRight)">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9" grpId="0" animBg="1"/>
      <p:bldP spid="20" grpId="0"/>
      <p:bldP spid="21" grpId="0"/>
      <p:bldP spid="22" grpId="0"/>
      <p:bldP spid="24" grpId="0"/>
      <p:bldP spid="27" grpId="0"/>
      <p:bldP spid="28"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891292" y="1135611"/>
            <a:ext cx="76290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3200" b="1" dirty="0" err="1">
                <a:solidFill>
                  <a:srgbClr val="00B050"/>
                </a:solidFill>
                <a:latin typeface="+mj-lt"/>
                <a:ea typeface="Calibri" panose="020F0502020204030204" pitchFamily="34" charset="0"/>
                <a:cs typeface="Times New Roman" panose="02020603050405020304" pitchFamily="18" charset="0"/>
              </a:rPr>
              <a:t>Luyện</a:t>
            </a:r>
            <a:r>
              <a:rPr lang="en-US" sz="3200" b="1" dirty="0">
                <a:solidFill>
                  <a:srgbClr val="00B050"/>
                </a:solidFill>
                <a:latin typeface="+mj-lt"/>
                <a:ea typeface="Calibri" panose="020F0502020204030204" pitchFamily="34" charset="0"/>
                <a:cs typeface="Times New Roman" panose="02020603050405020304" pitchFamily="18" charset="0"/>
              </a:rPr>
              <a:t> </a:t>
            </a:r>
            <a:r>
              <a:rPr lang="en-US" sz="3200" b="1" dirty="0" err="1">
                <a:solidFill>
                  <a:srgbClr val="00B050"/>
                </a:solidFill>
                <a:latin typeface="+mj-lt"/>
                <a:ea typeface="Calibri" panose="020F0502020204030204" pitchFamily="34" charset="0"/>
                <a:cs typeface="Times New Roman" panose="02020603050405020304" pitchFamily="18" charset="0"/>
              </a:rPr>
              <a:t>tập</a:t>
            </a:r>
            <a:r>
              <a:rPr lang="en-US" sz="3200" b="1" dirty="0">
                <a:solidFill>
                  <a:srgbClr val="00B050"/>
                </a:solidFill>
                <a:latin typeface="+mj-lt"/>
                <a:ea typeface="Calibri" panose="020F0502020204030204" pitchFamily="34" charset="0"/>
                <a:cs typeface="Times New Roman" panose="02020603050405020304" pitchFamily="18" charset="0"/>
              </a:rPr>
              <a:t>- </a:t>
            </a:r>
            <a:r>
              <a:rPr lang="en-US" sz="3200" b="1" dirty="0" err="1">
                <a:solidFill>
                  <a:srgbClr val="00B050"/>
                </a:solidFill>
                <a:latin typeface="+mj-lt"/>
                <a:ea typeface="Calibri" panose="020F0502020204030204" pitchFamily="34" charset="0"/>
                <a:cs typeface="Times New Roman" panose="02020603050405020304" pitchFamily="18" charset="0"/>
              </a:rPr>
              <a:t>vận</a:t>
            </a:r>
            <a:r>
              <a:rPr lang="en-US" sz="3200" b="1" dirty="0">
                <a:solidFill>
                  <a:srgbClr val="00B050"/>
                </a:solidFill>
                <a:latin typeface="+mj-lt"/>
                <a:ea typeface="Calibri" panose="020F0502020204030204" pitchFamily="34" charset="0"/>
                <a:cs typeface="Times New Roman" panose="02020603050405020304" pitchFamily="18" charset="0"/>
              </a:rPr>
              <a:t> </a:t>
            </a:r>
            <a:r>
              <a:rPr lang="en-US" sz="3200" b="1" dirty="0" err="1">
                <a:solidFill>
                  <a:srgbClr val="00B050"/>
                </a:solidFill>
                <a:latin typeface="+mj-lt"/>
                <a:ea typeface="Calibri" panose="020F0502020204030204" pitchFamily="34" charset="0"/>
                <a:cs typeface="Times New Roman" panose="02020603050405020304" pitchFamily="18" charset="0"/>
              </a:rPr>
              <a:t>dụng</a:t>
            </a:r>
            <a:r>
              <a:rPr lang="en-US" sz="3200" b="1" dirty="0">
                <a:solidFill>
                  <a:srgbClr val="00B050"/>
                </a:solidFill>
                <a:latin typeface="+mj-lt"/>
                <a:ea typeface="Calibri" panose="020F0502020204030204" pitchFamily="34" charset="0"/>
                <a:cs typeface="Times New Roman" panose="02020603050405020304" pitchFamily="18" charset="0"/>
              </a:rPr>
              <a:t> </a:t>
            </a:r>
            <a:r>
              <a:rPr lang="en-US" sz="3200" b="1" dirty="0" smtClean="0">
                <a:solidFill>
                  <a:srgbClr val="00B050"/>
                </a:solidFill>
                <a:latin typeface="+mj-lt"/>
                <a:ea typeface="Calibri" panose="020F0502020204030204" pitchFamily="34" charset="0"/>
                <a:cs typeface="Times New Roman" panose="02020603050405020304" pitchFamily="18" charset="0"/>
              </a:rPr>
              <a:t>3 </a:t>
            </a:r>
            <a:r>
              <a:rPr lang="vi-VN" sz="3200" b="1" dirty="0">
                <a:solidFill>
                  <a:srgbClr val="00B050"/>
                </a:solidFill>
                <a:latin typeface="+mj-lt"/>
                <a:ea typeface="Times New Roman" panose="02020603050405020304" pitchFamily="18" charset="0"/>
                <a:cs typeface="Times New Roman" panose="02020603050405020304" pitchFamily="18" charset="0"/>
              </a:rPr>
              <a:t>(SGK trang </a:t>
            </a:r>
            <a:r>
              <a:rPr lang="en-US" sz="3200" b="1" dirty="0">
                <a:solidFill>
                  <a:srgbClr val="00B050"/>
                </a:solidFill>
                <a:latin typeface="+mj-lt"/>
                <a:ea typeface="Times New Roman" panose="02020603050405020304" pitchFamily="18" charset="0"/>
                <a:cs typeface="Times New Roman" panose="02020603050405020304" pitchFamily="18" charset="0"/>
              </a:rPr>
              <a:t>42</a:t>
            </a:r>
            <a:r>
              <a:rPr lang="vi-VN" sz="3200" b="1" dirty="0">
                <a:solidFill>
                  <a:srgbClr val="00B050"/>
                </a:solidFill>
                <a:latin typeface="+mj-lt"/>
                <a:ea typeface="Times New Roman" panose="02020603050405020304" pitchFamily="18" charset="0"/>
                <a:cs typeface="Times New Roman" panose="02020603050405020304" pitchFamily="18" charset="0"/>
              </a:rPr>
              <a:t>)</a:t>
            </a:r>
            <a:endParaRPr lang="en-US" sz="3200" dirty="0">
              <a:solidFill>
                <a:srgbClr val="00B050"/>
              </a:solidFill>
              <a:latin typeface="+mj-lt"/>
              <a:cs typeface="Times New Roman" panose="02020603050405020304" pitchFamily="18" charset="0"/>
            </a:endParaRPr>
          </a:p>
          <a:p>
            <a:pPr eaLnBrk="0" fontAlgn="base" hangingPunct="0">
              <a:spcBef>
                <a:spcPct val="0"/>
              </a:spcBef>
              <a:spcAft>
                <a:spcPct val="0"/>
              </a:spcAft>
            </a:pPr>
            <a:endParaRPr lang="en-US" sz="3200" dirty="0">
              <a:solidFill>
                <a:prstClr val="black"/>
              </a:solidFill>
              <a:latin typeface="+mj-l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32514" y="697656"/>
            <a:ext cx="737690" cy="888429"/>
          </a:xfrm>
          <a:prstGeom prst="rect">
            <a:avLst/>
          </a:prstGeom>
        </p:spPr>
      </p:pic>
      <p:pic>
        <p:nvPicPr>
          <p:cNvPr id="6" name="Picture 5" descr="Background pattern&#10;&#10;Description automatically generated">
            <a:extLst>
              <a:ext uri="{FF2B5EF4-FFF2-40B4-BE49-F238E27FC236}">
                <a16:creationId xmlns:a16="http://schemas.microsoft.com/office/drawing/2014/main" xmlns="" id="{65A14FCB-5569-4268-AF8B-502D9EF6E73E}"/>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7382" r="20120" b="2"/>
          <a:stretch/>
        </p:blipFill>
        <p:spPr>
          <a:xfrm>
            <a:off x="9582550" y="418446"/>
            <a:ext cx="1631584" cy="1631584"/>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7" name="Picture 6" descr="A picture containing toy, doll&#10;&#10;Description automatically generated">
            <a:extLst>
              <a:ext uri="{FF2B5EF4-FFF2-40B4-BE49-F238E27FC236}">
                <a16:creationId xmlns:a16="http://schemas.microsoft.com/office/drawing/2014/main" xmlns=""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1546" y="547388"/>
            <a:ext cx="1106216" cy="1106216"/>
          </a:xfrm>
          <a:prstGeom prst="rect">
            <a:avLst/>
          </a:prstGeom>
        </p:spPr>
      </p:pic>
      <p:sp>
        <p:nvSpPr>
          <p:cNvPr id="8" name="!!4">
            <a:extLst>
              <a:ext uri="{FF2B5EF4-FFF2-40B4-BE49-F238E27FC236}">
                <a16:creationId xmlns:a16="http://schemas.microsoft.com/office/drawing/2014/main" xmlns="" id="{58E6D429-DC53-47C4-8036-1E9D12B8E28B}"/>
              </a:ext>
            </a:extLst>
          </p:cNvPr>
          <p:cNvSpPr/>
          <p:nvPr/>
        </p:nvSpPr>
        <p:spPr>
          <a:xfrm>
            <a:off x="2110902" y="418446"/>
            <a:ext cx="5717294" cy="493723"/>
          </a:xfrm>
          <a:prstGeom prst="roundRect">
            <a:avLst/>
          </a:prstGeom>
          <a:solidFill>
            <a:srgbClr val="1F4E7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cs typeface="Times New Roman" panose="02020603050405020304" pitchFamily="18" charset="0"/>
              </a:rPr>
              <a:t>HOẠT ĐỘNG LUYỆN TẬP</a:t>
            </a:r>
          </a:p>
        </p:txBody>
      </p:sp>
      <p:sp>
        <p:nvSpPr>
          <p:cNvPr id="10" name="Rectangle 3"/>
          <p:cNvSpPr>
            <a:spLocks noChangeArrowheads="1"/>
          </p:cNvSpPr>
          <p:nvPr/>
        </p:nvSpPr>
        <p:spPr bwMode="auto">
          <a:xfrm>
            <a:off x="832514" y="1749572"/>
            <a:ext cx="69876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Arial" pitchFamily="34" charset="0"/>
                <a:ea typeface="Calibri" panose="020F0502020204030204" pitchFamily="34" charset="0"/>
                <a:cs typeface="Arial" pitchFamily="34" charset="0"/>
              </a:rPr>
              <a:t>Hai</a:t>
            </a:r>
            <a:r>
              <a:rPr kumimoji="0" lang="en-US" sz="2800" b="1" i="0" u="none" strike="noStrike" cap="none" normalizeH="0" baseline="0" dirty="0" smtClean="0">
                <a:ln>
                  <a:noFill/>
                </a:ln>
                <a:solidFill>
                  <a:schemeClr val="tx1"/>
                </a:solidFill>
                <a:effectLst/>
                <a:latin typeface="Arial" pitchFamily="34" charset="0"/>
                <a:ea typeface="Calibri" panose="020F0502020204030204" pitchFamily="34" charset="0"/>
                <a:cs typeface="Arial" pitchFamily="34" charset="0"/>
              </a:rPr>
              <a:t> </a:t>
            </a:r>
            <a:r>
              <a:rPr kumimoji="0" lang="en-US" sz="2800" b="1" i="0" u="none" strike="noStrike" cap="none" normalizeH="0" baseline="0" dirty="0" err="1" smtClean="0">
                <a:ln>
                  <a:noFill/>
                </a:ln>
                <a:solidFill>
                  <a:schemeClr val="tx1"/>
                </a:solidFill>
                <a:effectLst/>
                <a:latin typeface="Arial" pitchFamily="34" charset="0"/>
                <a:ea typeface="Calibri" panose="020F0502020204030204" pitchFamily="34" charset="0"/>
                <a:cs typeface="Arial" pitchFamily="34" charset="0"/>
              </a:rPr>
              <a:t>số</a:t>
            </a:r>
            <a:r>
              <a:rPr kumimoji="0" lang="en-US" sz="2800" b="1" i="0" u="none" strike="noStrike" cap="none" normalizeH="0" baseline="0" dirty="0" smtClean="0">
                <a:ln>
                  <a:noFill/>
                </a:ln>
                <a:solidFill>
                  <a:schemeClr val="tx1"/>
                </a:solidFill>
                <a:effectLst/>
                <a:latin typeface="Arial" pitchFamily="34" charset="0"/>
                <a:ea typeface="Calibri" panose="020F0502020204030204" pitchFamily="34" charset="0"/>
                <a:cs typeface="Arial" pitchFamily="34" charset="0"/>
              </a:rPr>
              <a:t> </a:t>
            </a:r>
            <a:r>
              <a:rPr kumimoji="0" lang="en-US" sz="2800" b="1" i="0" u="none" strike="noStrike" cap="none" normalizeH="0" baseline="0" dirty="0" err="1" smtClean="0">
                <a:ln>
                  <a:noFill/>
                </a:ln>
                <a:solidFill>
                  <a:schemeClr val="tx1"/>
                </a:solidFill>
                <a:effectLst/>
                <a:latin typeface="Arial" pitchFamily="34" charset="0"/>
                <a:ea typeface="Calibri" panose="020F0502020204030204" pitchFamily="34" charset="0"/>
                <a:cs typeface="Arial" pitchFamily="34" charset="0"/>
              </a:rPr>
              <a:t>chỉ</a:t>
            </a:r>
            <a:r>
              <a:rPr kumimoji="0" lang="en-US" sz="2800" b="1" i="0" u="none" strike="noStrike" cap="none" normalizeH="0" baseline="0" dirty="0" smtClean="0">
                <a:ln>
                  <a:noFill/>
                </a:ln>
                <a:solidFill>
                  <a:schemeClr val="tx1"/>
                </a:solidFill>
                <a:effectLst/>
                <a:latin typeface="Arial" pitchFamily="34" charset="0"/>
                <a:ea typeface="Calibri" panose="020F0502020204030204" pitchFamily="34" charset="0"/>
                <a:cs typeface="Arial" pitchFamily="34" charset="0"/>
              </a:rPr>
              <a:t> </a:t>
            </a:r>
            <a:r>
              <a:rPr kumimoji="0" lang="en-US" sz="2800" b="1" i="0" u="none" strike="noStrike" cap="none" normalizeH="0" baseline="0" dirty="0" err="1" smtClean="0">
                <a:ln>
                  <a:noFill/>
                </a:ln>
                <a:solidFill>
                  <a:schemeClr val="tx1"/>
                </a:solidFill>
                <a:effectLst/>
                <a:latin typeface="Arial" pitchFamily="34" charset="0"/>
                <a:ea typeface="Calibri" panose="020F0502020204030204" pitchFamily="34" charset="0"/>
                <a:cs typeface="Arial" pitchFamily="34" charset="0"/>
              </a:rPr>
              <a:t>có</a:t>
            </a:r>
            <a:r>
              <a:rPr kumimoji="0" lang="en-US" sz="2800" b="1" i="0" u="none" strike="noStrike" cap="none" normalizeH="0" baseline="0" dirty="0" smtClean="0">
                <a:ln>
                  <a:noFill/>
                </a:ln>
                <a:solidFill>
                  <a:schemeClr val="tx1"/>
                </a:solidFill>
                <a:effectLst/>
                <a:latin typeface="Arial" pitchFamily="34" charset="0"/>
                <a:ea typeface="Calibri" panose="020F0502020204030204" pitchFamily="34" charset="0"/>
                <a:cs typeface="Arial" pitchFamily="34" charset="0"/>
              </a:rPr>
              <a:t> </a:t>
            </a:r>
            <a:r>
              <a:rPr kumimoji="0" lang="en-US" sz="2800" b="1" i="0" u="none" strike="noStrike" cap="none" normalizeH="0" baseline="0" dirty="0" err="1" smtClean="0">
                <a:ln>
                  <a:noFill/>
                </a:ln>
                <a:solidFill>
                  <a:schemeClr val="tx1"/>
                </a:solidFill>
                <a:effectLst/>
                <a:latin typeface="Arial" pitchFamily="34" charset="0"/>
                <a:ea typeface="Calibri" panose="020F0502020204030204" pitchFamily="34" charset="0"/>
                <a:cs typeface="Arial" pitchFamily="34" charset="0"/>
              </a:rPr>
              <a:t>ước</a:t>
            </a:r>
            <a:r>
              <a:rPr kumimoji="0" lang="en-US" sz="2800" b="1" i="0" u="none" strike="noStrike" cap="none" normalizeH="0" baseline="0" dirty="0" smtClean="0">
                <a:ln>
                  <a:noFill/>
                </a:ln>
                <a:solidFill>
                  <a:schemeClr val="tx1"/>
                </a:solidFill>
                <a:effectLst/>
                <a:latin typeface="Arial" pitchFamily="34" charset="0"/>
                <a:ea typeface="Calibri" panose="020F0502020204030204" pitchFamily="34" charset="0"/>
                <a:cs typeface="Arial" pitchFamily="34" charset="0"/>
              </a:rPr>
              <a:t> </a:t>
            </a:r>
            <a:r>
              <a:rPr kumimoji="0" lang="en-US" sz="2800" b="1" i="0" u="none" strike="noStrike" cap="none" normalizeH="0" baseline="0" dirty="0" err="1" smtClean="0">
                <a:ln>
                  <a:noFill/>
                </a:ln>
                <a:solidFill>
                  <a:schemeClr val="tx1"/>
                </a:solidFill>
                <a:effectLst/>
                <a:latin typeface="Arial" pitchFamily="34" charset="0"/>
                <a:ea typeface="Calibri" panose="020F0502020204030204" pitchFamily="34" charset="0"/>
                <a:cs typeface="Arial" pitchFamily="34" charset="0"/>
              </a:rPr>
              <a:t>nguyên</a:t>
            </a:r>
            <a:r>
              <a:rPr kumimoji="0" lang="en-US" sz="2800" b="1" i="0" u="none" strike="noStrike" cap="none" normalizeH="0" baseline="0" dirty="0" smtClean="0">
                <a:ln>
                  <a:noFill/>
                </a:ln>
                <a:solidFill>
                  <a:schemeClr val="tx1"/>
                </a:solidFill>
                <a:effectLst/>
                <a:latin typeface="Arial" pitchFamily="34" charset="0"/>
                <a:ea typeface="Calibri" panose="020F0502020204030204" pitchFamily="34" charset="0"/>
                <a:cs typeface="Arial" pitchFamily="34" charset="0"/>
              </a:rPr>
              <a:t> </a:t>
            </a:r>
            <a:r>
              <a:rPr kumimoji="0" lang="en-US" sz="2800" b="1" i="0" u="none" strike="noStrike" cap="none" normalizeH="0" baseline="0" dirty="0" err="1" smtClean="0">
                <a:ln>
                  <a:noFill/>
                </a:ln>
                <a:solidFill>
                  <a:schemeClr val="tx1"/>
                </a:solidFill>
                <a:effectLst/>
                <a:latin typeface="Arial" pitchFamily="34" charset="0"/>
                <a:ea typeface="Calibri" panose="020F0502020204030204" pitchFamily="34" charset="0"/>
                <a:cs typeface="Arial" pitchFamily="34" charset="0"/>
              </a:rPr>
              <a:t>tố</a:t>
            </a:r>
            <a:r>
              <a:rPr kumimoji="0" lang="en-US" sz="2800" b="1" i="0" u="none" strike="noStrike" cap="none" normalizeH="0" baseline="0" dirty="0" smtClean="0">
                <a:ln>
                  <a:noFill/>
                </a:ln>
                <a:solidFill>
                  <a:schemeClr val="tx1"/>
                </a:solidFill>
                <a:effectLst/>
                <a:latin typeface="Arial" pitchFamily="34" charset="0"/>
                <a:ea typeface="Calibri" panose="020F0502020204030204" pitchFamily="34" charset="0"/>
                <a:cs typeface="Arial" pitchFamily="34" charset="0"/>
              </a:rPr>
              <a:t> </a:t>
            </a:r>
            <a:r>
              <a:rPr kumimoji="0" lang="en-US" sz="2800" b="1" i="0" u="none" strike="noStrike" cap="none" normalizeH="0" baseline="0" dirty="0" err="1" smtClean="0">
                <a:ln>
                  <a:noFill/>
                </a:ln>
                <a:solidFill>
                  <a:schemeClr val="tx1"/>
                </a:solidFill>
                <a:effectLst/>
                <a:latin typeface="Arial" pitchFamily="34" charset="0"/>
                <a:ea typeface="Calibri" panose="020F0502020204030204" pitchFamily="34" charset="0"/>
                <a:cs typeface="Arial" pitchFamily="34" charset="0"/>
              </a:rPr>
              <a:t>là</a:t>
            </a:r>
            <a:r>
              <a:rPr kumimoji="0" lang="en-US" sz="2800" b="1" i="0" u="none" strike="noStrike" cap="none" normalizeH="0" baseline="0" dirty="0" smtClean="0">
                <a:ln>
                  <a:noFill/>
                </a:ln>
                <a:solidFill>
                  <a:schemeClr val="tx1"/>
                </a:solidFill>
                <a:effectLst/>
                <a:latin typeface="Arial" pitchFamily="34" charset="0"/>
                <a:ea typeface="Calibri" panose="020F0502020204030204" pitchFamily="34" charset="0"/>
                <a:cs typeface="Arial" pitchFamily="34" charset="0"/>
              </a:rPr>
              <a:t> 3: </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Object 10"/>
          <p:cNvGraphicFramePr>
            <a:graphicFrameLocks noChangeAspect="1"/>
          </p:cNvGraphicFramePr>
          <p:nvPr/>
        </p:nvGraphicFramePr>
        <p:xfrm>
          <a:off x="1317355" y="2464231"/>
          <a:ext cx="2572719" cy="1345992"/>
        </p:xfrm>
        <a:graphic>
          <a:graphicData uri="http://schemas.openxmlformats.org/presentationml/2006/ole">
            <mc:AlternateContent xmlns:mc="http://schemas.openxmlformats.org/markup-compatibility/2006">
              <mc:Choice xmlns:v="urn:schemas-microsoft-com:vml" Requires="v">
                <p:oleObj spid="_x0000_s1038" name="Equation" r:id="rId7" imgW="406080" imgH="406080" progId="Equation.3">
                  <p:embed/>
                </p:oleObj>
              </mc:Choice>
              <mc:Fallback>
                <p:oleObj name="Equation" r:id="rId7" imgW="406080" imgH="40608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7355" y="2464231"/>
                        <a:ext cx="2572719" cy="13459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Flowchart: Punched Tape 11"/>
          <p:cNvSpPr/>
          <p:nvPr/>
        </p:nvSpPr>
        <p:spPr>
          <a:xfrm>
            <a:off x="449451" y="3750591"/>
            <a:ext cx="4122550" cy="945396"/>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FF"/>
                </a:solidFill>
                <a:latin typeface="Arial" pitchFamily="34" charset="0"/>
                <a:cs typeface="Arial" pitchFamily="34" charset="0"/>
              </a:rPr>
              <a:t>Còn</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các</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số</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khác</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không</a:t>
            </a:r>
            <a:r>
              <a:rPr lang="en-US" sz="2800" dirty="0" smtClean="0">
                <a:solidFill>
                  <a:srgbClr val="0000FF"/>
                </a:solidFill>
                <a:latin typeface="Arial" pitchFamily="34" charset="0"/>
                <a:cs typeface="Arial" pitchFamily="34" charset="0"/>
              </a:rPr>
              <a:t>?</a:t>
            </a:r>
            <a:endParaRPr lang="en-US" sz="2800" dirty="0">
              <a:solidFill>
                <a:srgbClr val="0000FF"/>
              </a:solidFill>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4959457" y="3955402"/>
          <a:ext cx="2774197" cy="2668848"/>
        </p:xfrm>
        <a:graphic>
          <a:graphicData uri="http://schemas.openxmlformats.org/presentationml/2006/ole">
            <mc:AlternateContent xmlns:mc="http://schemas.openxmlformats.org/markup-compatibility/2006">
              <mc:Choice xmlns:v="urn:schemas-microsoft-com:vml" Requires="v">
                <p:oleObj spid="_x0000_s1039" name="Equation" r:id="rId9" imgW="1002960" imgH="965160" progId="Equation.3">
                  <p:embed/>
                </p:oleObj>
              </mc:Choice>
              <mc:Fallback>
                <p:oleObj name="Equation" r:id="rId9" imgW="1002960" imgH="965160" progId="Equation.3">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9457" y="3955402"/>
                        <a:ext cx="2774197" cy="26688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lowchart: Punched Tape 13"/>
          <p:cNvSpPr/>
          <p:nvPr/>
        </p:nvSpPr>
        <p:spPr>
          <a:xfrm>
            <a:off x="6369800" y="1859797"/>
            <a:ext cx="4479013" cy="2564969"/>
          </a:xfrm>
          <a:prstGeom prst="flowChartPunchedTape">
            <a:avLst/>
          </a:prstGeom>
          <a:solidFill>
            <a:srgbClr val="A7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00FF"/>
                </a:solidFill>
                <a:latin typeface="Arial" pitchFamily="34" charset="0"/>
                <a:cs typeface="Arial" pitchFamily="34" charset="0"/>
              </a:rPr>
              <a:t>Để</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tìm</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một</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số</a:t>
            </a:r>
            <a:r>
              <a:rPr lang="en-US" sz="2800" dirty="0" smtClean="0">
                <a:solidFill>
                  <a:srgbClr val="0000FF"/>
                </a:solidFill>
                <a:latin typeface="Arial" pitchFamily="34" charset="0"/>
                <a:cs typeface="Arial" pitchFamily="34" charset="0"/>
              </a:rPr>
              <a:t> a </a:t>
            </a:r>
            <a:r>
              <a:rPr lang="en-US" sz="2800" dirty="0" err="1" smtClean="0">
                <a:solidFill>
                  <a:srgbClr val="0000FF"/>
                </a:solidFill>
                <a:latin typeface="Arial" pitchFamily="34" charset="0"/>
                <a:cs typeface="Arial" pitchFamily="34" charset="0"/>
              </a:rPr>
              <a:t>khi</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biết</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nó</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chỉ</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có</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duy</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nhất</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một</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ước</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nguyên</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tố</a:t>
            </a:r>
            <a:r>
              <a:rPr lang="en-US" sz="2800" dirty="0" smtClean="0">
                <a:solidFill>
                  <a:srgbClr val="0000FF"/>
                </a:solidFill>
                <a:latin typeface="Arial" pitchFamily="34" charset="0"/>
                <a:cs typeface="Arial" pitchFamily="34" charset="0"/>
              </a:rPr>
              <a:t> p </a:t>
            </a:r>
            <a:r>
              <a:rPr lang="en-US" sz="2800" dirty="0" err="1" smtClean="0">
                <a:solidFill>
                  <a:srgbClr val="0000FF"/>
                </a:solidFill>
                <a:latin typeface="Arial" pitchFamily="34" charset="0"/>
                <a:cs typeface="Arial" pitchFamily="34" charset="0"/>
              </a:rPr>
              <a:t>ta</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làm</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như</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thế</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nào</a:t>
            </a:r>
            <a:endParaRPr lang="en-US" sz="2800" dirty="0">
              <a:solidFill>
                <a:srgbClr val="0000FF"/>
              </a:solidFill>
              <a:latin typeface="Arial" pitchFamily="34" charset="0"/>
              <a:cs typeface="Arial" pitchFamily="34" charset="0"/>
            </a:endParaRPr>
          </a:p>
        </p:txBody>
      </p:sp>
      <p:graphicFrame>
        <p:nvGraphicFramePr>
          <p:cNvPr id="16" name="Object 15"/>
          <p:cNvGraphicFramePr>
            <a:graphicFrameLocks/>
          </p:cNvGraphicFramePr>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1040" name="Equation" r:id="rId11" imgW="0" imgH="0" progId="Equation.3">
                  <p:embed/>
                </p:oleObj>
              </mc:Choice>
              <mc:Fallback>
                <p:oleObj name="Equation" r:id="rId11" imgW="0" imgH="0" progId="Equation.3">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719138"/>
                        <a:ext cx="8128000"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1" name="Group 20"/>
          <p:cNvGrpSpPr/>
          <p:nvPr/>
        </p:nvGrpSpPr>
        <p:grpSpPr>
          <a:xfrm>
            <a:off x="3698930" y="2262752"/>
            <a:ext cx="8493070" cy="2216258"/>
            <a:chOff x="3285642" y="3766088"/>
            <a:chExt cx="8493070" cy="2216258"/>
          </a:xfrm>
        </p:grpSpPr>
        <p:sp>
          <p:nvSpPr>
            <p:cNvPr id="18" name="Rounded Rectangle 17"/>
            <p:cNvSpPr/>
            <p:nvPr/>
          </p:nvSpPr>
          <p:spPr>
            <a:xfrm>
              <a:off x="3285642" y="3766088"/>
              <a:ext cx="8493070" cy="22162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7FDFF"/>
                </a:solidFill>
              </a:endParaRPr>
            </a:p>
          </p:txBody>
        </p:sp>
        <p:graphicFrame>
          <p:nvGraphicFramePr>
            <p:cNvPr id="17" name="Object 16"/>
            <p:cNvGraphicFramePr>
              <a:graphicFrameLocks noChangeAspect="1"/>
            </p:cNvGraphicFramePr>
            <p:nvPr/>
          </p:nvGraphicFramePr>
          <p:xfrm>
            <a:off x="4108909" y="5049111"/>
            <a:ext cx="6692900" cy="679450"/>
          </p:xfrm>
          <a:graphic>
            <a:graphicData uri="http://schemas.openxmlformats.org/presentationml/2006/ole">
              <mc:AlternateContent xmlns:mc="http://schemas.openxmlformats.org/markup-compatibility/2006">
                <mc:Choice xmlns:v="urn:schemas-microsoft-com:vml" Requires="v">
                  <p:oleObj spid="_x0000_s1041" name="Equation" r:id="rId12" imgW="2247840" imgH="228600" progId="Equation.3">
                    <p:embed/>
                  </p:oleObj>
                </mc:Choice>
                <mc:Fallback>
                  <p:oleObj name="Equation" r:id="rId12" imgW="2247840" imgH="22860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08909" y="5049111"/>
                          <a:ext cx="6692900"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3967565" y="4184542"/>
              <a:ext cx="7346197" cy="800219"/>
            </a:xfrm>
            <a:prstGeom prst="rect">
              <a:avLst/>
            </a:prstGeom>
            <a:noFill/>
          </p:spPr>
          <p:txBody>
            <a:bodyPr wrap="square" rtlCol="0">
              <a:spAutoFit/>
            </a:bodyPr>
            <a:lstStyle/>
            <a:p>
              <a:r>
                <a:rPr lang="en-US" sz="2800" dirty="0" err="1" smtClean="0">
                  <a:solidFill>
                    <a:srgbClr val="0000FF"/>
                  </a:solidFill>
                  <a:latin typeface="Arial" pitchFamily="34" charset="0"/>
                  <a:cs typeface="Arial" pitchFamily="34" charset="0"/>
                </a:rPr>
                <a:t>Số</a:t>
              </a:r>
              <a:r>
                <a:rPr lang="en-US" sz="2800" dirty="0" smtClean="0">
                  <a:solidFill>
                    <a:srgbClr val="0000FF"/>
                  </a:solidFill>
                  <a:latin typeface="Arial" pitchFamily="34" charset="0"/>
                  <a:cs typeface="Arial" pitchFamily="34" charset="0"/>
                </a:rPr>
                <a:t> a </a:t>
              </a:r>
              <a:r>
                <a:rPr lang="en-US" sz="2800" dirty="0" err="1" smtClean="0">
                  <a:solidFill>
                    <a:srgbClr val="0000FF"/>
                  </a:solidFill>
                  <a:latin typeface="Arial" pitchFamily="34" charset="0"/>
                  <a:cs typeface="Arial" pitchFamily="34" charset="0"/>
                </a:rPr>
                <a:t>khi</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có</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duy</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nhất</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một</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ước</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nguyên</a:t>
              </a:r>
              <a:r>
                <a:rPr lang="en-US" sz="2800" dirty="0" smtClean="0">
                  <a:solidFill>
                    <a:srgbClr val="0000FF"/>
                  </a:solidFill>
                  <a:latin typeface="Arial" pitchFamily="34" charset="0"/>
                  <a:cs typeface="Arial" pitchFamily="34" charset="0"/>
                </a:rPr>
                <a:t> </a:t>
              </a:r>
              <a:r>
                <a:rPr lang="en-US" sz="2800" dirty="0" err="1" smtClean="0">
                  <a:solidFill>
                    <a:srgbClr val="0000FF"/>
                  </a:solidFill>
                  <a:latin typeface="Arial" pitchFamily="34" charset="0"/>
                  <a:cs typeface="Arial" pitchFamily="34" charset="0"/>
                </a:rPr>
                <a:t>tố</a:t>
              </a:r>
              <a:r>
                <a:rPr lang="en-US" sz="2800" dirty="0" smtClean="0">
                  <a:solidFill>
                    <a:srgbClr val="0000FF"/>
                  </a:solidFill>
                  <a:latin typeface="Arial" pitchFamily="34" charset="0"/>
                  <a:cs typeface="Arial" pitchFamily="34" charset="0"/>
                </a:rPr>
                <a:t> p </a:t>
              </a:r>
              <a:r>
                <a:rPr lang="en-US" sz="2800" dirty="0" err="1" smtClean="0">
                  <a:solidFill>
                    <a:srgbClr val="0000FF"/>
                  </a:solidFill>
                  <a:latin typeface="Arial" pitchFamily="34" charset="0"/>
                  <a:cs typeface="Arial" pitchFamily="34" charset="0"/>
                </a:rPr>
                <a:t>là</a:t>
              </a:r>
              <a:r>
                <a:rPr lang="en-US" dirty="0" smtClean="0">
                  <a:solidFill>
                    <a:srgbClr val="0000FF"/>
                  </a:solidFill>
                </a:rPr>
                <a:t>: </a:t>
              </a:r>
            </a:p>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edg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childTnLst>
                                    <p:animEffect transition="out" filter="diamond(in)">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8" presetClass="exit" presetSubtype="16" fill="hold" nodeType="withEffect">
                                  <p:stCondLst>
                                    <p:cond delay="0"/>
                                  </p:stCondLst>
                                  <p:childTnLst>
                                    <p:animEffect transition="out" filter="diamond(in)">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8" presetClass="exit" presetSubtype="16" fill="hold" grpId="1" nodeType="withEffect">
                                  <p:stCondLst>
                                    <p:cond delay="0"/>
                                  </p:stCondLst>
                                  <p:childTnLst>
                                    <p:animEffect transition="out" filter="diamond(in)">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edg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2" grpId="1" animBg="1"/>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1177870" y="216977"/>
            <a:ext cx="7764651" cy="945396"/>
          </a:xfrm>
          <a:prstGeom prst="cloudCallout">
            <a:avLst/>
          </a:prstGeom>
          <a:solidFill>
            <a:srgbClr val="FAED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7030A0"/>
                </a:solidFill>
                <a:latin typeface="Arial" pitchFamily="34" charset="0"/>
                <a:cs typeface="Arial" pitchFamily="34" charset="0"/>
              </a:rPr>
              <a:t>Các</a:t>
            </a:r>
            <a:r>
              <a:rPr lang="en-US" sz="3200" dirty="0" smtClean="0">
                <a:solidFill>
                  <a:srgbClr val="7030A0"/>
                </a:solidFill>
                <a:latin typeface="Arial" pitchFamily="34" charset="0"/>
                <a:cs typeface="Arial" pitchFamily="34" charset="0"/>
              </a:rPr>
              <a:t> </a:t>
            </a:r>
            <a:r>
              <a:rPr lang="en-US" sz="3200" dirty="0" err="1" smtClean="0">
                <a:solidFill>
                  <a:srgbClr val="7030A0"/>
                </a:solidFill>
                <a:latin typeface="Arial" pitchFamily="34" charset="0"/>
                <a:cs typeface="Arial" pitchFamily="34" charset="0"/>
              </a:rPr>
              <a:t>kiến</a:t>
            </a:r>
            <a:r>
              <a:rPr lang="en-US" sz="3200" dirty="0" smtClean="0">
                <a:solidFill>
                  <a:srgbClr val="7030A0"/>
                </a:solidFill>
                <a:latin typeface="Arial" pitchFamily="34" charset="0"/>
                <a:cs typeface="Arial" pitchFamily="34" charset="0"/>
              </a:rPr>
              <a:t> </a:t>
            </a:r>
            <a:r>
              <a:rPr lang="en-US" sz="3200" dirty="0" err="1" smtClean="0">
                <a:solidFill>
                  <a:srgbClr val="7030A0"/>
                </a:solidFill>
                <a:latin typeface="Arial" pitchFamily="34" charset="0"/>
                <a:cs typeface="Arial" pitchFamily="34" charset="0"/>
              </a:rPr>
              <a:t>thức</a:t>
            </a:r>
            <a:r>
              <a:rPr lang="en-US" sz="3200" dirty="0" smtClean="0">
                <a:solidFill>
                  <a:srgbClr val="7030A0"/>
                </a:solidFill>
                <a:latin typeface="Arial" pitchFamily="34" charset="0"/>
                <a:cs typeface="Arial" pitchFamily="34" charset="0"/>
              </a:rPr>
              <a:t> </a:t>
            </a:r>
            <a:r>
              <a:rPr lang="en-US" sz="3200" dirty="0" err="1" smtClean="0">
                <a:solidFill>
                  <a:srgbClr val="7030A0"/>
                </a:solidFill>
                <a:latin typeface="Arial" pitchFamily="34" charset="0"/>
                <a:cs typeface="Arial" pitchFamily="34" charset="0"/>
              </a:rPr>
              <a:t>cần</a:t>
            </a:r>
            <a:r>
              <a:rPr lang="en-US" sz="3200" dirty="0" smtClean="0">
                <a:solidFill>
                  <a:srgbClr val="7030A0"/>
                </a:solidFill>
                <a:latin typeface="Arial" pitchFamily="34" charset="0"/>
                <a:cs typeface="Arial" pitchFamily="34" charset="0"/>
              </a:rPr>
              <a:t> </a:t>
            </a:r>
            <a:r>
              <a:rPr lang="en-US" sz="3200" dirty="0" err="1" smtClean="0">
                <a:solidFill>
                  <a:srgbClr val="7030A0"/>
                </a:solidFill>
                <a:latin typeface="Arial" pitchFamily="34" charset="0"/>
                <a:cs typeface="Arial" pitchFamily="34" charset="0"/>
              </a:rPr>
              <a:t>ghi</a:t>
            </a:r>
            <a:r>
              <a:rPr lang="en-US" sz="3200" dirty="0" smtClean="0">
                <a:solidFill>
                  <a:srgbClr val="7030A0"/>
                </a:solidFill>
                <a:latin typeface="Arial" pitchFamily="34" charset="0"/>
                <a:cs typeface="Arial" pitchFamily="34" charset="0"/>
              </a:rPr>
              <a:t> </a:t>
            </a:r>
            <a:r>
              <a:rPr lang="en-US" sz="3200" dirty="0" err="1" smtClean="0">
                <a:solidFill>
                  <a:srgbClr val="7030A0"/>
                </a:solidFill>
                <a:latin typeface="Arial" pitchFamily="34" charset="0"/>
                <a:cs typeface="Arial" pitchFamily="34" charset="0"/>
              </a:rPr>
              <a:t>nhớ</a:t>
            </a:r>
            <a:endParaRPr lang="en-US" sz="3200" dirty="0">
              <a:solidFill>
                <a:srgbClr val="7030A0"/>
              </a:solidFill>
              <a:latin typeface="Arial" pitchFamily="34" charset="0"/>
              <a:cs typeface="Arial" pitchFamily="34" charset="0"/>
            </a:endParaRPr>
          </a:p>
        </p:txBody>
      </p:sp>
      <p:sp>
        <p:nvSpPr>
          <p:cNvPr id="5" name="Flowchart: Terminator 4"/>
          <p:cNvSpPr/>
          <p:nvPr/>
        </p:nvSpPr>
        <p:spPr>
          <a:xfrm>
            <a:off x="1317343" y="1270861"/>
            <a:ext cx="9267986" cy="976393"/>
          </a:xfrm>
          <a:prstGeom prst="flowChartTermina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0000FF"/>
                </a:solidFill>
                <a:latin typeface="Arial" pitchFamily="34" charset="0"/>
                <a:cs typeface="Arial" pitchFamily="34" charset="0"/>
              </a:rPr>
              <a:t>Số nguyên tố là số tự nhiên lớn hơn 1, </a:t>
            </a:r>
            <a:r>
              <a:rPr lang="vi-VN" sz="2800" dirty="0" smtClean="0">
                <a:solidFill>
                  <a:srgbClr val="FF0000"/>
                </a:solidFill>
                <a:latin typeface="Arial" pitchFamily="34" charset="0"/>
                <a:cs typeface="Arial" pitchFamily="34" charset="0"/>
              </a:rPr>
              <a:t>chỉ có hai ước là 1 và chính nó.</a:t>
            </a:r>
            <a:endParaRPr lang="en-US" sz="2800" dirty="0">
              <a:solidFill>
                <a:srgbClr val="FF0000"/>
              </a:solidFill>
              <a:latin typeface="Arial" pitchFamily="34" charset="0"/>
              <a:cs typeface="Arial" pitchFamily="34" charset="0"/>
            </a:endParaRPr>
          </a:p>
        </p:txBody>
      </p:sp>
      <p:sp>
        <p:nvSpPr>
          <p:cNvPr id="6" name="Flowchart: Terminator 5"/>
          <p:cNvSpPr/>
          <p:nvPr/>
        </p:nvSpPr>
        <p:spPr>
          <a:xfrm>
            <a:off x="666414" y="2247254"/>
            <a:ext cx="10461357" cy="867905"/>
          </a:xfrm>
          <a:prstGeom prst="flowChartTerminator">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rgbClr val="0066FF"/>
                </a:solidFill>
                <a:latin typeface="Arial" pitchFamily="34" charset="0"/>
                <a:cs typeface="Arial" pitchFamily="34" charset="0"/>
              </a:rPr>
              <a:t>- Hợp số là số tự nhiên lớn hơn 1, có </a:t>
            </a:r>
            <a:r>
              <a:rPr lang="vi-VN" sz="2800" dirty="0" smtClean="0">
                <a:solidFill>
                  <a:srgbClr val="15142A"/>
                </a:solidFill>
                <a:latin typeface="Arial" pitchFamily="34" charset="0"/>
                <a:cs typeface="Arial" pitchFamily="34" charset="0"/>
              </a:rPr>
              <a:t>nhiều hơn hai ước</a:t>
            </a:r>
            <a:r>
              <a:rPr lang="vi-VN" dirty="0" smtClean="0">
                <a:solidFill>
                  <a:srgbClr val="15142A"/>
                </a:solidFill>
              </a:rPr>
              <a:t>.</a:t>
            </a:r>
            <a:endParaRPr lang="en-US" dirty="0">
              <a:solidFill>
                <a:srgbClr val="15142A"/>
              </a:solidFill>
            </a:endParaRPr>
          </a:p>
        </p:txBody>
      </p:sp>
      <p:sp>
        <p:nvSpPr>
          <p:cNvPr id="7" name="Flowchart: Terminator 6"/>
          <p:cNvSpPr/>
          <p:nvPr/>
        </p:nvSpPr>
        <p:spPr>
          <a:xfrm>
            <a:off x="418441" y="3177152"/>
            <a:ext cx="10879810" cy="960895"/>
          </a:xfrm>
          <a:prstGeom prst="flowChartTermina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smtClean="0">
                <a:solidFill>
                  <a:schemeClr val="accent6">
                    <a:lumMod val="50000"/>
                  </a:schemeClr>
                </a:solidFill>
                <a:latin typeface="Arial" pitchFamily="34" charset="0"/>
                <a:cs typeface="Arial" pitchFamily="34" charset="0"/>
              </a:rPr>
              <a:t>Nếu </a:t>
            </a:r>
            <a:r>
              <a:rPr lang="vi-VN" sz="2800" dirty="0" smtClean="0">
                <a:solidFill>
                  <a:srgbClr val="FF0000"/>
                </a:solidFill>
                <a:latin typeface="Arial" pitchFamily="34" charset="0"/>
                <a:cs typeface="Arial" pitchFamily="34" charset="0"/>
              </a:rPr>
              <a:t>số nguyên tố p </a:t>
            </a:r>
            <a:r>
              <a:rPr lang="vi-VN" sz="2800" dirty="0" smtClean="0">
                <a:solidFill>
                  <a:schemeClr val="accent6">
                    <a:lumMod val="50000"/>
                  </a:schemeClr>
                </a:solidFill>
                <a:latin typeface="Arial" pitchFamily="34" charset="0"/>
                <a:cs typeface="Arial" pitchFamily="34" charset="0"/>
              </a:rPr>
              <a:t>là ước của số tự nhiên a thì p được gọi là </a:t>
            </a:r>
            <a:r>
              <a:rPr lang="vi-VN" sz="2800" dirty="0" smtClean="0">
                <a:solidFill>
                  <a:srgbClr val="FF0000"/>
                </a:solidFill>
                <a:latin typeface="Arial" pitchFamily="34" charset="0"/>
                <a:cs typeface="Arial" pitchFamily="34" charset="0"/>
              </a:rPr>
              <a:t>ước nguyên tố </a:t>
            </a:r>
            <a:r>
              <a:rPr lang="vi-VN" sz="2800" dirty="0" smtClean="0">
                <a:solidFill>
                  <a:schemeClr val="accent6">
                    <a:lumMod val="50000"/>
                  </a:schemeClr>
                </a:solidFill>
                <a:latin typeface="Arial" pitchFamily="34" charset="0"/>
                <a:cs typeface="Arial" pitchFamily="34" charset="0"/>
              </a:rPr>
              <a:t>của a.</a:t>
            </a:r>
            <a:endParaRPr lang="en-US" sz="2800" dirty="0">
              <a:solidFill>
                <a:schemeClr val="accent6">
                  <a:lumMod val="50000"/>
                </a:schemeClr>
              </a:solidFill>
              <a:latin typeface="Arial" pitchFamily="34" charset="0"/>
              <a:cs typeface="Arial" pitchFamily="34" charset="0"/>
            </a:endParaRPr>
          </a:p>
        </p:txBody>
      </p:sp>
      <p:sp>
        <p:nvSpPr>
          <p:cNvPr id="8" name="Flowchart: Terminator 7"/>
          <p:cNvSpPr/>
          <p:nvPr/>
        </p:nvSpPr>
        <p:spPr>
          <a:xfrm>
            <a:off x="0" y="4231038"/>
            <a:ext cx="11871702" cy="790414"/>
          </a:xfrm>
          <a:prstGeom prst="flowChartTerminator">
            <a:avLst/>
          </a:prstGeom>
          <a:solidFill>
            <a:srgbClr val="A7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Arial" pitchFamily="34" charset="0"/>
                <a:cs typeface="Arial" pitchFamily="34" charset="0"/>
              </a:rPr>
              <a:t>CÁC DẠNG BÀI </a:t>
            </a:r>
            <a:r>
              <a:rPr lang="en-US" sz="2800" smtClean="0">
                <a:solidFill>
                  <a:srgbClr val="FF0000"/>
                </a:solidFill>
                <a:latin typeface="Arial" pitchFamily="34" charset="0"/>
                <a:cs typeface="Arial" pitchFamily="34" charset="0"/>
              </a:rPr>
              <a:t>TẬP VẬN </a:t>
            </a:r>
            <a:r>
              <a:rPr lang="en-US" sz="2800" dirty="0" smtClean="0">
                <a:solidFill>
                  <a:srgbClr val="FF0000"/>
                </a:solidFill>
                <a:latin typeface="Arial" pitchFamily="34" charset="0"/>
                <a:cs typeface="Arial" pitchFamily="34" charset="0"/>
              </a:rPr>
              <a:t>DỤNG</a:t>
            </a:r>
            <a:endParaRPr lang="en-US" sz="2800" dirty="0">
              <a:solidFill>
                <a:srgbClr val="FF0000"/>
              </a:solidFill>
              <a:latin typeface="Arial" pitchFamily="34" charset="0"/>
              <a:cs typeface="Arial" pitchFamily="34" charset="0"/>
            </a:endParaRPr>
          </a:p>
        </p:txBody>
      </p:sp>
      <p:pic>
        <p:nvPicPr>
          <p:cNvPr id="9" name="Picture 8" descr="Background pattern&#10;&#10;Description automatically generated">
            <a:extLst>
              <a:ext uri="{FF2B5EF4-FFF2-40B4-BE49-F238E27FC236}">
                <a16:creationId xmlns:a16="http://schemas.microsoft.com/office/drawing/2014/main" xmlns="" id="{EEA75D7F-8BEB-403A-A7C2-DC62D23C83A4}"/>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
              </a:ext>
            </a:extLst>
          </a:blip>
          <a:srcRect l="36012" r="14448" b="2"/>
          <a:stretch/>
        </p:blipFill>
        <p:spPr>
          <a:xfrm>
            <a:off x="10549039" y="0"/>
            <a:ext cx="1312051" cy="149510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0" name="Picture 9">
            <a:extLst>
              <a:ext uri="{FF2B5EF4-FFF2-40B4-BE49-F238E27FC236}">
                <a16:creationId xmlns:a16="http://schemas.microsoft.com/office/drawing/2014/main" xmlns="" id="{453B174F-EE32-44C0-AEBD-2414C6D6BB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0444231" y="53006"/>
            <a:ext cx="1243771" cy="12437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xmlns="" id="{D4EF09CF-3362-453A-9463-F6669A9D3E01}"/>
              </a:ext>
            </a:extLst>
          </p:cNvPr>
          <p:cNvGrpSpPr/>
          <p:nvPr/>
        </p:nvGrpSpPr>
        <p:grpSpPr>
          <a:xfrm rot="8757556">
            <a:off x="-1285075" y="5425815"/>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p:cNvSpPr txBox="1"/>
          <p:nvPr/>
        </p:nvSpPr>
        <p:spPr>
          <a:xfrm>
            <a:off x="5775158" y="770021"/>
            <a:ext cx="6609347" cy="369332"/>
          </a:xfrm>
          <a:prstGeom prst="rect">
            <a:avLst/>
          </a:prstGeom>
          <a:noFill/>
        </p:spPr>
        <p:txBody>
          <a:bodyPr wrap="square" rtlCol="0">
            <a:spAutoFit/>
          </a:bodyPr>
          <a:lstStyle/>
          <a:p>
            <a:endParaRPr lang="en-US" dirty="0"/>
          </a:p>
        </p:txBody>
      </p:sp>
      <p:sp>
        <p:nvSpPr>
          <p:cNvPr id="16" name="Rounded Rectangle 15"/>
          <p:cNvSpPr/>
          <p:nvPr/>
        </p:nvSpPr>
        <p:spPr>
          <a:xfrm>
            <a:off x="352925" y="240632"/>
            <a:ext cx="8373980" cy="75397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000" b="1" dirty="0" smtClean="0">
                <a:solidFill>
                  <a:srgbClr val="0000FF"/>
                </a:solidFill>
                <a:latin typeface="Arial" pitchFamily="34" charset="0"/>
                <a:cs typeface="Arial" pitchFamily="34" charset="0"/>
              </a:rPr>
              <a:t>Hướng dẫn tự học ở nhà</a:t>
            </a:r>
            <a:endParaRPr lang="en-US" sz="4000" dirty="0">
              <a:solidFill>
                <a:srgbClr val="0000FF"/>
              </a:solidFill>
              <a:latin typeface="Arial" pitchFamily="34" charset="0"/>
              <a:cs typeface="Arial" pitchFamily="34" charset="0"/>
            </a:endParaRPr>
          </a:p>
        </p:txBody>
      </p:sp>
      <p:sp>
        <p:nvSpPr>
          <p:cNvPr id="18" name="Flowchart: Punched Tape 17"/>
          <p:cNvSpPr/>
          <p:nvPr/>
        </p:nvSpPr>
        <p:spPr>
          <a:xfrm>
            <a:off x="449179" y="1411704"/>
            <a:ext cx="10443410" cy="2887579"/>
          </a:xfrm>
          <a:prstGeom prst="flowChartPunchedTap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smtClean="0">
                <a:solidFill>
                  <a:srgbClr val="0C0D0E"/>
                </a:solidFill>
                <a:latin typeface="Arial" pitchFamily="34" charset="0"/>
                <a:cs typeface="Arial" pitchFamily="34" charset="0"/>
              </a:rPr>
              <a:t>- Đọc lại toàn bộ nội dung bài đã học.</a:t>
            </a:r>
            <a:endParaRPr lang="en-US" sz="2800" dirty="0" smtClean="0">
              <a:solidFill>
                <a:srgbClr val="0C0D0E"/>
              </a:solidFill>
              <a:latin typeface="Arial" pitchFamily="34" charset="0"/>
              <a:cs typeface="Arial" pitchFamily="34" charset="0"/>
            </a:endParaRPr>
          </a:p>
          <a:p>
            <a:r>
              <a:rPr lang="pt-BR" sz="2800" dirty="0" smtClean="0">
                <a:solidFill>
                  <a:srgbClr val="0C0D0E"/>
                </a:solidFill>
                <a:latin typeface="Arial" pitchFamily="34" charset="0"/>
                <a:cs typeface="Arial" pitchFamily="34" charset="0"/>
              </a:rPr>
              <a:t>- Học thuộc khái niệm số nguyên tố, hợp số, ước nguyên tố.-</a:t>
            </a:r>
            <a:endParaRPr lang="en-US" sz="2800" dirty="0" smtClean="0">
              <a:solidFill>
                <a:srgbClr val="0C0D0E"/>
              </a:solidFill>
              <a:latin typeface="Arial" pitchFamily="34" charset="0"/>
              <a:cs typeface="Arial" pitchFamily="34" charset="0"/>
            </a:endParaRPr>
          </a:p>
          <a:p>
            <a:pPr>
              <a:buFontTx/>
              <a:buChar char="-"/>
            </a:pPr>
            <a:r>
              <a:rPr lang="pt-BR" sz="2800" dirty="0" smtClean="0">
                <a:solidFill>
                  <a:srgbClr val="0C0D0E"/>
                </a:solidFill>
                <a:latin typeface="Arial" pitchFamily="34" charset="0"/>
                <a:cs typeface="Arial" pitchFamily="34" charset="0"/>
              </a:rPr>
              <a:t>Hoàn thành các bài tập 1, 4, 5, 6 SGK/42, tiết sau “Luyện tập”</a:t>
            </a:r>
          </a:p>
          <a:p>
            <a:pPr>
              <a:buFontTx/>
              <a:buChar char="-"/>
            </a:pP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Đọc</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nội</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dung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phần</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Có</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thể</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em</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chưa</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biết</a:t>
            </a:r>
            <a:r>
              <a:rPr lang="en-US" sz="24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SGK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trang</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43.</a:t>
            </a:r>
          </a:p>
          <a:p>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để</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hiểu</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về</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Sàng</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Ơ –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ra</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tô</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xten</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cách</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tìm</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ra</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các</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số</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nguyên</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tố</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nhỏ</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hơn</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100.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và</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ghi</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nhớ</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các</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số</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nguyên</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tố</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đó</a:t>
            </a:r>
            <a:r>
              <a:rPr lang="en-US"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a:buFontTx/>
              <a:buChar char="-"/>
            </a:pPr>
            <a:endParaRPr lang="en-US" sz="2800" dirty="0">
              <a:solidFill>
                <a:srgbClr val="0C0D0E"/>
              </a:solidFill>
              <a:latin typeface="Arial" pitchFamily="34" charset="0"/>
              <a:cs typeface="Arial" pitchFamily="34" charset="0"/>
            </a:endParaRPr>
          </a:p>
        </p:txBody>
      </p:sp>
      <p:pic>
        <p:nvPicPr>
          <p:cNvPr id="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5813" y="3882190"/>
            <a:ext cx="3900703" cy="248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67898" y="4096502"/>
            <a:ext cx="6341450" cy="2389406"/>
          </a:xfrm>
          <a:prstGeom prst="cloud">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smtClean="0">
                <a:cs typeface="Times New Roman" panose="02020603050405020304" pitchFamily="18" charset="0"/>
              </a:rPr>
              <a:t>Vậy làm sao để có thể tìm các số nguyên tố nhỏ hơn 100?  </a:t>
            </a:r>
            <a:endParaRPr lang="en-US" sz="3200">
              <a:cs typeface="Times New Roman" panose="02020603050405020304" pitchFamily="18" charset="0"/>
            </a:endParaRPr>
          </a:p>
        </p:txBody>
      </p:sp>
      <p:sp>
        <p:nvSpPr>
          <p:cNvPr id="23" name="Rectangle: Rounded Corners 28">
            <a:extLst>
              <a:ext uri="{FF2B5EF4-FFF2-40B4-BE49-F238E27FC236}">
                <a16:creationId xmlns:a16="http://schemas.microsoft.com/office/drawing/2014/main" xmlns="" id="{8F343863-9DC9-48EE-8845-A5B504C915DF}"/>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a:extLst>
              <a:ext uri="{FF2B5EF4-FFF2-40B4-BE49-F238E27FC236}">
                <a16:creationId xmlns:a16="http://schemas.microsoft.com/office/drawing/2014/main" xmlns="" id="{CEF5EE85-C87E-4391-B9D7-C957829925F2}"/>
              </a:ext>
            </a:extLst>
          </p:cNvPr>
          <p:cNvSpPr txBox="1"/>
          <p:nvPr/>
        </p:nvSpPr>
        <p:spPr>
          <a:xfrm rot="5400000">
            <a:off x="8515395" y="3208346"/>
            <a:ext cx="6526119" cy="461665"/>
          </a:xfrm>
          <a:prstGeom prst="rect">
            <a:avLst/>
          </a:prstGeom>
          <a:noFill/>
        </p:spPr>
        <p:txBody>
          <a:bodyPr wrap="square">
            <a:spAutoFit/>
          </a:bodyPr>
          <a:lstStyle/>
          <a:p>
            <a:r>
              <a:rPr lang="en-US" sz="2400" b="1" dirty="0">
                <a:solidFill>
                  <a:srgbClr val="0000FF"/>
                </a:solidFill>
                <a:latin typeface="Times New Roman" panose="02020603050405020304" pitchFamily="18" charset="0"/>
                <a:cs typeface="Times New Roman" panose="02020603050405020304" pitchFamily="18" charset="0"/>
              </a:rPr>
              <a:t>HOẠT </a:t>
            </a:r>
            <a:r>
              <a:rPr lang="en-US" sz="2400" b="1" dirty="0" smtClean="0">
                <a:solidFill>
                  <a:srgbClr val="0000FF"/>
                </a:solidFill>
                <a:latin typeface="Times New Roman" panose="02020603050405020304" pitchFamily="18" charset="0"/>
                <a:cs typeface="Times New Roman" panose="02020603050405020304" pitchFamily="18" charset="0"/>
              </a:rPr>
              <a:t>ĐỘNG TÌM TÒI VÀ MỞ RỘNG</a:t>
            </a:r>
            <a:endParaRPr lang="en-US" sz="2400" dirty="0">
              <a:solidFill>
                <a:srgbClr val="0000FF"/>
              </a:solidFill>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amond(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edg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0"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EJ023"/>
          <p:cNvPicPr>
            <a:picLocks noChangeAspect="1" noChangeArrowheads="1"/>
          </p:cNvPicPr>
          <p:nvPr/>
        </p:nvPicPr>
        <p:blipFill>
          <a:blip r:embed="rId3"/>
          <a:srcRect l="10834" t="5556" r="5833" b="3333"/>
          <a:stretch>
            <a:fillRect/>
          </a:stretch>
        </p:blipFill>
        <p:spPr bwMode="auto">
          <a:xfrm>
            <a:off x="604434" y="154981"/>
            <a:ext cx="10910807" cy="5476302"/>
          </a:xfrm>
          <a:prstGeom prst="rect">
            <a:avLst/>
          </a:prstGeom>
          <a:noFill/>
          <a:ln w="9525">
            <a:noFill/>
            <a:miter lim="800000"/>
            <a:headEnd/>
            <a:tailEnd/>
          </a:ln>
        </p:spPr>
      </p:pic>
      <p:sp>
        <p:nvSpPr>
          <p:cNvPr id="5" name="Rectangle 4"/>
          <p:cNvSpPr/>
          <p:nvPr/>
        </p:nvSpPr>
        <p:spPr>
          <a:xfrm>
            <a:off x="2774197" y="1664493"/>
            <a:ext cx="6540283" cy="1200329"/>
          </a:xfrm>
          <a:prstGeom prst="rect">
            <a:avLst/>
          </a:prstGeom>
        </p:spPr>
        <p:txBody>
          <a:bodyPr wrap="square">
            <a:spAutoFit/>
          </a:bodyPr>
          <a:lstStyle/>
          <a:p>
            <a:pPr algn="ctr"/>
            <a:r>
              <a:rPr lang="vi-VN" sz="3600" b="1" kern="10" dirty="0" smtClean="0">
                <a:ln w="9525">
                  <a:solidFill>
                    <a:srgbClr val="FF3300"/>
                  </a:solidFill>
                  <a:round/>
                  <a:headEnd/>
                  <a:tailEnd/>
                </a:ln>
                <a:solidFill>
                  <a:srgbClr val="0000FF"/>
                </a:solidFill>
                <a:latin typeface="Times New Roman"/>
                <a:cs typeface="Times New Roman"/>
              </a:rPr>
              <a:t>TRÂN TRỌNG CẢM ƠN </a:t>
            </a:r>
          </a:p>
          <a:p>
            <a:pPr algn="ctr"/>
            <a:r>
              <a:rPr lang="vi-VN" sz="3600" b="1" kern="10" dirty="0" smtClean="0">
                <a:ln w="9525">
                  <a:solidFill>
                    <a:srgbClr val="FF3300"/>
                  </a:solidFill>
                  <a:round/>
                  <a:headEnd/>
                  <a:tailEnd/>
                </a:ln>
                <a:solidFill>
                  <a:srgbClr val="0000FF"/>
                </a:solidFill>
                <a:latin typeface="Times New Roman"/>
                <a:cs typeface="Times New Roman"/>
              </a:rPr>
              <a:t>QUÝ THẦY CÔ VÀ CÁC EM </a:t>
            </a:r>
            <a:endParaRPr lang="en-US" sz="3600" b="1" kern="10" dirty="0">
              <a:ln w="9525">
                <a:solidFill>
                  <a:srgbClr val="FF3300"/>
                </a:solidFill>
                <a:round/>
                <a:headEnd/>
                <a:tailEnd/>
              </a:ln>
              <a:solidFill>
                <a:srgbClr val="0000FF"/>
              </a:solidFill>
              <a:latin typeface=".VnExoticH" pitchFamily="34" charset="0"/>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 xmlns:a16="http://schemas.microsoft.com/office/drawing/2014/main" id="{4E208DDE-5F53-487A-916C-A3AE276FA6A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l="20349" r="20345" b="-4"/>
          <a:stretch/>
        </p:blipFill>
        <p:spPr>
          <a:xfrm>
            <a:off x="880719" y="3441692"/>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l="17382" r="20120" b="2"/>
          <a:stretch/>
        </p:blipFill>
        <p:spPr>
          <a:xfrm>
            <a:off x="3306523" y="2595968"/>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6" name="Picture 5" descr="Background pattern&#10;&#10;Description automatically generated">
            <a:extLst>
              <a:ext uri="{FF2B5EF4-FFF2-40B4-BE49-F238E27FC236}">
                <a16:creationId xmlns=""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 xmlns:a1611="http://schemas.microsoft.com/office/drawing/2016/11/main" r:id="rId8"/>
              </a:ext>
            </a:extLst>
          </a:blip>
          <a:srcRect l="36012" r="14448" b="2"/>
          <a:stretch/>
        </p:blipFill>
        <p:spPr>
          <a:xfrm>
            <a:off x="7359690" y="2804507"/>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descr="A picture containing toy, doll&#10;&#10;Description automatically generated">
            <a:extLst>
              <a:ext uri="{FF2B5EF4-FFF2-40B4-BE49-F238E27FC236}">
                <a16:creationId xmlns=""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4416" y="2699074"/>
            <a:ext cx="2327672" cy="2327672"/>
          </a:xfrm>
          <a:prstGeom prst="rect">
            <a:avLst/>
          </a:prstGeom>
        </p:spPr>
      </p:pic>
      <p:pic>
        <p:nvPicPr>
          <p:cNvPr id="8" name="Picture 7">
            <a:extLst>
              <a:ext uri="{FF2B5EF4-FFF2-40B4-BE49-F238E27FC236}">
                <a16:creationId xmlns=""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7290016" y="2947222"/>
            <a:ext cx="2327672" cy="2327672"/>
          </a:xfrm>
          <a:prstGeom prst="rect">
            <a:avLst/>
          </a:prstGeom>
        </p:spPr>
      </p:pic>
      <p:pic>
        <p:nvPicPr>
          <p:cNvPr id="9" name="Picture 8">
            <a:extLst>
              <a:ext uri="{FF2B5EF4-FFF2-40B4-BE49-F238E27FC236}">
                <a16:creationId xmlns=""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7368" y="3590751"/>
            <a:ext cx="1561730" cy="1561730"/>
          </a:xfrm>
          <a:prstGeom prst="rect">
            <a:avLst/>
          </a:prstGeom>
        </p:spPr>
      </p:pic>
      <p:sp>
        <p:nvSpPr>
          <p:cNvPr id="10" name="Freeform: Shape 11">
            <a:extLst>
              <a:ext uri="{FF2B5EF4-FFF2-40B4-BE49-F238E27FC236}">
                <a16:creationId xmlns="" xmlns:a16="http://schemas.microsoft.com/office/drawing/2014/main" id="{8393A647-F1D0-4A88-8DF7-6E5578A89569}"/>
              </a:ext>
            </a:extLst>
          </p:cNvPr>
          <p:cNvSpPr/>
          <p:nvPr/>
        </p:nvSpPr>
        <p:spPr>
          <a:xfrm rot="5400000">
            <a:off x="-140931" y="99589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sym typeface="Arial"/>
            </a:endParaRPr>
          </a:p>
        </p:txBody>
      </p:sp>
      <p:pic>
        <p:nvPicPr>
          <p:cNvPr id="11" name="Picture 10">
            <a:extLst>
              <a:ext uri="{FF2B5EF4-FFF2-40B4-BE49-F238E27FC236}">
                <a16:creationId xmlns="" xmlns:a16="http://schemas.microsoft.com/office/drawing/2014/main" id="{BB3C0A70-E41F-49EF-8AFE-0ADD98F3B81C}"/>
              </a:ext>
            </a:extLst>
          </p:cNvPr>
          <p:cNvPicPr>
            <a:picLocks noChangeAspect="1"/>
          </p:cNvPicPr>
          <p:nvPr/>
        </p:nvPicPr>
        <p:blipFill>
          <a:blip r:embed="rId12"/>
          <a:stretch>
            <a:fillRect/>
          </a:stretch>
        </p:blipFill>
        <p:spPr>
          <a:xfrm rot="18669872">
            <a:off x="-238560" y="1425796"/>
            <a:ext cx="2050385" cy="520472"/>
          </a:xfrm>
          <a:prstGeom prst="rect">
            <a:avLst/>
          </a:prstGeom>
        </p:spPr>
      </p:pic>
      <p:pic>
        <p:nvPicPr>
          <p:cNvPr id="12" name="Picture 11">
            <a:extLst>
              <a:ext uri="{FF2B5EF4-FFF2-40B4-BE49-F238E27FC236}">
                <a16:creationId xmlns="" xmlns:a16="http://schemas.microsoft.com/office/drawing/2014/main" id="{551E4DC2-0B49-4FB2-B8C1-231C030CAE4B}"/>
              </a:ext>
            </a:extLst>
          </p:cNvPr>
          <p:cNvPicPr>
            <a:picLocks noChangeAspect="1"/>
          </p:cNvPicPr>
          <p:nvPr/>
        </p:nvPicPr>
        <p:blipFill>
          <a:blip r:embed="rId13"/>
          <a:stretch>
            <a:fillRect/>
          </a:stretch>
        </p:blipFill>
        <p:spPr>
          <a:xfrm>
            <a:off x="1349861" y="1979673"/>
            <a:ext cx="2025572" cy="1385436"/>
          </a:xfrm>
          <a:prstGeom prst="rect">
            <a:avLst/>
          </a:prstGeom>
        </p:spPr>
      </p:pic>
      <p:pic>
        <p:nvPicPr>
          <p:cNvPr id="13" name="Picture 12">
            <a:extLst>
              <a:ext uri="{FF2B5EF4-FFF2-40B4-BE49-F238E27FC236}">
                <a16:creationId xmlns="" xmlns:a16="http://schemas.microsoft.com/office/drawing/2014/main" id="{75CBC910-51FE-44A7-A09E-097F9F57527C}"/>
              </a:ext>
            </a:extLst>
          </p:cNvPr>
          <p:cNvPicPr>
            <a:picLocks noChangeAspect="1"/>
          </p:cNvPicPr>
          <p:nvPr/>
        </p:nvPicPr>
        <p:blipFill>
          <a:blip r:embed="rId14"/>
          <a:stretch>
            <a:fillRect/>
          </a:stretch>
        </p:blipFill>
        <p:spPr>
          <a:xfrm>
            <a:off x="4578895" y="1228071"/>
            <a:ext cx="2025572" cy="1385436"/>
          </a:xfrm>
          <a:prstGeom prst="rect">
            <a:avLst/>
          </a:prstGeom>
        </p:spPr>
      </p:pic>
      <p:pic>
        <p:nvPicPr>
          <p:cNvPr id="14" name="Picture 13">
            <a:extLst>
              <a:ext uri="{FF2B5EF4-FFF2-40B4-BE49-F238E27FC236}">
                <a16:creationId xmlns="" xmlns:a16="http://schemas.microsoft.com/office/drawing/2014/main" id="{CB4DEC2C-107C-4E99-A056-D6622B336243}"/>
              </a:ext>
            </a:extLst>
          </p:cNvPr>
          <p:cNvPicPr>
            <a:picLocks noChangeAspect="1"/>
          </p:cNvPicPr>
          <p:nvPr/>
        </p:nvPicPr>
        <p:blipFill>
          <a:blip r:embed="rId15"/>
          <a:stretch>
            <a:fillRect/>
          </a:stretch>
        </p:blipFill>
        <p:spPr>
          <a:xfrm>
            <a:off x="7975816" y="1347714"/>
            <a:ext cx="2176461" cy="13854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83518" y="49875"/>
            <a:ext cx="4189224" cy="653685"/>
            <a:chOff x="83518" y="49875"/>
            <a:chExt cx="4189224" cy="653685"/>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0000FF"/>
                  </a:solidFill>
                  <a:latin typeface="Times New Roman" pitchFamily="18" charset="0"/>
                  <a:cs typeface="Times New Roman" pitchFamily="18" charset="0"/>
                </a:rPr>
                <a:t>HOẠT ĐỘNG MỞ ĐẦU</a:t>
              </a:r>
              <a:endParaRPr lang="en-US" sz="2800" dirty="0">
                <a:solidFill>
                  <a:srgbClr val="0000FF"/>
                </a:solidFill>
                <a:latin typeface="Times New Roman" pitchFamily="18" charset="0"/>
                <a:cs typeface="Times New Roman" pitchFamily="18" charset="0"/>
              </a:endParaRPr>
            </a:p>
          </p:txBody>
        </p:sp>
      </p:grpSp>
      <p:pic>
        <p:nvPicPr>
          <p:cNvPr id="9" name="Picture 8" descr="a4ce30d32efcfcae215ce1485ee4a7e5.jpg"/>
          <p:cNvPicPr>
            <a:picLocks noChangeAspect="1"/>
          </p:cNvPicPr>
          <p:nvPr/>
        </p:nvPicPr>
        <p:blipFill>
          <a:blip r:embed="rId2"/>
          <a:stretch>
            <a:fillRect/>
          </a:stretch>
        </p:blipFill>
        <p:spPr>
          <a:xfrm>
            <a:off x="8663553" y="1038386"/>
            <a:ext cx="3084162" cy="3067909"/>
          </a:xfrm>
          <a:prstGeom prst="rect">
            <a:avLst/>
          </a:prstGeom>
        </p:spPr>
      </p:pic>
      <p:grpSp>
        <p:nvGrpSpPr>
          <p:cNvPr id="12" name="Group 11"/>
          <p:cNvGrpSpPr/>
          <p:nvPr/>
        </p:nvGrpSpPr>
        <p:grpSpPr>
          <a:xfrm>
            <a:off x="431429" y="1100380"/>
            <a:ext cx="2451256" cy="3797083"/>
            <a:chOff x="741395" y="1038388"/>
            <a:chExt cx="2360778" cy="3272314"/>
          </a:xfrm>
        </p:grpSpPr>
        <p:pic>
          <p:nvPicPr>
            <p:cNvPr id="10" name="Picture 9" descr="1_H6jNriJ7ayiySVPULMnILw.png"/>
            <p:cNvPicPr>
              <a:picLocks noChangeAspect="1"/>
            </p:cNvPicPr>
            <p:nvPr/>
          </p:nvPicPr>
          <p:blipFill>
            <a:blip r:embed="rId3"/>
            <a:stretch>
              <a:fillRect/>
            </a:stretch>
          </p:blipFill>
          <p:spPr>
            <a:xfrm>
              <a:off x="883404" y="1038388"/>
              <a:ext cx="2216258" cy="2448732"/>
            </a:xfrm>
            <a:prstGeom prst="rect">
              <a:avLst/>
            </a:prstGeom>
          </p:spPr>
        </p:pic>
        <p:sp>
          <p:nvSpPr>
            <p:cNvPr id="11" name="TextBox 10"/>
            <p:cNvSpPr txBox="1"/>
            <p:nvPr/>
          </p:nvSpPr>
          <p:spPr>
            <a:xfrm>
              <a:off x="741395" y="3725927"/>
              <a:ext cx="2360778" cy="584775"/>
            </a:xfrm>
            <a:prstGeom prst="rect">
              <a:avLst/>
            </a:prstGeom>
            <a:noFill/>
          </p:spPr>
          <p:txBody>
            <a:bodyPr wrap="square">
              <a:spAutoFit/>
            </a:bodyPr>
            <a:lstStyle/>
            <a:p>
              <a:pPr>
                <a:defRPr/>
              </a:pPr>
              <a:r>
                <a:rPr lang="en-GB" sz="3200" b="1" dirty="0">
                  <a:solidFill>
                    <a:srgbClr val="FF0000"/>
                  </a:solidFill>
                  <a:latin typeface="Arial" panose="020B0604020202020204" pitchFamily="34" charset="0"/>
                  <a:cs typeface="Arial" panose="020B0604020202020204" pitchFamily="34" charset="0"/>
                  <a:sym typeface="Arial"/>
                </a:rPr>
                <a:t>17 </a:t>
              </a:r>
              <a:r>
                <a:rPr lang="en-GB" sz="3200" b="1" dirty="0" err="1">
                  <a:solidFill>
                    <a:srgbClr val="FF0000"/>
                  </a:solidFill>
                  <a:latin typeface="Arial" panose="020B0604020202020204" pitchFamily="34" charset="0"/>
                  <a:cs typeface="Arial" panose="020B0604020202020204" pitchFamily="34" charset="0"/>
                  <a:sym typeface="Arial"/>
                </a:rPr>
                <a:t>cuốn</a:t>
              </a:r>
              <a:r>
                <a:rPr lang="en-GB" sz="3200" b="1" dirty="0">
                  <a:solidFill>
                    <a:srgbClr val="FF0000"/>
                  </a:solidFill>
                  <a:latin typeface="Arial" panose="020B0604020202020204" pitchFamily="34" charset="0"/>
                  <a:cs typeface="Arial" panose="020B0604020202020204" pitchFamily="34" charset="0"/>
                  <a:sym typeface="Arial"/>
                </a:rPr>
                <a:t> </a:t>
              </a:r>
              <a:r>
                <a:rPr lang="en-GB" sz="3200" b="1" dirty="0" err="1">
                  <a:solidFill>
                    <a:srgbClr val="FF0000"/>
                  </a:solidFill>
                  <a:latin typeface="Arial" panose="020B0604020202020204" pitchFamily="34" charset="0"/>
                  <a:cs typeface="Arial" panose="020B0604020202020204" pitchFamily="34" charset="0"/>
                  <a:sym typeface="Arial"/>
                </a:rPr>
                <a:t>sổ</a:t>
              </a:r>
              <a:endParaRPr lang="en-GB" sz="3200" b="1" dirty="0">
                <a:solidFill>
                  <a:srgbClr val="FF0000"/>
                </a:solidFill>
                <a:latin typeface="Arial" panose="020B0604020202020204" pitchFamily="34" charset="0"/>
                <a:cs typeface="Arial" panose="020B0604020202020204" pitchFamily="34" charset="0"/>
                <a:sym typeface="Arial"/>
              </a:endParaRPr>
            </a:p>
          </p:txBody>
        </p:sp>
      </p:grpSp>
      <p:sp>
        <p:nvSpPr>
          <p:cNvPr id="13" name="TextBox 15"/>
          <p:cNvSpPr txBox="1">
            <a:spLocks noChangeArrowheads="1"/>
          </p:cNvSpPr>
          <p:nvPr/>
        </p:nvSpPr>
        <p:spPr bwMode="auto">
          <a:xfrm>
            <a:off x="8957676" y="4277112"/>
            <a:ext cx="27125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a:ea typeface="等线"/>
                <a:cs typeface="等线"/>
              </a:defRPr>
            </a:lvl1pPr>
            <a:lvl2pPr marL="742950" indent="-285750" eaLnBrk="0" hangingPunct="0">
              <a:defRPr>
                <a:solidFill>
                  <a:schemeClr val="tx1"/>
                </a:solidFill>
                <a:latin typeface="等线"/>
                <a:ea typeface="等线"/>
                <a:cs typeface="等线"/>
              </a:defRPr>
            </a:lvl2pPr>
            <a:lvl3pPr marL="1143000" indent="-228600" eaLnBrk="0" hangingPunct="0">
              <a:defRPr>
                <a:solidFill>
                  <a:schemeClr val="tx1"/>
                </a:solidFill>
                <a:latin typeface="等线"/>
                <a:ea typeface="等线"/>
                <a:cs typeface="等线"/>
              </a:defRPr>
            </a:lvl3pPr>
            <a:lvl4pPr marL="1600200" indent="-228600" eaLnBrk="0" hangingPunct="0">
              <a:defRPr>
                <a:solidFill>
                  <a:schemeClr val="tx1"/>
                </a:solidFill>
                <a:latin typeface="等线"/>
                <a:ea typeface="等线"/>
                <a:cs typeface="等线"/>
              </a:defRPr>
            </a:lvl4pPr>
            <a:lvl5pPr marL="2057400" indent="-228600" eaLnBrk="0" hangingPunct="0">
              <a:defRPr>
                <a:solidFill>
                  <a:schemeClr val="tx1"/>
                </a:solidFill>
                <a:latin typeface="等线"/>
                <a:ea typeface="等线"/>
                <a:cs typeface="等线"/>
              </a:defRPr>
            </a:lvl5pPr>
            <a:lvl6pPr marL="2514600" indent="-228600" eaLnBrk="0" fontAlgn="base" hangingPunct="0">
              <a:spcBef>
                <a:spcPct val="0"/>
              </a:spcBef>
              <a:spcAft>
                <a:spcPct val="0"/>
              </a:spcAft>
              <a:defRPr>
                <a:solidFill>
                  <a:schemeClr val="tx1"/>
                </a:solidFill>
                <a:latin typeface="等线"/>
                <a:ea typeface="等线"/>
                <a:cs typeface="等线"/>
              </a:defRPr>
            </a:lvl6pPr>
            <a:lvl7pPr marL="2971800" indent="-228600" eaLnBrk="0" fontAlgn="base" hangingPunct="0">
              <a:spcBef>
                <a:spcPct val="0"/>
              </a:spcBef>
              <a:spcAft>
                <a:spcPct val="0"/>
              </a:spcAft>
              <a:defRPr>
                <a:solidFill>
                  <a:schemeClr val="tx1"/>
                </a:solidFill>
                <a:latin typeface="等线"/>
                <a:ea typeface="等线"/>
                <a:cs typeface="等线"/>
              </a:defRPr>
            </a:lvl7pPr>
            <a:lvl8pPr marL="3429000" indent="-228600" eaLnBrk="0" fontAlgn="base" hangingPunct="0">
              <a:spcBef>
                <a:spcPct val="0"/>
              </a:spcBef>
              <a:spcAft>
                <a:spcPct val="0"/>
              </a:spcAft>
              <a:defRPr>
                <a:solidFill>
                  <a:schemeClr val="tx1"/>
                </a:solidFill>
                <a:latin typeface="等线"/>
                <a:ea typeface="等线"/>
                <a:cs typeface="等线"/>
              </a:defRPr>
            </a:lvl8pPr>
            <a:lvl9pPr marL="3886200" indent="-228600" eaLnBrk="0" fontAlgn="base" hangingPunct="0">
              <a:spcBef>
                <a:spcPct val="0"/>
              </a:spcBef>
              <a:spcAft>
                <a:spcPct val="0"/>
              </a:spcAft>
              <a:defRPr>
                <a:solidFill>
                  <a:schemeClr val="tx1"/>
                </a:solidFill>
                <a:latin typeface="等线"/>
                <a:ea typeface="等线"/>
                <a:cs typeface="等线"/>
              </a:defRPr>
            </a:lvl9pPr>
          </a:lstStyle>
          <a:p>
            <a:pPr eaLnBrk="1" fontAlgn="base" hangingPunct="1">
              <a:spcBef>
                <a:spcPct val="0"/>
              </a:spcBef>
              <a:spcAft>
                <a:spcPct val="0"/>
              </a:spcAft>
            </a:pPr>
            <a:r>
              <a:rPr lang="en-GB" sz="3200" b="1" dirty="0">
                <a:solidFill>
                  <a:srgbClr val="FF0000"/>
                </a:solidFill>
                <a:latin typeface="Arial" panose="020B0604020202020204" pitchFamily="34" charset="0"/>
                <a:cs typeface="Arial" panose="020B0604020202020204" pitchFamily="34" charset="0"/>
                <a:sym typeface="Arial"/>
              </a:rPr>
              <a:t>34 </a:t>
            </a:r>
            <a:r>
              <a:rPr lang="en-GB" sz="3200" b="1" dirty="0" err="1">
                <a:solidFill>
                  <a:srgbClr val="FF0000"/>
                </a:solidFill>
                <a:latin typeface="Arial" panose="020B0604020202020204" pitchFamily="34" charset="0"/>
                <a:cs typeface="Arial" panose="020B0604020202020204" pitchFamily="34" charset="0"/>
                <a:sym typeface="Arial"/>
              </a:rPr>
              <a:t>chiếc</a:t>
            </a:r>
            <a:r>
              <a:rPr lang="en-GB" sz="3200" b="1" dirty="0">
                <a:solidFill>
                  <a:srgbClr val="FF0000"/>
                </a:solidFill>
                <a:latin typeface="Arial" panose="020B0604020202020204" pitchFamily="34" charset="0"/>
                <a:cs typeface="Arial" panose="020B0604020202020204" pitchFamily="34" charset="0"/>
                <a:sym typeface="Arial"/>
              </a:rPr>
              <a:t> </a:t>
            </a:r>
            <a:r>
              <a:rPr lang="en-GB" sz="3200" b="1" dirty="0" err="1">
                <a:solidFill>
                  <a:srgbClr val="FF0000"/>
                </a:solidFill>
                <a:latin typeface="Arial" panose="020B0604020202020204" pitchFamily="34" charset="0"/>
                <a:cs typeface="Arial" panose="020B0604020202020204" pitchFamily="34" charset="0"/>
                <a:sym typeface="Arial"/>
              </a:rPr>
              <a:t>bút</a:t>
            </a:r>
            <a:endParaRPr lang="en-GB" sz="3200" b="1" dirty="0">
              <a:solidFill>
                <a:srgbClr val="FF0000"/>
              </a:solidFill>
              <a:latin typeface="Arial" panose="020B0604020202020204" pitchFamily="34" charset="0"/>
              <a:cs typeface="Arial" panose="020B0604020202020204" pitchFamily="34" charset="0"/>
              <a:sym typeface="Arial"/>
            </a:endParaRPr>
          </a:p>
        </p:txBody>
      </p:sp>
      <p:sp>
        <p:nvSpPr>
          <p:cNvPr id="14" name="Rounded Rectangle 13"/>
          <p:cNvSpPr/>
          <p:nvPr/>
        </p:nvSpPr>
        <p:spPr>
          <a:xfrm>
            <a:off x="3502620" y="945396"/>
            <a:ext cx="4819970" cy="5788620"/>
          </a:xfrm>
          <a:prstGeom prst="roundRect">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spcBef>
                <a:spcPts val="600"/>
              </a:spcBef>
              <a:spcAft>
                <a:spcPts val="600"/>
              </a:spcAft>
              <a:buClr>
                <a:srgbClr val="000000"/>
              </a:buClr>
            </a:pPr>
            <a:r>
              <a:rPr lang="en-US" sz="2800" kern="0" dirty="0" err="1">
                <a:solidFill>
                  <a:srgbClr val="0000FF"/>
                </a:solidFill>
                <a:latin typeface="Arial" panose="020B0604020202020204" pitchFamily="34" charset="0"/>
                <a:cs typeface="Arial" panose="020B0604020202020204" pitchFamily="34" charset="0"/>
                <a:sym typeface="Arial"/>
              </a:rPr>
              <a:t>Bác</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Vĩnh</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có</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bao</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nhiêu</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cách</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chia</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những</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cuốn</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sổ</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thành</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các</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gói</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sao</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cho</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mỗi</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gói</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có</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số</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cuốn</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sổ</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như</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nhau</a:t>
            </a:r>
            <a:r>
              <a:rPr lang="en-US" sz="2800" kern="0" dirty="0" smtClean="0">
                <a:solidFill>
                  <a:srgbClr val="0000FF"/>
                </a:solidFill>
                <a:latin typeface="Arial" panose="020B0604020202020204" pitchFamily="34" charset="0"/>
                <a:cs typeface="Arial" panose="020B0604020202020204" pitchFamily="34" charset="0"/>
                <a:sym typeface="Arial"/>
              </a:rPr>
              <a:t>? </a:t>
            </a:r>
            <a:endParaRPr lang="en-US" sz="2800" kern="0" dirty="0">
              <a:solidFill>
                <a:srgbClr val="0000FF"/>
              </a:solidFill>
              <a:latin typeface="Arial" panose="020B0604020202020204" pitchFamily="34" charset="0"/>
              <a:cs typeface="Arial" panose="020B0604020202020204" pitchFamily="34" charset="0"/>
              <a:sym typeface="Arial"/>
            </a:endParaRPr>
          </a:p>
          <a:p>
            <a:pPr>
              <a:lnSpc>
                <a:spcPct val="150000"/>
              </a:lnSpc>
              <a:spcBef>
                <a:spcPts val="600"/>
              </a:spcBef>
              <a:spcAft>
                <a:spcPts val="600"/>
              </a:spcAft>
              <a:buClr>
                <a:srgbClr val="000000"/>
              </a:buClr>
            </a:pPr>
            <a:r>
              <a:rPr lang="en-US" sz="2800" kern="0" dirty="0" err="1">
                <a:solidFill>
                  <a:srgbClr val="0000FF"/>
                </a:solidFill>
                <a:latin typeface="Arial" panose="020B0604020202020204" pitchFamily="34" charset="0"/>
                <a:cs typeface="Arial" panose="020B0604020202020204" pitchFamily="34" charset="0"/>
                <a:sym typeface="Arial"/>
              </a:rPr>
              <a:t>Có</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bao</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nhiêu</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cách</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chia</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những</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chiếc</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bút</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thành</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a:solidFill>
                  <a:srgbClr val="0000FF"/>
                </a:solidFill>
                <a:latin typeface="Arial" panose="020B0604020202020204" pitchFamily="34" charset="0"/>
                <a:cs typeface="Arial" panose="020B0604020202020204" pitchFamily="34" charset="0"/>
                <a:sym typeface="Arial"/>
              </a:rPr>
              <a:t>các</a:t>
            </a:r>
            <a:r>
              <a:rPr lang="en-US" sz="2800" kern="0" dirty="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gói</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mỗi</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gói</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có</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số</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bút</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như</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nhau</a:t>
            </a:r>
            <a:r>
              <a:rPr lang="en-US" sz="2800" kern="0" dirty="0" smtClean="0">
                <a:solidFill>
                  <a:srgbClr val="0000FF"/>
                </a:solidFill>
                <a:latin typeface="Arial" panose="020B0604020202020204" pitchFamily="34" charset="0"/>
                <a:cs typeface="Arial" panose="020B0604020202020204" pitchFamily="34" charset="0"/>
                <a:sym typeface="Arial"/>
              </a:rPr>
              <a:t>? </a:t>
            </a:r>
            <a:endParaRPr lang="en-US" sz="2800" kern="0" dirty="0">
              <a:solidFill>
                <a:srgbClr val="0000FF"/>
              </a:solidFill>
              <a:latin typeface="Arial" panose="020B0604020202020204" pitchFamily="34" charset="0"/>
              <a:ea typeface="Calibri" panose="020F0502020204030204" pitchFamily="34" charset="0"/>
              <a:cs typeface="Arial" panose="020B0604020202020204" pitchFamily="34" charset="0"/>
              <a:sym typeface="Arial"/>
            </a:endParaRPr>
          </a:p>
        </p:txBody>
      </p:sp>
      <p:pic>
        <p:nvPicPr>
          <p:cNvPr id="16" name="Picture 15"/>
          <p:cNvPicPr>
            <a:picLocks noChangeAspect="1"/>
          </p:cNvPicPr>
          <p:nvPr/>
        </p:nvPicPr>
        <p:blipFill>
          <a:blip r:embed="rId4"/>
          <a:stretch>
            <a:fillRect/>
          </a:stretch>
        </p:blipFill>
        <p:spPr>
          <a:xfrm>
            <a:off x="5180723" y="0"/>
            <a:ext cx="2010489" cy="976393"/>
          </a:xfrm>
          <a:prstGeom prst="rect">
            <a:avLst/>
          </a:prstGeom>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amond(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edg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edg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3"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0000FF"/>
                </a:solidFill>
                <a:latin typeface="Times New Roman" pitchFamily="18" charset="0"/>
                <a:cs typeface="Times New Roman" pitchFamily="18" charset="0"/>
              </a:rPr>
              <a:t>HOẠT ĐỘNG MỞ ĐẦU</a:t>
            </a:r>
            <a:endParaRPr lang="en-US" sz="2800" dirty="0">
              <a:solidFill>
                <a:srgbClr val="0000FF"/>
              </a:solidFill>
              <a:latin typeface="Times New Roman" pitchFamily="18" charset="0"/>
              <a:cs typeface="Times New Roman" pitchFamily="18" charset="0"/>
            </a:endParaRPr>
          </a:p>
        </p:txBody>
      </p:sp>
      <p:sp>
        <p:nvSpPr>
          <p:cNvPr id="4" name="Rounded Rectangle 3"/>
          <p:cNvSpPr/>
          <p:nvPr/>
        </p:nvSpPr>
        <p:spPr>
          <a:xfrm>
            <a:off x="4014060" y="480448"/>
            <a:ext cx="8177940" cy="588935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20000"/>
                  <a:lumOff val="80000"/>
                </a:schemeClr>
              </a:solidFill>
            </a:endParaRPr>
          </a:p>
        </p:txBody>
      </p:sp>
      <p:sp>
        <p:nvSpPr>
          <p:cNvPr id="5" name="TextBox 4"/>
          <p:cNvSpPr txBox="1"/>
          <p:nvPr/>
        </p:nvSpPr>
        <p:spPr>
          <a:xfrm>
            <a:off x="4236016" y="724918"/>
            <a:ext cx="6488811" cy="2677656"/>
          </a:xfrm>
          <a:prstGeom prst="rect">
            <a:avLst/>
          </a:prstGeom>
          <a:noFill/>
        </p:spPr>
        <p:txBody>
          <a:bodyPr wrap="square" rtlCol="0">
            <a:spAutoFit/>
          </a:bodyPr>
          <a:lstStyle/>
          <a:p>
            <a:pPr>
              <a:buClr>
                <a:srgbClr val="000000"/>
              </a:buClr>
              <a:buFont typeface="Arial"/>
              <a:buNone/>
            </a:pPr>
            <a:r>
              <a:rPr lang="en-US" sz="2800" i="1" kern="0" dirty="0" err="1">
                <a:solidFill>
                  <a:srgbClr val="FF0000"/>
                </a:solidFill>
                <a:latin typeface="Arial" panose="020B0604020202020204" pitchFamily="34" charset="0"/>
                <a:cs typeface="Arial" panose="020B0604020202020204" pitchFamily="34" charset="0"/>
                <a:sym typeface="Arial"/>
              </a:rPr>
              <a:t>Số</a:t>
            </a:r>
            <a:r>
              <a:rPr lang="en-US" sz="2800" i="1" kern="0" dirty="0">
                <a:solidFill>
                  <a:srgbClr val="FF0000"/>
                </a:solidFill>
                <a:latin typeface="Arial" panose="020B0604020202020204" pitchFamily="34" charset="0"/>
                <a:cs typeface="Arial" panose="020B0604020202020204" pitchFamily="34" charset="0"/>
                <a:sym typeface="Arial"/>
              </a:rPr>
              <a:t> </a:t>
            </a:r>
            <a:r>
              <a:rPr lang="en-US" sz="2800" i="1" kern="0" dirty="0" err="1">
                <a:solidFill>
                  <a:srgbClr val="FF0000"/>
                </a:solidFill>
                <a:latin typeface="Arial" panose="020B0604020202020204" pitchFamily="34" charset="0"/>
                <a:cs typeface="Arial" panose="020B0604020202020204" pitchFamily="34" charset="0"/>
                <a:sym typeface="Arial"/>
              </a:rPr>
              <a:t>cách</a:t>
            </a:r>
            <a:r>
              <a:rPr lang="en-US" sz="2800" i="1" kern="0" dirty="0">
                <a:solidFill>
                  <a:srgbClr val="FF0000"/>
                </a:solidFill>
                <a:latin typeface="Arial" panose="020B0604020202020204" pitchFamily="34" charset="0"/>
                <a:cs typeface="Arial" panose="020B0604020202020204" pitchFamily="34" charset="0"/>
                <a:sym typeface="Arial"/>
              </a:rPr>
              <a:t> </a:t>
            </a:r>
            <a:r>
              <a:rPr lang="en-US" sz="2800" i="1" kern="0" dirty="0" err="1">
                <a:solidFill>
                  <a:srgbClr val="FF0000"/>
                </a:solidFill>
                <a:latin typeface="Arial" panose="020B0604020202020204" pitchFamily="34" charset="0"/>
                <a:cs typeface="Arial" panose="020B0604020202020204" pitchFamily="34" charset="0"/>
                <a:sym typeface="Arial"/>
              </a:rPr>
              <a:t>chia</a:t>
            </a:r>
            <a:r>
              <a:rPr lang="en-US" sz="2800" kern="0" dirty="0">
                <a:solidFill>
                  <a:srgbClr val="FF000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những</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cuốn</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sổ</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thành</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các</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gói</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mỗi</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gói</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có</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số</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cuốn</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sổ</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như</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nhau</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chính</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là</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i="1" kern="0" dirty="0" err="1">
                <a:solidFill>
                  <a:srgbClr val="FF0000"/>
                </a:solidFill>
                <a:latin typeface="Arial" panose="020B0604020202020204" pitchFamily="34" charset="0"/>
                <a:cs typeface="Arial" panose="020B0604020202020204" pitchFamily="34" charset="0"/>
                <a:sym typeface="Arial"/>
              </a:rPr>
              <a:t>số</a:t>
            </a:r>
            <a:r>
              <a:rPr lang="en-US" sz="2800" i="1" kern="0" dirty="0">
                <a:solidFill>
                  <a:srgbClr val="FF0000"/>
                </a:solidFill>
                <a:latin typeface="Arial" panose="020B0604020202020204" pitchFamily="34" charset="0"/>
                <a:cs typeface="Arial" panose="020B0604020202020204" pitchFamily="34" charset="0"/>
                <a:sym typeface="Arial"/>
              </a:rPr>
              <a:t> </a:t>
            </a:r>
            <a:r>
              <a:rPr lang="en-US" sz="2800" i="1" kern="0" dirty="0" err="1">
                <a:solidFill>
                  <a:srgbClr val="FF0000"/>
                </a:solidFill>
                <a:latin typeface="Arial" panose="020B0604020202020204" pitchFamily="34" charset="0"/>
                <a:cs typeface="Arial" panose="020B0604020202020204" pitchFamily="34" charset="0"/>
                <a:sym typeface="Arial"/>
              </a:rPr>
              <a:t>ước</a:t>
            </a:r>
            <a:r>
              <a:rPr lang="en-US" sz="2800" kern="0" dirty="0">
                <a:solidFill>
                  <a:srgbClr val="FF000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của</a:t>
            </a:r>
            <a:r>
              <a:rPr lang="en-US" sz="2800" kern="0" dirty="0">
                <a:solidFill>
                  <a:srgbClr val="002060"/>
                </a:solidFill>
                <a:latin typeface="Arial" panose="020B0604020202020204" pitchFamily="34" charset="0"/>
                <a:cs typeface="Arial" panose="020B0604020202020204" pitchFamily="34" charset="0"/>
                <a:sym typeface="Arial"/>
              </a:rPr>
              <a:t> 17.</a:t>
            </a:r>
          </a:p>
          <a:p>
            <a:pPr>
              <a:buClr>
                <a:srgbClr val="000000"/>
              </a:buClr>
              <a:buFont typeface="Arial"/>
              <a:buNone/>
            </a:pPr>
            <a:r>
              <a:rPr lang="en-US" sz="2800" i="1" kern="0" dirty="0" err="1">
                <a:solidFill>
                  <a:srgbClr val="FF0000"/>
                </a:solidFill>
                <a:latin typeface="Arial" panose="020B0604020202020204" pitchFamily="34" charset="0"/>
                <a:cs typeface="Arial" panose="020B0604020202020204" pitchFamily="34" charset="0"/>
                <a:sym typeface="Arial"/>
              </a:rPr>
              <a:t>Số</a:t>
            </a:r>
            <a:r>
              <a:rPr lang="en-US" sz="2800" i="1" kern="0" dirty="0">
                <a:solidFill>
                  <a:srgbClr val="FF0000"/>
                </a:solidFill>
                <a:latin typeface="Arial" panose="020B0604020202020204" pitchFamily="34" charset="0"/>
                <a:cs typeface="Arial" panose="020B0604020202020204" pitchFamily="34" charset="0"/>
                <a:sym typeface="Arial"/>
              </a:rPr>
              <a:t> </a:t>
            </a:r>
            <a:r>
              <a:rPr lang="en-US" sz="2800" i="1" kern="0" dirty="0" err="1">
                <a:solidFill>
                  <a:srgbClr val="FF0000"/>
                </a:solidFill>
                <a:latin typeface="Arial" panose="020B0604020202020204" pitchFamily="34" charset="0"/>
                <a:cs typeface="Arial" panose="020B0604020202020204" pitchFamily="34" charset="0"/>
                <a:sym typeface="Arial"/>
              </a:rPr>
              <a:t>cách</a:t>
            </a:r>
            <a:r>
              <a:rPr lang="en-US" sz="2800" i="1" kern="0" dirty="0">
                <a:solidFill>
                  <a:srgbClr val="FF0000"/>
                </a:solidFill>
                <a:latin typeface="Arial" panose="020B0604020202020204" pitchFamily="34" charset="0"/>
                <a:cs typeface="Arial" panose="020B0604020202020204" pitchFamily="34" charset="0"/>
                <a:sym typeface="Arial"/>
              </a:rPr>
              <a:t> </a:t>
            </a:r>
            <a:r>
              <a:rPr lang="en-US" sz="2800" i="1" kern="0" dirty="0" err="1">
                <a:solidFill>
                  <a:srgbClr val="FF0000"/>
                </a:solidFill>
                <a:latin typeface="Arial" panose="020B0604020202020204" pitchFamily="34" charset="0"/>
                <a:cs typeface="Arial" panose="020B0604020202020204" pitchFamily="34" charset="0"/>
                <a:sym typeface="Arial"/>
              </a:rPr>
              <a:t>chia</a:t>
            </a:r>
            <a:r>
              <a:rPr lang="en-US" sz="2800" kern="0" dirty="0">
                <a:solidFill>
                  <a:srgbClr val="FF000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những</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chiếc</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bút</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thành</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các</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gói</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mỗi</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gói</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có</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số</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chiếc</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bút</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như</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nhau</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chính</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là</a:t>
            </a:r>
            <a:r>
              <a:rPr lang="en-US" sz="2800" kern="0" dirty="0">
                <a:solidFill>
                  <a:srgbClr val="002060"/>
                </a:solidFill>
                <a:latin typeface="Arial" panose="020B0604020202020204" pitchFamily="34" charset="0"/>
                <a:cs typeface="Arial" panose="020B0604020202020204" pitchFamily="34" charset="0"/>
                <a:sym typeface="Arial"/>
              </a:rPr>
              <a:t> </a:t>
            </a:r>
            <a:r>
              <a:rPr lang="en-US" sz="2800" i="1" kern="0" dirty="0" err="1">
                <a:solidFill>
                  <a:srgbClr val="FF0000"/>
                </a:solidFill>
                <a:latin typeface="Arial" panose="020B0604020202020204" pitchFamily="34" charset="0"/>
                <a:cs typeface="Arial" panose="020B0604020202020204" pitchFamily="34" charset="0"/>
                <a:sym typeface="Arial"/>
              </a:rPr>
              <a:t>số</a:t>
            </a:r>
            <a:r>
              <a:rPr lang="en-US" sz="2800" i="1" kern="0" dirty="0">
                <a:solidFill>
                  <a:srgbClr val="FF0000"/>
                </a:solidFill>
                <a:latin typeface="Arial" panose="020B0604020202020204" pitchFamily="34" charset="0"/>
                <a:cs typeface="Arial" panose="020B0604020202020204" pitchFamily="34" charset="0"/>
                <a:sym typeface="Arial"/>
              </a:rPr>
              <a:t> </a:t>
            </a:r>
            <a:r>
              <a:rPr lang="en-US" sz="2800" i="1" kern="0" dirty="0" err="1">
                <a:solidFill>
                  <a:srgbClr val="FF0000"/>
                </a:solidFill>
                <a:latin typeface="Arial" panose="020B0604020202020204" pitchFamily="34" charset="0"/>
                <a:cs typeface="Arial" panose="020B0604020202020204" pitchFamily="34" charset="0"/>
                <a:sym typeface="Arial"/>
              </a:rPr>
              <a:t>ước</a:t>
            </a:r>
            <a:r>
              <a:rPr lang="en-US" sz="2800" kern="0" dirty="0">
                <a:solidFill>
                  <a:srgbClr val="FF0000"/>
                </a:solidFill>
                <a:latin typeface="Arial" panose="020B0604020202020204" pitchFamily="34" charset="0"/>
                <a:cs typeface="Arial" panose="020B0604020202020204" pitchFamily="34" charset="0"/>
                <a:sym typeface="Arial"/>
              </a:rPr>
              <a:t> </a:t>
            </a:r>
            <a:r>
              <a:rPr lang="en-US" sz="2800" kern="0" dirty="0" err="1">
                <a:solidFill>
                  <a:srgbClr val="002060"/>
                </a:solidFill>
                <a:latin typeface="Arial" panose="020B0604020202020204" pitchFamily="34" charset="0"/>
                <a:cs typeface="Arial" panose="020B0604020202020204" pitchFamily="34" charset="0"/>
                <a:sym typeface="Arial"/>
              </a:rPr>
              <a:t>của</a:t>
            </a:r>
            <a:r>
              <a:rPr lang="en-US" sz="2800" kern="0" dirty="0">
                <a:solidFill>
                  <a:srgbClr val="002060"/>
                </a:solidFill>
                <a:latin typeface="Arial" panose="020B0604020202020204" pitchFamily="34" charset="0"/>
                <a:cs typeface="Arial" panose="020B0604020202020204" pitchFamily="34" charset="0"/>
                <a:sym typeface="Arial"/>
              </a:rPr>
              <a:t> 34</a:t>
            </a:r>
            <a:r>
              <a:rPr lang="en-US" sz="2800" kern="0" dirty="0" smtClean="0">
                <a:solidFill>
                  <a:srgbClr val="002060"/>
                </a:solidFill>
                <a:latin typeface="Arial" panose="020B0604020202020204" pitchFamily="34" charset="0"/>
                <a:cs typeface="Arial" panose="020B0604020202020204" pitchFamily="34" charset="0"/>
                <a:sym typeface="Arial"/>
              </a:rPr>
              <a:t>.</a:t>
            </a:r>
            <a:endParaRPr lang="en-US" sz="2800" kern="0" dirty="0">
              <a:solidFill>
                <a:srgbClr val="000000"/>
              </a:solidFill>
              <a:latin typeface="Arial" panose="020B0604020202020204" pitchFamily="34" charset="0"/>
              <a:cs typeface="Arial" panose="020B0604020202020204" pitchFamily="34" charset="0"/>
              <a:sym typeface="Arial"/>
            </a:endParaRPr>
          </a:p>
        </p:txBody>
      </p:sp>
      <p:sp>
        <p:nvSpPr>
          <p:cNvPr id="9" name="Rectangle 5"/>
          <p:cNvSpPr>
            <a:spLocks noChangeArrowheads="1"/>
          </p:cNvSpPr>
          <p:nvPr/>
        </p:nvSpPr>
        <p:spPr bwMode="auto">
          <a:xfrm>
            <a:off x="4426457" y="4647194"/>
            <a:ext cx="69028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800" kern="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Các</a:t>
            </a:r>
            <a:r>
              <a:rPr lang="en-US" sz="2800" kern="0" dirty="0"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ước</a:t>
            </a:r>
            <a:r>
              <a:rPr lang="en-US" sz="2800" kern="0" dirty="0"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của</a:t>
            </a:r>
            <a:r>
              <a:rPr lang="en-US" sz="2800" kern="0" dirty="0"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34 </a:t>
            </a:r>
            <a:r>
              <a:rPr lang="en-US" sz="2800" kern="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là</a:t>
            </a:r>
            <a:r>
              <a:rPr lang="en-US" sz="2800" kern="0" dirty="0"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1, 2, 17, 34</a:t>
            </a:r>
          </a:p>
          <a:p>
            <a:pPr eaLnBrk="0" fontAlgn="base" hangingPunct="0">
              <a:spcBef>
                <a:spcPct val="0"/>
              </a:spcBef>
              <a:spcAft>
                <a:spcPct val="0"/>
              </a:spcAft>
            </a:pPr>
            <a:r>
              <a:rPr lang="en-US" sz="2800" kern="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Có</a:t>
            </a:r>
            <a:r>
              <a:rPr lang="en-US" sz="2800" kern="0" dirty="0" smtClean="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Arial"/>
              </a:rPr>
              <a:t>bốn</a:t>
            </a:r>
            <a:r>
              <a:rPr lang="en-US" sz="2800" kern="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cách</a:t>
            </a:r>
            <a:r>
              <a:rPr lang="en-US" sz="2800" kern="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chia</a:t>
            </a:r>
            <a:r>
              <a:rPr lang="en-US" sz="2800" kern="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những</a:t>
            </a:r>
            <a:r>
              <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chiếc</a:t>
            </a:r>
            <a:r>
              <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a:solidFill>
                  <a:srgbClr val="FF0000"/>
                </a:solidFill>
                <a:latin typeface="Arial" panose="020B0604020202020204" pitchFamily="34" charset="0"/>
                <a:ea typeface="Calibri" panose="020F0502020204030204" pitchFamily="34" charset="0"/>
                <a:cs typeface="Arial" panose="020B0604020202020204" pitchFamily="34" charset="0"/>
                <a:sym typeface="Arial"/>
              </a:rPr>
              <a:t>bút</a:t>
            </a:r>
            <a:r>
              <a:rPr lang="en-US" sz="2800" kern="0" dirty="0">
                <a:solidFill>
                  <a:srgbClr val="FF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thành</a:t>
            </a:r>
            <a:r>
              <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các</a:t>
            </a:r>
            <a:r>
              <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gói</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mỗi</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gói</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có</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số</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bút</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như</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nhau</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smtClean="0">
                <a:solidFill>
                  <a:prstClr val="black"/>
                </a:solidFill>
                <a:latin typeface="Arial" panose="020B0604020202020204" pitchFamily="34" charset="0"/>
                <a:cs typeface="Arial" panose="020B0604020202020204" pitchFamily="34" charset="0"/>
                <a:sym typeface="Arial"/>
              </a:rPr>
              <a:t> </a:t>
            </a:r>
            <a:endParaRPr lang="en-US" sz="2800" kern="0" dirty="0">
              <a:solidFill>
                <a:prstClr val="black"/>
              </a:solidFill>
              <a:latin typeface="Arial" panose="020B0604020202020204" pitchFamily="34" charset="0"/>
              <a:cs typeface="Arial" panose="020B0604020202020204" pitchFamily="34" charset="0"/>
              <a:sym typeface="Aria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520859166"/>
              </p:ext>
            </p:extLst>
          </p:nvPr>
        </p:nvGraphicFramePr>
        <p:xfrm>
          <a:off x="4169950" y="5184393"/>
          <a:ext cx="380105" cy="280947"/>
        </p:xfrm>
        <a:graphic>
          <a:graphicData uri="http://schemas.openxmlformats.org/presentationml/2006/ole">
            <mc:AlternateContent xmlns:mc="http://schemas.openxmlformats.org/markup-compatibility/2006">
              <mc:Choice xmlns:v="urn:schemas-microsoft-com:vml" Requires="v">
                <p:oleObj spid="_x0000_s13320" name="Equation" r:id="rId3" imgW="215619" imgH="164885" progId="Equation.DSMT4">
                  <p:embed/>
                </p:oleObj>
              </mc:Choice>
              <mc:Fallback>
                <p:oleObj name="Equation" r:id="rId3" imgW="215619" imgH="164885"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9950" y="5184393"/>
                        <a:ext cx="380105" cy="2809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6" descr="Male Teacher Clipart Transparent Background - Novocom.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316" y="3495706"/>
            <a:ext cx="2790782" cy="21831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112019" y="3332136"/>
            <a:ext cx="7139750" cy="1362771"/>
            <a:chOff x="4112019" y="3332136"/>
            <a:chExt cx="7139750" cy="1362771"/>
          </a:xfrm>
        </p:grpSpPr>
        <p:sp>
          <p:nvSpPr>
            <p:cNvPr id="6" name="Rectangle 4"/>
            <p:cNvSpPr>
              <a:spLocks noChangeArrowheads="1"/>
            </p:cNvSpPr>
            <p:nvPr/>
          </p:nvSpPr>
          <p:spPr bwMode="auto">
            <a:xfrm>
              <a:off x="4368534" y="3740800"/>
              <a:ext cx="688323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800" kern="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Có</a:t>
              </a:r>
              <a:r>
                <a:rPr lang="en-US" sz="2800" kern="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a:solidFill>
                    <a:srgbClr val="FF0000"/>
                  </a:solidFill>
                  <a:latin typeface="Arial" panose="020B0604020202020204" pitchFamily="34" charset="0"/>
                  <a:ea typeface="Times New Roman" panose="02020603050405020304" pitchFamily="18" charset="0"/>
                  <a:cs typeface="Arial" panose="020B0604020202020204" pitchFamily="34" charset="0"/>
                  <a:sym typeface="Arial"/>
                </a:rPr>
                <a:t>hai</a:t>
              </a:r>
              <a:r>
                <a:rPr lang="en-US" sz="2800" kern="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cách</a:t>
              </a:r>
              <a:r>
                <a:rPr lang="en-US" sz="2800" kern="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chia</a:t>
              </a:r>
              <a:r>
                <a:rPr lang="en-US" sz="2800" kern="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những</a:t>
              </a:r>
              <a:r>
                <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cuốn</a:t>
              </a:r>
              <a:r>
                <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a:solidFill>
                    <a:srgbClr val="FF0000"/>
                  </a:solidFill>
                  <a:latin typeface="Arial" panose="020B0604020202020204" pitchFamily="34" charset="0"/>
                  <a:ea typeface="Calibri" panose="020F0502020204030204" pitchFamily="34" charset="0"/>
                  <a:cs typeface="Arial" panose="020B0604020202020204" pitchFamily="34" charset="0"/>
                  <a:sym typeface="Arial"/>
                </a:rPr>
                <a:t>sổ</a:t>
              </a:r>
              <a:r>
                <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thành</a:t>
              </a:r>
              <a:r>
                <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các</a:t>
              </a:r>
              <a:r>
                <a:rPr lang="en-US" sz="28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gói</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mỗi</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gói</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có</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số</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cuốn</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sổ</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như</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kern="0" dirty="0" err="1"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nhau</a:t>
              </a:r>
              <a:r>
                <a:rPr lang="en-US" sz="2800" kern="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Arial"/>
                </a:rPr>
                <a:t>.</a:t>
              </a:r>
              <a:endParaRPr lang="en-US" sz="3600" kern="0" dirty="0">
                <a:solidFill>
                  <a:prstClr val="black"/>
                </a:solidFill>
                <a:latin typeface="Arial" panose="020B0604020202020204" pitchFamily="34" charset="0"/>
                <a:cs typeface="Arial" panose="020B0604020202020204" pitchFamily="34" charset="0"/>
                <a:sym typeface="Aria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15524127"/>
                </p:ext>
              </p:extLst>
            </p:nvPr>
          </p:nvGraphicFramePr>
          <p:xfrm>
            <a:off x="4112019" y="3927999"/>
            <a:ext cx="380105" cy="280947"/>
          </p:xfrm>
          <a:graphic>
            <a:graphicData uri="http://schemas.openxmlformats.org/presentationml/2006/ole">
              <mc:AlternateContent xmlns:mc="http://schemas.openxmlformats.org/markup-compatibility/2006">
                <mc:Choice xmlns:v="urn:schemas-microsoft-com:vml" Requires="v">
                  <p:oleObj spid="_x0000_s13321" name="Equation" r:id="rId6" imgW="215619" imgH="164885" progId="Equation.DSMT4">
                    <p:embed/>
                  </p:oleObj>
                </mc:Choice>
                <mc:Fallback>
                  <p:oleObj name="Equation" r:id="rId6" imgW="215619" imgH="164885"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019" y="3927999"/>
                          <a:ext cx="380105" cy="2809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4324027" y="3332136"/>
              <a:ext cx="4339526" cy="523220"/>
            </a:xfrm>
            <a:prstGeom prst="rect">
              <a:avLst/>
            </a:prstGeom>
            <a:noFill/>
          </p:spPr>
          <p:txBody>
            <a:bodyPr wrap="square" rtlCol="0">
              <a:spAutoFit/>
            </a:bodyPr>
            <a:lstStyle/>
            <a:p>
              <a:r>
                <a:rPr lang="en-US" sz="2800" kern="0" dirty="0" err="1" smtClean="0">
                  <a:solidFill>
                    <a:srgbClr val="002060"/>
                  </a:solidFill>
                  <a:latin typeface="Arial" panose="020B0604020202020204" pitchFamily="34" charset="0"/>
                  <a:cs typeface="Arial" panose="020B0604020202020204" pitchFamily="34" charset="0"/>
                  <a:sym typeface="Arial"/>
                </a:rPr>
                <a:t>Các</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ước</a:t>
              </a:r>
              <a:r>
                <a:rPr lang="en-US" sz="2800" kern="0" dirty="0" smtClean="0">
                  <a:solidFill>
                    <a:srgbClr val="002060"/>
                  </a:solidFill>
                  <a:latin typeface="Arial" panose="020B0604020202020204" pitchFamily="34" charset="0"/>
                  <a:cs typeface="Arial" panose="020B0604020202020204" pitchFamily="34" charset="0"/>
                  <a:sym typeface="Arial"/>
                </a:rPr>
                <a:t> </a:t>
              </a:r>
              <a:r>
                <a:rPr lang="en-US" sz="2800" kern="0" dirty="0" err="1" smtClean="0">
                  <a:solidFill>
                    <a:srgbClr val="002060"/>
                  </a:solidFill>
                  <a:latin typeface="Arial" panose="020B0604020202020204" pitchFamily="34" charset="0"/>
                  <a:cs typeface="Arial" panose="020B0604020202020204" pitchFamily="34" charset="0"/>
                  <a:sym typeface="Arial"/>
                </a:rPr>
                <a:t>của</a:t>
              </a:r>
              <a:r>
                <a:rPr lang="en-US" sz="2800" kern="0" dirty="0" smtClean="0">
                  <a:solidFill>
                    <a:srgbClr val="002060"/>
                  </a:solidFill>
                  <a:latin typeface="Arial" panose="020B0604020202020204" pitchFamily="34" charset="0"/>
                  <a:cs typeface="Arial" panose="020B0604020202020204" pitchFamily="34" charset="0"/>
                  <a:sym typeface="Arial"/>
                </a:rPr>
                <a:t> 17 </a:t>
              </a:r>
              <a:r>
                <a:rPr lang="en-US" sz="2800" kern="0" dirty="0" err="1" smtClean="0">
                  <a:solidFill>
                    <a:srgbClr val="002060"/>
                  </a:solidFill>
                  <a:latin typeface="Arial" panose="020B0604020202020204" pitchFamily="34" charset="0"/>
                  <a:cs typeface="Arial" panose="020B0604020202020204" pitchFamily="34" charset="0"/>
                  <a:sym typeface="Arial"/>
                </a:rPr>
                <a:t>là</a:t>
              </a:r>
              <a:r>
                <a:rPr lang="en-US" sz="2800" kern="0" dirty="0" smtClean="0">
                  <a:solidFill>
                    <a:srgbClr val="002060"/>
                  </a:solidFill>
                  <a:latin typeface="Arial" panose="020B0604020202020204" pitchFamily="34" charset="0"/>
                  <a:cs typeface="Arial" panose="020B0604020202020204" pitchFamily="34" charset="0"/>
                  <a:sym typeface="Arial"/>
                </a:rPr>
                <a:t> 1, 17</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500"/>
                                        <p:tgtEl>
                                          <p:spTgt spid="9"/>
                                        </p:tgtEl>
                                      </p:cBhvr>
                                    </p:animEffect>
                                  </p:childTnLst>
                                </p:cTn>
                              </p:par>
                              <p:par>
                                <p:cTn id="28" presetID="8"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amond(i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L01"/>
          <p:cNvPicPr>
            <a:picLocks noChangeAspect="1" noChangeArrowheads="1"/>
          </p:cNvPicPr>
          <p:nvPr/>
        </p:nvPicPr>
        <p:blipFill>
          <a:blip r:embed="rId2"/>
          <a:srcRect/>
          <a:stretch>
            <a:fillRect/>
          </a:stretch>
        </p:blipFill>
        <p:spPr bwMode="auto">
          <a:xfrm>
            <a:off x="449451" y="495946"/>
            <a:ext cx="11742549" cy="5579389"/>
          </a:xfrm>
          <a:prstGeom prst="rect">
            <a:avLst/>
          </a:prstGeom>
          <a:solidFill>
            <a:srgbClr val="FF00FF"/>
          </a:solidFill>
          <a:ln w="9525" cap="rnd">
            <a:solidFill>
              <a:srgbClr val="FF00FF"/>
            </a:solidFill>
            <a:prstDash val="sysDot"/>
            <a:miter lim="800000"/>
            <a:headEnd/>
            <a:tailEnd/>
          </a:ln>
        </p:spPr>
      </p:pic>
      <p:sp>
        <p:nvSpPr>
          <p:cNvPr id="5" name="Horizontal Scroll 4"/>
          <p:cNvSpPr/>
          <p:nvPr/>
        </p:nvSpPr>
        <p:spPr>
          <a:xfrm>
            <a:off x="2882685" y="2092271"/>
            <a:ext cx="6788258" cy="2216258"/>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Arial" pitchFamily="34" charset="0"/>
                <a:cs typeface="Arial" pitchFamily="34" charset="0"/>
              </a:rPr>
              <a:t>§ 10: SỐ NGUYÊN TỐ. HỢP SỐ</a:t>
            </a:r>
            <a:r>
              <a:rPr lang="en-US" sz="40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TextBox 39"/>
          <p:cNvSpPr txBox="1"/>
          <p:nvPr/>
        </p:nvSpPr>
        <p:spPr>
          <a:xfrm>
            <a:off x="2803321" y="4146692"/>
            <a:ext cx="346891" cy="307777"/>
          </a:xfrm>
          <a:prstGeom prst="rect">
            <a:avLst/>
          </a:prstGeom>
          <a:noFill/>
        </p:spPr>
        <p:txBody>
          <a:bodyPr wrap="square" rtlCol="0">
            <a:spAutoFit/>
          </a:bodyPr>
          <a:lstStyle/>
          <a:p>
            <a:pPr>
              <a:buClr>
                <a:srgbClr val="000000"/>
              </a:buClr>
              <a:buFont typeface="Arial"/>
              <a:buNone/>
            </a:pPr>
            <a:endParaRPr lang="en-US" sz="1400" kern="0">
              <a:solidFill>
                <a:srgbClr val="000000"/>
              </a:solidFill>
              <a:latin typeface="Arial"/>
              <a:cs typeface="Arial"/>
              <a:sym typeface="Arial"/>
            </a:endParaRPr>
          </a:p>
        </p:txBody>
      </p:sp>
      <p:sp>
        <p:nvSpPr>
          <p:cNvPr id="42" name="Flowchart: Punched Tape 41"/>
          <p:cNvSpPr/>
          <p:nvPr/>
        </p:nvSpPr>
        <p:spPr>
          <a:xfrm>
            <a:off x="1518834" y="0"/>
            <a:ext cx="5315918" cy="1007389"/>
          </a:xfrm>
          <a:prstGeom prst="flowChartPunched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Arial" pitchFamily="34" charset="0"/>
                <a:cs typeface="Arial" pitchFamily="34" charset="0"/>
              </a:rPr>
              <a:t>Mục</a:t>
            </a:r>
            <a:r>
              <a:rPr lang="en-US" sz="3600" dirty="0">
                <a:solidFill>
                  <a:srgbClr val="FF0000"/>
                </a:solidFill>
                <a:latin typeface="Arial" pitchFamily="34" charset="0"/>
                <a:cs typeface="Arial" pitchFamily="34" charset="0"/>
              </a:rPr>
              <a:t> </a:t>
            </a:r>
            <a:r>
              <a:rPr lang="en-US" sz="3600" dirty="0" err="1">
                <a:solidFill>
                  <a:srgbClr val="FF0000"/>
                </a:solidFill>
                <a:latin typeface="Arial" pitchFamily="34" charset="0"/>
                <a:cs typeface="Arial" pitchFamily="34" charset="0"/>
              </a:rPr>
              <a:t>tiêu</a:t>
            </a:r>
            <a:r>
              <a:rPr lang="en-US" sz="3600" dirty="0">
                <a:solidFill>
                  <a:srgbClr val="FF0000"/>
                </a:solidFill>
                <a:latin typeface="Arial" pitchFamily="34" charset="0"/>
                <a:cs typeface="Arial" pitchFamily="34" charset="0"/>
              </a:rPr>
              <a:t> </a:t>
            </a:r>
            <a:r>
              <a:rPr lang="en-US" sz="3600" dirty="0" err="1">
                <a:solidFill>
                  <a:srgbClr val="FF0000"/>
                </a:solidFill>
                <a:latin typeface="Arial" pitchFamily="34" charset="0"/>
                <a:cs typeface="Arial" pitchFamily="34" charset="0"/>
              </a:rPr>
              <a:t>bài</a:t>
            </a:r>
            <a:r>
              <a:rPr lang="en-US" sz="3600" dirty="0">
                <a:solidFill>
                  <a:srgbClr val="FF0000"/>
                </a:solidFill>
                <a:latin typeface="Arial" pitchFamily="34" charset="0"/>
                <a:cs typeface="Arial" pitchFamily="34" charset="0"/>
              </a:rPr>
              <a:t> </a:t>
            </a:r>
            <a:r>
              <a:rPr lang="en-US" sz="3600" dirty="0" err="1">
                <a:solidFill>
                  <a:srgbClr val="FF0000"/>
                </a:solidFill>
                <a:latin typeface="Arial" pitchFamily="34" charset="0"/>
                <a:cs typeface="Arial" pitchFamily="34" charset="0"/>
              </a:rPr>
              <a:t>học</a:t>
            </a:r>
            <a:endParaRPr lang="en-US" sz="3600" dirty="0">
              <a:solidFill>
                <a:srgbClr val="FF0000"/>
              </a:solidFill>
              <a:latin typeface="Arial" pitchFamily="34" charset="0"/>
              <a:cs typeface="Arial" pitchFamily="34" charset="0"/>
            </a:endParaRPr>
          </a:p>
        </p:txBody>
      </p:sp>
      <p:sp>
        <p:nvSpPr>
          <p:cNvPr id="28" name="Cloud Callout 27"/>
          <p:cNvSpPr/>
          <p:nvPr/>
        </p:nvSpPr>
        <p:spPr>
          <a:xfrm>
            <a:off x="-1" y="1177871"/>
            <a:ext cx="5315919" cy="2169763"/>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kern="0" dirty="0" smtClean="0">
                <a:solidFill>
                  <a:srgbClr val="0000FF"/>
                </a:solidFill>
                <a:latin typeface="Arial" panose="020B0604020202020204" pitchFamily="34" charset="0"/>
                <a:cs typeface="Arial" panose="020B0604020202020204" pitchFamily="34" charset="0"/>
                <a:sym typeface="Arial"/>
              </a:rPr>
              <a:t>Phát biểu được khái niệm số nguyên tố, hợp số</a:t>
            </a:r>
            <a:r>
              <a:rPr lang="nl-NL" kern="0" dirty="0" smtClean="0">
                <a:solidFill>
                  <a:prstClr val="white"/>
                </a:solidFill>
                <a:latin typeface="Arial" panose="020B0604020202020204" pitchFamily="34" charset="0"/>
                <a:cs typeface="Arial" panose="020B0604020202020204" pitchFamily="34" charset="0"/>
                <a:sym typeface="Arial"/>
              </a:rPr>
              <a:t>.</a:t>
            </a:r>
            <a:endParaRPr lang="en-US" dirty="0"/>
          </a:p>
        </p:txBody>
      </p:sp>
      <p:sp>
        <p:nvSpPr>
          <p:cNvPr id="44" name="Cloud Callout 43"/>
          <p:cNvSpPr/>
          <p:nvPr/>
        </p:nvSpPr>
        <p:spPr>
          <a:xfrm>
            <a:off x="6168325" y="960895"/>
            <a:ext cx="5160936" cy="1921790"/>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nl-NL" sz="2800" kern="0" dirty="0" smtClean="0">
                <a:solidFill>
                  <a:srgbClr val="0000FF"/>
                </a:solidFill>
                <a:latin typeface="Arial" panose="020B0604020202020204" pitchFamily="34" charset="0"/>
                <a:cs typeface="Arial" panose="020B0604020202020204" pitchFamily="34" charset="0"/>
                <a:sym typeface="Arial"/>
              </a:rPr>
              <a:t>Xác định được một số là số nguyên tố hay hợp số</a:t>
            </a:r>
            <a:endParaRPr lang="en-US" sz="2800" dirty="0">
              <a:solidFill>
                <a:srgbClr val="0000FF"/>
              </a:solidFill>
              <a:latin typeface="Arial" panose="020B0604020202020204" pitchFamily="34" charset="0"/>
              <a:cs typeface="Arial" panose="020B0604020202020204" pitchFamily="34" charset="0"/>
              <a:sym typeface="Arial"/>
            </a:endParaRPr>
          </a:p>
        </p:txBody>
      </p:sp>
      <p:sp>
        <p:nvSpPr>
          <p:cNvPr id="46" name="Cloud Callout 45"/>
          <p:cNvSpPr/>
          <p:nvPr/>
        </p:nvSpPr>
        <p:spPr>
          <a:xfrm>
            <a:off x="325464" y="3735091"/>
            <a:ext cx="4664988" cy="2262753"/>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kern="0" dirty="0" err="1" smtClean="0">
                <a:solidFill>
                  <a:srgbClr val="0000FF"/>
                </a:solidFill>
                <a:latin typeface="Arial" panose="020B0604020202020204" pitchFamily="34" charset="0"/>
                <a:cs typeface="Arial" panose="020B0604020202020204" pitchFamily="34" charset="0"/>
                <a:sym typeface="Arial"/>
              </a:rPr>
              <a:t>Xác</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định</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được</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ước</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nguyên</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tố</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của</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số</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tự</a:t>
            </a:r>
            <a:r>
              <a:rPr lang="en-US" sz="2800" kern="0" dirty="0" smtClean="0">
                <a:solidFill>
                  <a:srgbClr val="0000FF"/>
                </a:solidFill>
                <a:latin typeface="Arial" panose="020B0604020202020204" pitchFamily="34" charset="0"/>
                <a:cs typeface="Arial" panose="020B0604020202020204" pitchFamily="34" charset="0"/>
                <a:sym typeface="Arial"/>
              </a:rPr>
              <a:t> </a:t>
            </a:r>
            <a:r>
              <a:rPr lang="en-US" sz="2800" kern="0" dirty="0" err="1" smtClean="0">
                <a:solidFill>
                  <a:srgbClr val="0000FF"/>
                </a:solidFill>
                <a:latin typeface="Arial" panose="020B0604020202020204" pitchFamily="34" charset="0"/>
                <a:cs typeface="Arial" panose="020B0604020202020204" pitchFamily="34" charset="0"/>
                <a:sym typeface="Arial"/>
              </a:rPr>
              <a:t>nhiên</a:t>
            </a:r>
            <a:r>
              <a:rPr lang="en-US" sz="2800" kern="0" dirty="0" smtClean="0">
                <a:solidFill>
                  <a:srgbClr val="0000FF"/>
                </a:solidFill>
                <a:latin typeface="Arial" panose="020B0604020202020204" pitchFamily="34" charset="0"/>
                <a:cs typeface="Arial" panose="020B0604020202020204" pitchFamily="34" charset="0"/>
                <a:sym typeface="Arial"/>
              </a:rPr>
              <a:t> a</a:t>
            </a:r>
            <a:endParaRPr lang="en-US" sz="2800" b="1" dirty="0">
              <a:solidFill>
                <a:srgbClr val="0000FF"/>
              </a:solidFill>
              <a:latin typeface="Arial" panose="020B0604020202020204" pitchFamily="34" charset="0"/>
              <a:cs typeface="Arial" panose="020B0604020202020204" pitchFamily="34" charset="0"/>
              <a:sym typeface="Arial"/>
            </a:endParaRPr>
          </a:p>
        </p:txBody>
      </p:sp>
      <p:sp>
        <p:nvSpPr>
          <p:cNvPr id="49" name="Cloud Callout 48"/>
          <p:cNvSpPr/>
          <p:nvPr/>
        </p:nvSpPr>
        <p:spPr>
          <a:xfrm>
            <a:off x="5439906" y="3037667"/>
            <a:ext cx="5966848" cy="3316637"/>
          </a:xfrm>
          <a:prstGeom prst="cloudCallout">
            <a:avLst/>
          </a:prstGeom>
          <a:solidFill>
            <a:srgbClr val="A7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Vận</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dụng</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được</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các</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kiến</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thức</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trên</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để</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giải</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quyết</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một</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số</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bài</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tập</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có</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nội</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dung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gắn</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với</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thực</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tiễn</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ở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mức</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độ</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đơn</a:t>
            </a:r>
            <a:r>
              <a:rPr lang="en-US" sz="2800" kern="0" dirty="0"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 </a:t>
            </a:r>
            <a:r>
              <a:rPr lang="en-US" sz="2800" kern="0" dirty="0" err="1" smtClean="0">
                <a:solidFill>
                  <a:srgbClr val="0000FF"/>
                </a:solidFill>
                <a:latin typeface="Arial" panose="020B0604020202020204" pitchFamily="34" charset="0"/>
                <a:ea typeface="Times New Roman" panose="02020603050405020304" pitchFamily="18" charset="0"/>
                <a:cs typeface="Arial" panose="020B0604020202020204" pitchFamily="34" charset="0"/>
                <a:sym typeface="Arial"/>
              </a:rPr>
              <a:t>giản</a:t>
            </a:r>
            <a:r>
              <a:rPr lang="en-US" sz="2800" kern="0" dirty="0" smtClean="0">
                <a:solidFill>
                  <a:prstClr val="white"/>
                </a:solidFill>
                <a:latin typeface="Arial" panose="020B0604020202020204" pitchFamily="34" charset="0"/>
                <a:ea typeface="Times New Roman" panose="02020603050405020304" pitchFamily="18" charset="0"/>
                <a:cs typeface="Arial" panose="020B0604020202020204" pitchFamily="34" charset="0"/>
                <a:sym typeface="Arial"/>
              </a:rPr>
              <a:t>.</a:t>
            </a:r>
            <a:endParaRPr lang="en-US" sz="2800" kern="0" dirty="0">
              <a:solidFill>
                <a:prstClr val="white"/>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edge">
                                      <p:cBhvr>
                                        <p:cTn id="7" dur="500"/>
                                        <p:tgtEl>
                                          <p:spTgt spid="28"/>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edge">
                                      <p:cBhvr>
                                        <p:cTn id="11" dur="2000"/>
                                        <p:tgtEl>
                                          <p:spTgt spid="44"/>
                                        </p:tgtEl>
                                      </p:cBhvr>
                                    </p:animEffect>
                                  </p:childTnLst>
                                </p:cTn>
                              </p:par>
                            </p:childTnLst>
                          </p:cTn>
                        </p:par>
                        <p:par>
                          <p:cTn id="12" fill="hold">
                            <p:stCondLst>
                              <p:cond delay="2500"/>
                            </p:stCondLst>
                            <p:childTnLst>
                              <p:par>
                                <p:cTn id="13" presetID="2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edge">
                                      <p:cBhvr>
                                        <p:cTn id="15" dur="2000"/>
                                        <p:tgtEl>
                                          <p:spTgt spid="46"/>
                                        </p:tgtEl>
                                      </p:cBhvr>
                                    </p:animEffect>
                                  </p:childTnLst>
                                </p:cTn>
                              </p:par>
                            </p:childTnLst>
                          </p:cTn>
                        </p:par>
                        <p:par>
                          <p:cTn id="16" fill="hold">
                            <p:stCondLst>
                              <p:cond delay="4500"/>
                            </p:stCondLst>
                            <p:childTnLst>
                              <p:par>
                                <p:cTn id="17" presetID="2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edge">
                                      <p:cBhvr>
                                        <p:cTn id="19"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4" grpId="0" animBg="1"/>
      <p:bldP spid="46"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38">
            <a:extLst>
              <a:ext uri="{FF2B5EF4-FFF2-40B4-BE49-F238E27FC236}">
                <a16:creationId xmlns:a16="http://schemas.microsoft.com/office/drawing/2014/main" xmlns=""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xmlns=""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xmlns=""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13" name="TextBox 12"/>
          <p:cNvSpPr txBox="1"/>
          <p:nvPr/>
        </p:nvSpPr>
        <p:spPr>
          <a:xfrm>
            <a:off x="1286358" y="154980"/>
            <a:ext cx="9980909" cy="523220"/>
          </a:xfrm>
          <a:prstGeom prst="rect">
            <a:avLst/>
          </a:prstGeom>
          <a:noFill/>
        </p:spPr>
        <p:txBody>
          <a:bodyPr wrap="square" rtlCol="0">
            <a:spAutoFit/>
          </a:bodyPr>
          <a:lstStyle/>
          <a:p>
            <a:r>
              <a:rPr lang="nl-NL" sz="2800" b="1" dirty="0" smtClean="0">
                <a:solidFill>
                  <a:srgbClr val="0000FF"/>
                </a:solidFill>
                <a:latin typeface="Arial" pitchFamily="34" charset="0"/>
                <a:cs typeface="Arial" pitchFamily="34" charset="0"/>
              </a:rPr>
              <a:t>Hoàn </a:t>
            </a:r>
            <a:r>
              <a:rPr lang="nl-NL" sz="2800" b="1" dirty="0">
                <a:solidFill>
                  <a:srgbClr val="0000FF"/>
                </a:solidFill>
                <a:latin typeface="Arial" pitchFamily="34" charset="0"/>
                <a:cs typeface="Arial" pitchFamily="34" charset="0"/>
              </a:rPr>
              <a:t>thành bảng nhóm sau</a:t>
            </a:r>
            <a:endParaRPr lang="en-US" sz="2800" b="1" dirty="0">
              <a:solidFill>
                <a:srgbClr val="0000FF"/>
              </a:solidFill>
            </a:endParaRPr>
          </a:p>
        </p:txBody>
      </p:sp>
      <p:graphicFrame>
        <p:nvGraphicFramePr>
          <p:cNvPr id="14" name="Table 13"/>
          <p:cNvGraphicFramePr>
            <a:graphicFrameLocks noGrp="1"/>
          </p:cNvGraphicFramePr>
          <p:nvPr/>
        </p:nvGraphicFramePr>
        <p:xfrm>
          <a:off x="573438" y="700136"/>
          <a:ext cx="9097504" cy="4696968"/>
        </p:xfrm>
        <a:graphic>
          <a:graphicData uri="http://schemas.openxmlformats.org/drawingml/2006/table">
            <a:tbl>
              <a:tblPr>
                <a:effectLst>
                  <a:outerShdw blurRad="50800" dist="50800" dir="5400000" algn="ctr" rotWithShape="0">
                    <a:schemeClr val="accent5">
                      <a:lumMod val="60000"/>
                      <a:lumOff val="40000"/>
                    </a:schemeClr>
                  </a:outerShdw>
                </a:effectLst>
              </a:tblPr>
              <a:tblGrid>
                <a:gridCol w="1075674">
                  <a:extLst>
                    <a:ext uri="{9D8B030D-6E8A-4147-A177-3AD203B41FA5}">
                      <a16:colId xmlns:a16="http://schemas.microsoft.com/office/drawing/2014/main" xmlns="" val="20000"/>
                    </a:ext>
                  </a:extLst>
                </a:gridCol>
                <a:gridCol w="1822508">
                  <a:extLst>
                    <a:ext uri="{9D8B030D-6E8A-4147-A177-3AD203B41FA5}">
                      <a16:colId xmlns:a16="http://schemas.microsoft.com/office/drawing/2014/main" xmlns="" val="20001"/>
                    </a:ext>
                  </a:extLst>
                </a:gridCol>
                <a:gridCol w="1481349">
                  <a:extLst>
                    <a:ext uri="{9D8B030D-6E8A-4147-A177-3AD203B41FA5}">
                      <a16:colId xmlns:a16="http://schemas.microsoft.com/office/drawing/2014/main" xmlns="" val="20002"/>
                    </a:ext>
                  </a:extLst>
                </a:gridCol>
                <a:gridCol w="2672197">
                  <a:extLst>
                    <a:ext uri="{9D8B030D-6E8A-4147-A177-3AD203B41FA5}">
                      <a16:colId xmlns:a16="http://schemas.microsoft.com/office/drawing/2014/main" xmlns="" val="20003"/>
                    </a:ext>
                  </a:extLst>
                </a:gridCol>
                <a:gridCol w="2045776">
                  <a:extLst>
                    <a:ext uri="{9D8B030D-6E8A-4147-A177-3AD203B41FA5}">
                      <a16:colId xmlns:a16="http://schemas.microsoft.com/office/drawing/2014/main" xmlns="" val="20004"/>
                    </a:ext>
                  </a:extLst>
                </a:gridCol>
              </a:tblGrid>
              <a:tr h="688195">
                <a:tc>
                  <a:txBody>
                    <a:bodyPr/>
                    <a:lstStyle/>
                    <a:p>
                      <a:pPr marL="0" marR="0" algn="ctr">
                        <a:lnSpc>
                          <a:spcPct val="115000"/>
                        </a:lnSpc>
                        <a:spcBef>
                          <a:spcPts val="600"/>
                        </a:spcBef>
                        <a:spcAft>
                          <a:spcPts val="600"/>
                        </a:spcAft>
                      </a:pPr>
                      <a:r>
                        <a:rPr lang="nl-NL" sz="2600" b="1" dirty="0">
                          <a:latin typeface="Arial" pitchFamily="34" charset="0"/>
                          <a:ea typeface="Times New Roman"/>
                          <a:cs typeface="Arial" pitchFamily="34" charset="0"/>
                        </a:rPr>
                        <a:t>Số a</a:t>
                      </a:r>
                      <a:endParaRPr lang="en-US" sz="2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nl-NL" sz="2600" b="1" dirty="0">
                          <a:latin typeface="Arial" pitchFamily="34" charset="0"/>
                          <a:ea typeface="Times New Roman"/>
                          <a:cs typeface="Arial" pitchFamily="34" charset="0"/>
                        </a:rPr>
                        <a:t>Các ước</a:t>
                      </a:r>
                      <a:endParaRPr lang="en-US" sz="2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nl-NL" sz="2600" b="1" dirty="0">
                          <a:latin typeface="Arial" pitchFamily="34" charset="0"/>
                          <a:ea typeface="Times New Roman"/>
                          <a:cs typeface="Arial" pitchFamily="34" charset="0"/>
                        </a:rPr>
                        <a:t>Số ước</a:t>
                      </a:r>
                      <a:endParaRPr lang="en-US" sz="2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nl-NL" sz="2600" b="1" dirty="0">
                          <a:latin typeface="Arial" pitchFamily="34" charset="0"/>
                          <a:ea typeface="Times New Roman"/>
                          <a:cs typeface="Arial" pitchFamily="34" charset="0"/>
                        </a:rPr>
                        <a:t>số chỉ có 2 ước</a:t>
                      </a:r>
                      <a:endParaRPr lang="en-US" sz="2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nl-NL" sz="2600" b="1" dirty="0">
                          <a:latin typeface="Arial" pitchFamily="34" charset="0"/>
                          <a:ea typeface="Times New Roman"/>
                          <a:cs typeface="Arial" pitchFamily="34" charset="0"/>
                        </a:rPr>
                        <a:t>số có</a:t>
                      </a:r>
                      <a:r>
                        <a:rPr lang="nl-NL" sz="2600" b="1" baseline="0" dirty="0">
                          <a:latin typeface="Arial" pitchFamily="34" charset="0"/>
                          <a:ea typeface="Times New Roman"/>
                          <a:cs typeface="Arial" pitchFamily="34" charset="0"/>
                        </a:rPr>
                        <a:t> </a:t>
                      </a:r>
                      <a:r>
                        <a:rPr lang="nl-NL" sz="2600" b="1" dirty="0">
                          <a:latin typeface="Arial" pitchFamily="34" charset="0"/>
                          <a:ea typeface="Times New Roman"/>
                          <a:cs typeface="Arial" pitchFamily="34" charset="0"/>
                        </a:rPr>
                        <a:t>nhiều hơn 2 ước</a:t>
                      </a:r>
                      <a:endParaRPr lang="en-US" sz="26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L="0" marR="0" algn="ctr">
                        <a:lnSpc>
                          <a:spcPct val="115000"/>
                        </a:lnSpc>
                        <a:spcBef>
                          <a:spcPts val="600"/>
                        </a:spcBef>
                        <a:spcAft>
                          <a:spcPts val="600"/>
                        </a:spcAft>
                      </a:pPr>
                      <a:r>
                        <a:rPr lang="nl-NL" sz="2700" dirty="0">
                          <a:latin typeface="Arial" pitchFamily="34" charset="0"/>
                          <a:ea typeface="Times New Roman"/>
                          <a:cs typeface="Arial"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600"/>
                        </a:spcAft>
                        <a:buFont typeface="Wingdings"/>
                        <a:buNone/>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6077">
                <a:tc>
                  <a:txBody>
                    <a:bodyPr/>
                    <a:lstStyle/>
                    <a:p>
                      <a:pPr marL="0" marR="0" algn="ctr">
                        <a:lnSpc>
                          <a:spcPct val="115000"/>
                        </a:lnSpc>
                        <a:spcBef>
                          <a:spcPts val="600"/>
                        </a:spcBef>
                        <a:spcAft>
                          <a:spcPts val="600"/>
                        </a:spcAft>
                      </a:pPr>
                      <a:r>
                        <a:rPr lang="nl-NL" sz="2700" dirty="0">
                          <a:latin typeface="Arial" pitchFamily="34" charset="0"/>
                          <a:ea typeface="Times New Roman"/>
                          <a:cs typeface="Arial"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600"/>
                        </a:spcAft>
                        <a:buFont typeface="Wingdings" pitchFamily="2" charset="2"/>
                        <a:buNone/>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6077">
                <a:tc>
                  <a:txBody>
                    <a:bodyPr/>
                    <a:lstStyle/>
                    <a:p>
                      <a:pPr marL="0" marR="0" algn="ctr">
                        <a:lnSpc>
                          <a:spcPct val="115000"/>
                        </a:lnSpc>
                        <a:spcBef>
                          <a:spcPts val="600"/>
                        </a:spcBef>
                        <a:spcAft>
                          <a:spcPts val="600"/>
                        </a:spcAft>
                      </a:pPr>
                      <a:r>
                        <a:rPr lang="nl-NL" sz="2700" dirty="0">
                          <a:latin typeface="Arial" pitchFamily="34" charset="0"/>
                          <a:ea typeface="Times New Roman"/>
                          <a:cs typeface="Arial"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600"/>
                        </a:spcAft>
                        <a:buFont typeface="Wingdings"/>
                        <a:buChar char=""/>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6077">
                <a:tc>
                  <a:txBody>
                    <a:bodyPr/>
                    <a:lstStyle/>
                    <a:p>
                      <a:pPr marL="0" marR="0" algn="ctr">
                        <a:lnSpc>
                          <a:spcPct val="115000"/>
                        </a:lnSpc>
                        <a:spcBef>
                          <a:spcPts val="600"/>
                        </a:spcBef>
                        <a:spcAft>
                          <a:spcPts val="600"/>
                        </a:spcAft>
                      </a:pPr>
                      <a:r>
                        <a:rPr lang="nl-NL" sz="2700" dirty="0">
                          <a:latin typeface="Arial" pitchFamily="34" charset="0"/>
                          <a:ea typeface="Times New Roman"/>
                          <a:cs typeface="Arial"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600"/>
                        </a:spcAft>
                        <a:buFont typeface="Wingdings"/>
                        <a:buChar char=""/>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6077">
                <a:tc>
                  <a:txBody>
                    <a:bodyPr/>
                    <a:lstStyle/>
                    <a:p>
                      <a:pPr marL="0" marR="0" algn="ctr">
                        <a:lnSpc>
                          <a:spcPct val="115000"/>
                        </a:lnSpc>
                        <a:spcBef>
                          <a:spcPts val="600"/>
                        </a:spcBef>
                        <a:spcAft>
                          <a:spcPts val="600"/>
                        </a:spcAft>
                      </a:pPr>
                      <a:r>
                        <a:rPr lang="nl-NL" sz="2700" dirty="0">
                          <a:latin typeface="Arial" pitchFamily="34" charset="0"/>
                          <a:ea typeface="Times New Roman"/>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600"/>
                        </a:spcAft>
                        <a:buFont typeface="Wingdings"/>
                        <a:buChar char=""/>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6077">
                <a:tc>
                  <a:txBody>
                    <a:bodyPr/>
                    <a:lstStyle/>
                    <a:p>
                      <a:pPr marL="0" marR="0" algn="ctr">
                        <a:lnSpc>
                          <a:spcPct val="115000"/>
                        </a:lnSpc>
                        <a:spcBef>
                          <a:spcPts val="600"/>
                        </a:spcBef>
                        <a:spcAft>
                          <a:spcPts val="600"/>
                        </a:spcAft>
                      </a:pPr>
                      <a:r>
                        <a:rPr lang="nl-NL" sz="2700" dirty="0">
                          <a:latin typeface="Arial" pitchFamily="34" charset="0"/>
                          <a:ea typeface="Times New Roman"/>
                          <a:cs typeface="Arial"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600"/>
                        </a:spcAft>
                        <a:buFont typeface="Wingdings"/>
                        <a:buChar char=""/>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6077">
                <a:tc>
                  <a:txBody>
                    <a:bodyPr/>
                    <a:lstStyle/>
                    <a:p>
                      <a:pPr marL="0" marR="0" algn="ctr">
                        <a:lnSpc>
                          <a:spcPct val="115000"/>
                        </a:lnSpc>
                        <a:spcBef>
                          <a:spcPts val="600"/>
                        </a:spcBef>
                        <a:spcAft>
                          <a:spcPts val="600"/>
                        </a:spcAft>
                      </a:pPr>
                      <a:r>
                        <a:rPr lang="nl-NL" sz="2700" dirty="0">
                          <a:latin typeface="Arial" pitchFamily="34" charset="0"/>
                          <a:ea typeface="Times New Roman"/>
                          <a:cs typeface="Arial" pitchFamily="34"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600"/>
                        </a:spcAft>
                        <a:buFont typeface="Wingdings"/>
                        <a:buChar char=""/>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6077">
                <a:tc>
                  <a:txBody>
                    <a:bodyPr/>
                    <a:lstStyle/>
                    <a:p>
                      <a:pPr marL="0" marR="0" algn="ctr">
                        <a:lnSpc>
                          <a:spcPct val="115000"/>
                        </a:lnSpc>
                        <a:spcBef>
                          <a:spcPts val="600"/>
                        </a:spcBef>
                        <a:spcAft>
                          <a:spcPts val="600"/>
                        </a:spcAft>
                      </a:pPr>
                      <a:r>
                        <a:rPr lang="nl-NL" sz="2700" dirty="0">
                          <a:latin typeface="Arial" pitchFamily="34" charset="0"/>
                          <a:ea typeface="Times New Roman"/>
                          <a:cs typeface="Arial" pitchFamily="34"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600"/>
                        </a:spcAft>
                        <a:buFont typeface="Wingdings"/>
                        <a:buNone/>
                      </a:pPr>
                      <a:endParaRPr lang="nl-NL" sz="2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42" name="TextBox 41"/>
          <p:cNvSpPr txBox="1"/>
          <p:nvPr/>
        </p:nvSpPr>
        <p:spPr>
          <a:xfrm>
            <a:off x="2045775" y="1549834"/>
            <a:ext cx="1224366" cy="523220"/>
          </a:xfrm>
          <a:prstGeom prst="rect">
            <a:avLst/>
          </a:prstGeom>
          <a:noFill/>
        </p:spPr>
        <p:txBody>
          <a:bodyPr wrap="square" rtlCol="0">
            <a:spAutoFit/>
          </a:bodyPr>
          <a:lstStyle/>
          <a:p>
            <a:r>
              <a:rPr lang="en-US" sz="2700" dirty="0">
                <a:solidFill>
                  <a:srgbClr val="FF0000"/>
                </a:solidFill>
                <a:latin typeface="Arial" pitchFamily="34" charset="0"/>
                <a:cs typeface="Arial" pitchFamily="34" charset="0"/>
              </a:rPr>
              <a:t>1; 2</a:t>
            </a:r>
          </a:p>
        </p:txBody>
      </p:sp>
      <p:sp>
        <p:nvSpPr>
          <p:cNvPr id="32" name="TextBox 31"/>
          <p:cNvSpPr txBox="1"/>
          <p:nvPr/>
        </p:nvSpPr>
        <p:spPr>
          <a:xfrm>
            <a:off x="5809147" y="1618077"/>
            <a:ext cx="946485" cy="523220"/>
          </a:xfrm>
          <a:prstGeom prst="rect">
            <a:avLst/>
          </a:prstGeom>
          <a:noFill/>
        </p:spPr>
        <p:txBody>
          <a:bodyPr wrap="square" rtlCol="0">
            <a:spAutoFit/>
          </a:bodyPr>
          <a:lstStyle/>
          <a:p>
            <a:r>
              <a:rPr lang="en-US" sz="2800" dirty="0">
                <a:solidFill>
                  <a:srgbClr val="FF0000"/>
                </a:solidFill>
                <a:latin typeface="Arial" pitchFamily="34" charset="0"/>
                <a:cs typeface="Arial" pitchFamily="34" charset="0"/>
              </a:rPr>
              <a:t>x</a:t>
            </a:r>
          </a:p>
        </p:txBody>
      </p:sp>
      <p:sp>
        <p:nvSpPr>
          <p:cNvPr id="50" name="TextBox 49"/>
          <p:cNvSpPr txBox="1"/>
          <p:nvPr/>
        </p:nvSpPr>
        <p:spPr>
          <a:xfrm>
            <a:off x="2074188" y="2089685"/>
            <a:ext cx="1224366" cy="523220"/>
          </a:xfrm>
          <a:prstGeom prst="rect">
            <a:avLst/>
          </a:prstGeom>
          <a:noFill/>
        </p:spPr>
        <p:txBody>
          <a:bodyPr wrap="square" rtlCol="0">
            <a:spAutoFit/>
          </a:bodyPr>
          <a:lstStyle/>
          <a:p>
            <a:r>
              <a:rPr lang="en-US" sz="2700" dirty="0">
                <a:solidFill>
                  <a:srgbClr val="FF0000"/>
                </a:solidFill>
                <a:latin typeface="Arial" pitchFamily="34" charset="0"/>
                <a:cs typeface="Arial" pitchFamily="34" charset="0"/>
              </a:rPr>
              <a:t>1; 3 </a:t>
            </a:r>
          </a:p>
        </p:txBody>
      </p:sp>
      <p:sp>
        <p:nvSpPr>
          <p:cNvPr id="51" name="TextBox 50"/>
          <p:cNvSpPr txBox="1"/>
          <p:nvPr/>
        </p:nvSpPr>
        <p:spPr>
          <a:xfrm>
            <a:off x="2027683" y="2570146"/>
            <a:ext cx="1224366" cy="523220"/>
          </a:xfrm>
          <a:prstGeom prst="rect">
            <a:avLst/>
          </a:prstGeom>
          <a:noFill/>
        </p:spPr>
        <p:txBody>
          <a:bodyPr wrap="square" rtlCol="0">
            <a:spAutoFit/>
          </a:bodyPr>
          <a:lstStyle/>
          <a:p>
            <a:r>
              <a:rPr lang="en-US" sz="2700" dirty="0">
                <a:solidFill>
                  <a:srgbClr val="0000FF"/>
                </a:solidFill>
                <a:latin typeface="Arial" pitchFamily="34" charset="0"/>
                <a:cs typeface="Arial" pitchFamily="34" charset="0"/>
              </a:rPr>
              <a:t>1; 2; 4</a:t>
            </a:r>
          </a:p>
        </p:txBody>
      </p:sp>
      <p:sp>
        <p:nvSpPr>
          <p:cNvPr id="52" name="TextBox 51"/>
          <p:cNvSpPr txBox="1"/>
          <p:nvPr/>
        </p:nvSpPr>
        <p:spPr>
          <a:xfrm>
            <a:off x="2074185" y="2973100"/>
            <a:ext cx="1224366" cy="523220"/>
          </a:xfrm>
          <a:prstGeom prst="rect">
            <a:avLst/>
          </a:prstGeom>
          <a:noFill/>
        </p:spPr>
        <p:txBody>
          <a:bodyPr wrap="square" rtlCol="0">
            <a:spAutoFit/>
          </a:bodyPr>
          <a:lstStyle/>
          <a:p>
            <a:r>
              <a:rPr lang="en-US" sz="2700" dirty="0">
                <a:solidFill>
                  <a:srgbClr val="FF0000"/>
                </a:solidFill>
                <a:latin typeface="Arial" pitchFamily="34" charset="0"/>
                <a:cs typeface="Arial" pitchFamily="34" charset="0"/>
              </a:rPr>
              <a:t>1; 5</a:t>
            </a:r>
          </a:p>
        </p:txBody>
      </p:sp>
      <p:sp>
        <p:nvSpPr>
          <p:cNvPr id="53" name="TextBox 52"/>
          <p:cNvSpPr txBox="1"/>
          <p:nvPr/>
        </p:nvSpPr>
        <p:spPr>
          <a:xfrm>
            <a:off x="1673811" y="3391556"/>
            <a:ext cx="1689315" cy="523220"/>
          </a:xfrm>
          <a:prstGeom prst="rect">
            <a:avLst/>
          </a:prstGeom>
          <a:noFill/>
        </p:spPr>
        <p:txBody>
          <a:bodyPr wrap="square" rtlCol="0">
            <a:spAutoFit/>
          </a:bodyPr>
          <a:lstStyle/>
          <a:p>
            <a:r>
              <a:rPr lang="en-US" sz="2700" dirty="0">
                <a:solidFill>
                  <a:srgbClr val="0000FF"/>
                </a:solidFill>
                <a:latin typeface="Arial" pitchFamily="34" charset="0"/>
                <a:cs typeface="Arial" pitchFamily="34" charset="0"/>
              </a:rPr>
              <a:t>1; 2; 3; 6</a:t>
            </a:r>
          </a:p>
        </p:txBody>
      </p:sp>
      <p:sp>
        <p:nvSpPr>
          <p:cNvPr id="54" name="TextBox 53"/>
          <p:cNvSpPr txBox="1"/>
          <p:nvPr/>
        </p:nvSpPr>
        <p:spPr>
          <a:xfrm>
            <a:off x="1872711" y="3841006"/>
            <a:ext cx="1224366" cy="523220"/>
          </a:xfrm>
          <a:prstGeom prst="rect">
            <a:avLst/>
          </a:prstGeom>
          <a:noFill/>
        </p:spPr>
        <p:txBody>
          <a:bodyPr wrap="square" rtlCol="0">
            <a:spAutoFit/>
          </a:bodyPr>
          <a:lstStyle/>
          <a:p>
            <a:r>
              <a:rPr lang="en-US" sz="2700" dirty="0">
                <a:solidFill>
                  <a:srgbClr val="FF0000"/>
                </a:solidFill>
                <a:latin typeface="Arial" pitchFamily="34" charset="0"/>
                <a:cs typeface="Arial" pitchFamily="34" charset="0"/>
              </a:rPr>
              <a:t>1; 7</a:t>
            </a:r>
          </a:p>
        </p:txBody>
      </p:sp>
      <p:sp>
        <p:nvSpPr>
          <p:cNvPr id="55" name="TextBox 54"/>
          <p:cNvSpPr txBox="1"/>
          <p:nvPr/>
        </p:nvSpPr>
        <p:spPr>
          <a:xfrm>
            <a:off x="1919205" y="4352450"/>
            <a:ext cx="1224366" cy="523220"/>
          </a:xfrm>
          <a:prstGeom prst="rect">
            <a:avLst/>
          </a:prstGeom>
          <a:noFill/>
        </p:spPr>
        <p:txBody>
          <a:bodyPr wrap="square" rtlCol="0">
            <a:spAutoFit/>
          </a:bodyPr>
          <a:lstStyle/>
          <a:p>
            <a:r>
              <a:rPr lang="en-US" sz="2700" dirty="0">
                <a:solidFill>
                  <a:srgbClr val="FF0000"/>
                </a:solidFill>
                <a:latin typeface="Arial" pitchFamily="34" charset="0"/>
                <a:cs typeface="Arial" pitchFamily="34" charset="0"/>
              </a:rPr>
              <a:t>1; 17</a:t>
            </a:r>
          </a:p>
        </p:txBody>
      </p:sp>
      <p:sp>
        <p:nvSpPr>
          <p:cNvPr id="56" name="TextBox 55"/>
          <p:cNvSpPr txBox="1"/>
          <p:nvPr/>
        </p:nvSpPr>
        <p:spPr>
          <a:xfrm>
            <a:off x="1611824" y="4910392"/>
            <a:ext cx="2076772" cy="523220"/>
          </a:xfrm>
          <a:prstGeom prst="rect">
            <a:avLst/>
          </a:prstGeom>
          <a:noFill/>
        </p:spPr>
        <p:txBody>
          <a:bodyPr wrap="square" rtlCol="0">
            <a:spAutoFit/>
          </a:bodyPr>
          <a:lstStyle/>
          <a:p>
            <a:r>
              <a:rPr lang="en-US" sz="2700" dirty="0">
                <a:solidFill>
                  <a:srgbClr val="0000FF"/>
                </a:solidFill>
                <a:latin typeface="Arial" pitchFamily="34" charset="0"/>
                <a:cs typeface="Arial" pitchFamily="34" charset="0"/>
              </a:rPr>
              <a:t>1; 2; 17; 34</a:t>
            </a:r>
          </a:p>
        </p:txBody>
      </p:sp>
      <p:sp>
        <p:nvSpPr>
          <p:cNvPr id="58" name="TextBox 57"/>
          <p:cNvSpPr txBox="1"/>
          <p:nvPr/>
        </p:nvSpPr>
        <p:spPr>
          <a:xfrm>
            <a:off x="4039896" y="2567556"/>
            <a:ext cx="715504" cy="523220"/>
          </a:xfrm>
          <a:prstGeom prst="rect">
            <a:avLst/>
          </a:prstGeom>
          <a:noFill/>
        </p:spPr>
        <p:txBody>
          <a:bodyPr wrap="square" rtlCol="0">
            <a:spAutoFit/>
          </a:bodyPr>
          <a:lstStyle/>
          <a:p>
            <a:r>
              <a:rPr lang="en-US" sz="2700" dirty="0">
                <a:solidFill>
                  <a:srgbClr val="0000FF"/>
                </a:solidFill>
                <a:latin typeface="Arial" pitchFamily="34" charset="0"/>
                <a:cs typeface="Arial" pitchFamily="34" charset="0"/>
              </a:rPr>
              <a:t>3</a:t>
            </a:r>
          </a:p>
        </p:txBody>
      </p:sp>
      <p:sp>
        <p:nvSpPr>
          <p:cNvPr id="59" name="TextBox 58"/>
          <p:cNvSpPr txBox="1"/>
          <p:nvPr/>
        </p:nvSpPr>
        <p:spPr>
          <a:xfrm>
            <a:off x="3962404" y="4396357"/>
            <a:ext cx="715504" cy="523220"/>
          </a:xfrm>
          <a:prstGeom prst="rect">
            <a:avLst/>
          </a:prstGeom>
          <a:noFill/>
        </p:spPr>
        <p:txBody>
          <a:bodyPr wrap="square" rtlCol="0">
            <a:spAutoFit/>
          </a:bodyPr>
          <a:lstStyle/>
          <a:p>
            <a:r>
              <a:rPr lang="en-US" sz="2700" dirty="0">
                <a:solidFill>
                  <a:srgbClr val="FF0000"/>
                </a:solidFill>
                <a:latin typeface="Arial" pitchFamily="34" charset="0"/>
                <a:cs typeface="Arial" pitchFamily="34" charset="0"/>
              </a:rPr>
              <a:t>2</a:t>
            </a:r>
          </a:p>
        </p:txBody>
      </p:sp>
      <p:sp>
        <p:nvSpPr>
          <p:cNvPr id="60" name="TextBox 59"/>
          <p:cNvSpPr txBox="1"/>
          <p:nvPr/>
        </p:nvSpPr>
        <p:spPr>
          <a:xfrm>
            <a:off x="3975320" y="3045422"/>
            <a:ext cx="715504" cy="523220"/>
          </a:xfrm>
          <a:prstGeom prst="rect">
            <a:avLst/>
          </a:prstGeom>
          <a:noFill/>
        </p:spPr>
        <p:txBody>
          <a:bodyPr wrap="square" rtlCol="0">
            <a:spAutoFit/>
          </a:bodyPr>
          <a:lstStyle/>
          <a:p>
            <a:r>
              <a:rPr lang="en-US" sz="2700" dirty="0">
                <a:solidFill>
                  <a:srgbClr val="FF0000"/>
                </a:solidFill>
                <a:latin typeface="Arial" pitchFamily="34" charset="0"/>
                <a:cs typeface="Arial" pitchFamily="34" charset="0"/>
              </a:rPr>
              <a:t>2</a:t>
            </a:r>
          </a:p>
        </p:txBody>
      </p:sp>
      <p:sp>
        <p:nvSpPr>
          <p:cNvPr id="61" name="TextBox 60"/>
          <p:cNvSpPr txBox="1"/>
          <p:nvPr/>
        </p:nvSpPr>
        <p:spPr>
          <a:xfrm>
            <a:off x="3972739" y="4003734"/>
            <a:ext cx="715504" cy="523220"/>
          </a:xfrm>
          <a:prstGeom prst="rect">
            <a:avLst/>
          </a:prstGeom>
          <a:noFill/>
        </p:spPr>
        <p:txBody>
          <a:bodyPr wrap="square" rtlCol="0">
            <a:spAutoFit/>
          </a:bodyPr>
          <a:lstStyle/>
          <a:p>
            <a:r>
              <a:rPr lang="en-US" sz="2700" dirty="0">
                <a:solidFill>
                  <a:srgbClr val="FF0000"/>
                </a:solidFill>
                <a:latin typeface="Arial" pitchFamily="34" charset="0"/>
                <a:cs typeface="Arial" pitchFamily="34" charset="0"/>
              </a:rPr>
              <a:t>2</a:t>
            </a:r>
          </a:p>
        </p:txBody>
      </p:sp>
      <p:sp>
        <p:nvSpPr>
          <p:cNvPr id="62" name="TextBox 61"/>
          <p:cNvSpPr txBox="1"/>
          <p:nvPr/>
        </p:nvSpPr>
        <p:spPr>
          <a:xfrm>
            <a:off x="3939160" y="4946547"/>
            <a:ext cx="715504" cy="523220"/>
          </a:xfrm>
          <a:prstGeom prst="rect">
            <a:avLst/>
          </a:prstGeom>
          <a:noFill/>
        </p:spPr>
        <p:txBody>
          <a:bodyPr wrap="square" rtlCol="0">
            <a:spAutoFit/>
          </a:bodyPr>
          <a:lstStyle/>
          <a:p>
            <a:r>
              <a:rPr lang="en-US" sz="2700" dirty="0">
                <a:solidFill>
                  <a:srgbClr val="0000FF"/>
                </a:solidFill>
                <a:latin typeface="Arial" pitchFamily="34" charset="0"/>
                <a:cs typeface="Arial" pitchFamily="34" charset="0"/>
              </a:rPr>
              <a:t>4</a:t>
            </a:r>
          </a:p>
        </p:txBody>
      </p:sp>
      <p:sp>
        <p:nvSpPr>
          <p:cNvPr id="65" name="TextBox 64"/>
          <p:cNvSpPr txBox="1"/>
          <p:nvPr/>
        </p:nvSpPr>
        <p:spPr>
          <a:xfrm>
            <a:off x="8332787" y="4901146"/>
            <a:ext cx="946485" cy="523220"/>
          </a:xfrm>
          <a:prstGeom prst="rect">
            <a:avLst/>
          </a:prstGeom>
          <a:noFill/>
        </p:spPr>
        <p:txBody>
          <a:bodyPr wrap="square" rtlCol="0">
            <a:spAutoFit/>
          </a:bodyPr>
          <a:lstStyle/>
          <a:p>
            <a:r>
              <a:rPr lang="en-US" sz="2800" dirty="0">
                <a:solidFill>
                  <a:srgbClr val="0000FF"/>
                </a:solidFill>
                <a:latin typeface="Arial" pitchFamily="34" charset="0"/>
                <a:cs typeface="Arial" pitchFamily="34" charset="0"/>
              </a:rPr>
              <a:t>x</a:t>
            </a:r>
          </a:p>
        </p:txBody>
      </p:sp>
      <p:sp>
        <p:nvSpPr>
          <p:cNvPr id="66" name="TextBox 65"/>
          <p:cNvSpPr txBox="1"/>
          <p:nvPr/>
        </p:nvSpPr>
        <p:spPr>
          <a:xfrm>
            <a:off x="8268206" y="3472718"/>
            <a:ext cx="946485" cy="523220"/>
          </a:xfrm>
          <a:prstGeom prst="rect">
            <a:avLst/>
          </a:prstGeom>
          <a:noFill/>
        </p:spPr>
        <p:txBody>
          <a:bodyPr wrap="square" rtlCol="0">
            <a:spAutoFit/>
          </a:bodyPr>
          <a:lstStyle/>
          <a:p>
            <a:r>
              <a:rPr lang="en-US" sz="2800" dirty="0">
                <a:solidFill>
                  <a:srgbClr val="0000FF"/>
                </a:solidFill>
                <a:latin typeface="Arial" pitchFamily="34" charset="0"/>
                <a:cs typeface="Arial" pitchFamily="34" charset="0"/>
              </a:rPr>
              <a:t>x</a:t>
            </a:r>
          </a:p>
        </p:txBody>
      </p:sp>
      <p:sp>
        <p:nvSpPr>
          <p:cNvPr id="67" name="TextBox 66"/>
          <p:cNvSpPr txBox="1"/>
          <p:nvPr/>
        </p:nvSpPr>
        <p:spPr>
          <a:xfrm>
            <a:off x="8312118" y="2540238"/>
            <a:ext cx="946485" cy="523220"/>
          </a:xfrm>
          <a:prstGeom prst="rect">
            <a:avLst/>
          </a:prstGeom>
          <a:noFill/>
        </p:spPr>
        <p:txBody>
          <a:bodyPr wrap="square" rtlCol="0">
            <a:spAutoFit/>
          </a:bodyPr>
          <a:lstStyle/>
          <a:p>
            <a:r>
              <a:rPr lang="en-US" sz="2800" dirty="0">
                <a:solidFill>
                  <a:srgbClr val="0000FF"/>
                </a:solidFill>
                <a:latin typeface="Arial" pitchFamily="34" charset="0"/>
                <a:cs typeface="Arial" pitchFamily="34" charset="0"/>
              </a:rPr>
              <a:t>x</a:t>
            </a:r>
          </a:p>
        </p:txBody>
      </p:sp>
      <p:sp>
        <p:nvSpPr>
          <p:cNvPr id="68" name="TextBox 67"/>
          <p:cNvSpPr txBox="1"/>
          <p:nvPr/>
        </p:nvSpPr>
        <p:spPr>
          <a:xfrm>
            <a:off x="5845307" y="3018090"/>
            <a:ext cx="946485" cy="523220"/>
          </a:xfrm>
          <a:prstGeom prst="rect">
            <a:avLst/>
          </a:prstGeom>
          <a:noFill/>
        </p:spPr>
        <p:txBody>
          <a:bodyPr wrap="square" rtlCol="0">
            <a:spAutoFit/>
          </a:bodyPr>
          <a:lstStyle/>
          <a:p>
            <a:r>
              <a:rPr lang="en-US" sz="2800" dirty="0">
                <a:solidFill>
                  <a:srgbClr val="FF0000"/>
                </a:solidFill>
                <a:latin typeface="Arial" pitchFamily="34" charset="0"/>
                <a:cs typeface="Arial" pitchFamily="34" charset="0"/>
              </a:rPr>
              <a:t>x</a:t>
            </a:r>
          </a:p>
        </p:txBody>
      </p:sp>
      <p:sp>
        <p:nvSpPr>
          <p:cNvPr id="69" name="TextBox 68"/>
          <p:cNvSpPr txBox="1"/>
          <p:nvPr/>
        </p:nvSpPr>
        <p:spPr>
          <a:xfrm>
            <a:off x="5889219" y="3960902"/>
            <a:ext cx="946485" cy="523220"/>
          </a:xfrm>
          <a:prstGeom prst="rect">
            <a:avLst/>
          </a:prstGeom>
          <a:noFill/>
        </p:spPr>
        <p:txBody>
          <a:bodyPr wrap="square" rtlCol="0">
            <a:spAutoFit/>
          </a:bodyPr>
          <a:lstStyle/>
          <a:p>
            <a:r>
              <a:rPr lang="en-US" sz="2800" dirty="0">
                <a:solidFill>
                  <a:srgbClr val="FF0000"/>
                </a:solidFill>
                <a:latin typeface="Arial" pitchFamily="34" charset="0"/>
                <a:cs typeface="Arial" pitchFamily="34" charset="0"/>
              </a:rPr>
              <a:t>x</a:t>
            </a:r>
          </a:p>
        </p:txBody>
      </p:sp>
      <p:sp>
        <p:nvSpPr>
          <p:cNvPr id="70" name="TextBox 69"/>
          <p:cNvSpPr txBox="1"/>
          <p:nvPr/>
        </p:nvSpPr>
        <p:spPr>
          <a:xfrm>
            <a:off x="5855641" y="4469764"/>
            <a:ext cx="946485" cy="523220"/>
          </a:xfrm>
          <a:prstGeom prst="rect">
            <a:avLst/>
          </a:prstGeom>
          <a:noFill/>
        </p:spPr>
        <p:txBody>
          <a:bodyPr wrap="square" rtlCol="0">
            <a:spAutoFit/>
          </a:bodyPr>
          <a:lstStyle/>
          <a:p>
            <a:r>
              <a:rPr lang="en-US" sz="2800" dirty="0">
                <a:solidFill>
                  <a:srgbClr val="FF0000"/>
                </a:solidFill>
                <a:latin typeface="Arial" pitchFamily="34" charset="0"/>
                <a:cs typeface="Arial" pitchFamily="34" charset="0"/>
              </a:rPr>
              <a:t>x</a:t>
            </a:r>
          </a:p>
        </p:txBody>
      </p:sp>
      <p:sp>
        <p:nvSpPr>
          <p:cNvPr id="71" name="TextBox 70"/>
          <p:cNvSpPr txBox="1"/>
          <p:nvPr/>
        </p:nvSpPr>
        <p:spPr>
          <a:xfrm>
            <a:off x="5806560" y="2111436"/>
            <a:ext cx="946485" cy="523220"/>
          </a:xfrm>
          <a:prstGeom prst="rect">
            <a:avLst/>
          </a:prstGeom>
          <a:noFill/>
        </p:spPr>
        <p:txBody>
          <a:bodyPr wrap="square" rtlCol="0">
            <a:spAutoFit/>
          </a:bodyPr>
          <a:lstStyle/>
          <a:p>
            <a:r>
              <a:rPr lang="en-US" sz="2800" dirty="0">
                <a:solidFill>
                  <a:srgbClr val="FF0000"/>
                </a:solidFill>
                <a:latin typeface="Arial" pitchFamily="34" charset="0"/>
                <a:cs typeface="Arial" pitchFamily="34" charset="0"/>
              </a:rPr>
              <a:t>x</a:t>
            </a:r>
          </a:p>
        </p:txBody>
      </p:sp>
      <p:sp>
        <p:nvSpPr>
          <p:cNvPr id="73" name="TextBox 72"/>
          <p:cNvSpPr txBox="1"/>
          <p:nvPr/>
        </p:nvSpPr>
        <p:spPr>
          <a:xfrm>
            <a:off x="3990818" y="1619578"/>
            <a:ext cx="715504" cy="523220"/>
          </a:xfrm>
          <a:prstGeom prst="rect">
            <a:avLst/>
          </a:prstGeom>
          <a:noFill/>
        </p:spPr>
        <p:txBody>
          <a:bodyPr wrap="square" rtlCol="0">
            <a:spAutoFit/>
          </a:bodyPr>
          <a:lstStyle/>
          <a:p>
            <a:r>
              <a:rPr lang="en-US" sz="2700" dirty="0">
                <a:solidFill>
                  <a:srgbClr val="FF0000"/>
                </a:solidFill>
                <a:latin typeface="Arial" pitchFamily="34" charset="0"/>
                <a:cs typeface="Arial" pitchFamily="34" charset="0"/>
              </a:rPr>
              <a:t>2</a:t>
            </a:r>
          </a:p>
        </p:txBody>
      </p:sp>
      <p:sp>
        <p:nvSpPr>
          <p:cNvPr id="74" name="TextBox 73"/>
          <p:cNvSpPr txBox="1"/>
          <p:nvPr/>
        </p:nvSpPr>
        <p:spPr>
          <a:xfrm>
            <a:off x="3972737" y="2050946"/>
            <a:ext cx="715504" cy="523220"/>
          </a:xfrm>
          <a:prstGeom prst="rect">
            <a:avLst/>
          </a:prstGeom>
          <a:noFill/>
        </p:spPr>
        <p:txBody>
          <a:bodyPr wrap="square" rtlCol="0">
            <a:spAutoFit/>
          </a:bodyPr>
          <a:lstStyle/>
          <a:p>
            <a:r>
              <a:rPr lang="en-US" sz="2700" dirty="0">
                <a:solidFill>
                  <a:srgbClr val="FF0000"/>
                </a:solidFill>
                <a:latin typeface="Arial" pitchFamily="34" charset="0"/>
                <a:cs typeface="Arial" pitchFamily="34" charset="0"/>
              </a:rPr>
              <a:t>2</a:t>
            </a:r>
          </a:p>
        </p:txBody>
      </p:sp>
      <p:pic>
        <p:nvPicPr>
          <p:cNvPr id="33" name="Picture 32">
            <a:extLst>
              <a:ext uri="{FF2B5EF4-FFF2-40B4-BE49-F238E27FC236}">
                <a16:creationId xmlns:a16="http://schemas.microsoft.com/office/drawing/2014/main" xmlns="" id="{2A230B5E-3D86-455A-B5BE-9DEFE4245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5177" cy="614974"/>
          </a:xfrm>
          <a:prstGeom prst="rect">
            <a:avLst/>
          </a:prstGeom>
        </p:spPr>
      </p:pic>
      <p:sp>
        <p:nvSpPr>
          <p:cNvPr id="36" name="Rounded Rectangle 35"/>
          <p:cNvSpPr/>
          <p:nvPr/>
        </p:nvSpPr>
        <p:spPr>
          <a:xfrm>
            <a:off x="263470" y="5501898"/>
            <a:ext cx="8632556" cy="573437"/>
          </a:xfrm>
          <a:prstGeom prst="roundRect">
            <a:avLst/>
          </a:prstGeom>
          <a:solidFill>
            <a:srgbClr val="A7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latin typeface="Arial" pitchFamily="34" charset="0"/>
                <a:cs typeface="Arial" pitchFamily="34" charset="0"/>
              </a:rPr>
              <a:t> </a:t>
            </a:r>
            <a:r>
              <a:rPr lang="en-US" sz="2800" dirty="0" err="1">
                <a:solidFill>
                  <a:srgbClr val="15142A"/>
                </a:solidFill>
                <a:latin typeface="Arial" pitchFamily="34" charset="0"/>
                <a:cs typeface="Arial" pitchFamily="34" charset="0"/>
              </a:rPr>
              <a:t>Các</a:t>
            </a:r>
            <a:r>
              <a:rPr lang="en-US" sz="2800" dirty="0">
                <a:solidFill>
                  <a:srgbClr val="15142A"/>
                </a:solidFill>
                <a:latin typeface="Arial" pitchFamily="34" charset="0"/>
                <a:cs typeface="Arial" pitchFamily="34" charset="0"/>
              </a:rPr>
              <a:t> </a:t>
            </a:r>
            <a:r>
              <a:rPr lang="en-US" sz="2800" dirty="0" err="1">
                <a:solidFill>
                  <a:srgbClr val="15142A"/>
                </a:solidFill>
                <a:latin typeface="Arial" pitchFamily="34" charset="0"/>
                <a:cs typeface="Arial" pitchFamily="34" charset="0"/>
              </a:rPr>
              <a:t>số</a:t>
            </a:r>
            <a:r>
              <a:rPr lang="en-US" sz="2800" dirty="0">
                <a:solidFill>
                  <a:srgbClr val="15142A"/>
                </a:solidFill>
                <a:latin typeface="Arial" pitchFamily="34" charset="0"/>
                <a:cs typeface="Arial" pitchFamily="34" charset="0"/>
              </a:rPr>
              <a:t> </a:t>
            </a:r>
            <a:r>
              <a:rPr lang="en-US" sz="2800" dirty="0">
                <a:solidFill>
                  <a:srgbClr val="FF0000"/>
                </a:solidFill>
                <a:latin typeface="Arial" pitchFamily="34" charset="0"/>
                <a:cs typeface="Arial" pitchFamily="34" charset="0"/>
              </a:rPr>
              <a:t>2; 3 ; 5; 7; 17</a:t>
            </a:r>
            <a:r>
              <a:rPr lang="en-US" sz="2800" dirty="0">
                <a:solidFill>
                  <a:srgbClr val="15142A"/>
                </a:solidFill>
                <a:latin typeface="Arial" pitchFamily="34" charset="0"/>
                <a:cs typeface="Arial" pitchFamily="34" charset="0"/>
              </a:rPr>
              <a:t> </a:t>
            </a:r>
            <a:r>
              <a:rPr lang="en-US" sz="2800" dirty="0" err="1">
                <a:solidFill>
                  <a:srgbClr val="15142A"/>
                </a:solidFill>
                <a:latin typeface="Arial" pitchFamily="34" charset="0"/>
                <a:cs typeface="Arial" pitchFamily="34" charset="0"/>
              </a:rPr>
              <a:t>là</a:t>
            </a:r>
            <a:r>
              <a:rPr lang="en-US" sz="2800" dirty="0">
                <a:solidFill>
                  <a:srgbClr val="15142A"/>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số</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nguyên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tố</a:t>
            </a:r>
            <a:endParaRPr lang="en-US" sz="2800" dirty="0">
              <a:solidFill>
                <a:srgbClr val="FF0000"/>
              </a:solidFill>
              <a:latin typeface="Arial" pitchFamily="34" charset="0"/>
              <a:cs typeface="Arial" pitchFamily="34" charset="0"/>
            </a:endParaRPr>
          </a:p>
        </p:txBody>
      </p:sp>
      <p:sp>
        <p:nvSpPr>
          <p:cNvPr id="35" name="TextBox 34"/>
          <p:cNvSpPr txBox="1"/>
          <p:nvPr/>
        </p:nvSpPr>
        <p:spPr>
          <a:xfrm>
            <a:off x="3972739" y="3492290"/>
            <a:ext cx="715504" cy="523220"/>
          </a:xfrm>
          <a:prstGeom prst="rect">
            <a:avLst/>
          </a:prstGeom>
          <a:noFill/>
        </p:spPr>
        <p:txBody>
          <a:bodyPr wrap="square" rtlCol="0">
            <a:spAutoFit/>
          </a:bodyPr>
          <a:lstStyle/>
          <a:p>
            <a:r>
              <a:rPr lang="en-US" sz="2700" dirty="0">
                <a:solidFill>
                  <a:srgbClr val="0000FF"/>
                </a:solidFill>
                <a:latin typeface="Arial" pitchFamily="34" charset="0"/>
                <a:cs typeface="Arial" pitchFamily="34" charset="0"/>
              </a:rPr>
              <a:t>4</a:t>
            </a:r>
          </a:p>
        </p:txBody>
      </p:sp>
      <p:sp>
        <p:nvSpPr>
          <p:cNvPr id="37" name="Rounded Rectangle 36"/>
          <p:cNvSpPr/>
          <p:nvPr/>
        </p:nvSpPr>
        <p:spPr>
          <a:xfrm>
            <a:off x="294468" y="6145077"/>
            <a:ext cx="8198604" cy="48044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latin typeface="Arial" pitchFamily="34" charset="0"/>
                <a:cs typeface="Arial" pitchFamily="34" charset="0"/>
              </a:rPr>
              <a:t>- </a:t>
            </a:r>
            <a:r>
              <a:rPr lang="en-US" sz="2800" dirty="0" err="1">
                <a:solidFill>
                  <a:srgbClr val="15142A"/>
                </a:solidFill>
                <a:latin typeface="Arial" pitchFamily="34" charset="0"/>
                <a:cs typeface="Arial" pitchFamily="34" charset="0"/>
              </a:rPr>
              <a:t>Các</a:t>
            </a:r>
            <a:r>
              <a:rPr lang="en-US" sz="2800" dirty="0">
                <a:solidFill>
                  <a:srgbClr val="15142A"/>
                </a:solidFill>
                <a:latin typeface="Arial" pitchFamily="34" charset="0"/>
                <a:cs typeface="Arial" pitchFamily="34" charset="0"/>
              </a:rPr>
              <a:t> </a:t>
            </a:r>
            <a:r>
              <a:rPr lang="en-US" sz="2800" dirty="0" err="1">
                <a:solidFill>
                  <a:srgbClr val="15142A"/>
                </a:solidFill>
                <a:latin typeface="Arial" pitchFamily="34" charset="0"/>
                <a:cs typeface="Arial" pitchFamily="34" charset="0"/>
              </a:rPr>
              <a:t>số</a:t>
            </a:r>
            <a:r>
              <a:rPr lang="en-US" sz="2800" dirty="0">
                <a:solidFill>
                  <a:srgbClr val="15142A"/>
                </a:solidFill>
                <a:latin typeface="Arial" pitchFamily="34" charset="0"/>
                <a:cs typeface="Arial" pitchFamily="34" charset="0"/>
              </a:rPr>
              <a:t> </a:t>
            </a:r>
            <a:r>
              <a:rPr lang="en-US" sz="2800" dirty="0">
                <a:solidFill>
                  <a:srgbClr val="0000FF"/>
                </a:solidFill>
                <a:latin typeface="Arial" pitchFamily="34" charset="0"/>
                <a:cs typeface="Arial" pitchFamily="34" charset="0"/>
              </a:rPr>
              <a:t>4; 6; 34   </a:t>
            </a:r>
            <a:r>
              <a:rPr lang="en-US" sz="2800" dirty="0" err="1">
                <a:solidFill>
                  <a:srgbClr val="15142A"/>
                </a:solidFill>
                <a:latin typeface="Arial" pitchFamily="34" charset="0"/>
                <a:cs typeface="Arial" pitchFamily="34" charset="0"/>
              </a:rPr>
              <a:t>là</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hợp</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số</a:t>
            </a:r>
            <a:r>
              <a:rPr lang="en-US" dirty="0">
                <a:latin typeface="Arial" pitchFamily="34" charset="0"/>
                <a:cs typeface="Arial" pitchFamily="34" charset="0"/>
              </a:rPr>
              <a:t>.</a:t>
            </a:r>
          </a:p>
        </p:txBody>
      </p:sp>
      <p:pic>
        <p:nvPicPr>
          <p:cNvPr id="34" name="Picture 33" descr="pngtree-group-discussion-learn-life-learning-life-png-image_3816255.jpg"/>
          <p:cNvPicPr>
            <a:picLocks noChangeAspect="1"/>
          </p:cNvPicPr>
          <p:nvPr/>
        </p:nvPicPr>
        <p:blipFill>
          <a:blip r:embed="rId4"/>
          <a:stretch>
            <a:fillRect/>
          </a:stretch>
        </p:blipFill>
        <p:spPr>
          <a:xfrm>
            <a:off x="9686441" y="0"/>
            <a:ext cx="1813301" cy="1255363"/>
          </a:xfrm>
          <a:prstGeom prst="rect">
            <a:avLst/>
          </a:prstGeom>
        </p:spPr>
      </p:pic>
      <p:sp>
        <p:nvSpPr>
          <p:cNvPr id="38" name="TextBox 37">
            <a:extLst>
              <a:ext uri="{FF2B5EF4-FFF2-40B4-BE49-F238E27FC236}">
                <a16:creationId xmlns:a16="http://schemas.microsoft.com/office/drawing/2014/main" xmlns="" id="{CEF5EE85-C87E-4391-B9D7-C957829925F2}"/>
              </a:ext>
            </a:extLst>
          </p:cNvPr>
          <p:cNvSpPr txBox="1"/>
          <p:nvPr/>
        </p:nvSpPr>
        <p:spPr>
          <a:xfrm rot="5400000">
            <a:off x="8683837" y="3649504"/>
            <a:ext cx="6526119"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500"/>
                                        <p:tgtEl>
                                          <p:spTgt spid="13"/>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diamond(in)">
                                      <p:cBhvr>
                                        <p:cTn id="21" dur="500"/>
                                        <p:tgtEl>
                                          <p:spTgt spid="34"/>
                                        </p:tgtEl>
                                      </p:cBhvr>
                                    </p:animEffect>
                                  </p:childTnLst>
                                </p:cTn>
                              </p:par>
                            </p:childTnLst>
                          </p:cTn>
                        </p:par>
                        <p:par>
                          <p:cTn id="22" fill="hold">
                            <p:stCondLst>
                              <p:cond delay="500"/>
                            </p:stCondLst>
                            <p:childTnLst>
                              <p:par>
                                <p:cTn id="23" presetID="20"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edge">
                                      <p:cBhvr>
                                        <p:cTn id="25" dur="3000"/>
                                        <p:tgtEl>
                                          <p:spTgt spid="42"/>
                                        </p:tgtEl>
                                      </p:cBhvr>
                                    </p:animEffect>
                                  </p:childTnLst>
                                </p:cTn>
                              </p:par>
                            </p:childTnLst>
                          </p:cTn>
                        </p:par>
                        <p:par>
                          <p:cTn id="26" fill="hold">
                            <p:stCondLst>
                              <p:cond delay="3500"/>
                            </p:stCondLst>
                            <p:childTnLst>
                              <p:par>
                                <p:cTn id="27" presetID="20"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edge">
                                      <p:cBhvr>
                                        <p:cTn id="29" dur="3000"/>
                                        <p:tgtEl>
                                          <p:spTgt spid="50"/>
                                        </p:tgtEl>
                                      </p:cBhvr>
                                    </p:animEffect>
                                  </p:childTnLst>
                                </p:cTn>
                              </p:par>
                            </p:childTnLst>
                          </p:cTn>
                        </p:par>
                        <p:par>
                          <p:cTn id="30" fill="hold">
                            <p:stCondLst>
                              <p:cond delay="6500"/>
                            </p:stCondLst>
                            <p:childTnLst>
                              <p:par>
                                <p:cTn id="31" presetID="20"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edge">
                                      <p:cBhvr>
                                        <p:cTn id="33" dur="3000"/>
                                        <p:tgtEl>
                                          <p:spTgt spid="51"/>
                                        </p:tgtEl>
                                      </p:cBhvr>
                                    </p:animEffect>
                                  </p:childTnLst>
                                </p:cTn>
                              </p:par>
                            </p:childTnLst>
                          </p:cTn>
                        </p:par>
                        <p:par>
                          <p:cTn id="34" fill="hold">
                            <p:stCondLst>
                              <p:cond delay="9500"/>
                            </p:stCondLst>
                            <p:childTnLst>
                              <p:par>
                                <p:cTn id="35" presetID="20" presetClass="entr" presetSubtype="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edge">
                                      <p:cBhvr>
                                        <p:cTn id="37" dur="3000"/>
                                        <p:tgtEl>
                                          <p:spTgt spid="52"/>
                                        </p:tgtEl>
                                      </p:cBhvr>
                                    </p:animEffect>
                                  </p:childTnLst>
                                </p:cTn>
                              </p:par>
                            </p:childTnLst>
                          </p:cTn>
                        </p:par>
                        <p:par>
                          <p:cTn id="38" fill="hold">
                            <p:stCondLst>
                              <p:cond delay="12500"/>
                            </p:stCondLst>
                            <p:childTnLst>
                              <p:par>
                                <p:cTn id="39" presetID="20"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edge">
                                      <p:cBhvr>
                                        <p:cTn id="41" dur="3000"/>
                                        <p:tgtEl>
                                          <p:spTgt spid="53"/>
                                        </p:tgtEl>
                                      </p:cBhvr>
                                    </p:animEffect>
                                  </p:childTnLst>
                                </p:cTn>
                              </p:par>
                            </p:childTnLst>
                          </p:cTn>
                        </p:par>
                        <p:par>
                          <p:cTn id="42" fill="hold">
                            <p:stCondLst>
                              <p:cond delay="15500"/>
                            </p:stCondLst>
                            <p:childTnLst>
                              <p:par>
                                <p:cTn id="43" presetID="2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edge">
                                      <p:cBhvr>
                                        <p:cTn id="45" dur="3000"/>
                                        <p:tgtEl>
                                          <p:spTgt spid="54"/>
                                        </p:tgtEl>
                                      </p:cBhvr>
                                    </p:animEffect>
                                  </p:childTnLst>
                                </p:cTn>
                              </p:par>
                            </p:childTnLst>
                          </p:cTn>
                        </p:par>
                        <p:par>
                          <p:cTn id="46" fill="hold">
                            <p:stCondLst>
                              <p:cond delay="18500"/>
                            </p:stCondLst>
                            <p:childTnLst>
                              <p:par>
                                <p:cTn id="47" presetID="20" presetClass="entr" presetSubtype="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edge">
                                      <p:cBhvr>
                                        <p:cTn id="49" dur="3000"/>
                                        <p:tgtEl>
                                          <p:spTgt spid="55"/>
                                        </p:tgtEl>
                                      </p:cBhvr>
                                    </p:animEffect>
                                  </p:childTnLst>
                                </p:cTn>
                              </p:par>
                            </p:childTnLst>
                          </p:cTn>
                        </p:par>
                        <p:par>
                          <p:cTn id="50" fill="hold">
                            <p:stCondLst>
                              <p:cond delay="21500"/>
                            </p:stCondLst>
                            <p:childTnLst>
                              <p:par>
                                <p:cTn id="51" presetID="2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edge">
                                      <p:cBhvr>
                                        <p:cTn id="53" dur="30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diamond(in)">
                                      <p:cBhvr>
                                        <p:cTn id="58" dur="500"/>
                                        <p:tgtEl>
                                          <p:spTgt spid="73"/>
                                        </p:tgtEl>
                                      </p:cBhvr>
                                    </p:animEffect>
                                  </p:childTnLst>
                                </p:cTn>
                              </p:par>
                            </p:childTnLst>
                          </p:cTn>
                        </p:par>
                        <p:par>
                          <p:cTn id="59" fill="hold">
                            <p:stCondLst>
                              <p:cond delay="500"/>
                            </p:stCondLst>
                            <p:childTnLst>
                              <p:par>
                                <p:cTn id="60" presetID="8" presetClass="entr" presetSubtype="16" fill="hold" grpId="0"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diamond(in)">
                                      <p:cBhvr>
                                        <p:cTn id="62" dur="500"/>
                                        <p:tgtEl>
                                          <p:spTgt spid="74"/>
                                        </p:tgtEl>
                                      </p:cBhvr>
                                    </p:animEffect>
                                  </p:childTnLst>
                                </p:cTn>
                              </p:par>
                            </p:childTnLst>
                          </p:cTn>
                        </p:par>
                        <p:par>
                          <p:cTn id="63" fill="hold">
                            <p:stCondLst>
                              <p:cond delay="1000"/>
                            </p:stCondLst>
                            <p:childTnLst>
                              <p:par>
                                <p:cTn id="64" presetID="8" presetClass="entr" presetSubtype="16"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diamond(in)">
                                      <p:cBhvr>
                                        <p:cTn id="66" dur="500"/>
                                        <p:tgtEl>
                                          <p:spTgt spid="58"/>
                                        </p:tgtEl>
                                      </p:cBhvr>
                                    </p:animEffect>
                                  </p:childTnLst>
                                </p:cTn>
                              </p:par>
                            </p:childTnLst>
                          </p:cTn>
                        </p:par>
                        <p:par>
                          <p:cTn id="67" fill="hold">
                            <p:stCondLst>
                              <p:cond delay="1500"/>
                            </p:stCondLst>
                            <p:childTnLst>
                              <p:par>
                                <p:cTn id="68" presetID="8"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diamond(in)">
                                      <p:cBhvr>
                                        <p:cTn id="70" dur="500"/>
                                        <p:tgtEl>
                                          <p:spTgt spid="60"/>
                                        </p:tgtEl>
                                      </p:cBhvr>
                                    </p:animEffect>
                                  </p:childTnLst>
                                </p:cTn>
                              </p:par>
                            </p:childTnLst>
                          </p:cTn>
                        </p:par>
                        <p:par>
                          <p:cTn id="71" fill="hold">
                            <p:stCondLst>
                              <p:cond delay="2000"/>
                            </p:stCondLst>
                            <p:childTnLst>
                              <p:par>
                                <p:cTn id="72" presetID="8" presetClass="entr" presetSubtype="16"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diamond(in)">
                                      <p:cBhvr>
                                        <p:cTn id="74" dur="500"/>
                                        <p:tgtEl>
                                          <p:spTgt spid="35"/>
                                        </p:tgtEl>
                                      </p:cBhvr>
                                    </p:animEffect>
                                  </p:childTnLst>
                                </p:cTn>
                              </p:par>
                            </p:childTnLst>
                          </p:cTn>
                        </p:par>
                        <p:par>
                          <p:cTn id="75" fill="hold">
                            <p:stCondLst>
                              <p:cond delay="2500"/>
                            </p:stCondLst>
                            <p:childTnLst>
                              <p:par>
                                <p:cTn id="76" presetID="8" presetClass="entr" presetSubtype="16"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diamond(in)">
                                      <p:cBhvr>
                                        <p:cTn id="78" dur="500"/>
                                        <p:tgtEl>
                                          <p:spTgt spid="61"/>
                                        </p:tgtEl>
                                      </p:cBhvr>
                                    </p:animEffect>
                                  </p:childTnLst>
                                </p:cTn>
                              </p:par>
                            </p:childTnLst>
                          </p:cTn>
                        </p:par>
                        <p:par>
                          <p:cTn id="79" fill="hold">
                            <p:stCondLst>
                              <p:cond delay="3000"/>
                            </p:stCondLst>
                            <p:childTnLst>
                              <p:par>
                                <p:cTn id="80" presetID="8" presetClass="entr" presetSubtype="16"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diamond(in)">
                                      <p:cBhvr>
                                        <p:cTn id="82" dur="500"/>
                                        <p:tgtEl>
                                          <p:spTgt spid="59"/>
                                        </p:tgtEl>
                                      </p:cBhvr>
                                    </p:animEffect>
                                  </p:childTnLst>
                                </p:cTn>
                              </p:par>
                            </p:childTnLst>
                          </p:cTn>
                        </p:par>
                        <p:par>
                          <p:cTn id="83" fill="hold">
                            <p:stCondLst>
                              <p:cond delay="3500"/>
                            </p:stCondLst>
                            <p:childTnLst>
                              <p:par>
                                <p:cTn id="84" presetID="8" presetClass="entr" presetSubtype="16"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diamond(in)">
                                      <p:cBhvr>
                                        <p:cTn id="86" dur="500"/>
                                        <p:tgtEl>
                                          <p:spTgt spid="62"/>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fill="hold"/>
                                        <p:tgtEl>
                                          <p:spTgt spid="32"/>
                                        </p:tgtEl>
                                        <p:attrNameLst>
                                          <p:attrName>ppt_x</p:attrName>
                                        </p:attrNameLst>
                                      </p:cBhvr>
                                      <p:tavLst>
                                        <p:tav tm="0">
                                          <p:val>
                                            <p:strVal val="0-#ppt_w/2"/>
                                          </p:val>
                                        </p:tav>
                                        <p:tav tm="100000">
                                          <p:val>
                                            <p:strVal val="#ppt_x"/>
                                          </p:val>
                                        </p:tav>
                                      </p:tavLst>
                                    </p:anim>
                                    <p:anim calcmode="lin" valueType="num">
                                      <p:cBhvr additive="base">
                                        <p:cTn id="92" dur="500" fill="hold"/>
                                        <p:tgtEl>
                                          <p:spTgt spid="32"/>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additive="base">
                                        <p:cTn id="95" dur="500" fill="hold"/>
                                        <p:tgtEl>
                                          <p:spTgt spid="71"/>
                                        </p:tgtEl>
                                        <p:attrNameLst>
                                          <p:attrName>ppt_x</p:attrName>
                                        </p:attrNameLst>
                                      </p:cBhvr>
                                      <p:tavLst>
                                        <p:tav tm="0">
                                          <p:val>
                                            <p:strVal val="0-#ppt_w/2"/>
                                          </p:val>
                                        </p:tav>
                                        <p:tav tm="100000">
                                          <p:val>
                                            <p:strVal val="#ppt_x"/>
                                          </p:val>
                                        </p:tav>
                                      </p:tavLst>
                                    </p:anim>
                                    <p:anim calcmode="lin" valueType="num">
                                      <p:cBhvr additive="base">
                                        <p:cTn id="96" dur="500" fill="hold"/>
                                        <p:tgtEl>
                                          <p:spTgt spid="71"/>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 calcmode="lin" valueType="num">
                                      <p:cBhvr additive="base">
                                        <p:cTn id="99" dur="500" fill="hold"/>
                                        <p:tgtEl>
                                          <p:spTgt spid="68"/>
                                        </p:tgtEl>
                                        <p:attrNameLst>
                                          <p:attrName>ppt_x</p:attrName>
                                        </p:attrNameLst>
                                      </p:cBhvr>
                                      <p:tavLst>
                                        <p:tav tm="0">
                                          <p:val>
                                            <p:strVal val="0-#ppt_w/2"/>
                                          </p:val>
                                        </p:tav>
                                        <p:tav tm="100000">
                                          <p:val>
                                            <p:strVal val="#ppt_x"/>
                                          </p:val>
                                        </p:tav>
                                      </p:tavLst>
                                    </p:anim>
                                    <p:anim calcmode="lin" valueType="num">
                                      <p:cBhvr additive="base">
                                        <p:cTn id="100" dur="500" fill="hold"/>
                                        <p:tgtEl>
                                          <p:spTgt spid="68"/>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additive="base">
                                        <p:cTn id="103" dur="500" fill="hold"/>
                                        <p:tgtEl>
                                          <p:spTgt spid="69"/>
                                        </p:tgtEl>
                                        <p:attrNameLst>
                                          <p:attrName>ppt_x</p:attrName>
                                        </p:attrNameLst>
                                      </p:cBhvr>
                                      <p:tavLst>
                                        <p:tav tm="0">
                                          <p:val>
                                            <p:strVal val="0-#ppt_w/2"/>
                                          </p:val>
                                        </p:tav>
                                        <p:tav tm="100000">
                                          <p:val>
                                            <p:strVal val="#ppt_x"/>
                                          </p:val>
                                        </p:tav>
                                      </p:tavLst>
                                    </p:anim>
                                    <p:anim calcmode="lin" valueType="num">
                                      <p:cBhvr additive="base">
                                        <p:cTn id="104" dur="500" fill="hold"/>
                                        <p:tgtEl>
                                          <p:spTgt spid="69"/>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additive="base">
                                        <p:cTn id="107" dur="500" fill="hold"/>
                                        <p:tgtEl>
                                          <p:spTgt spid="70"/>
                                        </p:tgtEl>
                                        <p:attrNameLst>
                                          <p:attrName>ppt_x</p:attrName>
                                        </p:attrNameLst>
                                      </p:cBhvr>
                                      <p:tavLst>
                                        <p:tav tm="0">
                                          <p:val>
                                            <p:strVal val="0-#ppt_w/2"/>
                                          </p:val>
                                        </p:tav>
                                        <p:tav tm="100000">
                                          <p:val>
                                            <p:strVal val="#ppt_x"/>
                                          </p:val>
                                        </p:tav>
                                      </p:tavLst>
                                    </p:anim>
                                    <p:anim calcmode="lin" valueType="num">
                                      <p:cBhvr additive="base">
                                        <p:cTn id="10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8" presetClass="entr" presetSubtype="12" fill="hold" grpId="0" nodeType="click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strips(downLeft)">
                                      <p:cBhvr>
                                        <p:cTn id="113" dur="500"/>
                                        <p:tgtEl>
                                          <p:spTgt spid="67"/>
                                        </p:tgtEl>
                                      </p:cBhvr>
                                    </p:animEffect>
                                  </p:childTnLst>
                                </p:cTn>
                              </p:par>
                              <p:par>
                                <p:cTn id="114" presetID="18" presetClass="entr" presetSubtype="12"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strips(downLeft)">
                                      <p:cBhvr>
                                        <p:cTn id="116" dur="500"/>
                                        <p:tgtEl>
                                          <p:spTgt spid="66"/>
                                        </p:tgtEl>
                                      </p:cBhvr>
                                    </p:animEffect>
                                  </p:childTnLst>
                                </p:cTn>
                              </p:par>
                              <p:par>
                                <p:cTn id="117" presetID="18" presetClass="entr" presetSubtype="12"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strips(downLeft)">
                                      <p:cBhvr>
                                        <p:cTn id="119" dur="500"/>
                                        <p:tgtEl>
                                          <p:spTgt spid="65"/>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blinds(horizontal)">
                                      <p:cBhvr>
                                        <p:cTn id="124" dur="500"/>
                                        <p:tgtEl>
                                          <p:spTgt spid="36"/>
                                        </p:tgtEl>
                                      </p:cBhvr>
                                    </p:animEffect>
                                  </p:childTnLst>
                                </p:cTn>
                              </p:par>
                            </p:childTnLst>
                          </p:cTn>
                        </p:par>
                      </p:childTnLst>
                    </p:cTn>
                  </p:par>
                  <p:par>
                    <p:cTn id="125" fill="hold">
                      <p:stCondLst>
                        <p:cond delay="indefinite"/>
                      </p:stCondLst>
                      <p:childTnLst>
                        <p:par>
                          <p:cTn id="126" fill="hold">
                            <p:stCondLst>
                              <p:cond delay="0"/>
                            </p:stCondLst>
                            <p:childTnLst>
                              <p:par>
                                <p:cTn id="127" presetID="20" presetClass="entr" presetSubtype="0" fill="hold" grpId="0" nodeType="click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wedge">
                                      <p:cBhvr>
                                        <p:cTn id="1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2" grpId="0"/>
      <p:bldP spid="32" grpId="0"/>
      <p:bldP spid="50" grpId="0"/>
      <p:bldP spid="51" grpId="0"/>
      <p:bldP spid="52" grpId="0"/>
      <p:bldP spid="53" grpId="0"/>
      <p:bldP spid="54" grpId="0"/>
      <p:bldP spid="55" grpId="0"/>
      <p:bldP spid="56" grpId="0"/>
      <p:bldP spid="58" grpId="0"/>
      <p:bldP spid="59" grpId="0"/>
      <p:bldP spid="60" grpId="0"/>
      <p:bldP spid="61" grpId="0"/>
      <p:bldP spid="62" grpId="0"/>
      <p:bldP spid="65" grpId="0"/>
      <p:bldP spid="66" grpId="0"/>
      <p:bldP spid="67" grpId="0"/>
      <p:bldP spid="68" grpId="0"/>
      <p:bldP spid="69" grpId="0"/>
      <p:bldP spid="70" grpId="0"/>
      <p:bldP spid="71" grpId="0"/>
      <p:bldP spid="73" grpId="0"/>
      <p:bldP spid="74" grpId="0"/>
      <p:bldP spid="36" grpId="0" animBg="1"/>
      <p:bldP spid="35" grpId="0"/>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4" name="Vertical Scroll 23"/>
          <p:cNvSpPr/>
          <p:nvPr/>
        </p:nvSpPr>
        <p:spPr>
          <a:xfrm>
            <a:off x="802105" y="0"/>
            <a:ext cx="10058400" cy="770021"/>
          </a:xfrm>
          <a:prstGeom prst="verticalScroll">
            <a:avLst/>
          </a:prstGeom>
          <a:solidFill>
            <a:srgbClr val="A7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15142A"/>
                </a:solidFill>
                <a:latin typeface="Arial" pitchFamily="34" charset="0"/>
                <a:cs typeface="Arial" pitchFamily="34" charset="0"/>
              </a:rPr>
              <a:t> § 10: SỐ NGUYÊN TỐ. HỢP SỐ</a:t>
            </a:r>
            <a:r>
              <a:rPr lang="en-US" sz="2800" b="1" dirty="0">
                <a:solidFill>
                  <a:srgbClr val="15142A"/>
                </a:solidFill>
                <a:latin typeface="Times New Roman" pitchFamily="18" charset="0"/>
                <a:cs typeface="Times New Roman" pitchFamily="18" charset="0"/>
              </a:rPr>
              <a:t>.</a:t>
            </a:r>
          </a:p>
        </p:txBody>
      </p:sp>
      <p:sp>
        <p:nvSpPr>
          <p:cNvPr id="16" name="Rectangle 15"/>
          <p:cNvSpPr/>
          <p:nvPr/>
        </p:nvSpPr>
        <p:spPr>
          <a:xfrm>
            <a:off x="5193805" y="1909072"/>
            <a:ext cx="5197257" cy="523220"/>
          </a:xfrm>
          <a:prstGeom prst="rect">
            <a:avLst/>
          </a:prstGeom>
        </p:spPr>
        <p:txBody>
          <a:bodyPr wrap="none">
            <a:spAutoFit/>
          </a:bodyPr>
          <a:lstStyle/>
          <a:p>
            <a:r>
              <a:rPr lang="en-US" sz="2800" dirty="0" err="1">
                <a:solidFill>
                  <a:srgbClr val="FF0000"/>
                </a:solidFill>
                <a:latin typeface="Arial" panose="020B0604020202020204" pitchFamily="34" charset="0"/>
                <a:ea typeface="Arial" panose="020B0604020202020204" pitchFamily="34" charset="0"/>
                <a:cs typeface="Arial" panose="020B0604020202020204" pitchFamily="34" charset="0"/>
                <a:sym typeface="Arial"/>
              </a:rPr>
              <a:t>chỉ</a:t>
            </a:r>
            <a:r>
              <a:rPr lang="en-US" sz="2800" dirty="0">
                <a:solidFill>
                  <a:srgbClr val="FF0000"/>
                </a:solidFill>
                <a:latin typeface="Arial" panose="020B0604020202020204" pitchFamily="34" charset="0"/>
                <a:ea typeface="Arial" panose="020B0604020202020204" pitchFamily="34" charset="0"/>
                <a:cs typeface="Arial" panose="020B0604020202020204" pitchFamily="34" charset="0"/>
                <a:sym typeface="Arial"/>
              </a:rPr>
              <a:t> </a:t>
            </a:r>
            <a:r>
              <a:rPr lang="en-US" sz="2800" dirty="0" err="1">
                <a:solidFill>
                  <a:srgbClr val="FF0000"/>
                </a:solidFill>
                <a:latin typeface="Arial" panose="020B0604020202020204" pitchFamily="34" charset="0"/>
                <a:ea typeface="Arial" panose="020B0604020202020204" pitchFamily="34" charset="0"/>
                <a:cs typeface="Arial" panose="020B0604020202020204" pitchFamily="34" charset="0"/>
                <a:sym typeface="Arial"/>
              </a:rPr>
              <a:t>có</a:t>
            </a:r>
            <a:r>
              <a:rPr lang="vi-VN" sz="2800" dirty="0">
                <a:solidFill>
                  <a:srgbClr val="FF0000"/>
                </a:solidFill>
                <a:latin typeface="Arial" panose="020B0604020202020204" pitchFamily="34" charset="0"/>
                <a:ea typeface="Arial" panose="020B0604020202020204" pitchFamily="34" charset="0"/>
                <a:cs typeface="Arial" panose="020B0604020202020204" pitchFamily="34" charset="0"/>
                <a:sym typeface="Arial"/>
              </a:rPr>
              <a:t> hai ước </a:t>
            </a:r>
            <a:r>
              <a:rPr lang="vi-VN"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là </a:t>
            </a:r>
            <a:r>
              <a:rPr lang="vi-VN" sz="2800" dirty="0">
                <a:solidFill>
                  <a:srgbClr val="C00000"/>
                </a:solidFill>
                <a:latin typeface="Arial" panose="020B0604020202020204" pitchFamily="34" charset="0"/>
                <a:ea typeface="Arial" panose="020B0604020202020204" pitchFamily="34" charset="0"/>
                <a:cs typeface="Arial" panose="020B0604020202020204" pitchFamily="34" charset="0"/>
                <a:sym typeface="Arial"/>
              </a:rPr>
              <a:t>1 </a:t>
            </a:r>
            <a:r>
              <a:rPr lang="vi-VN" sz="2800" dirty="0">
                <a:solidFill>
                  <a:srgbClr val="FF0000"/>
                </a:solidFill>
                <a:latin typeface="Arial" panose="020B0604020202020204" pitchFamily="34" charset="0"/>
                <a:ea typeface="Arial" panose="020B0604020202020204" pitchFamily="34" charset="0"/>
                <a:cs typeface="Arial" panose="020B0604020202020204" pitchFamily="34" charset="0"/>
                <a:sym typeface="Arial"/>
              </a:rPr>
              <a:t>và chính nó</a:t>
            </a:r>
            <a:r>
              <a:rPr lang="vi-VN"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a:t>
            </a:r>
            <a:endParaRPr lang="vi-VN" sz="2800" dirty="0">
              <a:solidFill>
                <a:prstClr val="black"/>
              </a:solidFill>
              <a:latin typeface="Arial" panose="020B0604020202020204" pitchFamily="34" charset="0"/>
              <a:cs typeface="Arial" panose="020B0604020202020204" pitchFamily="34" charset="0"/>
              <a:sym typeface="Arial"/>
            </a:endParaRPr>
          </a:p>
        </p:txBody>
      </p:sp>
      <p:sp>
        <p:nvSpPr>
          <p:cNvPr id="17" name="Rectangle 16"/>
          <p:cNvSpPr/>
          <p:nvPr/>
        </p:nvSpPr>
        <p:spPr>
          <a:xfrm>
            <a:off x="5288639" y="4204996"/>
            <a:ext cx="3815468" cy="523220"/>
          </a:xfrm>
          <a:prstGeom prst="rect">
            <a:avLst/>
          </a:prstGeom>
        </p:spPr>
        <p:txBody>
          <a:bodyPr wrap="none">
            <a:spAutoFit/>
          </a:bodyPr>
          <a:lstStyle/>
          <a:p>
            <a:r>
              <a:rPr lang="en-US"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dirty="0">
                <a:solidFill>
                  <a:srgbClr val="0000FF"/>
                </a:solidFill>
                <a:latin typeface="Arial" panose="020B0604020202020204" pitchFamily="34" charset="0"/>
                <a:ea typeface="Arial" panose="020B0604020202020204" pitchFamily="34" charset="0"/>
                <a:cs typeface="Arial" panose="020B0604020202020204" pitchFamily="34" charset="0"/>
                <a:sym typeface="Arial"/>
              </a:rPr>
              <a:t>c</a:t>
            </a:r>
            <a:r>
              <a:rPr lang="vi-VN" sz="2800" dirty="0">
                <a:solidFill>
                  <a:srgbClr val="0000FF"/>
                </a:solidFill>
                <a:latin typeface="Arial" panose="020B0604020202020204" pitchFamily="34" charset="0"/>
                <a:ea typeface="Arial" panose="020B0604020202020204" pitchFamily="34" charset="0"/>
                <a:cs typeface="Arial" panose="020B0604020202020204" pitchFamily="34" charset="0"/>
                <a:sym typeface="Arial"/>
              </a:rPr>
              <a:t>ó nhiều </a:t>
            </a:r>
            <a:r>
              <a:rPr lang="vi-VN"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hơn </a:t>
            </a:r>
            <a:r>
              <a:rPr lang="en-US" sz="2800" dirty="0" err="1">
                <a:solidFill>
                  <a:srgbClr val="0000FF"/>
                </a:solidFill>
                <a:latin typeface="Arial" panose="020B0604020202020204" pitchFamily="34" charset="0"/>
                <a:ea typeface="Arial" panose="020B0604020202020204" pitchFamily="34" charset="0"/>
                <a:cs typeface="Arial" panose="020B0604020202020204" pitchFamily="34" charset="0"/>
                <a:sym typeface="Arial"/>
              </a:rPr>
              <a:t>hai</a:t>
            </a:r>
            <a:r>
              <a:rPr lang="vi-VN" sz="2800" dirty="0">
                <a:solidFill>
                  <a:srgbClr val="0000FF"/>
                </a:solidFill>
                <a:latin typeface="Arial" panose="020B0604020202020204" pitchFamily="34" charset="0"/>
                <a:ea typeface="Arial" panose="020B0604020202020204" pitchFamily="34" charset="0"/>
                <a:cs typeface="Arial" panose="020B0604020202020204" pitchFamily="34" charset="0"/>
                <a:sym typeface="Arial"/>
              </a:rPr>
              <a:t> ước</a:t>
            </a:r>
            <a:r>
              <a:rPr lang="vi-VN"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a:t>
            </a:r>
            <a:endParaRPr lang="vi-VN" sz="2800" dirty="0">
              <a:solidFill>
                <a:prstClr val="black"/>
              </a:solidFill>
              <a:latin typeface="Arial" panose="020B0604020202020204" pitchFamily="34" charset="0"/>
              <a:cs typeface="Arial" panose="020B0604020202020204" pitchFamily="34" charset="0"/>
              <a:sym typeface="Arial"/>
            </a:endParaRPr>
          </a:p>
        </p:txBody>
      </p:sp>
      <p:sp>
        <p:nvSpPr>
          <p:cNvPr id="18" name="Round Same Side Corner Rectangle 17"/>
          <p:cNvSpPr/>
          <p:nvPr/>
        </p:nvSpPr>
        <p:spPr>
          <a:xfrm>
            <a:off x="1223059" y="1201046"/>
            <a:ext cx="3536792" cy="595699"/>
          </a:xfrm>
          <a:prstGeom prst="round2SameRect">
            <a:avLst/>
          </a:prstGeom>
          <a:solidFill>
            <a:schemeClr val="accent4">
              <a:lumMod val="60000"/>
              <a:lumOff val="40000"/>
            </a:schemeClr>
          </a:solidFill>
          <a:ln w="12700" cap="flat" cmpd="sng" algn="ctr">
            <a:solidFill>
              <a:srgbClr val="5B9BD5">
                <a:shade val="50000"/>
              </a:srgbClr>
            </a:solidFill>
            <a:prstDash val="solid"/>
            <a:miter lim="800000"/>
          </a:ln>
          <a:effectLst/>
        </p:spPr>
        <p:txBody>
          <a:bodyPr rtlCol="0" anchor="ctr"/>
          <a:lstStyle/>
          <a:p>
            <a:pPr algn="ctr"/>
            <a:r>
              <a:rPr lang="vi-VN" sz="2800" b="1" dirty="0">
                <a:solidFill>
                  <a:srgbClr val="FF0000"/>
                </a:solidFill>
                <a:latin typeface="Arial" panose="020B0604020202020204" pitchFamily="34" charset="0"/>
                <a:cs typeface="Arial" panose="020B0604020202020204" pitchFamily="34" charset="0"/>
                <a:sym typeface="Arial"/>
              </a:rPr>
              <a:t>SỐ NGUYÊN TỐ</a:t>
            </a:r>
          </a:p>
        </p:txBody>
      </p:sp>
      <p:sp>
        <p:nvSpPr>
          <p:cNvPr id="19" name="Round Same Side Corner Rectangle 18"/>
          <p:cNvSpPr/>
          <p:nvPr/>
        </p:nvSpPr>
        <p:spPr>
          <a:xfrm>
            <a:off x="1239101" y="3469784"/>
            <a:ext cx="3536792" cy="595699"/>
          </a:xfrm>
          <a:prstGeom prst="round2SameRect">
            <a:avLst/>
          </a:prstGeom>
          <a:solidFill>
            <a:srgbClr val="92D050"/>
          </a:solidFill>
          <a:ln w="12700" cap="flat" cmpd="sng" algn="ctr">
            <a:solidFill>
              <a:srgbClr val="5B9BD5">
                <a:shade val="50000"/>
              </a:srgbClr>
            </a:solidFill>
            <a:prstDash val="solid"/>
            <a:miter lim="800000"/>
          </a:ln>
          <a:effectLst/>
        </p:spPr>
        <p:txBody>
          <a:bodyPr rtlCol="0" anchor="ctr"/>
          <a:lstStyle/>
          <a:p>
            <a:pPr algn="ctr"/>
            <a:r>
              <a:rPr lang="vi-VN" sz="2800" b="1" dirty="0">
                <a:solidFill>
                  <a:srgbClr val="0000FF"/>
                </a:solidFill>
                <a:latin typeface="Arial" panose="020B0604020202020204" pitchFamily="34" charset="0"/>
                <a:cs typeface="Arial" panose="020B0604020202020204" pitchFamily="34" charset="0"/>
                <a:sym typeface="Arial"/>
              </a:rPr>
              <a:t>HỢP SỐ</a:t>
            </a:r>
          </a:p>
        </p:txBody>
      </p:sp>
      <p:sp>
        <p:nvSpPr>
          <p:cNvPr id="20" name="Snip Diagonal Corner Rectangle 19"/>
          <p:cNvSpPr/>
          <p:nvPr/>
        </p:nvSpPr>
        <p:spPr>
          <a:xfrm>
            <a:off x="916200" y="1074821"/>
            <a:ext cx="10345358" cy="1507958"/>
          </a:xfrm>
          <a:prstGeom prst="snip2DiagRect">
            <a:avLst/>
          </a:prstGeom>
          <a:noFill/>
          <a:ln w="12700" cap="flat" cmpd="sng" algn="ctr">
            <a:solidFill>
              <a:srgbClr val="5B9BD5">
                <a:shade val="50000"/>
              </a:srgbClr>
            </a:solidFill>
            <a:prstDash val="solid"/>
            <a:miter lim="800000"/>
          </a:ln>
          <a:effectLst/>
        </p:spPr>
        <p:txBody>
          <a:bodyPr rtlCol="0" anchor="ctr"/>
          <a:lstStyle/>
          <a:p>
            <a:pPr algn="ctr"/>
            <a:endParaRPr lang="vi-VN">
              <a:solidFill>
                <a:prstClr val="white"/>
              </a:solidFill>
              <a:latin typeface="Arial" panose="020B0604020202020204" pitchFamily="34" charset="0"/>
              <a:cs typeface="Arial" panose="020B0604020202020204" pitchFamily="34" charset="0"/>
              <a:sym typeface="Arial"/>
            </a:endParaRPr>
          </a:p>
        </p:txBody>
      </p:sp>
      <p:sp>
        <p:nvSpPr>
          <p:cNvPr id="21" name="Snip Diagonal Corner Rectangle 20"/>
          <p:cNvSpPr/>
          <p:nvPr/>
        </p:nvSpPr>
        <p:spPr>
          <a:xfrm>
            <a:off x="1131714" y="3358175"/>
            <a:ext cx="8878560" cy="1454458"/>
          </a:xfrm>
          <a:prstGeom prst="snip2DiagRect">
            <a:avLst/>
          </a:prstGeom>
          <a:noFill/>
          <a:ln w="12700" cap="flat" cmpd="sng" algn="ctr">
            <a:solidFill>
              <a:srgbClr val="5B9BD5">
                <a:shade val="50000"/>
              </a:srgbClr>
            </a:solidFill>
            <a:prstDash val="solid"/>
            <a:miter lim="800000"/>
          </a:ln>
          <a:effectLst/>
        </p:spPr>
        <p:txBody>
          <a:bodyPr rtlCol="0" anchor="ctr"/>
          <a:lstStyle/>
          <a:p>
            <a:pPr algn="ctr"/>
            <a:endParaRPr lang="vi-VN">
              <a:solidFill>
                <a:prstClr val="white"/>
              </a:solidFill>
              <a:cs typeface="Arial"/>
              <a:sym typeface="Arial"/>
            </a:endParaRPr>
          </a:p>
        </p:txBody>
      </p:sp>
      <p:sp>
        <p:nvSpPr>
          <p:cNvPr id="26" name="Rectangle 25"/>
          <p:cNvSpPr/>
          <p:nvPr/>
        </p:nvSpPr>
        <p:spPr>
          <a:xfrm>
            <a:off x="1042168" y="1950113"/>
            <a:ext cx="4296369" cy="523220"/>
          </a:xfrm>
          <a:prstGeom prst="rect">
            <a:avLst/>
          </a:prstGeom>
        </p:spPr>
        <p:txBody>
          <a:bodyPr wrap="none">
            <a:spAutoFit/>
          </a:bodyPr>
          <a:lstStyle/>
          <a:p>
            <a:r>
              <a:rPr lang="vi-VN"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Là</a:t>
            </a:r>
            <a:r>
              <a:rPr lang="en-US"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số</a:t>
            </a:r>
            <a:r>
              <a:rPr lang="en-US"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tự</a:t>
            </a:r>
            <a:r>
              <a:rPr lang="en-US"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nhiên</a:t>
            </a:r>
            <a:r>
              <a:rPr lang="en-US"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i="1"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lớn</a:t>
            </a:r>
            <a:r>
              <a:rPr lang="en-US" sz="2800" i="1"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i="1"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hơn</a:t>
            </a:r>
            <a:r>
              <a:rPr lang="en-US" sz="2800" i="1"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1,</a:t>
            </a:r>
            <a:endParaRPr lang="vi-VN" sz="2800" dirty="0">
              <a:solidFill>
                <a:prstClr val="black"/>
              </a:solidFill>
              <a:latin typeface="Arial" panose="020B0604020202020204" pitchFamily="34" charset="0"/>
              <a:cs typeface="Arial" panose="020B0604020202020204" pitchFamily="34" charset="0"/>
              <a:sym typeface="Arial"/>
            </a:endParaRPr>
          </a:p>
        </p:txBody>
      </p:sp>
      <p:sp>
        <p:nvSpPr>
          <p:cNvPr id="27" name="Rectangle 26"/>
          <p:cNvSpPr/>
          <p:nvPr/>
        </p:nvSpPr>
        <p:spPr>
          <a:xfrm>
            <a:off x="1250715" y="4208552"/>
            <a:ext cx="4296369" cy="523220"/>
          </a:xfrm>
          <a:prstGeom prst="rect">
            <a:avLst/>
          </a:prstGeom>
        </p:spPr>
        <p:txBody>
          <a:bodyPr wrap="none">
            <a:spAutoFit/>
          </a:bodyPr>
          <a:lstStyle/>
          <a:p>
            <a:r>
              <a:rPr lang="vi-VN"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Là</a:t>
            </a:r>
            <a:r>
              <a:rPr lang="en-US"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số</a:t>
            </a:r>
            <a:r>
              <a:rPr lang="en-US"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tự</a:t>
            </a:r>
            <a:r>
              <a:rPr lang="en-US"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nhiên</a:t>
            </a:r>
            <a:r>
              <a:rPr lang="en-US" sz="2800"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i="1"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lớn</a:t>
            </a:r>
            <a:r>
              <a:rPr lang="en-US" sz="2800" i="1"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a:t>
            </a:r>
            <a:r>
              <a:rPr lang="en-US" sz="2800" i="1" dirty="0" err="1">
                <a:solidFill>
                  <a:prstClr val="black"/>
                </a:solidFill>
                <a:latin typeface="Arial" panose="020B0604020202020204" pitchFamily="34" charset="0"/>
                <a:ea typeface="Arial" panose="020B0604020202020204" pitchFamily="34" charset="0"/>
                <a:cs typeface="Arial" panose="020B0604020202020204" pitchFamily="34" charset="0"/>
                <a:sym typeface="Arial"/>
              </a:rPr>
              <a:t>hơn</a:t>
            </a:r>
            <a:r>
              <a:rPr lang="en-US" sz="2800" i="1" dirty="0">
                <a:solidFill>
                  <a:prstClr val="black"/>
                </a:solidFill>
                <a:latin typeface="Arial" panose="020B0604020202020204" pitchFamily="34" charset="0"/>
                <a:ea typeface="Arial" panose="020B0604020202020204" pitchFamily="34" charset="0"/>
                <a:cs typeface="Arial" panose="020B0604020202020204" pitchFamily="34" charset="0"/>
                <a:sym typeface="Arial"/>
              </a:rPr>
              <a:t> 1,</a:t>
            </a:r>
            <a:endParaRPr lang="vi-VN" sz="2800" dirty="0">
              <a:solidFill>
                <a:prstClr val="black"/>
              </a:solidFill>
              <a:latin typeface="Arial" panose="020B0604020202020204" pitchFamily="34" charset="0"/>
              <a:cs typeface="Arial" panose="020B0604020202020204" pitchFamily="34" charset="0"/>
              <a:sym typeface="Arial"/>
            </a:endParaRPr>
          </a:p>
        </p:txBody>
      </p:sp>
      <p:pic>
        <p:nvPicPr>
          <p:cNvPr id="28" name="Picture 27">
            <a:extLst>
              <a:ext uri="{FF2B5EF4-FFF2-40B4-BE49-F238E27FC236}">
                <a16:creationId xmlns:a16="http://schemas.microsoft.com/office/drawing/2014/main" xmlns="" id="{061E7CB6-73B5-4A72-AA3B-EAAC81FC084F}"/>
              </a:ext>
            </a:extLst>
          </p:cNvPr>
          <p:cNvPicPr>
            <a:picLocks noChangeAspect="1"/>
          </p:cNvPicPr>
          <p:nvPr/>
        </p:nvPicPr>
        <p:blipFill>
          <a:blip r:embed="rId2"/>
          <a:stretch>
            <a:fillRect/>
          </a:stretch>
        </p:blipFill>
        <p:spPr>
          <a:xfrm>
            <a:off x="-59535" y="641445"/>
            <a:ext cx="1282594" cy="1264287"/>
          </a:xfrm>
          <a:prstGeom prst="ellipse">
            <a:avLst/>
          </a:prstGeom>
          <a:ln>
            <a:noFill/>
          </a:ln>
          <a:effectLst>
            <a:softEdge rad="112500"/>
          </a:effectLst>
        </p:spPr>
      </p:pic>
      <p:sp>
        <p:nvSpPr>
          <p:cNvPr id="33" name="Rectangle 32"/>
          <p:cNvSpPr/>
          <p:nvPr/>
        </p:nvSpPr>
        <p:spPr>
          <a:xfrm>
            <a:off x="1195750" y="2811198"/>
            <a:ext cx="6516529" cy="523220"/>
          </a:xfrm>
          <a:prstGeom prst="rect">
            <a:avLst/>
          </a:prstGeom>
        </p:spPr>
        <p:txBody>
          <a:bodyPr wrap="none">
            <a:spAutoFit/>
          </a:bodyPr>
          <a:lstStyle/>
          <a:p>
            <a:pPr algn="ctr"/>
            <a:r>
              <a:rPr lang="vi-VN" sz="2800" dirty="0">
                <a:latin typeface="Arial" panose="020B0604020202020204" pitchFamily="34" charset="0"/>
                <a:cs typeface="Arial" panose="020B0604020202020204" pitchFamily="34" charset="0"/>
                <a:sym typeface="Arial"/>
              </a:rPr>
              <a:t>Ví dụ: 2; 3; 5</a:t>
            </a:r>
            <a:r>
              <a:rPr lang="en-US" sz="2800" dirty="0">
                <a:latin typeface="Arial" panose="020B0604020202020204" pitchFamily="34" charset="0"/>
                <a:cs typeface="Arial" panose="020B0604020202020204" pitchFamily="34" charset="0"/>
                <a:sym typeface="Arial"/>
              </a:rPr>
              <a:t>; 7; 17 </a:t>
            </a:r>
            <a:r>
              <a:rPr lang="en-US" sz="2800" dirty="0" err="1">
                <a:latin typeface="Arial" panose="020B0604020202020204" pitchFamily="34" charset="0"/>
                <a:cs typeface="Arial" panose="020B0604020202020204" pitchFamily="34" charset="0"/>
                <a:sym typeface="Arial"/>
              </a:rPr>
              <a:t>là</a:t>
            </a:r>
            <a:r>
              <a:rPr lang="en-US" sz="2800" dirty="0">
                <a:latin typeface="Arial" panose="020B0604020202020204" pitchFamily="34" charset="0"/>
                <a:cs typeface="Arial" panose="020B0604020202020204" pitchFamily="34" charset="0"/>
                <a:sym typeface="Arial"/>
              </a:rPr>
              <a:t> </a:t>
            </a:r>
            <a:r>
              <a:rPr lang="en-US" sz="2800" dirty="0" err="1">
                <a:latin typeface="Arial" panose="020B0604020202020204" pitchFamily="34" charset="0"/>
                <a:cs typeface="Arial" panose="020B0604020202020204" pitchFamily="34" charset="0"/>
                <a:sym typeface="Arial"/>
              </a:rPr>
              <a:t>các</a:t>
            </a:r>
            <a:r>
              <a:rPr lang="en-US" sz="2800" dirty="0">
                <a:latin typeface="Arial" panose="020B0604020202020204" pitchFamily="34" charset="0"/>
                <a:cs typeface="Arial" panose="020B0604020202020204" pitchFamily="34" charset="0"/>
                <a:sym typeface="Arial"/>
              </a:rPr>
              <a:t> </a:t>
            </a:r>
            <a:r>
              <a:rPr lang="en-US" sz="2800" dirty="0" err="1">
                <a:latin typeface="Arial" panose="020B0604020202020204" pitchFamily="34" charset="0"/>
                <a:cs typeface="Arial" panose="020B0604020202020204" pitchFamily="34" charset="0"/>
                <a:sym typeface="Arial"/>
              </a:rPr>
              <a:t>số</a:t>
            </a:r>
            <a:r>
              <a:rPr lang="en-US" sz="2800" dirty="0">
                <a:latin typeface="Arial" panose="020B0604020202020204" pitchFamily="34" charset="0"/>
                <a:cs typeface="Arial" panose="020B0604020202020204" pitchFamily="34" charset="0"/>
                <a:sym typeface="Arial"/>
              </a:rPr>
              <a:t> </a:t>
            </a:r>
            <a:r>
              <a:rPr lang="en-US" sz="2800" dirty="0" err="1">
                <a:latin typeface="Arial" panose="020B0604020202020204" pitchFamily="34" charset="0"/>
                <a:cs typeface="Arial" panose="020B0604020202020204" pitchFamily="34" charset="0"/>
                <a:sym typeface="Arial"/>
              </a:rPr>
              <a:t>nguyên</a:t>
            </a:r>
            <a:r>
              <a:rPr lang="en-US" sz="2800" dirty="0">
                <a:latin typeface="Arial" panose="020B0604020202020204" pitchFamily="34" charset="0"/>
                <a:cs typeface="Arial" panose="020B0604020202020204" pitchFamily="34" charset="0"/>
                <a:sym typeface="Arial"/>
              </a:rPr>
              <a:t> </a:t>
            </a:r>
            <a:r>
              <a:rPr lang="en-US" sz="2800" dirty="0" err="1">
                <a:latin typeface="Arial" panose="020B0604020202020204" pitchFamily="34" charset="0"/>
                <a:cs typeface="Arial" panose="020B0604020202020204" pitchFamily="34" charset="0"/>
                <a:sym typeface="Arial"/>
              </a:rPr>
              <a:t>tố</a:t>
            </a:r>
            <a:r>
              <a:rPr lang="en-US" sz="2800" dirty="0">
                <a:latin typeface="Arial" panose="020B0604020202020204" pitchFamily="34" charset="0"/>
                <a:cs typeface="Arial" panose="020B0604020202020204" pitchFamily="34" charset="0"/>
                <a:sym typeface="Arial"/>
              </a:rPr>
              <a:t>.</a:t>
            </a:r>
            <a:endParaRPr lang="vi-VN" sz="2800" dirty="0">
              <a:latin typeface="Arial" panose="020B0604020202020204" pitchFamily="34" charset="0"/>
              <a:cs typeface="Arial" panose="020B0604020202020204" pitchFamily="34" charset="0"/>
              <a:sym typeface="Arial"/>
            </a:endParaRPr>
          </a:p>
        </p:txBody>
      </p:sp>
      <p:sp>
        <p:nvSpPr>
          <p:cNvPr id="34" name="Rectangle 33"/>
          <p:cNvSpPr/>
          <p:nvPr/>
        </p:nvSpPr>
        <p:spPr>
          <a:xfrm>
            <a:off x="1354145" y="5025008"/>
            <a:ext cx="4774064" cy="523220"/>
          </a:xfrm>
          <a:prstGeom prst="rect">
            <a:avLst/>
          </a:prstGeom>
        </p:spPr>
        <p:txBody>
          <a:bodyPr wrap="none">
            <a:spAutoFit/>
          </a:bodyPr>
          <a:lstStyle/>
          <a:p>
            <a:pPr algn="ctr"/>
            <a:r>
              <a:rPr lang="vi-VN" sz="2800" dirty="0">
                <a:latin typeface="Arial" panose="020B0604020202020204" pitchFamily="34" charset="0"/>
                <a:cs typeface="Arial" panose="020B0604020202020204" pitchFamily="34" charset="0"/>
                <a:sym typeface="Arial"/>
              </a:rPr>
              <a:t>Ví dụ: 4; 6</a:t>
            </a:r>
            <a:r>
              <a:rPr lang="en-US" sz="2800" dirty="0">
                <a:latin typeface="Arial" panose="020B0604020202020204" pitchFamily="34" charset="0"/>
                <a:cs typeface="Arial" panose="020B0604020202020204" pitchFamily="34" charset="0"/>
                <a:sym typeface="Arial"/>
              </a:rPr>
              <a:t>; 34 </a:t>
            </a:r>
            <a:r>
              <a:rPr lang="en-US" sz="2800" dirty="0" err="1">
                <a:latin typeface="Arial" panose="020B0604020202020204" pitchFamily="34" charset="0"/>
                <a:cs typeface="Arial" panose="020B0604020202020204" pitchFamily="34" charset="0"/>
                <a:sym typeface="Arial"/>
              </a:rPr>
              <a:t>là</a:t>
            </a:r>
            <a:r>
              <a:rPr lang="en-US" sz="2800" dirty="0">
                <a:latin typeface="Arial" panose="020B0604020202020204" pitchFamily="34" charset="0"/>
                <a:cs typeface="Arial" panose="020B0604020202020204" pitchFamily="34" charset="0"/>
                <a:sym typeface="Arial"/>
              </a:rPr>
              <a:t> </a:t>
            </a:r>
            <a:r>
              <a:rPr lang="en-US" sz="2800" dirty="0" err="1">
                <a:latin typeface="Arial" panose="020B0604020202020204" pitchFamily="34" charset="0"/>
                <a:cs typeface="Arial" panose="020B0604020202020204" pitchFamily="34" charset="0"/>
                <a:sym typeface="Arial"/>
              </a:rPr>
              <a:t>các</a:t>
            </a:r>
            <a:r>
              <a:rPr lang="en-US" sz="2800" dirty="0">
                <a:latin typeface="Arial" panose="020B0604020202020204" pitchFamily="34" charset="0"/>
                <a:cs typeface="Arial" panose="020B0604020202020204" pitchFamily="34" charset="0"/>
                <a:sym typeface="Arial"/>
              </a:rPr>
              <a:t> </a:t>
            </a:r>
            <a:r>
              <a:rPr lang="en-US" sz="2800" dirty="0" err="1">
                <a:latin typeface="Arial" panose="020B0604020202020204" pitchFamily="34" charset="0"/>
                <a:cs typeface="Arial" panose="020B0604020202020204" pitchFamily="34" charset="0"/>
                <a:sym typeface="Arial"/>
              </a:rPr>
              <a:t>hợp</a:t>
            </a:r>
            <a:r>
              <a:rPr lang="en-US" sz="2800" dirty="0">
                <a:latin typeface="Arial" panose="020B0604020202020204" pitchFamily="34" charset="0"/>
                <a:cs typeface="Arial" panose="020B0604020202020204" pitchFamily="34" charset="0"/>
                <a:sym typeface="Arial"/>
              </a:rPr>
              <a:t> </a:t>
            </a:r>
            <a:r>
              <a:rPr lang="en-US" sz="2800" dirty="0" err="1">
                <a:latin typeface="Arial" panose="020B0604020202020204" pitchFamily="34" charset="0"/>
                <a:cs typeface="Arial" panose="020B0604020202020204" pitchFamily="34" charset="0"/>
                <a:sym typeface="Arial"/>
              </a:rPr>
              <a:t>số</a:t>
            </a:r>
            <a:r>
              <a:rPr lang="en-US" sz="2800" dirty="0">
                <a:latin typeface="Arial" panose="020B0604020202020204" pitchFamily="34" charset="0"/>
                <a:cs typeface="Arial" panose="020B0604020202020204" pitchFamily="34" charset="0"/>
                <a:sym typeface="Arial"/>
              </a:rPr>
              <a:t>.</a:t>
            </a:r>
            <a:endParaRPr lang="vi-VN" sz="2800" dirty="0">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edg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edge">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animBg="1"/>
      <p:bldP spid="20" grpId="0" animBg="1"/>
      <p:bldP spid="21" grpId="0" animBg="1"/>
      <p:bldP spid="26" grpId="0"/>
      <p:bldP spid="27"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30">
            <a:extLst>
              <a:ext uri="{FF2B5EF4-FFF2-40B4-BE49-F238E27FC236}">
                <a16:creationId xmlns:a16="http://schemas.microsoft.com/office/drawing/2014/main" xmlns=""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xmlns=""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xmlns=""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4" name="Vertical Scroll 23"/>
          <p:cNvSpPr/>
          <p:nvPr/>
        </p:nvSpPr>
        <p:spPr>
          <a:xfrm>
            <a:off x="802105" y="1"/>
            <a:ext cx="10058400" cy="561473"/>
          </a:xfrm>
          <a:prstGeom prst="verticalScroll">
            <a:avLst/>
          </a:prstGeom>
          <a:solidFill>
            <a:srgbClr val="A7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15142A"/>
                </a:solidFill>
                <a:latin typeface="Arial" pitchFamily="34" charset="0"/>
                <a:cs typeface="Arial" pitchFamily="34" charset="0"/>
              </a:rPr>
              <a:t> </a:t>
            </a:r>
            <a:r>
              <a:rPr lang="en-US" sz="2800" b="1" dirty="0">
                <a:solidFill>
                  <a:srgbClr val="0000FF"/>
                </a:solidFill>
                <a:latin typeface="Arial" pitchFamily="34" charset="0"/>
                <a:cs typeface="Arial" pitchFamily="34" charset="0"/>
              </a:rPr>
              <a:t>TRÒ CHƠI TÌM NHANH VỊ TRÍ CỦA MÌNH</a:t>
            </a:r>
            <a:endParaRPr lang="en-US" sz="2800" b="1" dirty="0">
              <a:solidFill>
                <a:srgbClr val="0000FF"/>
              </a:solidFill>
              <a:latin typeface="Times New Roman" pitchFamily="18" charset="0"/>
              <a:cs typeface="Times New Roman" pitchFamily="18" charset="0"/>
            </a:endParaRPr>
          </a:p>
        </p:txBody>
      </p:sp>
      <p:sp>
        <p:nvSpPr>
          <p:cNvPr id="23" name="TextBox 22"/>
          <p:cNvSpPr txBox="1"/>
          <p:nvPr/>
        </p:nvSpPr>
        <p:spPr>
          <a:xfrm>
            <a:off x="1174877" y="927453"/>
            <a:ext cx="10327311" cy="3108543"/>
          </a:xfrm>
          <a:prstGeom prst="rect">
            <a:avLst/>
          </a:prstGeom>
          <a:noFill/>
        </p:spPr>
        <p:txBody>
          <a:bodyPr wrap="square" rtlCol="0">
            <a:spAutoFit/>
          </a:bodyPr>
          <a:lstStyle/>
          <a:p>
            <a:r>
              <a:rPr lang="en-US" sz="2800" dirty="0">
                <a:latin typeface="Arial" pitchFamily="34" charset="0"/>
                <a:cs typeface="Arial" pitchFamily="34" charset="0"/>
              </a:rPr>
              <a:t>-</a:t>
            </a:r>
            <a:r>
              <a:rPr lang="en-US" sz="2800" b="1" dirty="0">
                <a:latin typeface="Arial" pitchFamily="34" charset="0"/>
                <a:cs typeface="Arial" pitchFamily="34" charset="0"/>
              </a:rPr>
              <a:t> </a:t>
            </a:r>
            <a:r>
              <a:rPr lang="en-US" sz="2800" b="1" dirty="0" err="1">
                <a:solidFill>
                  <a:srgbClr val="C00000"/>
                </a:solidFill>
                <a:latin typeface="Arial" pitchFamily="34" charset="0"/>
                <a:cs typeface="Arial" pitchFamily="34" charset="0"/>
              </a:rPr>
              <a:t>Bước</a:t>
            </a:r>
            <a:r>
              <a:rPr lang="en-US" sz="2800" b="1" dirty="0">
                <a:solidFill>
                  <a:srgbClr val="C00000"/>
                </a:solidFill>
                <a:latin typeface="Arial" pitchFamily="34" charset="0"/>
                <a:cs typeface="Arial" pitchFamily="34" charset="0"/>
              </a:rPr>
              <a:t> 1</a:t>
            </a:r>
            <a:r>
              <a:rPr lang="en-US" sz="2800" dirty="0">
                <a:latin typeface="Arial" pitchFamily="34" charset="0"/>
                <a:cs typeface="Arial" pitchFamily="34" charset="0"/>
              </a:rPr>
              <a:t>. </a:t>
            </a:r>
            <a:r>
              <a:rPr lang="en-US" sz="2800" dirty="0" err="1">
                <a:latin typeface="Arial" pitchFamily="34" charset="0"/>
                <a:cs typeface="Arial" pitchFamily="34" charset="0"/>
              </a:rPr>
              <a:t>lớp</a:t>
            </a:r>
            <a:r>
              <a:rPr lang="en-US" sz="2800" dirty="0">
                <a:latin typeface="Arial" pitchFamily="34" charset="0"/>
                <a:cs typeface="Arial" pitchFamily="34" charset="0"/>
              </a:rPr>
              <a:t> </a:t>
            </a:r>
            <a:r>
              <a:rPr lang="en-US" sz="2800" dirty="0" err="1">
                <a:latin typeface="Arial" pitchFamily="34" charset="0"/>
                <a:cs typeface="Arial" pitchFamily="34" charset="0"/>
              </a:rPr>
              <a:t>trưởng</a:t>
            </a:r>
            <a:r>
              <a:rPr lang="en-US" sz="2800" dirty="0">
                <a:latin typeface="Arial" pitchFamily="34" charset="0"/>
                <a:cs typeface="Arial" pitchFamily="34" charset="0"/>
              </a:rPr>
              <a:t>  </a:t>
            </a:r>
            <a:r>
              <a:rPr lang="en-US" sz="2800" dirty="0" err="1">
                <a:latin typeface="Arial" pitchFamily="34" charset="0"/>
                <a:cs typeface="Arial" pitchFamily="34" charset="0"/>
              </a:rPr>
              <a:t>lựa</a:t>
            </a:r>
            <a:r>
              <a:rPr lang="en-US" sz="2800" dirty="0">
                <a:latin typeface="Arial" pitchFamily="34" charset="0"/>
                <a:cs typeface="Arial" pitchFamily="34" charset="0"/>
              </a:rPr>
              <a:t> </a:t>
            </a:r>
            <a:r>
              <a:rPr lang="en-US" sz="2800" dirty="0" err="1">
                <a:latin typeface="Arial" pitchFamily="34" charset="0"/>
                <a:cs typeface="Arial" pitchFamily="34" charset="0"/>
              </a:rPr>
              <a:t>chọn</a:t>
            </a:r>
            <a:r>
              <a:rPr lang="en-US" sz="2800" dirty="0">
                <a:latin typeface="Arial" pitchFamily="34" charset="0"/>
                <a:cs typeface="Arial" pitchFamily="34" charset="0"/>
              </a:rPr>
              <a:t> </a:t>
            </a:r>
            <a:r>
              <a:rPr lang="en-US" sz="2800" dirty="0" err="1">
                <a:latin typeface="Arial" pitchFamily="34" charset="0"/>
                <a:cs typeface="Arial" pitchFamily="34" charset="0"/>
              </a:rPr>
              <a:t>ra</a:t>
            </a:r>
            <a:r>
              <a:rPr lang="en-US" sz="2800" dirty="0">
                <a:latin typeface="Arial" pitchFamily="34" charset="0"/>
                <a:cs typeface="Arial" pitchFamily="34" charset="0"/>
              </a:rPr>
              <a:t> </a:t>
            </a:r>
            <a:r>
              <a:rPr lang="en-US" sz="2800" dirty="0" err="1">
                <a:latin typeface="Arial" pitchFamily="34" charset="0"/>
                <a:cs typeface="Arial" pitchFamily="34" charset="0"/>
              </a:rPr>
              <a:t>khoảng</a:t>
            </a:r>
            <a:r>
              <a:rPr lang="en-US" sz="2800" dirty="0">
                <a:latin typeface="Arial" pitchFamily="34" charset="0"/>
                <a:cs typeface="Arial" pitchFamily="34" charset="0"/>
              </a:rPr>
              <a:t> 20 </a:t>
            </a:r>
            <a:r>
              <a:rPr lang="en-US" sz="2800" dirty="0" err="1">
                <a:latin typeface="Arial" pitchFamily="34" charset="0"/>
                <a:cs typeface="Arial" pitchFamily="34" charset="0"/>
              </a:rPr>
              <a:t>bạn</a:t>
            </a:r>
            <a:r>
              <a:rPr lang="en-US" sz="2800" dirty="0">
                <a:latin typeface="Arial" pitchFamily="34" charset="0"/>
                <a:cs typeface="Arial" pitchFamily="34" charset="0"/>
              </a:rPr>
              <a:t> </a:t>
            </a:r>
            <a:r>
              <a:rPr lang="en-US" sz="2800" dirty="0" err="1">
                <a:latin typeface="Arial" pitchFamily="34" charset="0"/>
                <a:cs typeface="Arial" pitchFamily="34" charset="0"/>
              </a:rPr>
              <a:t>phát</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a:t>
            </a:r>
            <a:r>
              <a:rPr lang="en-US" sz="2800" dirty="0" err="1">
                <a:latin typeface="Arial" pitchFamily="34" charset="0"/>
                <a:cs typeface="Arial" pitchFamily="34" charset="0"/>
              </a:rPr>
              <a:t>mỗi</a:t>
            </a:r>
            <a:r>
              <a:rPr lang="en-US" sz="2800" dirty="0">
                <a:latin typeface="Arial" pitchFamily="34" charset="0"/>
                <a:cs typeface="Arial" pitchFamily="34" charset="0"/>
              </a:rPr>
              <a:t> </a:t>
            </a:r>
            <a:r>
              <a:rPr lang="en-US" sz="2800" dirty="0" err="1">
                <a:latin typeface="Arial" pitchFamily="34" charset="0"/>
                <a:cs typeface="Arial" pitchFamily="34" charset="0"/>
              </a:rPr>
              <a:t>bạn</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thẻ</a:t>
            </a:r>
            <a:r>
              <a:rPr lang="en-US" sz="2800" dirty="0">
                <a:latin typeface="Arial" pitchFamily="34" charset="0"/>
                <a:cs typeface="Arial" pitchFamily="34" charset="0"/>
              </a:rPr>
              <a:t> </a:t>
            </a:r>
            <a:r>
              <a:rPr lang="en-US" sz="2800" dirty="0" err="1">
                <a:latin typeface="Arial" pitchFamily="34" charset="0"/>
                <a:cs typeface="Arial" pitchFamily="34" charset="0"/>
              </a:rPr>
              <a:t>ghi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ngẫu</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0 </a:t>
            </a:r>
            <a:r>
              <a:rPr lang="en-US" sz="2800" dirty="0" err="1">
                <a:latin typeface="Arial" pitchFamily="34" charset="0"/>
                <a:cs typeface="Arial" pitchFamily="34" charset="0"/>
              </a:rPr>
              <a:t>đến</a:t>
            </a:r>
            <a:r>
              <a:rPr lang="en-US" sz="2800" dirty="0">
                <a:latin typeface="Arial" pitchFamily="34" charset="0"/>
                <a:cs typeface="Arial" pitchFamily="34" charset="0"/>
              </a:rPr>
              <a:t> 19.</a:t>
            </a:r>
          </a:p>
          <a:p>
            <a:r>
              <a:rPr lang="en-US" sz="2800"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Bước</a:t>
            </a:r>
            <a:r>
              <a:rPr lang="en-US" sz="2800" b="1" dirty="0">
                <a:solidFill>
                  <a:srgbClr val="C00000"/>
                </a:solidFill>
                <a:latin typeface="Arial" pitchFamily="34" charset="0"/>
                <a:cs typeface="Arial" pitchFamily="34" charset="0"/>
              </a:rPr>
              <a:t> 2</a:t>
            </a:r>
            <a:r>
              <a:rPr lang="en-US" sz="2800" dirty="0">
                <a:latin typeface="Arial" pitchFamily="34" charset="0"/>
                <a:cs typeface="Arial" pitchFamily="34" charset="0"/>
              </a:rPr>
              <a:t>. </a:t>
            </a:r>
            <a:r>
              <a:rPr lang="en-US" sz="2800" dirty="0" err="1">
                <a:latin typeface="Arial" pitchFamily="34" charset="0"/>
                <a:cs typeface="Arial" pitchFamily="34" charset="0"/>
              </a:rPr>
              <a:t>bạn</a:t>
            </a:r>
            <a:r>
              <a:rPr lang="en-US" sz="2800" dirty="0">
                <a:latin typeface="Arial" pitchFamily="34" charset="0"/>
                <a:cs typeface="Arial" pitchFamily="34" charset="0"/>
              </a:rPr>
              <a:t> </a:t>
            </a:r>
            <a:r>
              <a:rPr lang="en-US" sz="2800" dirty="0" err="1">
                <a:latin typeface="Arial" pitchFamily="34" charset="0"/>
                <a:cs typeface="Arial" pitchFamily="34" charset="0"/>
              </a:rPr>
              <a:t>nhận</a:t>
            </a:r>
            <a:r>
              <a:rPr lang="en-US" sz="2800" dirty="0">
                <a:latin typeface="Arial" pitchFamily="34" charset="0"/>
                <a:cs typeface="Arial" pitchFamily="34" charset="0"/>
              </a:rPr>
              <a:t> </a:t>
            </a:r>
            <a:r>
              <a:rPr lang="en-US" sz="2800" dirty="0" err="1">
                <a:latin typeface="Arial" pitchFamily="34" charset="0"/>
                <a:cs typeface="Arial" pitchFamily="34" charset="0"/>
              </a:rPr>
              <a:t>thẻ</a:t>
            </a:r>
            <a:r>
              <a:rPr lang="en-US" sz="2800" dirty="0">
                <a:latin typeface="Arial" pitchFamily="34" charset="0"/>
                <a:cs typeface="Arial" pitchFamily="34" charset="0"/>
              </a:rPr>
              <a:t>, </a:t>
            </a:r>
            <a:r>
              <a:rPr lang="en-US" sz="2800" dirty="0" err="1">
                <a:latin typeface="Arial" pitchFamily="34" charset="0"/>
                <a:cs typeface="Arial" pitchFamily="34" charset="0"/>
              </a:rPr>
              <a:t>dựa</a:t>
            </a:r>
            <a:r>
              <a:rPr lang="en-US" sz="2800" dirty="0">
                <a:latin typeface="Arial" pitchFamily="34" charset="0"/>
                <a:cs typeface="Arial" pitchFamily="34" charset="0"/>
              </a:rPr>
              <a:t> </a:t>
            </a:r>
            <a:r>
              <a:rPr lang="en-US" sz="2800" dirty="0" err="1">
                <a:latin typeface="Arial" pitchFamily="34" charset="0"/>
                <a:cs typeface="Arial" pitchFamily="34" charset="0"/>
              </a:rPr>
              <a:t>vào</a:t>
            </a:r>
            <a:r>
              <a:rPr lang="en-US" sz="2800" dirty="0">
                <a:latin typeface="Arial" pitchFamily="34" charset="0"/>
                <a:cs typeface="Arial" pitchFamily="34" charset="0"/>
              </a:rPr>
              <a:t> </a:t>
            </a:r>
            <a:r>
              <a:rPr lang="en-US" sz="2800" dirty="0" err="1">
                <a:latin typeface="Arial" pitchFamily="34" charset="0"/>
                <a:cs typeface="Arial" pitchFamily="34" charset="0"/>
              </a:rPr>
              <a:t>khái</a:t>
            </a:r>
            <a:r>
              <a:rPr lang="en-US" sz="2800" dirty="0">
                <a:latin typeface="Arial" pitchFamily="34" charset="0"/>
                <a:cs typeface="Arial" pitchFamily="34" charset="0"/>
              </a:rPr>
              <a:t> </a:t>
            </a:r>
            <a:r>
              <a:rPr lang="en-US" sz="2800" dirty="0" err="1">
                <a:latin typeface="Arial" pitchFamily="34" charset="0"/>
                <a:cs typeface="Arial" pitchFamily="34" charset="0"/>
              </a:rPr>
              <a:t>niệm</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nguyên</a:t>
            </a:r>
            <a:r>
              <a:rPr lang="en-US" sz="2800" dirty="0">
                <a:latin typeface="Arial" pitchFamily="34" charset="0"/>
                <a:cs typeface="Arial" pitchFamily="34" charset="0"/>
              </a:rPr>
              <a:t> </a:t>
            </a:r>
            <a:r>
              <a:rPr lang="en-US" sz="2800" dirty="0" err="1">
                <a:latin typeface="Arial" pitchFamily="34" charset="0"/>
                <a:cs typeface="Arial" pitchFamily="34" charset="0"/>
              </a:rPr>
              <a:t>tố</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để</a:t>
            </a:r>
            <a:r>
              <a:rPr lang="en-US" sz="2800" dirty="0">
                <a:latin typeface="Arial" pitchFamily="34" charset="0"/>
                <a:cs typeface="Arial" pitchFamily="34" charset="0"/>
              </a:rPr>
              <a:t> </a:t>
            </a:r>
            <a:r>
              <a:rPr lang="en-US" sz="2800" dirty="0" err="1">
                <a:latin typeface="Arial" pitchFamily="34" charset="0"/>
                <a:cs typeface="Arial" pitchFamily="34" charset="0"/>
              </a:rPr>
              <a:t>suy</a:t>
            </a:r>
            <a:r>
              <a:rPr lang="en-US" sz="2800" dirty="0">
                <a:latin typeface="Arial" pitchFamily="34" charset="0"/>
                <a:cs typeface="Arial" pitchFamily="34" charset="0"/>
              </a:rPr>
              <a:t> </a:t>
            </a:r>
            <a:r>
              <a:rPr lang="en-US" sz="2800" dirty="0" err="1">
                <a:latin typeface="Arial" pitchFamily="34" charset="0"/>
                <a:cs typeface="Arial" pitchFamily="34" charset="0"/>
              </a:rPr>
              <a:t>luận</a:t>
            </a:r>
            <a:r>
              <a:rPr lang="en-US" sz="2800" dirty="0">
                <a:latin typeface="Arial" pitchFamily="34" charset="0"/>
                <a:cs typeface="Arial" pitchFamily="34" charset="0"/>
              </a:rPr>
              <a:t> </a:t>
            </a:r>
            <a:r>
              <a:rPr lang="en-US" sz="2800" dirty="0" err="1">
                <a:latin typeface="Arial" pitchFamily="34" charset="0"/>
                <a:cs typeface="Arial" pitchFamily="34" charset="0"/>
              </a:rPr>
              <a:t>xem</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mình</a:t>
            </a:r>
            <a:r>
              <a:rPr lang="en-US" sz="2800" dirty="0">
                <a:latin typeface="Arial" pitchFamily="34" charset="0"/>
                <a:cs typeface="Arial" pitchFamily="34" charset="0"/>
              </a:rPr>
              <a:t> </a:t>
            </a:r>
            <a:r>
              <a:rPr lang="en-US" sz="2800" dirty="0" err="1">
                <a:latin typeface="Arial" pitchFamily="34" charset="0"/>
                <a:cs typeface="Arial" pitchFamily="34" charset="0"/>
              </a:rPr>
              <a:t>cầm</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tay</a:t>
            </a:r>
            <a:r>
              <a:rPr lang="en-US" sz="2800" dirty="0">
                <a:latin typeface="Arial" pitchFamily="34" charset="0"/>
                <a:cs typeface="Arial" pitchFamily="34" charset="0"/>
              </a:rPr>
              <a:t> </a:t>
            </a:r>
            <a:r>
              <a:rPr lang="en-US" sz="2800" dirty="0" err="1">
                <a:latin typeface="Arial" pitchFamily="34" charset="0"/>
                <a:cs typeface="Arial" pitchFamily="34" charset="0"/>
              </a:rPr>
              <a:t>thuộc</a:t>
            </a:r>
            <a:r>
              <a:rPr lang="en-US" sz="2800" dirty="0">
                <a:latin typeface="Arial" pitchFamily="34" charset="0"/>
                <a:cs typeface="Arial" pitchFamily="34" charset="0"/>
              </a:rPr>
              <a:t> </a:t>
            </a:r>
            <a:r>
              <a:rPr lang="en-US" sz="2800" dirty="0" err="1">
                <a:latin typeface="Arial" pitchFamily="34" charset="0"/>
                <a:cs typeface="Arial" pitchFamily="34" charset="0"/>
              </a:rPr>
              <a:t>loại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gì</a:t>
            </a:r>
            <a:r>
              <a:rPr lang="en-US" sz="2800" dirty="0">
                <a:latin typeface="Arial" pitchFamily="34" charset="0"/>
                <a:cs typeface="Arial" pitchFamily="34" charset="0"/>
              </a:rPr>
              <a:t>.</a:t>
            </a:r>
          </a:p>
          <a:p>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Bước</a:t>
            </a:r>
            <a:r>
              <a:rPr lang="en-US" sz="2800" b="1" dirty="0">
                <a:solidFill>
                  <a:srgbClr val="C00000"/>
                </a:solidFill>
                <a:latin typeface="Arial" pitchFamily="34" charset="0"/>
                <a:cs typeface="Arial" pitchFamily="34" charset="0"/>
              </a:rPr>
              <a:t> 3</a:t>
            </a:r>
            <a:r>
              <a:rPr lang="en-US" sz="2800" dirty="0">
                <a:latin typeface="Arial" pitchFamily="34" charset="0"/>
                <a:cs typeface="Arial" pitchFamily="34" charset="0"/>
              </a:rPr>
              <a:t>. </a:t>
            </a:r>
            <a:r>
              <a:rPr lang="en-US" sz="2800" dirty="0" err="1">
                <a:latin typeface="Arial" pitchFamily="34" charset="0"/>
                <a:cs typeface="Arial" pitchFamily="34" charset="0"/>
              </a:rPr>
              <a:t>Nếu</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nguyên</a:t>
            </a:r>
            <a:r>
              <a:rPr lang="en-US" sz="2800" dirty="0">
                <a:latin typeface="Arial" pitchFamily="34" charset="0"/>
                <a:cs typeface="Arial" pitchFamily="34" charset="0"/>
              </a:rPr>
              <a:t> </a:t>
            </a:r>
            <a:r>
              <a:rPr lang="en-US" sz="2800" dirty="0" err="1">
                <a:latin typeface="Arial" pitchFamily="34" charset="0"/>
                <a:cs typeface="Arial" pitchFamily="34" charset="0"/>
              </a:rPr>
              <a:t>tố</a:t>
            </a:r>
            <a:r>
              <a:rPr lang="en-US" sz="2800" dirty="0">
                <a:latin typeface="Arial" pitchFamily="34" charset="0"/>
                <a:cs typeface="Arial" pitchFamily="34" charset="0"/>
              </a:rPr>
              <a:t> </a:t>
            </a:r>
            <a:r>
              <a:rPr lang="en-US" sz="2800" dirty="0" err="1">
                <a:latin typeface="Arial" pitchFamily="34" charset="0"/>
                <a:cs typeface="Arial" pitchFamily="34" charset="0"/>
              </a:rPr>
              <a:t>bạn</a:t>
            </a:r>
            <a:r>
              <a:rPr lang="en-US" sz="2800" dirty="0">
                <a:latin typeface="Arial" pitchFamily="34" charset="0"/>
                <a:cs typeface="Arial" pitchFamily="34" charset="0"/>
              </a:rPr>
              <a:t> </a:t>
            </a:r>
            <a:r>
              <a:rPr lang="en-US" sz="2800" dirty="0" err="1">
                <a:latin typeface="Arial" pitchFamily="34" charset="0"/>
                <a:cs typeface="Arial" pitchFamily="34" charset="0"/>
              </a:rPr>
              <a:t>di</a:t>
            </a:r>
            <a:r>
              <a:rPr lang="en-US" sz="2800" dirty="0">
                <a:latin typeface="Arial" pitchFamily="34" charset="0"/>
                <a:cs typeface="Arial" pitchFamily="34" charset="0"/>
              </a:rPr>
              <a:t> </a:t>
            </a:r>
            <a:r>
              <a:rPr lang="en-US" sz="2800" dirty="0" err="1">
                <a:latin typeface="Arial" pitchFamily="34" charset="0"/>
                <a:cs typeface="Arial" pitchFamily="34" charset="0"/>
              </a:rPr>
              <a:t>chuyển</a:t>
            </a:r>
            <a:r>
              <a:rPr lang="en-US" sz="2800" dirty="0">
                <a:latin typeface="Arial" pitchFamily="34" charset="0"/>
                <a:cs typeface="Arial" pitchFamily="34" charset="0"/>
              </a:rPr>
              <a:t> sang </a:t>
            </a:r>
            <a:r>
              <a:rPr lang="en-US" sz="2800" dirty="0" err="1">
                <a:latin typeface="Arial" pitchFamily="34" charset="0"/>
                <a:cs typeface="Arial" pitchFamily="34" charset="0"/>
              </a:rPr>
              <a:t>bên</a:t>
            </a:r>
            <a:r>
              <a:rPr lang="en-US" sz="2800" dirty="0">
                <a:latin typeface="Arial" pitchFamily="34" charset="0"/>
                <a:cs typeface="Arial" pitchFamily="34" charset="0"/>
              </a:rPr>
              <a:t> </a:t>
            </a:r>
            <a:r>
              <a:rPr lang="en-US" sz="2800" dirty="0" err="1">
                <a:latin typeface="Arial" pitchFamily="34" charset="0"/>
                <a:cs typeface="Arial" pitchFamily="34" charset="0"/>
              </a:rPr>
              <a:t>cửa</a:t>
            </a:r>
            <a:r>
              <a:rPr lang="en-US" sz="2800" dirty="0">
                <a:latin typeface="Arial" pitchFamily="34" charset="0"/>
                <a:cs typeface="Arial" pitchFamily="34" charset="0"/>
              </a:rPr>
              <a:t> </a:t>
            </a:r>
            <a:r>
              <a:rPr lang="en-US" sz="2800" dirty="0" err="1">
                <a:latin typeface="Arial" pitchFamily="34" charset="0"/>
                <a:cs typeface="Arial" pitchFamily="34" charset="0"/>
              </a:rPr>
              <a:t>ra</a:t>
            </a:r>
            <a:r>
              <a:rPr lang="en-US" sz="2800" dirty="0">
                <a:latin typeface="Arial" pitchFamily="34" charset="0"/>
                <a:cs typeface="Arial" pitchFamily="34" charset="0"/>
              </a:rPr>
              <a:t> </a:t>
            </a:r>
            <a:r>
              <a:rPr lang="en-US" sz="2800" dirty="0" err="1">
                <a:latin typeface="Arial" pitchFamily="34" charset="0"/>
                <a:cs typeface="Arial" pitchFamily="34" charset="0"/>
              </a:rPr>
              <a:t>vào</a:t>
            </a:r>
            <a:r>
              <a:rPr lang="en-US" sz="2800" dirty="0">
                <a:latin typeface="Arial" pitchFamily="34" charset="0"/>
                <a:cs typeface="Arial" pitchFamily="34" charset="0"/>
              </a:rPr>
              <a:t> </a:t>
            </a:r>
            <a:r>
              <a:rPr lang="en-US" sz="2800" dirty="0" err="1">
                <a:latin typeface="Arial" pitchFamily="34" charset="0"/>
                <a:cs typeface="Arial" pitchFamily="34" charset="0"/>
              </a:rPr>
              <a:t>lớp</a:t>
            </a:r>
            <a:r>
              <a:rPr lang="en-US" sz="2800" dirty="0">
                <a:latin typeface="Arial" pitchFamily="34" charset="0"/>
                <a:cs typeface="Arial" pitchFamily="34" charset="0"/>
              </a:rPr>
              <a:t>, </a:t>
            </a:r>
            <a:r>
              <a:rPr lang="en-US" sz="2800" dirty="0" err="1">
                <a:latin typeface="Arial" pitchFamily="34" charset="0"/>
                <a:cs typeface="Arial" pitchFamily="34" charset="0"/>
              </a:rPr>
              <a:t>nếu</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đó</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bạn</a:t>
            </a:r>
            <a:r>
              <a:rPr lang="en-US" sz="2800" dirty="0">
                <a:latin typeface="Arial" pitchFamily="34" charset="0"/>
                <a:cs typeface="Arial" pitchFamily="34" charset="0"/>
              </a:rPr>
              <a:t> </a:t>
            </a:r>
            <a:r>
              <a:rPr lang="en-US" sz="2800" dirty="0" err="1">
                <a:latin typeface="Arial" pitchFamily="34" charset="0"/>
                <a:cs typeface="Arial" pitchFamily="34" charset="0"/>
              </a:rPr>
              <a:t>di</a:t>
            </a:r>
            <a:r>
              <a:rPr lang="en-US" sz="2800" dirty="0">
                <a:latin typeface="Arial" pitchFamily="34" charset="0"/>
                <a:cs typeface="Arial" pitchFamily="34" charset="0"/>
              </a:rPr>
              <a:t> </a:t>
            </a:r>
            <a:r>
              <a:rPr lang="en-US" sz="2800" dirty="0" err="1">
                <a:latin typeface="Arial" pitchFamily="34" charset="0"/>
                <a:cs typeface="Arial" pitchFamily="34" charset="0"/>
              </a:rPr>
              <a:t>chuyển</a:t>
            </a:r>
            <a:r>
              <a:rPr lang="en-US" sz="2800" dirty="0">
                <a:latin typeface="Arial" pitchFamily="34" charset="0"/>
                <a:cs typeface="Arial" pitchFamily="34" charset="0"/>
              </a:rPr>
              <a:t> sang </a:t>
            </a:r>
            <a:r>
              <a:rPr lang="en-US" sz="2800" dirty="0" err="1">
                <a:latin typeface="Arial" pitchFamily="34" charset="0"/>
                <a:cs typeface="Arial" pitchFamily="34" charset="0"/>
              </a:rPr>
              <a:t>bên</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sổ</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lớp</a:t>
            </a:r>
            <a:r>
              <a:rPr lang="en-US" sz="2800" dirty="0" smtClean="0">
                <a:latin typeface="Arial" pitchFamily="34" charset="0"/>
                <a:cs typeface="Arial" pitchFamily="34" charset="0"/>
              </a:rPr>
              <a:t>.</a:t>
            </a:r>
            <a:r>
              <a:rPr lang="nl-NL"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25" name="Rounded Rectangle 24"/>
          <p:cNvSpPr/>
          <p:nvPr/>
        </p:nvSpPr>
        <p:spPr>
          <a:xfrm>
            <a:off x="2606434" y="4799308"/>
            <a:ext cx="6633819" cy="11003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rgbClr val="0000FF"/>
                </a:solidFill>
                <a:latin typeface="Arial" pitchFamily="34" charset="0"/>
                <a:cs typeface="Arial" pitchFamily="34" charset="0"/>
              </a:rPr>
              <a:t>Chú</a:t>
            </a:r>
            <a:r>
              <a:rPr lang="en-US" sz="2800" b="1" u="sng" dirty="0">
                <a:solidFill>
                  <a:srgbClr val="0000FF"/>
                </a:solidFill>
                <a:latin typeface="Arial" pitchFamily="34" charset="0"/>
                <a:cs typeface="Arial" pitchFamily="34" charset="0"/>
              </a:rPr>
              <a:t> ý 1</a:t>
            </a:r>
            <a:r>
              <a:rPr lang="en-US" sz="2800" dirty="0">
                <a:solidFill>
                  <a:srgbClr val="0000FF"/>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Số</a:t>
            </a:r>
            <a:r>
              <a:rPr lang="en-US" sz="2800" dirty="0">
                <a:solidFill>
                  <a:srgbClr val="FF0000"/>
                </a:solidFill>
                <a:latin typeface="Arial" pitchFamily="34" charset="0"/>
                <a:cs typeface="Arial" pitchFamily="34" charset="0"/>
              </a:rPr>
              <a:t> 0, </a:t>
            </a:r>
            <a:r>
              <a:rPr lang="en-US" sz="2800" dirty="0" err="1">
                <a:solidFill>
                  <a:srgbClr val="FF0000"/>
                </a:solidFill>
                <a:latin typeface="Arial" pitchFamily="34" charset="0"/>
                <a:cs typeface="Arial" pitchFamily="34" charset="0"/>
              </a:rPr>
              <a:t>số</a:t>
            </a:r>
            <a:r>
              <a:rPr lang="en-US" sz="2800" dirty="0">
                <a:solidFill>
                  <a:srgbClr val="FF0000"/>
                </a:solidFill>
                <a:latin typeface="Arial" pitchFamily="34" charset="0"/>
                <a:cs typeface="Arial" pitchFamily="34" charset="0"/>
              </a:rPr>
              <a:t> 1 </a:t>
            </a:r>
            <a:r>
              <a:rPr lang="en-US" sz="2800" dirty="0" err="1">
                <a:solidFill>
                  <a:srgbClr val="FF0000"/>
                </a:solidFill>
                <a:latin typeface="Arial" pitchFamily="34" charset="0"/>
                <a:cs typeface="Arial" pitchFamily="34" charset="0"/>
              </a:rPr>
              <a:t>không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phải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là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số</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nguyên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tố</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cũng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không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phải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là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hợp</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số</a:t>
            </a:r>
            <a:r>
              <a:rPr lang="en-US" sz="2800" dirty="0">
                <a:solidFill>
                  <a:srgbClr val="FF0000"/>
                </a:solidFill>
                <a:latin typeface="Arial" pitchFamily="34" charset="0"/>
                <a:cs typeface="Arial" pitchFamily="34" charset="0"/>
              </a:rPr>
              <a:t>.</a:t>
            </a:r>
          </a:p>
        </p:txBody>
      </p:sp>
      <p:pic>
        <p:nvPicPr>
          <p:cNvPr id="31" name="Picture 30">
            <a:extLst>
              <a:ext uri="{FF2B5EF4-FFF2-40B4-BE49-F238E27FC236}">
                <a16:creationId xmlns:a16="http://schemas.microsoft.com/office/drawing/2014/main" xmlns=""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64168" y="829890"/>
            <a:ext cx="1255584" cy="1255584"/>
          </a:xfrm>
          <a:prstGeom prst="rect">
            <a:avLst/>
          </a:prstGeom>
        </p:spPr>
      </p:pic>
      <p:pic>
        <p:nvPicPr>
          <p:cNvPr id="32" name="Picture 31"/>
          <p:cNvPicPr>
            <a:picLocks noChangeAspect="1"/>
          </p:cNvPicPr>
          <p:nvPr/>
        </p:nvPicPr>
        <p:blipFill>
          <a:blip r:embed="rId3"/>
          <a:stretch>
            <a:fillRect/>
          </a:stretch>
        </p:blipFill>
        <p:spPr>
          <a:xfrm>
            <a:off x="9419102" y="4765009"/>
            <a:ext cx="729111" cy="1363073"/>
          </a:xfrm>
          <a:prstGeom prst="rect">
            <a:avLst/>
          </a:prstGeom>
        </p:spPr>
      </p:pic>
      <p:pic>
        <p:nvPicPr>
          <p:cNvPr id="16" name="Picture 6" descr="Male Teacher Clipart Transparent Background - Novocom.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947" y="4993710"/>
            <a:ext cx="1347537" cy="1054164"/>
          </a:xfrm>
          <a:prstGeom prst="rect">
            <a:avLst/>
          </a:prstGeom>
          <a:noFill/>
          <a:extLst>
            <a:ext uri="{909E8E84-426E-40DD-AFC4-6F175D3DCCD1}">
              <a14:hiddenFill xmlns:a14="http://schemas.microsoft.com/office/drawing/2010/main">
                <a:solidFill>
                  <a:srgbClr val="FFFFFF"/>
                </a:solidFill>
              </a14:hiddenFill>
            </a:ext>
          </a:extLst>
        </p:spPr>
      </p:pic>
      <p:sp>
        <p:nvSpPr>
          <p:cNvPr id="18" name="Flowchart: Punched Tape 17"/>
          <p:cNvSpPr/>
          <p:nvPr/>
        </p:nvSpPr>
        <p:spPr>
          <a:xfrm>
            <a:off x="1379619" y="3721769"/>
            <a:ext cx="9063792" cy="1155032"/>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rgbClr val="0000FF"/>
                </a:solidFill>
                <a:latin typeface="Arial" pitchFamily="34" charset="0"/>
                <a:cs typeface="Arial" pitchFamily="34" charset="0"/>
              </a:rPr>
              <a:t>Còn 2 bạn nhận thẻ số 0 và số 1  sẽ không di chuyển</a:t>
            </a:r>
            <a:endParaRPr lang="en-US" sz="2800" dirty="0"/>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down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edg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amond(in)">
                                      <p:cBhvr>
                                        <p:cTn id="22" dur="500"/>
                                        <p:tgtEl>
                                          <p:spTgt spid="32"/>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amond(in)">
                                      <p:cBhvr>
                                        <p:cTn id="25" dur="500"/>
                                        <p:tgtEl>
                                          <p:spTgt spid="25"/>
                                        </p:tgtEl>
                                      </p:cBhvr>
                                    </p:animEffect>
                                  </p:childTnLst>
                                </p:cTn>
                              </p:par>
                              <p:par>
                                <p:cTn id="26" presetID="18" presetClass="entr" presetSubtype="12"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down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71af3243-3dd4-4a8d-8c0d-dd76da1f02a5"/>
    <ds:schemaRef ds:uri="http://www.w3.org/XML/1998/namespace"/>
    <ds:schemaRef ds:uri="http://purl.org/dc/elements/1.1/"/>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1816</TotalTime>
  <Words>1455</Words>
  <Application>Microsoft Office PowerPoint</Application>
  <PresentationFormat>Custom</PresentationFormat>
  <Paragraphs>168</Paragraphs>
  <Slides>18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DELL</cp:lastModifiedBy>
  <cp:revision>154</cp:revision>
  <dcterms:created xsi:type="dcterms:W3CDTF">2021-06-07T13:44:30Z</dcterms:created>
  <dcterms:modified xsi:type="dcterms:W3CDTF">2023-10-25T13:08:09Z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