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1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37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4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124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9.png"/><Relationship Id="rId18" Type="http://schemas.openxmlformats.org/officeDocument/2006/relationships/image" Target="../media/image143.png"/><Relationship Id="rId26" Type="http://schemas.openxmlformats.org/officeDocument/2006/relationships/slide" Target="slide40.xml"/><Relationship Id="rId3" Type="http://schemas.openxmlformats.org/officeDocument/2006/relationships/audio" Target="../media/audio1.wav"/><Relationship Id="rId21" Type="http://schemas.openxmlformats.org/officeDocument/2006/relationships/image" Target="../media/image147.png"/><Relationship Id="rId7" Type="http://schemas.openxmlformats.org/officeDocument/2006/relationships/image" Target="../media/image132.png"/><Relationship Id="rId12" Type="http://schemas.openxmlformats.org/officeDocument/2006/relationships/slide" Target="slide41.xml"/><Relationship Id="rId17" Type="http://schemas.openxmlformats.org/officeDocument/2006/relationships/image" Target="../media/image142.png"/><Relationship Id="rId25" Type="http://schemas.openxmlformats.org/officeDocument/2006/relationships/slide" Target="slide39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sv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slide" Target="slide38.xml"/><Relationship Id="rId5" Type="http://schemas.openxmlformats.org/officeDocument/2006/relationships/image" Target="../media/image129.png"/><Relationship Id="rId15" Type="http://schemas.openxmlformats.org/officeDocument/2006/relationships/image" Target="../media/image123.png"/><Relationship Id="rId23" Type="http://schemas.openxmlformats.org/officeDocument/2006/relationships/slide" Target="slide37.xml"/><Relationship Id="rId10" Type="http://schemas.openxmlformats.org/officeDocument/2006/relationships/image" Target="../media/image134.png"/><Relationship Id="rId19" Type="http://schemas.openxmlformats.org/officeDocument/2006/relationships/image" Target="../media/image144.png"/><Relationship Id="rId4" Type="http://schemas.openxmlformats.org/officeDocument/2006/relationships/image" Target="../media/image124.png"/><Relationship Id="rId9" Type="http://schemas.openxmlformats.org/officeDocument/2006/relationships/image" Target="../media/image153.svg"/><Relationship Id="rId14" Type="http://schemas.openxmlformats.org/officeDocument/2006/relationships/image" Target="../media/image140.png"/><Relationship Id="rId22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8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54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3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1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52.png"/><Relationship Id="rId10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19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7555" y="3748604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6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574255" y="208203"/>
                <a:ext cx="7993203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5" y="208203"/>
                <a:ext cx="7993203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BÀI </a:t>
              </a:r>
              <a:r>
                <a:rPr lang="en-US" sz="3200" b="1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3 – </a:t>
              </a:r>
              <a:r>
                <a:rPr lang="vi-VN" sz="3200" b="1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TIẾT 8, 9,10,11</a:t>
              </a:r>
              <a:r>
                <a:rPr lang="en-US" sz="3200" b="1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: </a:t>
              </a:r>
              <a:endParaRPr lang="vi-VN" sz="3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PHÉP </a:t>
              </a:r>
              <a:r>
                <a:rPr lang="en-US" sz="28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117294" y="3762695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848395" y="3791797"/>
                <a:ext cx="4615815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vi-VN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  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95" y="3791797"/>
                <a:ext cx="4615815" cy="938719"/>
              </a:xfrm>
              <a:prstGeom prst="rect">
                <a:avLst/>
              </a:prstGeom>
              <a:blipFill>
                <a:blip r:embed="rId4"/>
                <a:stretch>
                  <a:fillRect l="-1982" r="-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932</Words>
  <Application>Microsoft Office PowerPoint</Application>
  <PresentationFormat>On-screen Show (16:9)</PresentationFormat>
  <Paragraphs>245</Paragraphs>
  <Slides>42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Times New Roman</vt:lpstr>
      <vt:lpstr>Calibri Light</vt:lpstr>
      <vt:lpstr>Calibri</vt:lpstr>
      <vt:lpstr>Gungsuh</vt:lpstr>
      <vt:lpstr>Wingdings</vt:lpstr>
      <vt:lpstr>Cambria Math</vt:lpstr>
      <vt:lpstr>Open Sans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11</cp:revision>
  <dcterms:modified xsi:type="dcterms:W3CDTF">2022-10-05T18:24:20Z</dcterms:modified>
</cp:coreProperties>
</file>