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loria Hallelujah" panose="020B0604020202020204" charset="0"/>
      <p:regular r:id="rId37"/>
    </p:embeddedFont>
    <p:embeddedFont>
      <p:font typeface="Cambria Math" panose="02040503050406030204" pitchFamily="18" charset="0"/>
      <p:regular r:id="rId38"/>
    </p:embeddedFont>
    <p:embeddedFont>
      <p:font typeface="Nuni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1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32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34.png"/><Relationship Id="rId7" Type="http://schemas.openxmlformats.org/officeDocument/2006/relationships/image" Target="../media/image103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6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=1,5+0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662142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6621428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995</Words>
  <Application>Microsoft Office PowerPoint</Application>
  <PresentationFormat>On-screen Show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Noto Sans Symbols</vt:lpstr>
      <vt:lpstr>Calibri</vt:lpstr>
      <vt:lpstr>Gloria Hallelujah</vt:lpstr>
      <vt:lpstr>Cambria Math</vt:lpstr>
      <vt:lpstr>Arial</vt:lpstr>
      <vt:lpstr>Caudex</vt:lpstr>
      <vt:lpstr>Nunito</vt:lpstr>
      <vt:lpstr>Times New Roman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10</cp:revision>
  <dcterms:modified xsi:type="dcterms:W3CDTF">2022-10-13T03:24:54Z</dcterms:modified>
</cp:coreProperties>
</file>