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1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1488</Words>
  <PresentationFormat>Tùy chỉnh</PresentationFormat>
  <Paragraphs>104</Paragraphs>
  <Slides>31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2022-09-29T03:57:19Z</dcterms:modified>
  <dc:identifier>DAFNe7qb9Mo</dc:identifier>
</cp:coreProperties>
</file>