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4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22.sv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9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Relationship Id="rId27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51.png"/><Relationship Id="rId20" Type="http://schemas.openxmlformats.org/officeDocument/2006/relationships/image" Target="../media/image12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49.png"/><Relationship Id="rId30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5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5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5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58.png"/><Relationship Id="rId28" Type="http://schemas.openxmlformats.org/officeDocument/2006/relationships/image" Target="../media/image60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4.png"/><Relationship Id="rId27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55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63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61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8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8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4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Relationship Id="rId27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8.png"/><Relationship Id="rId26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Relationship Id="rId27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71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9.png"/><Relationship Id="rId27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7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5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7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Relationship Id="rId27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7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3.png"/><Relationship Id="rId28" Type="http://schemas.openxmlformats.org/officeDocument/2006/relationships/image" Target="../media/image8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2.png"/><Relationship Id="rId27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3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8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2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26" Type="http://schemas.openxmlformats.org/officeDocument/2006/relationships/image" Target="../media/image84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0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0.png"/><Relationship Id="rId10" Type="http://schemas.openxmlformats.org/officeDocument/2006/relationships/image" Target="../media/image9.svg"/><Relationship Id="rId19" Type="http://schemas.openxmlformats.org/officeDocument/2006/relationships/image" Target="../media/image35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5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0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39.png"/><Relationship Id="rId10" Type="http://schemas.openxmlformats.org/officeDocument/2006/relationships/image" Target="../media/image9.svg"/><Relationship Id="rId19" Type="http://schemas.openxmlformats.org/officeDocument/2006/relationships/image" Target="../media/image37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8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7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8.png"/><Relationship Id="rId26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1.png"/><Relationship Id="rId27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4.png"/><Relationship Id="rId26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35.png"/><Relationship Id="rId29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8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8.png"/><Relationship Id="rId28" Type="http://schemas.openxmlformats.org/officeDocument/2006/relationships/image" Target="../media/image390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Relationship Id="rId27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41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440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9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30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8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3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7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8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9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20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5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7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7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6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6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8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8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8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5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6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6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000022" y="1822808"/>
                <a:ext cx="10503872" cy="5169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𝑦𝑂𝐴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4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𝑦𝑂𝐴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−90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=54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GB" sz="4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22" y="1822808"/>
                <a:ext cx="10503872" cy="5169300"/>
              </a:xfrm>
              <a:prstGeom prst="rect">
                <a:avLst/>
              </a:prstGeom>
              <a:blipFill>
                <a:blip r:embed="rId25"/>
                <a:stretch>
                  <a:fillRect l="-2031" b="-1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239949" y="2933409"/>
            <a:ext cx="5896459" cy="4607042"/>
            <a:chOff x="11114022" y="2989073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114022" y="2989073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7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8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9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6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6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1127</Words>
  <Application>Microsoft Office PowerPoint</Application>
  <PresentationFormat>Custom</PresentationFormat>
  <Paragraphs>144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Symbol</vt:lpstr>
      <vt:lpstr>Calibri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2023-10-19T08:04:44Z</dcterms:modified>
  <dc:identifier>DAFNlNsXVmE</dc:identifier>
</cp:coreProperties>
</file>