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68" r:id="rId3"/>
    <p:sldId id="271" r:id="rId4"/>
    <p:sldId id="261" r:id="rId5"/>
    <p:sldId id="272" r:id="rId6"/>
    <p:sldId id="277" r:id="rId7"/>
    <p:sldId id="274" r:id="rId8"/>
    <p:sldId id="259" r:id="rId9"/>
    <p:sldId id="292" r:id="rId10"/>
    <p:sldId id="276" r:id="rId11"/>
    <p:sldId id="326" r:id="rId12"/>
    <p:sldId id="327" r:id="rId13"/>
    <p:sldId id="258" r:id="rId14"/>
    <p:sldId id="262" r:id="rId15"/>
    <p:sldId id="328" r:id="rId16"/>
    <p:sldId id="264" r:id="rId17"/>
    <p:sldId id="263" r:id="rId18"/>
    <p:sldId id="260" r:id="rId19"/>
    <p:sldId id="279" r:id="rId20"/>
    <p:sldId id="270" r:id="rId21"/>
    <p:sldId id="287" r:id="rId22"/>
    <p:sldId id="329" r:id="rId23"/>
    <p:sldId id="285" r:id="rId24"/>
    <p:sldId id="286" r:id="rId25"/>
    <p:sldId id="280" r:id="rId26"/>
    <p:sldId id="330" r:id="rId27"/>
    <p:sldId id="281" r:id="rId28"/>
    <p:sldId id="265" r:id="rId29"/>
    <p:sldId id="288" r:id="rId30"/>
    <p:sldId id="26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048" autoAdjust="0"/>
  </p:normalViewPr>
  <p:slideViewPr>
    <p:cSldViewPr snapToGrid="0">
      <p:cViewPr varScale="1">
        <p:scale>
          <a:sx n="98" d="100"/>
          <a:sy n="98" d="100"/>
        </p:scale>
        <p:origin x="-8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27/10/2023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27/10/2023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27/10/2023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27/10/2023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27/10/2023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27/10/2023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27/10/2023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27/10/2023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27/10/2023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27/10/2023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27/10/2023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27/10/2023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27/10/2023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7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31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12" Type="http://schemas.openxmlformats.org/officeDocument/2006/relationships/image" Target="../media/image21.png"/><Relationship Id="rId2" Type="http://schemas.openxmlformats.org/officeDocument/2006/relationships/image" Target="../media/image32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37.png"/><Relationship Id="rId19" Type="http://schemas.openxmlformats.org/officeDocument/2006/relationships/image" Target="../media/image163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3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48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55.wmf"/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12" Type="http://schemas.openxmlformats.org/officeDocument/2006/relationships/image" Target="../media/image52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4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72.sv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51.wmf"/><Relationship Id="rId19" Type="http://schemas.openxmlformats.org/officeDocument/2006/relationships/image" Target="../media/image81.png"/><Relationship Id="rId4" Type="http://schemas.openxmlformats.org/officeDocument/2006/relationships/image" Target="../media/image56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5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58.png"/><Relationship Id="rId21" Type="http://schemas.openxmlformats.org/officeDocument/2006/relationships/image" Target="../media/image100.png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62.png"/><Relationship Id="rId24" Type="http://schemas.openxmlformats.org/officeDocument/2006/relationships/image" Target="../media/image103.png"/><Relationship Id="rId5" Type="http://schemas.openxmlformats.org/officeDocument/2006/relationships/image" Target="../media/image59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61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64.png"/><Relationship Id="rId9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200.png"/><Relationship Id="rId2" Type="http://schemas.openxmlformats.org/officeDocument/2006/relationships/image" Target="../media/image65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66.png"/><Relationship Id="rId14" Type="http://schemas.openxmlformats.org/officeDocument/2006/relationships/image" Target="../media/image1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0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3" Type="http://schemas.openxmlformats.org/officeDocument/2006/relationships/image" Target="../media/image47.svg"/><Relationship Id="rId12" Type="http://schemas.openxmlformats.org/officeDocument/2006/relationships/image" Target="../media/image35.png"/><Relationship Id="rId2" Type="http://schemas.openxmlformats.org/officeDocument/2006/relationships/image" Target="../media/image32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3.png"/><Relationship Id="rId15" Type="http://schemas.openxmlformats.org/officeDocument/2006/relationships/image" Target="../media/image209.png"/><Relationship Id="rId10" Type="http://schemas.openxmlformats.org/officeDocument/2006/relationships/image" Target="../media/image21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5.png"/><Relationship Id="rId10" Type="http://schemas.openxmlformats.org/officeDocument/2006/relationships/image" Target="../media/image222.png"/><Relationship Id="rId9" Type="http://schemas.openxmlformats.org/officeDocument/2006/relationships/image" Target="../media/image7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77.png"/><Relationship Id="rId4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140.svg"/><Relationship Id="rId4" Type="http://schemas.openxmlformats.org/officeDocument/2006/relationships/image" Target="../media/image82.png"/><Relationship Id="rId9" Type="http://schemas.openxmlformats.org/officeDocument/2006/relationships/image" Target="../media/image16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2.wmf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svg"/><Relationship Id="rId11" Type="http://schemas.openxmlformats.org/officeDocument/2006/relationships/image" Target="../media/image11.wmf"/><Relationship Id="rId5" Type="http://schemas.openxmlformats.org/officeDocument/2006/relationships/image" Target="../media/image15.png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0.sv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5.png"/><Relationship Id="rId7" Type="http://schemas.openxmlformats.org/officeDocument/2006/relationships/image" Target="../media/image22.w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4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6.svg"/><Relationship Id="rId9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xmlns="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xmlns="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xmlns="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xmlns="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xmlns="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xmlns="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xmlns="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xmlns="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xmlns="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xmlns="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xmlns="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xmlns="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xmlns="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xmlns="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xmlns="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xmlns="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xmlns="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xmlns="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xmlns="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xmlns="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xmlns="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xmlns="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xmlns="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xmlns="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xmlns="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xmlns="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xmlns="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xmlns="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xmlns="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xmlns="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xmlns="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xmlns="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xmlns="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xmlns="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xmlns="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xmlns="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xmlns="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xmlns="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xmlns="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xmlns="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xmlns="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xmlns="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xmlns="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xmlns="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xmlns="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xmlns="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xmlns="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xmlns="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xmlns="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xmlns="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xmlns="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xmlns="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xmlns="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xmlns="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xmlns="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xmlns="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xmlns="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xmlns="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xmlns="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xmlns="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xmlns="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xmlns="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xmlns="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xmlns="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xmlns="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xmlns="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xmlns="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xmlns="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xmlns="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xmlns="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xmlns="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xmlns="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xmlns="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xmlns="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xmlns="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xmlns="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xmlns="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xmlns="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xmlns="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xmlns="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xmlns="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xmlns="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xmlns="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xmlns="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xmlns="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xmlns="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xmlns="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xmlns="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662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 smtClean="0"/>
                  <a:t>tăng</a:t>
                </a:r>
                <a:r>
                  <a:rPr lang="en-US" sz="2400" dirty="0" smtClean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662635"/>
              </a:xfrm>
              <a:prstGeom prst="rect">
                <a:avLst/>
              </a:prstGeom>
              <a:blipFill>
                <a:blip r:embed="rId9"/>
                <a:stretch>
                  <a:fillRect l="-8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xmlns="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6" imgW="1054080" imgH="444240" progId="Equation.DSMT4">
                  <p:embed/>
                </p:oleObj>
              </mc:Choice>
              <mc:Fallback>
                <p:oleObj name="Equation" r:id="rId6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xmlns="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xmlns="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xmlns="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xmlns="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xmlns="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xmlns="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xmlns="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xmlns="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xmlns="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xmlns="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xmlns="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xmlns="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xmlns="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xmlns="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xmlns="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xmlns="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xmlns="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xmlns="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xmlns="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xmlns="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xmlns="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xmlns="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xmlns="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2578</Words>
  <Application>Microsoft Office PowerPoint</Application>
  <PresentationFormat>Custom</PresentationFormat>
  <Paragraphs>229</Paragraphs>
  <Slides>30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DELL</cp:lastModifiedBy>
  <cp:revision>93</cp:revision>
  <dcterms:created xsi:type="dcterms:W3CDTF">2022-02-25T15:56:08Z</dcterms:created>
  <dcterms:modified xsi:type="dcterms:W3CDTF">2023-10-27T08:38:32Z</dcterms:modified>
</cp:coreProperties>
</file>