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0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98" d="100"/>
          <a:sy n="98" d="100"/>
        </p:scale>
        <p:origin x="-13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microsoft.com/office/2007/relationships/media" Target="../media/media7.mp4"/><Relationship Id="rId16" Type="http://schemas.openxmlformats.org/officeDocument/2006/relationships/image" Target="../media/image19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6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2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24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6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28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{1;2;3;4;6;12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ƯCLN(30,48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6.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/>
                <a:gridCol w="675876"/>
                <a:gridCol w="626422"/>
                <a:gridCol w="675876"/>
                <a:gridCol w="725331"/>
                <a:gridCol w="725331"/>
                <a:gridCol w="758300"/>
                <a:gridCol w="766543"/>
                <a:gridCol w="758300"/>
                <a:gridCol w="661503"/>
                <a:gridCol w="661503"/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  <a:endParaRPr lang="en-US" sz="3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/>
                <a:gridCol w="931308"/>
                <a:gridCol w="949217"/>
                <a:gridCol w="1029812"/>
                <a:gridCol w="1020856"/>
                <a:gridCol w="985037"/>
                <a:gridCol w="1021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778</TotalTime>
  <Words>1305</Words>
  <Application>Microsoft Office PowerPoint</Application>
  <PresentationFormat>Custom</PresentationFormat>
  <Paragraphs>231</Paragraphs>
  <Slides>23</Slides>
  <Notes>10</Notes>
  <HiddenSlides>0</HiddenSlides>
  <MMClips>11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DELL</cp:lastModifiedBy>
  <cp:revision>45</cp:revision>
  <dcterms:created xsi:type="dcterms:W3CDTF">2021-06-07T13:44:30Z</dcterms:created>
  <dcterms:modified xsi:type="dcterms:W3CDTF">2023-10-27T08:52:41Z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