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Gloria Hallelujah" panose="020B0604020202020204" charset="0"/>
      <p:regular r:id="rId37"/>
    </p:embeddedFont>
    <p:embeddedFont>
      <p:font typeface="Nuni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1423</Words>
  <Application>Microsoft Office PowerPoint</Application>
  <PresentationFormat>On-screen Show (16:9)</PresentationFormat>
  <Paragraphs>201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Gloria Hallelujah</vt:lpstr>
      <vt:lpstr>Times New Roman</vt:lpstr>
      <vt:lpstr>Cambria Math</vt:lpstr>
      <vt:lpstr>Calibri</vt:lpstr>
      <vt:lpstr>Caudex</vt:lpstr>
      <vt:lpstr>Noto Sans Symbols</vt:lpstr>
      <vt:lpstr>Nunito</vt:lpstr>
      <vt:lpstr>Arial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7</cp:revision>
  <dcterms:modified xsi:type="dcterms:W3CDTF">2022-12-06T02:29:28Z</dcterms:modified>
</cp:coreProperties>
</file>