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17"/>
  </p:notesMasterIdLst>
  <p:sldIdLst>
    <p:sldId id="256" r:id="rId2"/>
    <p:sldId id="259" r:id="rId3"/>
    <p:sldId id="257" r:id="rId4"/>
    <p:sldId id="258" r:id="rId5"/>
    <p:sldId id="268" r:id="rId6"/>
    <p:sldId id="270" r:id="rId7"/>
    <p:sldId id="305" r:id="rId8"/>
    <p:sldId id="260" r:id="rId9"/>
    <p:sldId id="306" r:id="rId10"/>
    <p:sldId id="266" r:id="rId11"/>
    <p:sldId id="307" r:id="rId12"/>
    <p:sldId id="271" r:id="rId13"/>
    <p:sldId id="308" r:id="rId14"/>
    <p:sldId id="277" r:id="rId15"/>
    <p:sldId id="272" r:id="rId16"/>
  </p:sldIdLst>
  <p:sldSz cx="9144000" cy="5143500" type="screen16x9"/>
  <p:notesSz cx="6858000" cy="9144000"/>
  <p:embeddedFontLst>
    <p:embeddedFont>
      <p:font typeface="#9Slide05 Joanne Marie Calligra" pitchFamily="2" charset="0"/>
      <p:regular r:id="rId18"/>
    </p:embeddedFont>
    <p:embeddedFont>
      <p:font typeface="Berkshire Swash" panose="020B0604020202020204" charset="0"/>
      <p:regular r:id="rId19"/>
    </p:embeddedFont>
    <p:embeddedFont>
      <p:font typeface="Livvic" panose="020B0604020202020204" charset="0"/>
      <p:regular r:id="rId20"/>
      <p:bold r:id="rId21"/>
      <p:italic r:id="rId22"/>
      <p:boldItalic r:id="rId23"/>
    </p:embeddedFont>
    <p:embeddedFont>
      <p:font typeface="Merriweather" panose="00000500000000000000" pitchFamily="2" charset="0"/>
      <p:regular r:id="rId24"/>
      <p:bold r:id="rId25"/>
      <p:italic r:id="rId26"/>
      <p:boldItalic r:id="rId27"/>
    </p:embeddedFont>
    <p:embeddedFont>
      <p:font typeface="Roboto" panose="02000000000000000000" pitchFamily="2" charset="0"/>
      <p:regular r:id="rId28"/>
      <p:bold r:id="rId29"/>
      <p:italic r:id="rId30"/>
      <p:boldItalic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51A9425-25CD-443A-B290-37D26D719A0A}">
  <a:tblStyle styleId="{251A9425-25CD-443A-B290-37D26D719A0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7" d="100"/>
          <a:sy n="97" d="100"/>
        </p:scale>
        <p:origin x="566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font" Target="fonts/font1.fntdata"/><Relationship Id="rId26" Type="http://schemas.openxmlformats.org/officeDocument/2006/relationships/font" Target="fonts/font9.fntdata"/><Relationship Id="rId3" Type="http://schemas.openxmlformats.org/officeDocument/2006/relationships/slide" Target="slides/slide2.xml"/><Relationship Id="rId21" Type="http://schemas.openxmlformats.org/officeDocument/2006/relationships/font" Target="fonts/font4.fntdata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5" Type="http://schemas.openxmlformats.org/officeDocument/2006/relationships/font" Target="fonts/font8.fntdata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3.fntdata"/><Relationship Id="rId29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7.fntdata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6.fntdata"/><Relationship Id="rId28" Type="http://schemas.openxmlformats.org/officeDocument/2006/relationships/font" Target="fonts/font11.fntdata"/><Relationship Id="rId10" Type="http://schemas.openxmlformats.org/officeDocument/2006/relationships/slide" Target="slides/slide9.xml"/><Relationship Id="rId19" Type="http://schemas.openxmlformats.org/officeDocument/2006/relationships/font" Target="fonts/font2.fntdata"/><Relationship Id="rId31" Type="http://schemas.openxmlformats.org/officeDocument/2006/relationships/font" Target="fonts/font1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5.fntdata"/><Relationship Id="rId27" Type="http://schemas.openxmlformats.org/officeDocument/2006/relationships/font" Target="fonts/font10.fntdata"/><Relationship Id="rId30" Type="http://schemas.openxmlformats.org/officeDocument/2006/relationships/font" Target="fonts/font13.fntdata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b1723facdc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b1723facdc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7" name="Google Shape;9247;gb1a8945be4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48" name="Google Shape;9248;gb1a8945be4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0" name="Google Shape;10070;gb1a8945be4_0_20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1" name="Google Shape;10071;gb1a8945be4_0_20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831541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0" name="Google Shape;13290;gb1a8945be4_0_3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91" name="Google Shape;13291;gb1a8945be4_0_3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0" name="Google Shape;13290;gb1a8945be4_0_3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91" name="Google Shape;13291;gb1a8945be4_0_3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687754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2" name="Google Shape;14282;gb1a8945be4_0_7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83" name="Google Shape;14283;gb1a8945be4_0_7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1" name="Google Shape;13481;gb1a8945be4_0_37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82" name="Google Shape;13482;gb1a8945be4_0_37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gb1a8945be4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4" name="Google Shape;314;gb1a8945be4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b1723facdc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b1723facdc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0" name="Google Shape;10070;gb1a8945be4_0_20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1" name="Google Shape;10071;gb1a8945be4_0_20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6" name="Google Shape;13106;gb1a8945be4_0_3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07" name="Google Shape;13107;gb1a8945be4_0_3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6" name="Google Shape;13106;gb1a8945be4_0_3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07" name="Google Shape;13107;gb1a8945be4_0_3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01022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0" name="Google Shape;10070;gb1a8945be4_0_20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1" name="Google Shape;10071;gb1a8945be4_0_20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65817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sz="2800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41" name="Google Shape;41;p14"/>
          <p:cNvSpPr txBox="1">
            <a:spLocks noGrp="1"/>
          </p:cNvSpPr>
          <p:nvPr>
            <p:ph type="subTitle" idx="1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4"/>
          <p:cNvSpPr txBox="1">
            <a:spLocks noGrp="1"/>
          </p:cNvSpPr>
          <p:nvPr>
            <p:ph type="title" idx="2" hasCustomPrompt="1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>
            <a:spLocks noGrp="1"/>
          </p:cNvSpPr>
          <p:nvPr>
            <p:ph type="subTitle" idx="3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4"/>
          <p:cNvSpPr txBox="1">
            <a:spLocks noGrp="1"/>
          </p:cNvSpPr>
          <p:nvPr>
            <p:ph type="subTitle" idx="4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4"/>
          <p:cNvSpPr txBox="1">
            <a:spLocks noGrp="1"/>
          </p:cNvSpPr>
          <p:nvPr>
            <p:ph type="title" idx="5" hasCustomPrompt="1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6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4"/>
          <p:cNvSpPr txBox="1">
            <a:spLocks noGrp="1"/>
          </p:cNvSpPr>
          <p:nvPr>
            <p:ph type="title" idx="8" hasCustomPrompt="1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9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title" idx="14" hasCustomPrompt="1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15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4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8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7" name="Google Shape;77;p1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8" name="Google Shape;78;p18"/>
          <p:cNvSpPr txBox="1">
            <a:spLocks noGrp="1"/>
          </p:cNvSpPr>
          <p:nvPr>
            <p:ph type="subTitle" idx="3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8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5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9"/>
          <p:cNvSpPr txBox="1">
            <a:spLocks noGrp="1"/>
          </p:cNvSpPr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2" name="Google Shape;82;p19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" name="Google Shape;83;p19"/>
          <p:cNvSpPr txBox="1">
            <a:spLocks noGrp="1"/>
          </p:cNvSpPr>
          <p:nvPr>
            <p:ph type="subTitle" idx="1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21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000"/>
              <a:buFont typeface="Roboto"/>
              <a:buAutoNum type="arabicPeriod"/>
              <a:defRPr sz="1200"/>
            </a:lvl1pPr>
            <a:lvl2pPr marL="914400" lvl="1" indent="-292100"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2pPr>
            <a:lvl3pPr marL="1371600" lvl="2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3pPr>
            <a:lvl4pPr marL="1828800" lvl="3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4pPr>
            <a:lvl5pPr marL="2286000" lvl="4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5pPr>
            <a:lvl6pPr marL="2743200" lvl="5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6pPr>
            <a:lvl7pPr marL="3200400" lvl="6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7pPr>
            <a:lvl8pPr marL="3657600" lvl="7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8pPr>
            <a:lvl9pPr marL="4114800" lvl="8" indent="-292100">
              <a:spcBef>
                <a:spcPts val="1600"/>
              </a:spcBef>
              <a:spcAft>
                <a:spcPts val="160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7"/>
          <p:cNvSpPr txBox="1">
            <a:spLocks noGrp="1"/>
          </p:cNvSpPr>
          <p:nvPr>
            <p:ph type="title"/>
          </p:nvPr>
        </p:nvSpPr>
        <p:spPr>
          <a:xfrm>
            <a:off x="3933675" y="1576975"/>
            <a:ext cx="4275900" cy="9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7"/>
          <p:cNvSpPr txBox="1">
            <a:spLocks noGrp="1"/>
          </p:cNvSpPr>
          <p:nvPr>
            <p:ph type="subTitle" idx="1"/>
          </p:nvPr>
        </p:nvSpPr>
        <p:spPr>
          <a:xfrm>
            <a:off x="3933675" y="2688675"/>
            <a:ext cx="4275900" cy="8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0"/>
          <p:cNvSpPr txBox="1">
            <a:spLocks noGrp="1"/>
          </p:cNvSpPr>
          <p:nvPr>
            <p:ph type="body" idx="1"/>
          </p:nvPr>
        </p:nvSpPr>
        <p:spPr>
          <a:xfrm>
            <a:off x="2317650" y="2084425"/>
            <a:ext cx="37929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3" r:id="rId5"/>
    <p:sldLayoutId id="2147483655" r:id="rId6"/>
    <p:sldLayoutId id="2147483656" r:id="rId7"/>
    <p:sldLayoutId id="2147483658" r:id="rId8"/>
    <p:sldLayoutId id="2147483659" r:id="rId9"/>
    <p:sldLayoutId id="2147483660" r:id="rId10"/>
    <p:sldLayoutId id="2147483664" r:id="rId11"/>
    <p:sldLayoutId id="2147483665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" name="Google Shape;124;p28"/>
          <p:cNvGrpSpPr/>
          <p:nvPr/>
        </p:nvGrpSpPr>
        <p:grpSpPr>
          <a:xfrm rot="-1985458">
            <a:off x="-512319" y="-928453"/>
            <a:ext cx="3236603" cy="2992665"/>
            <a:chOff x="2483025" y="1774950"/>
            <a:chExt cx="1815750" cy="1678900"/>
          </a:xfrm>
        </p:grpSpPr>
        <p:sp>
          <p:nvSpPr>
            <p:cNvPr id="125" name="Google Shape;125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Google Shape;126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Google Shape;127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Google Shape;128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Google Shape;129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Google Shape;130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Google Shape;131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Google Shape;132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Google Shape;133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Google Shape;134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Google Shape;135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Google Shape;136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Google Shape;137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Google Shape;138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Google Shape;164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Google Shape;165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Google Shape;166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Google Shape;167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Google Shape;168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Google Shape;169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Google Shape;170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Google Shape;171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Google Shape;172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Google Shape;173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Google Shape;174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Google Shape;175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Google Shape;176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Google Shape;177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Google Shape;178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Google Shape;179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Google Shape;180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Google Shape;181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Google Shape;182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Google Shape;183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84" name="Google Shape;184;p28"/>
          <p:cNvGrpSpPr/>
          <p:nvPr/>
        </p:nvGrpSpPr>
        <p:grpSpPr>
          <a:xfrm>
            <a:off x="5698092" y="2360975"/>
            <a:ext cx="3317106" cy="2634668"/>
            <a:chOff x="3275400" y="1702825"/>
            <a:chExt cx="1966625" cy="1562025"/>
          </a:xfrm>
        </p:grpSpPr>
        <p:sp>
          <p:nvSpPr>
            <p:cNvPr id="185" name="Google Shape;185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1752529" y="1807930"/>
            <a:ext cx="6040873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>
                <a:solidFill>
                  <a:schemeClr val="lt2"/>
                </a:solidFill>
                <a:latin typeface="#9Slide05 Joanne Marie Calligra" pitchFamily="2" charset="0"/>
                <a:cs typeface="Arial" panose="020B0604020202020204" pitchFamily="34" charset="0"/>
                <a:sym typeface="Arial" panose="020B0604020202020204" pitchFamily="34" charset="0"/>
              </a:rPr>
              <a:t>NGHÌN NĂM THÁP KHƯƠNG MỸ</a:t>
            </a:r>
            <a:endParaRPr sz="6000" dirty="0">
              <a:solidFill>
                <a:schemeClr val="lt2"/>
              </a:solidFill>
              <a:latin typeface="#9Slide05 Joanne Marie Calligra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5" name="Google Shape;215;p28"/>
          <p:cNvSpPr txBox="1">
            <a:spLocks noGrp="1"/>
          </p:cNvSpPr>
          <p:nvPr>
            <p:ph type="subTitle" idx="1"/>
          </p:nvPr>
        </p:nvSpPr>
        <p:spPr>
          <a:xfrm>
            <a:off x="3075276" y="3069955"/>
            <a:ext cx="2797980" cy="68493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THỰC HÀNH ĐỌC</a:t>
            </a:r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-TRANG 128-</a:t>
            </a:r>
            <a:endParaRPr sz="18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16" name="Google Shape;216;p28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217" name="Google Shape;217;p2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219" name="Google Shape;219;p28"/>
          <p:cNvGrpSpPr/>
          <p:nvPr/>
        </p:nvGrpSpPr>
        <p:grpSpPr>
          <a:xfrm>
            <a:off x="3445893" y="996205"/>
            <a:ext cx="2252199" cy="93989"/>
            <a:chOff x="3445893" y="996180"/>
            <a:chExt cx="2252199" cy="93989"/>
          </a:xfrm>
        </p:grpSpPr>
        <p:sp>
          <p:nvSpPr>
            <p:cNvPr id="220" name="Google Shape;220;p28"/>
            <p:cNvSpPr/>
            <p:nvPr/>
          </p:nvSpPr>
          <p:spPr>
            <a:xfrm rot="10800000" flipH="1">
              <a:off x="3445893" y="99618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Google Shape;221;p28"/>
            <p:cNvSpPr/>
            <p:nvPr/>
          </p:nvSpPr>
          <p:spPr>
            <a:xfrm rot="10800000" flipH="1">
              <a:off x="3445893" y="103160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222" name="Google Shape;222;p28"/>
          <p:cNvGrpSpPr/>
          <p:nvPr/>
        </p:nvGrpSpPr>
        <p:grpSpPr>
          <a:xfrm>
            <a:off x="5753078" y="2293815"/>
            <a:ext cx="3317106" cy="2634668"/>
            <a:chOff x="3275400" y="1702825"/>
            <a:chExt cx="1966625" cy="1562025"/>
          </a:xfrm>
        </p:grpSpPr>
        <p:sp>
          <p:nvSpPr>
            <p:cNvPr id="223" name="Google Shape;223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252" name="Google Shape;252;p28"/>
          <p:cNvGrpSpPr/>
          <p:nvPr/>
        </p:nvGrpSpPr>
        <p:grpSpPr>
          <a:xfrm rot="-1985458">
            <a:off x="-512319" y="-1004653"/>
            <a:ext cx="3236603" cy="2992665"/>
            <a:chOff x="2483025" y="1774950"/>
            <a:chExt cx="1815750" cy="1678900"/>
          </a:xfrm>
        </p:grpSpPr>
        <p:sp>
          <p:nvSpPr>
            <p:cNvPr id="253" name="Google Shape;253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Google Shape;254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Google Shape;255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Google Shape;256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Google Shape;258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Google Shape;259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Google Shape;260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Google Shape;261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Google Shape;262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Google Shape;264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Google Shape;265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Google Shape;266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Google Shape;267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Google Shape;268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Google Shape;269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Google Shape;270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Google Shape;271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Google Shape;272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Google Shape;273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Google Shape;274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Google Shape;275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Google Shape;276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Google Shape;277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Google Shape;278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Google Shape;279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Google Shape;280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Google Shape;281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Google Shape;282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Google Shape;283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Google Shape;286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Google Shape;287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Google Shape;288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Google Shape;289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Google Shape;290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Google Shape;292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Google Shape;293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Google Shape;294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Google Shape;295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Google Shape;296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Google Shape;304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Google Shape;305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3" name="Google Shape;9253;p38"/>
          <p:cNvSpPr txBox="1">
            <a:spLocks noGrp="1"/>
          </p:cNvSpPr>
          <p:nvPr>
            <p:ph type="subTitle" idx="3"/>
          </p:nvPr>
        </p:nvSpPr>
        <p:spPr>
          <a:xfrm>
            <a:off x="2440463" y="864406"/>
            <a:ext cx="4035900" cy="16104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 algn="ctr"/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Tôi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đặc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biệt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thích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,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khó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tin,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lạ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thường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chưa ai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trả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lời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được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tôi vô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cùng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thích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thú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để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lại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ấn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tượng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đặc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biệt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nuối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tiếc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khi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rời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endParaRPr lang="vi-VN" sz="18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9254" name="Google Shape;9254;p38"/>
          <p:cNvSpPr txBox="1">
            <a:spLocks noGrp="1"/>
          </p:cNvSpPr>
          <p:nvPr>
            <p:ph type="subTitle" idx="4"/>
          </p:nvPr>
        </p:nvSpPr>
        <p:spPr>
          <a:xfrm>
            <a:off x="2970391" y="3593671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Thái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độ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bất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ngờ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háo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hức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khi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được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khám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phá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trân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trọng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thán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phục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tự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hào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say mê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vẻ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đẹp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văn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hóa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-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lịch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sử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sz="18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endParaRPr sz="18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9255" name="Google Shape;9255;p38"/>
          <p:cNvSpPr/>
          <p:nvPr/>
        </p:nvSpPr>
        <p:spPr>
          <a:xfrm>
            <a:off x="2377500" y="744983"/>
            <a:ext cx="4161849" cy="1832773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9256" name="Google Shape;9256;p38"/>
          <p:cNvSpPr/>
          <p:nvPr/>
        </p:nvSpPr>
        <p:spPr>
          <a:xfrm>
            <a:off x="2948600" y="3205050"/>
            <a:ext cx="4161849" cy="1720464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9257" name="Google Shape;9257;p38"/>
          <p:cNvSpPr/>
          <p:nvPr/>
        </p:nvSpPr>
        <p:spPr>
          <a:xfrm rot="-5400000">
            <a:off x="2306994" y="1994148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9258" name="Google Shape;9258;p38"/>
          <p:cNvSpPr/>
          <p:nvPr/>
        </p:nvSpPr>
        <p:spPr>
          <a:xfrm rot="5400000" flipH="1">
            <a:off x="7144619" y="3672573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9259" name="Google Shape;9259;p38"/>
          <p:cNvGrpSpPr/>
          <p:nvPr/>
        </p:nvGrpSpPr>
        <p:grpSpPr>
          <a:xfrm>
            <a:off x="3598293" y="2844405"/>
            <a:ext cx="2252199" cy="93989"/>
            <a:chOff x="3445893" y="4053330"/>
            <a:chExt cx="2252199" cy="93989"/>
          </a:xfrm>
        </p:grpSpPr>
        <p:sp>
          <p:nvSpPr>
            <p:cNvPr id="9260" name="Google Shape;9260;p3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9262" name="Google Shape;9262;p38"/>
          <p:cNvGrpSpPr/>
          <p:nvPr/>
        </p:nvGrpSpPr>
        <p:grpSpPr>
          <a:xfrm rot="2700000" flipH="1">
            <a:off x="292457" y="2493179"/>
            <a:ext cx="1097742" cy="4163486"/>
            <a:chOff x="4591050" y="1653000"/>
            <a:chExt cx="560975" cy="2127650"/>
          </a:xfrm>
        </p:grpSpPr>
        <p:sp>
          <p:nvSpPr>
            <p:cNvPr id="9263" name="Google Shape;9263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9565" name="Google Shape;9565;p38"/>
          <p:cNvGrpSpPr/>
          <p:nvPr/>
        </p:nvGrpSpPr>
        <p:grpSpPr>
          <a:xfrm rot="2700000" flipH="1">
            <a:off x="444857" y="2340779"/>
            <a:ext cx="1097742" cy="4163486"/>
            <a:chOff x="4591050" y="1653000"/>
            <a:chExt cx="560975" cy="2127650"/>
          </a:xfrm>
        </p:grpSpPr>
        <p:sp>
          <p:nvSpPr>
            <p:cNvPr id="9566" name="Google Shape;9566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9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9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9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9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53" grpId="0" build="p"/>
      <p:bldP spid="925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9" name="Google Shape;10359;p40"/>
          <p:cNvSpPr txBox="1">
            <a:spLocks noGrp="1"/>
          </p:cNvSpPr>
          <p:nvPr>
            <p:ph type="title"/>
          </p:nvPr>
        </p:nvSpPr>
        <p:spPr>
          <a:xfrm>
            <a:off x="501294" y="2568386"/>
            <a:ext cx="4216762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Bài</a:t>
            </a:r>
            <a:r>
              <a:rPr lang="vi-VN" sz="32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32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tập</a:t>
            </a:r>
            <a:r>
              <a:rPr lang="vi-VN" sz="32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32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Tiếng</a:t>
            </a:r>
            <a:r>
              <a:rPr lang="vi-VN" sz="32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32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Việt</a:t>
            </a:r>
            <a:endParaRPr sz="32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60" name="Google Shape;10360;p40"/>
          <p:cNvSpPr txBox="1">
            <a:spLocks noGrp="1"/>
          </p:cNvSpPr>
          <p:nvPr>
            <p:ph type="title" idx="2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8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vi-VN" sz="88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4</a:t>
            </a:r>
            <a:endParaRPr sz="88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2" name="Hình ảnh 1">
            <a:extLst>
              <a:ext uri="{FF2B5EF4-FFF2-40B4-BE49-F238E27FC236}">
                <a16:creationId xmlns:a16="http://schemas.microsoft.com/office/drawing/2014/main" id="{4085B576-6CBC-4DD2-98A6-CA6C92A8ED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06125" y="794296"/>
            <a:ext cx="4541914" cy="3548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7111878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4" name="Google Shape;13294;p43"/>
          <p:cNvSpPr txBox="1"/>
          <p:nvPr/>
        </p:nvSpPr>
        <p:spPr>
          <a:xfrm>
            <a:off x="171941" y="2460494"/>
            <a:ext cx="5035949" cy="7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Hơn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một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ngàn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năm,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trải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qua bao thăng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trầm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lịch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sử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những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ngọn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trở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nên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trầm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tư,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lặng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lẽ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uy nghiêm.</a:t>
            </a:r>
          </a:p>
          <a:p>
            <a:pPr marL="171450" lvl="0" indent="-171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endParaRPr sz="1200" b="1" dirty="0">
              <a:solidFill>
                <a:schemeClr val="dk1"/>
              </a:solidFill>
              <a:latin typeface="Arial" panose="020B0604020202020204" pitchFamily="34" charset="0"/>
              <a:ea typeface="Livvic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298" name="Google Shape;13298;p43"/>
          <p:cNvSpPr txBox="1">
            <a:spLocks noGrp="1"/>
          </p:cNvSpPr>
          <p:nvPr>
            <p:ph type="subTitle" idx="4294967295"/>
          </p:nvPr>
        </p:nvSpPr>
        <p:spPr>
          <a:xfrm>
            <a:off x="5336506" y="1887540"/>
            <a:ext cx="2861672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Nhân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hóa</a:t>
            </a:r>
            <a:endParaRPr lang="vi-VN" b="1" dirty="0">
              <a:latin typeface="Arial" panose="020B0604020202020204" pitchFamily="34" charset="0"/>
              <a:ea typeface="Merriweather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Giúp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sự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vật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trở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nên sinh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động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gần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gũi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thể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hiện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được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vẻ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đẹp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lâu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đời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Khương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Mỹ</a:t>
            </a:r>
            <a:endParaRPr b="1" dirty="0">
              <a:latin typeface="Arial" panose="020B0604020202020204" pitchFamily="34" charset="0"/>
              <a:ea typeface="Merriweather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299" name="Google Shape;13299;p43"/>
          <p:cNvGrpSpPr/>
          <p:nvPr/>
        </p:nvGrpSpPr>
        <p:grpSpPr>
          <a:xfrm>
            <a:off x="5257050" y="1786249"/>
            <a:ext cx="3021325" cy="2106641"/>
            <a:chOff x="3013175" y="4489825"/>
            <a:chExt cx="1829000" cy="982850"/>
          </a:xfrm>
        </p:grpSpPr>
        <p:sp>
          <p:nvSpPr>
            <p:cNvPr id="13300" name="Google Shape;13300;p43"/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1" name="Google Shape;13301;p43"/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2" name="Google Shape;13302;p43"/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3" name="Google Shape;13303;p43"/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4" name="Google Shape;13304;p43"/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5" name="Google Shape;13305;p43"/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6" name="Google Shape;13306;p43"/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7" name="Google Shape;13307;p43"/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8" name="Google Shape;13308;p43"/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9" name="Google Shape;13309;p43"/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0" name="Google Shape;13310;p43"/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1" name="Google Shape;13311;p43"/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2" name="Google Shape;13312;p43"/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3" name="Google Shape;13313;p43"/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4" name="Google Shape;13314;p43"/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5" name="Google Shape;13315;p43"/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6" name="Google Shape;13316;p43"/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7" name="Google Shape;13317;p43"/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8" name="Google Shape;13318;p43"/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9" name="Google Shape;13319;p43"/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0" name="Google Shape;13320;p43"/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1" name="Google Shape;13321;p43"/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2" name="Google Shape;13322;p43"/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3" name="Google Shape;13323;p43"/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4" name="Google Shape;13324;p43"/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5" name="Google Shape;13325;p43"/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6" name="Google Shape;13326;p43"/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7" name="Google Shape;13327;p43"/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8" name="Google Shape;13328;p43"/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9" name="Google Shape;13329;p43"/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0" name="Google Shape;13330;p43"/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1" name="Google Shape;13331;p43"/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2" name="Google Shape;13332;p43"/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3" name="Google Shape;13333;p43"/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4" name="Google Shape;13334;p43"/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5" name="Google Shape;13335;p43"/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6" name="Google Shape;13336;p43"/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7" name="Google Shape;13337;p43"/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8" name="Google Shape;13338;p43"/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9" name="Google Shape;13339;p43"/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0" name="Google Shape;13340;p43"/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1" name="Google Shape;13341;p43"/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2" name="Google Shape;13342;p43"/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3" name="Google Shape;13343;p43"/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4" name="Google Shape;13344;p43"/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5" name="Google Shape;13345;p43"/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6" name="Google Shape;13346;p43"/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7" name="Google Shape;13347;p43"/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8" name="Google Shape;13348;p43"/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9" name="Google Shape;13349;p43"/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0" name="Google Shape;13350;p43"/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1" name="Google Shape;13351;p43"/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2" name="Google Shape;13352;p43"/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3" name="Google Shape;13353;p43"/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4" name="Google Shape;13354;p43"/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5" name="Google Shape;13355;p43"/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6" name="Google Shape;13356;p43"/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7" name="Google Shape;13357;p43"/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8" name="Google Shape;13358;p43"/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9" name="Google Shape;13359;p43"/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0" name="Google Shape;13360;p43"/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1" name="Google Shape;13361;p43"/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2" name="Google Shape;13362;p43"/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3" name="Google Shape;13363;p43"/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4" name="Google Shape;13364;p43"/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5" name="Google Shape;13365;p43"/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6" name="Google Shape;13366;p43"/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7" name="Google Shape;13367;p43"/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8" name="Google Shape;13368;p43"/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9" name="Google Shape;13369;p43"/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0" name="Google Shape;13370;p43"/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1" name="Google Shape;13371;p43"/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2" name="Google Shape;13372;p43"/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3" name="Google Shape;13373;p43"/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4" name="Google Shape;13374;p43"/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5" name="Google Shape;13375;p43"/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6" name="Google Shape;13376;p43"/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7" name="Google Shape;13377;p43"/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8" name="Google Shape;13378;p43"/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9" name="Google Shape;13379;p43"/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0" name="Google Shape;13380;p43"/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1" name="Google Shape;13381;p43"/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2" name="Google Shape;13382;p43"/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3" name="Google Shape;13383;p43"/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4" name="Google Shape;13384;p43"/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5" name="Google Shape;13385;p43"/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6" name="Google Shape;13386;p43"/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7" name="Google Shape;13387;p43"/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8" name="Google Shape;13388;p43"/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9" name="Google Shape;13389;p43"/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0" name="Google Shape;13390;p43"/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1" name="Google Shape;13391;p43"/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2" name="Google Shape;13392;p43"/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3" name="Google Shape;13393;p43"/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4" name="Google Shape;13394;p43"/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5" name="Google Shape;13395;p43"/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6" name="Google Shape;13396;p43"/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7" name="Google Shape;13397;p43"/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8" name="Google Shape;13398;p43"/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9" name="Google Shape;13399;p43"/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0" name="Google Shape;13400;p43"/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1" name="Google Shape;13401;p43"/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2" name="Google Shape;13402;p43"/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3" name="Google Shape;13403;p43"/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4" name="Google Shape;13404;p43"/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5" name="Google Shape;13405;p43"/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6" name="Google Shape;13406;p43"/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7" name="Google Shape;13407;p43"/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8" name="Google Shape;13408;p43"/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9" name="Google Shape;13409;p43"/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0" name="Google Shape;13410;p43"/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1" name="Google Shape;13411;p43"/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2" name="Google Shape;13412;p43"/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3" name="Google Shape;13413;p43"/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4" name="Google Shape;13414;p43"/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5" name="Google Shape;13415;p43"/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6" name="Google Shape;13416;p43"/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7" name="Google Shape;13417;p43"/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8" name="Google Shape;13418;p43"/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9" name="Google Shape;13419;p43"/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0" name="Google Shape;13420;p43"/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1" name="Google Shape;13421;p43"/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2" name="Google Shape;13422;p43"/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3" name="Google Shape;13423;p43"/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4" name="Google Shape;13424;p43"/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5" name="Google Shape;13425;p43"/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6" name="Google Shape;13426;p43"/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7" name="Google Shape;13427;p43"/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8" name="Google Shape;13428;p43"/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9" name="Google Shape;13429;p43"/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0" name="Google Shape;13430;p43"/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1" name="Google Shape;13431;p43"/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2" name="Google Shape;13432;p43"/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3" name="Google Shape;13433;p43"/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4" name="Google Shape;13434;p43"/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5" name="Google Shape;13435;p43"/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6" name="Google Shape;13436;p43"/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7" name="Google Shape;13437;p43"/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8" name="Google Shape;13438;p43"/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9" name="Google Shape;13439;p43"/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0" name="Google Shape;13440;p43"/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1" name="Google Shape;13441;p43"/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2" name="Google Shape;13442;p43"/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3" name="Google Shape;13443;p43"/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4" name="Google Shape;13444;p43"/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5" name="Google Shape;13445;p43"/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6" name="Google Shape;13446;p43"/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7" name="Google Shape;13447;p43"/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8" name="Google Shape;13448;p43"/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9" name="Google Shape;13449;p43"/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0" name="Google Shape;13450;p43"/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1" name="Google Shape;13451;p43"/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2" name="Google Shape;13452;p43"/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3" name="Google Shape;13453;p43"/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4" name="Google Shape;13454;p43"/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5" name="Google Shape;13455;p43"/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6" name="Google Shape;13456;p43"/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7" name="Google Shape;13457;p43"/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8" name="Google Shape;13458;p43"/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9" name="Google Shape;13459;p43"/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0" name="Google Shape;13460;p43"/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1" name="Google Shape;13461;p43"/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2" name="Google Shape;13462;p43"/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3" name="Google Shape;13463;p43"/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4" name="Google Shape;13464;p43"/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5" name="Google Shape;13465;p43"/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6" name="Google Shape;13466;p43"/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7" name="Google Shape;13467;p43"/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8" name="Google Shape;13468;p43"/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9" name="Google Shape;13469;p43"/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0" name="Google Shape;13470;p43"/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1" name="Google Shape;13471;p43"/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2" name="Google Shape;13472;p43"/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3" name="Google Shape;13473;p43"/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4" name="Google Shape;13474;p43"/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5" name="Google Shape;13475;p43"/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6" name="Google Shape;13476;p43"/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3477" name="Google Shape;13477;p43"/>
          <p:cNvSpPr/>
          <p:nvPr/>
        </p:nvSpPr>
        <p:spPr>
          <a:xfrm rot="-1312032">
            <a:off x="7581162" y="1566051"/>
            <a:ext cx="2167818" cy="2754626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478" name="Google Shape;13478;p43"/>
          <p:cNvSpPr/>
          <p:nvPr/>
        </p:nvSpPr>
        <p:spPr>
          <a:xfrm rot="-1312032">
            <a:off x="7532002" y="1509359"/>
            <a:ext cx="2167818" cy="2754626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91" name="Google Shape;13294;p43">
            <a:extLst>
              <a:ext uri="{FF2B5EF4-FFF2-40B4-BE49-F238E27FC236}">
                <a16:creationId xmlns:a16="http://schemas.microsoft.com/office/drawing/2014/main" id="{BFCF4462-C14F-4FE6-80E0-F61ED93A3B76}"/>
              </a:ext>
            </a:extLst>
          </p:cNvPr>
          <p:cNvSpPr txBox="1"/>
          <p:nvPr/>
        </p:nvSpPr>
        <p:spPr>
          <a:xfrm>
            <a:off x="935499" y="543154"/>
            <a:ext cx="6562684" cy="7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1.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Xác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định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biện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pháp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tu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từ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nêu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tác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dụng</a:t>
            </a:r>
            <a:endParaRPr lang="vi-VN" sz="2400" b="1" dirty="0">
              <a:effectLst/>
              <a:latin typeface="Arial" panose="020B0604020202020204" pitchFamily="34" charset="0"/>
              <a:ea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71450" lvl="0" indent="-171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endParaRPr sz="1600" b="1" dirty="0">
              <a:solidFill>
                <a:schemeClr val="dk1"/>
              </a:solidFill>
              <a:latin typeface="Arial" panose="020B0604020202020204" pitchFamily="34" charset="0"/>
              <a:ea typeface="Livvic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2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98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4" name="Google Shape;13294;p43"/>
          <p:cNvSpPr txBox="1"/>
          <p:nvPr/>
        </p:nvSpPr>
        <p:spPr>
          <a:xfrm>
            <a:off x="-471853" y="2650382"/>
            <a:ext cx="5573452" cy="7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685800" marR="0" indent="177800" algn="just">
              <a:lnSpc>
                <a:spcPct val="157000"/>
              </a:lnSpc>
              <a:spcBef>
                <a:spcPts val="0"/>
              </a:spcBef>
              <a:spcAft>
                <a:spcPts val="500"/>
              </a:spcAft>
            </a:pP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Đơn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giản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thích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chỉ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bởi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vì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cụm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này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vẫn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còn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giữ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được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khá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nguyên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vẹn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“nhan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sắc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”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thuở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sơ khai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nó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vào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hơn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một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nghìn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năm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vể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trước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chưa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bị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bàn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tay con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người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đụng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chạm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hay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sửa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sang như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hầu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hết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các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cụm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khác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một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vẻ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đẹp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thách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thức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với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thời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gian.</a:t>
            </a:r>
          </a:p>
          <a:p>
            <a:pPr marL="171450" lvl="0" indent="-171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endParaRPr sz="1200" b="1" i="1" dirty="0">
              <a:solidFill>
                <a:schemeClr val="dk1"/>
              </a:solidFill>
              <a:latin typeface="Arial" panose="020B0604020202020204" pitchFamily="34" charset="0"/>
              <a:ea typeface="Livvic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298" name="Google Shape;13298;p43"/>
          <p:cNvSpPr txBox="1">
            <a:spLocks noGrp="1"/>
          </p:cNvSpPr>
          <p:nvPr>
            <p:ph type="subTitle" idx="4294967295"/>
          </p:nvPr>
        </p:nvSpPr>
        <p:spPr>
          <a:xfrm>
            <a:off x="5306711" y="1924505"/>
            <a:ext cx="27039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vi-VN" sz="2000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“nhan </a:t>
            </a:r>
            <a:r>
              <a:rPr lang="vi-VN" sz="2000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sắc</a:t>
            </a:r>
            <a:r>
              <a:rPr lang="vi-VN" sz="2000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”</a:t>
            </a: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Sự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vật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trở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nên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gần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gũi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nhấn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mạnh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vẻ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đẹp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bên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ngoài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hầu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 như không thay </a:t>
            </a:r>
            <a:r>
              <a:rPr lang="vi-VN" b="1" dirty="0" err="1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đổi</a:t>
            </a:r>
            <a:r>
              <a:rPr lang="vi-VN" b="1" dirty="0"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Arial" panose="020B0604020202020204" pitchFamily="34" charset="0"/>
              </a:rPr>
              <a:t>. </a:t>
            </a:r>
            <a:endParaRPr b="1" dirty="0">
              <a:latin typeface="Arial" panose="020B0604020202020204" pitchFamily="34" charset="0"/>
              <a:ea typeface="Merriweather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299" name="Google Shape;13299;p43"/>
          <p:cNvGrpSpPr/>
          <p:nvPr/>
        </p:nvGrpSpPr>
        <p:grpSpPr>
          <a:xfrm>
            <a:off x="5257050" y="1786249"/>
            <a:ext cx="3021325" cy="2106641"/>
            <a:chOff x="3013175" y="4489825"/>
            <a:chExt cx="1829000" cy="982850"/>
          </a:xfrm>
        </p:grpSpPr>
        <p:sp>
          <p:nvSpPr>
            <p:cNvPr id="13300" name="Google Shape;13300;p43"/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1" name="Google Shape;13301;p43"/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2" name="Google Shape;13302;p43"/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3" name="Google Shape;13303;p43"/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4" name="Google Shape;13304;p43"/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5" name="Google Shape;13305;p43"/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6" name="Google Shape;13306;p43"/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7" name="Google Shape;13307;p43"/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8" name="Google Shape;13308;p43"/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9" name="Google Shape;13309;p43"/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0" name="Google Shape;13310;p43"/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1" name="Google Shape;13311;p43"/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2" name="Google Shape;13312;p43"/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3" name="Google Shape;13313;p43"/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4" name="Google Shape;13314;p43"/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5" name="Google Shape;13315;p43"/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6" name="Google Shape;13316;p43"/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7" name="Google Shape;13317;p43"/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8" name="Google Shape;13318;p43"/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9" name="Google Shape;13319;p43"/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0" name="Google Shape;13320;p43"/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1" name="Google Shape;13321;p43"/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2" name="Google Shape;13322;p43"/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3" name="Google Shape;13323;p43"/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4" name="Google Shape;13324;p43"/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5" name="Google Shape;13325;p43"/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6" name="Google Shape;13326;p43"/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7" name="Google Shape;13327;p43"/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8" name="Google Shape;13328;p43"/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9" name="Google Shape;13329;p43"/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0" name="Google Shape;13330;p43"/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1" name="Google Shape;13331;p43"/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2" name="Google Shape;13332;p43"/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3" name="Google Shape;13333;p43"/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4" name="Google Shape;13334;p43"/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5" name="Google Shape;13335;p43"/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6" name="Google Shape;13336;p43"/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7" name="Google Shape;13337;p43"/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8" name="Google Shape;13338;p43"/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9" name="Google Shape;13339;p43"/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0" name="Google Shape;13340;p43"/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1" name="Google Shape;13341;p43"/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2" name="Google Shape;13342;p43"/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3" name="Google Shape;13343;p43"/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4" name="Google Shape;13344;p43"/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5" name="Google Shape;13345;p43"/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6" name="Google Shape;13346;p43"/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7" name="Google Shape;13347;p43"/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8" name="Google Shape;13348;p43"/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9" name="Google Shape;13349;p43"/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0" name="Google Shape;13350;p43"/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1" name="Google Shape;13351;p43"/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2" name="Google Shape;13352;p43"/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3" name="Google Shape;13353;p43"/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4" name="Google Shape;13354;p43"/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5" name="Google Shape;13355;p43"/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6" name="Google Shape;13356;p43"/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7" name="Google Shape;13357;p43"/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8" name="Google Shape;13358;p43"/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9" name="Google Shape;13359;p43"/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0" name="Google Shape;13360;p43"/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1" name="Google Shape;13361;p43"/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2" name="Google Shape;13362;p43"/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3" name="Google Shape;13363;p43"/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4" name="Google Shape;13364;p43"/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5" name="Google Shape;13365;p43"/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6" name="Google Shape;13366;p43"/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7" name="Google Shape;13367;p43"/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8" name="Google Shape;13368;p43"/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9" name="Google Shape;13369;p43"/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0" name="Google Shape;13370;p43"/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1" name="Google Shape;13371;p43"/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2" name="Google Shape;13372;p43"/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3" name="Google Shape;13373;p43"/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4" name="Google Shape;13374;p43"/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5" name="Google Shape;13375;p43"/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6" name="Google Shape;13376;p43"/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7" name="Google Shape;13377;p43"/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8" name="Google Shape;13378;p43"/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9" name="Google Shape;13379;p43"/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0" name="Google Shape;13380;p43"/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1" name="Google Shape;13381;p43"/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2" name="Google Shape;13382;p43"/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3" name="Google Shape;13383;p43"/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4" name="Google Shape;13384;p43"/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5" name="Google Shape;13385;p43"/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6" name="Google Shape;13386;p43"/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7" name="Google Shape;13387;p43"/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8" name="Google Shape;13388;p43"/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9" name="Google Shape;13389;p43"/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0" name="Google Shape;13390;p43"/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1" name="Google Shape;13391;p43"/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2" name="Google Shape;13392;p43"/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3" name="Google Shape;13393;p43"/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4" name="Google Shape;13394;p43"/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5" name="Google Shape;13395;p43"/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6" name="Google Shape;13396;p43"/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7" name="Google Shape;13397;p43"/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8" name="Google Shape;13398;p43"/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9" name="Google Shape;13399;p43"/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0" name="Google Shape;13400;p43"/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1" name="Google Shape;13401;p43"/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2" name="Google Shape;13402;p43"/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3" name="Google Shape;13403;p43"/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4" name="Google Shape;13404;p43"/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5" name="Google Shape;13405;p43"/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6" name="Google Shape;13406;p43"/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7" name="Google Shape;13407;p43"/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8" name="Google Shape;13408;p43"/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9" name="Google Shape;13409;p43"/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0" name="Google Shape;13410;p43"/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1" name="Google Shape;13411;p43"/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2" name="Google Shape;13412;p43"/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3" name="Google Shape;13413;p43"/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4" name="Google Shape;13414;p43"/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5" name="Google Shape;13415;p43"/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6" name="Google Shape;13416;p43"/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7" name="Google Shape;13417;p43"/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8" name="Google Shape;13418;p43"/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9" name="Google Shape;13419;p43"/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0" name="Google Shape;13420;p43"/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1" name="Google Shape;13421;p43"/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2" name="Google Shape;13422;p43"/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3" name="Google Shape;13423;p43"/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4" name="Google Shape;13424;p43"/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5" name="Google Shape;13425;p43"/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6" name="Google Shape;13426;p43"/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7" name="Google Shape;13427;p43"/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8" name="Google Shape;13428;p43"/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9" name="Google Shape;13429;p43"/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0" name="Google Shape;13430;p43"/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1" name="Google Shape;13431;p43"/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2" name="Google Shape;13432;p43"/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3" name="Google Shape;13433;p43"/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4" name="Google Shape;13434;p43"/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5" name="Google Shape;13435;p43"/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6" name="Google Shape;13436;p43"/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7" name="Google Shape;13437;p43"/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8" name="Google Shape;13438;p43"/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9" name="Google Shape;13439;p43"/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0" name="Google Shape;13440;p43"/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1" name="Google Shape;13441;p43"/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2" name="Google Shape;13442;p43"/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3" name="Google Shape;13443;p43"/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4" name="Google Shape;13444;p43"/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5" name="Google Shape;13445;p43"/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6" name="Google Shape;13446;p43"/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7" name="Google Shape;13447;p43"/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8" name="Google Shape;13448;p43"/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9" name="Google Shape;13449;p43"/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0" name="Google Shape;13450;p43"/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1" name="Google Shape;13451;p43"/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2" name="Google Shape;13452;p43"/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3" name="Google Shape;13453;p43"/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4" name="Google Shape;13454;p43"/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5" name="Google Shape;13455;p43"/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6" name="Google Shape;13456;p43"/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7" name="Google Shape;13457;p43"/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8" name="Google Shape;13458;p43"/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9" name="Google Shape;13459;p43"/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0" name="Google Shape;13460;p43"/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1" name="Google Shape;13461;p43"/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2" name="Google Shape;13462;p43"/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3" name="Google Shape;13463;p43"/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4" name="Google Shape;13464;p43"/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5" name="Google Shape;13465;p43"/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6" name="Google Shape;13466;p43"/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7" name="Google Shape;13467;p43"/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8" name="Google Shape;13468;p43"/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9" name="Google Shape;13469;p43"/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0" name="Google Shape;13470;p43"/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1" name="Google Shape;13471;p43"/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2" name="Google Shape;13472;p43"/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3" name="Google Shape;13473;p43"/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4" name="Google Shape;13474;p43"/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5" name="Google Shape;13475;p43"/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6" name="Google Shape;13476;p43"/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3477" name="Google Shape;13477;p43"/>
          <p:cNvSpPr/>
          <p:nvPr/>
        </p:nvSpPr>
        <p:spPr>
          <a:xfrm rot="-1312032">
            <a:off x="7581162" y="1566051"/>
            <a:ext cx="2167818" cy="2754626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478" name="Google Shape;13478;p43"/>
          <p:cNvSpPr/>
          <p:nvPr/>
        </p:nvSpPr>
        <p:spPr>
          <a:xfrm rot="-1312032">
            <a:off x="7532002" y="1509359"/>
            <a:ext cx="2167818" cy="2754626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91" name="Google Shape;13294;p43">
            <a:extLst>
              <a:ext uri="{FF2B5EF4-FFF2-40B4-BE49-F238E27FC236}">
                <a16:creationId xmlns:a16="http://schemas.microsoft.com/office/drawing/2014/main" id="{BFCF4462-C14F-4FE6-80E0-F61ED93A3B76}"/>
              </a:ext>
            </a:extLst>
          </p:cNvPr>
          <p:cNvSpPr txBox="1"/>
          <p:nvPr/>
        </p:nvSpPr>
        <p:spPr>
          <a:xfrm>
            <a:off x="935498" y="543154"/>
            <a:ext cx="6356841" cy="7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2.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Xác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định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công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dụng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dấu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ngoặc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kép</a:t>
            </a:r>
            <a:r>
              <a:rPr lang="vi-VN" sz="24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: </a:t>
            </a:r>
          </a:p>
          <a:p>
            <a:pPr marL="171450" lvl="0" indent="-171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endParaRPr sz="1600" b="1" dirty="0">
              <a:solidFill>
                <a:schemeClr val="dk1"/>
              </a:solidFill>
              <a:latin typeface="Arial" panose="020B0604020202020204" pitchFamily="34" charset="0"/>
              <a:ea typeface="Livvic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183555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750"/>
                                        <p:tgtEl>
                                          <p:spTgt spid="13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750"/>
                                        <p:tgtEl>
                                          <p:spTgt spid="132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98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5" name="Google Shape;14285;p49"/>
          <p:cNvSpPr/>
          <p:nvPr/>
        </p:nvSpPr>
        <p:spPr>
          <a:xfrm>
            <a:off x="3420848" y="2502927"/>
            <a:ext cx="104484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89" name="Google Shape;14289;p49"/>
          <p:cNvSpPr txBox="1">
            <a:spLocks noGrp="1"/>
          </p:cNvSpPr>
          <p:nvPr>
            <p:ph type="title"/>
          </p:nvPr>
        </p:nvSpPr>
        <p:spPr>
          <a:xfrm>
            <a:off x="4410682" y="2207049"/>
            <a:ext cx="3803353" cy="9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3.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Viết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đoạn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văn </a:t>
            </a:r>
            <a:b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(5- 7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dòng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)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một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di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tích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em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đã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được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ghé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thăm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92" name="Google Shape;14292;p49"/>
          <p:cNvSpPr/>
          <p:nvPr/>
        </p:nvSpPr>
        <p:spPr>
          <a:xfrm>
            <a:off x="4371730" y="1894122"/>
            <a:ext cx="3988709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2" name="Google Shape;17393;p56">
            <a:extLst>
              <a:ext uri="{FF2B5EF4-FFF2-40B4-BE49-F238E27FC236}">
                <a16:creationId xmlns:a16="http://schemas.microsoft.com/office/drawing/2014/main" id="{EF8BB720-68D6-4657-8FE0-BC120BF6F8EC}"/>
              </a:ext>
            </a:extLst>
          </p:cNvPr>
          <p:cNvGrpSpPr/>
          <p:nvPr/>
        </p:nvGrpSpPr>
        <p:grpSpPr>
          <a:xfrm rot="-6805185">
            <a:off x="-1232745" y="2248343"/>
            <a:ext cx="3236666" cy="2992724"/>
            <a:chOff x="2483025" y="1774950"/>
            <a:chExt cx="1815750" cy="1678900"/>
          </a:xfrm>
        </p:grpSpPr>
        <p:sp>
          <p:nvSpPr>
            <p:cNvPr id="13" name="Google Shape;17394;p56">
              <a:extLst>
                <a:ext uri="{FF2B5EF4-FFF2-40B4-BE49-F238E27FC236}">
                  <a16:creationId xmlns:a16="http://schemas.microsoft.com/office/drawing/2014/main" id="{5D4B3032-3D7B-4203-8F71-1D3AD197F1AB}"/>
                </a:ext>
              </a:extLst>
            </p:cNvPr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Google Shape;17395;p56">
              <a:extLst>
                <a:ext uri="{FF2B5EF4-FFF2-40B4-BE49-F238E27FC236}">
                  <a16:creationId xmlns:a16="http://schemas.microsoft.com/office/drawing/2014/main" id="{1832CD0D-284D-45C6-8B0D-BA5835675BF7}"/>
                </a:ext>
              </a:extLst>
            </p:cNvPr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Google Shape;17396;p56">
              <a:extLst>
                <a:ext uri="{FF2B5EF4-FFF2-40B4-BE49-F238E27FC236}">
                  <a16:creationId xmlns:a16="http://schemas.microsoft.com/office/drawing/2014/main" id="{E8F9D6EF-4FFC-412F-8ACC-B68BC2C70508}"/>
                </a:ext>
              </a:extLst>
            </p:cNvPr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Google Shape;17397;p56">
              <a:extLst>
                <a:ext uri="{FF2B5EF4-FFF2-40B4-BE49-F238E27FC236}">
                  <a16:creationId xmlns:a16="http://schemas.microsoft.com/office/drawing/2014/main" id="{35C95AFA-BF43-4F3D-B4A6-A443C0774935}"/>
                </a:ext>
              </a:extLst>
            </p:cNvPr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Google Shape;17398;p56">
              <a:extLst>
                <a:ext uri="{FF2B5EF4-FFF2-40B4-BE49-F238E27FC236}">
                  <a16:creationId xmlns:a16="http://schemas.microsoft.com/office/drawing/2014/main" id="{E31CCF21-BCE3-4698-BDBA-89455B6F467C}"/>
                </a:ext>
              </a:extLst>
            </p:cNvPr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Google Shape;17399;p56">
              <a:extLst>
                <a:ext uri="{FF2B5EF4-FFF2-40B4-BE49-F238E27FC236}">
                  <a16:creationId xmlns:a16="http://schemas.microsoft.com/office/drawing/2014/main" id="{A983621B-8D79-4A2E-B195-3FDFC5ECA8B0}"/>
                </a:ext>
              </a:extLst>
            </p:cNvPr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Google Shape;17400;p56">
              <a:extLst>
                <a:ext uri="{FF2B5EF4-FFF2-40B4-BE49-F238E27FC236}">
                  <a16:creationId xmlns:a16="http://schemas.microsoft.com/office/drawing/2014/main" id="{0C18995E-8095-4F10-9138-9843B4E09CEC}"/>
                </a:ext>
              </a:extLst>
            </p:cNvPr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Google Shape;17401;p56">
              <a:extLst>
                <a:ext uri="{FF2B5EF4-FFF2-40B4-BE49-F238E27FC236}">
                  <a16:creationId xmlns:a16="http://schemas.microsoft.com/office/drawing/2014/main" id="{59F01D0D-7568-4885-B559-F056F6B7F852}"/>
                </a:ext>
              </a:extLst>
            </p:cNvPr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Google Shape;17402;p56">
              <a:extLst>
                <a:ext uri="{FF2B5EF4-FFF2-40B4-BE49-F238E27FC236}">
                  <a16:creationId xmlns:a16="http://schemas.microsoft.com/office/drawing/2014/main" id="{450BDD50-6222-4C1B-9E75-8E3D165E950D}"/>
                </a:ext>
              </a:extLst>
            </p:cNvPr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Google Shape;17403;p56">
              <a:extLst>
                <a:ext uri="{FF2B5EF4-FFF2-40B4-BE49-F238E27FC236}">
                  <a16:creationId xmlns:a16="http://schemas.microsoft.com/office/drawing/2014/main" id="{87600931-1037-461C-9EFA-C55B703FBE43}"/>
                </a:ext>
              </a:extLst>
            </p:cNvPr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Google Shape;17404;p56">
              <a:extLst>
                <a:ext uri="{FF2B5EF4-FFF2-40B4-BE49-F238E27FC236}">
                  <a16:creationId xmlns:a16="http://schemas.microsoft.com/office/drawing/2014/main" id="{8C17EE39-7D42-41BD-9A89-76DE04143006}"/>
                </a:ext>
              </a:extLst>
            </p:cNvPr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Google Shape;17405;p56">
              <a:extLst>
                <a:ext uri="{FF2B5EF4-FFF2-40B4-BE49-F238E27FC236}">
                  <a16:creationId xmlns:a16="http://schemas.microsoft.com/office/drawing/2014/main" id="{F840A433-E156-465C-A396-15A0994F6867}"/>
                </a:ext>
              </a:extLst>
            </p:cNvPr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Google Shape;17406;p56">
              <a:extLst>
                <a:ext uri="{FF2B5EF4-FFF2-40B4-BE49-F238E27FC236}">
                  <a16:creationId xmlns:a16="http://schemas.microsoft.com/office/drawing/2014/main" id="{86327E21-C18C-4796-9C74-BFCB34B14EB9}"/>
                </a:ext>
              </a:extLst>
            </p:cNvPr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Google Shape;17407;p56">
              <a:extLst>
                <a:ext uri="{FF2B5EF4-FFF2-40B4-BE49-F238E27FC236}">
                  <a16:creationId xmlns:a16="http://schemas.microsoft.com/office/drawing/2014/main" id="{1B1CA101-66E6-463F-ABE6-3078EA45A6EE}"/>
                </a:ext>
              </a:extLst>
            </p:cNvPr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Google Shape;17408;p56">
              <a:extLst>
                <a:ext uri="{FF2B5EF4-FFF2-40B4-BE49-F238E27FC236}">
                  <a16:creationId xmlns:a16="http://schemas.microsoft.com/office/drawing/2014/main" id="{8B36A667-F8AE-48C7-A527-1CF14ADAAEF6}"/>
                </a:ext>
              </a:extLst>
            </p:cNvPr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Google Shape;17409;p56">
              <a:extLst>
                <a:ext uri="{FF2B5EF4-FFF2-40B4-BE49-F238E27FC236}">
                  <a16:creationId xmlns:a16="http://schemas.microsoft.com/office/drawing/2014/main" id="{4147CE48-74F9-4CFA-AD0A-AE13B66724CE}"/>
                </a:ext>
              </a:extLst>
            </p:cNvPr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Google Shape;17410;p56">
              <a:extLst>
                <a:ext uri="{FF2B5EF4-FFF2-40B4-BE49-F238E27FC236}">
                  <a16:creationId xmlns:a16="http://schemas.microsoft.com/office/drawing/2014/main" id="{9EF9BB8D-1706-47E1-836E-810730AE016B}"/>
                </a:ext>
              </a:extLst>
            </p:cNvPr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Google Shape;17411;p56">
              <a:extLst>
                <a:ext uri="{FF2B5EF4-FFF2-40B4-BE49-F238E27FC236}">
                  <a16:creationId xmlns:a16="http://schemas.microsoft.com/office/drawing/2014/main" id="{E9F705E2-1F1F-40A7-89DD-25980D6F7FF3}"/>
                </a:ext>
              </a:extLst>
            </p:cNvPr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Google Shape;17412;p56">
              <a:extLst>
                <a:ext uri="{FF2B5EF4-FFF2-40B4-BE49-F238E27FC236}">
                  <a16:creationId xmlns:a16="http://schemas.microsoft.com/office/drawing/2014/main" id="{6B4425D4-79EB-45AF-9D61-737E97013703}"/>
                </a:ext>
              </a:extLst>
            </p:cNvPr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Google Shape;17413;p56">
              <a:extLst>
                <a:ext uri="{FF2B5EF4-FFF2-40B4-BE49-F238E27FC236}">
                  <a16:creationId xmlns:a16="http://schemas.microsoft.com/office/drawing/2014/main" id="{7B7A46E5-35C0-476C-B052-F84633D2E4C9}"/>
                </a:ext>
              </a:extLst>
            </p:cNvPr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Google Shape;17414;p56">
              <a:extLst>
                <a:ext uri="{FF2B5EF4-FFF2-40B4-BE49-F238E27FC236}">
                  <a16:creationId xmlns:a16="http://schemas.microsoft.com/office/drawing/2014/main" id="{CF122608-D464-4D9A-8811-2D98357F3376}"/>
                </a:ext>
              </a:extLst>
            </p:cNvPr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Google Shape;17415;p56">
              <a:extLst>
                <a:ext uri="{FF2B5EF4-FFF2-40B4-BE49-F238E27FC236}">
                  <a16:creationId xmlns:a16="http://schemas.microsoft.com/office/drawing/2014/main" id="{BDDE62BA-9642-4409-AAAF-FB1E11E3263D}"/>
                </a:ext>
              </a:extLst>
            </p:cNvPr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Google Shape;17416;p56">
              <a:extLst>
                <a:ext uri="{FF2B5EF4-FFF2-40B4-BE49-F238E27FC236}">
                  <a16:creationId xmlns:a16="http://schemas.microsoft.com/office/drawing/2014/main" id="{70B35100-0383-4DFA-80A1-78101FAF3F4E}"/>
                </a:ext>
              </a:extLst>
            </p:cNvPr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Google Shape;17417;p56">
              <a:extLst>
                <a:ext uri="{FF2B5EF4-FFF2-40B4-BE49-F238E27FC236}">
                  <a16:creationId xmlns:a16="http://schemas.microsoft.com/office/drawing/2014/main" id="{3A5F0B61-1181-44B1-8242-C499156FD5DC}"/>
                </a:ext>
              </a:extLst>
            </p:cNvPr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Google Shape;17418;p56">
              <a:extLst>
                <a:ext uri="{FF2B5EF4-FFF2-40B4-BE49-F238E27FC236}">
                  <a16:creationId xmlns:a16="http://schemas.microsoft.com/office/drawing/2014/main" id="{9C9D1B45-033E-4C9B-87FD-D523A99CC8CA}"/>
                </a:ext>
              </a:extLst>
            </p:cNvPr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Google Shape;17419;p56">
              <a:extLst>
                <a:ext uri="{FF2B5EF4-FFF2-40B4-BE49-F238E27FC236}">
                  <a16:creationId xmlns:a16="http://schemas.microsoft.com/office/drawing/2014/main" id="{2F997304-F7F1-4EE4-A332-D16FC3A9679E}"/>
                </a:ext>
              </a:extLst>
            </p:cNvPr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Google Shape;17420;p56">
              <a:extLst>
                <a:ext uri="{FF2B5EF4-FFF2-40B4-BE49-F238E27FC236}">
                  <a16:creationId xmlns:a16="http://schemas.microsoft.com/office/drawing/2014/main" id="{2CDCF99A-A55E-4754-94AB-D77DEAC0478C}"/>
                </a:ext>
              </a:extLst>
            </p:cNvPr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Google Shape;17421;p56">
              <a:extLst>
                <a:ext uri="{FF2B5EF4-FFF2-40B4-BE49-F238E27FC236}">
                  <a16:creationId xmlns:a16="http://schemas.microsoft.com/office/drawing/2014/main" id="{F7EB493F-498B-4C97-9C44-AEC643C08B87}"/>
                </a:ext>
              </a:extLst>
            </p:cNvPr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Google Shape;17422;p56">
              <a:extLst>
                <a:ext uri="{FF2B5EF4-FFF2-40B4-BE49-F238E27FC236}">
                  <a16:creationId xmlns:a16="http://schemas.microsoft.com/office/drawing/2014/main" id="{D124C33D-BB4F-4DED-A695-B4DA2C9B502A}"/>
                </a:ext>
              </a:extLst>
            </p:cNvPr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Google Shape;17423;p56">
              <a:extLst>
                <a:ext uri="{FF2B5EF4-FFF2-40B4-BE49-F238E27FC236}">
                  <a16:creationId xmlns:a16="http://schemas.microsoft.com/office/drawing/2014/main" id="{ADD12FD7-A899-445A-B146-3858D0237A1D}"/>
                </a:ext>
              </a:extLst>
            </p:cNvPr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Google Shape;17424;p56">
              <a:extLst>
                <a:ext uri="{FF2B5EF4-FFF2-40B4-BE49-F238E27FC236}">
                  <a16:creationId xmlns:a16="http://schemas.microsoft.com/office/drawing/2014/main" id="{63D7ABFF-E896-4ADD-8DCB-5C0E32080048}"/>
                </a:ext>
              </a:extLst>
            </p:cNvPr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Google Shape;17425;p56">
              <a:extLst>
                <a:ext uri="{FF2B5EF4-FFF2-40B4-BE49-F238E27FC236}">
                  <a16:creationId xmlns:a16="http://schemas.microsoft.com/office/drawing/2014/main" id="{25758CF8-4558-4E46-9E8C-C7CF2864E435}"/>
                </a:ext>
              </a:extLst>
            </p:cNvPr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Google Shape;17426;p56">
              <a:extLst>
                <a:ext uri="{FF2B5EF4-FFF2-40B4-BE49-F238E27FC236}">
                  <a16:creationId xmlns:a16="http://schemas.microsoft.com/office/drawing/2014/main" id="{2A6240EE-1F9D-4DE8-8D0C-8BBC32B1101F}"/>
                </a:ext>
              </a:extLst>
            </p:cNvPr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Google Shape;17427;p56">
              <a:extLst>
                <a:ext uri="{FF2B5EF4-FFF2-40B4-BE49-F238E27FC236}">
                  <a16:creationId xmlns:a16="http://schemas.microsoft.com/office/drawing/2014/main" id="{5BD6A71A-5E26-4819-94C6-586BFCCA0DE2}"/>
                </a:ext>
              </a:extLst>
            </p:cNvPr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Google Shape;17428;p56">
              <a:extLst>
                <a:ext uri="{FF2B5EF4-FFF2-40B4-BE49-F238E27FC236}">
                  <a16:creationId xmlns:a16="http://schemas.microsoft.com/office/drawing/2014/main" id="{AA7C4139-48C7-41B9-864C-4CCBACA589DD}"/>
                </a:ext>
              </a:extLst>
            </p:cNvPr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Google Shape;17429;p56">
              <a:extLst>
                <a:ext uri="{FF2B5EF4-FFF2-40B4-BE49-F238E27FC236}">
                  <a16:creationId xmlns:a16="http://schemas.microsoft.com/office/drawing/2014/main" id="{7877EE43-4139-4033-843B-474272DF5AEF}"/>
                </a:ext>
              </a:extLst>
            </p:cNvPr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Google Shape;17430;p56">
              <a:extLst>
                <a:ext uri="{FF2B5EF4-FFF2-40B4-BE49-F238E27FC236}">
                  <a16:creationId xmlns:a16="http://schemas.microsoft.com/office/drawing/2014/main" id="{40909032-4797-412D-A6E0-F7EE6DBB4226}"/>
                </a:ext>
              </a:extLst>
            </p:cNvPr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Google Shape;17431;p56">
              <a:extLst>
                <a:ext uri="{FF2B5EF4-FFF2-40B4-BE49-F238E27FC236}">
                  <a16:creationId xmlns:a16="http://schemas.microsoft.com/office/drawing/2014/main" id="{CD221B5D-D010-43E0-88B4-72BE1554F4FB}"/>
                </a:ext>
              </a:extLst>
            </p:cNvPr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Google Shape;17432;p56">
              <a:extLst>
                <a:ext uri="{FF2B5EF4-FFF2-40B4-BE49-F238E27FC236}">
                  <a16:creationId xmlns:a16="http://schemas.microsoft.com/office/drawing/2014/main" id="{097C06C4-DCAB-4E3A-ABDD-79DCC60BE916}"/>
                </a:ext>
              </a:extLst>
            </p:cNvPr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Google Shape;17433;p56">
              <a:extLst>
                <a:ext uri="{FF2B5EF4-FFF2-40B4-BE49-F238E27FC236}">
                  <a16:creationId xmlns:a16="http://schemas.microsoft.com/office/drawing/2014/main" id="{36AE902A-8EAD-4460-BC0C-1B89A19E0302}"/>
                </a:ext>
              </a:extLst>
            </p:cNvPr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Google Shape;17434;p56">
              <a:extLst>
                <a:ext uri="{FF2B5EF4-FFF2-40B4-BE49-F238E27FC236}">
                  <a16:creationId xmlns:a16="http://schemas.microsoft.com/office/drawing/2014/main" id="{60DF46C8-B993-4C27-ADD5-062A5D411EC6}"/>
                </a:ext>
              </a:extLst>
            </p:cNvPr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Google Shape;17435;p56">
              <a:extLst>
                <a:ext uri="{FF2B5EF4-FFF2-40B4-BE49-F238E27FC236}">
                  <a16:creationId xmlns:a16="http://schemas.microsoft.com/office/drawing/2014/main" id="{1BED5383-C334-44DB-B784-3D3A45C14F5F}"/>
                </a:ext>
              </a:extLst>
            </p:cNvPr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Google Shape;17436;p56">
              <a:extLst>
                <a:ext uri="{FF2B5EF4-FFF2-40B4-BE49-F238E27FC236}">
                  <a16:creationId xmlns:a16="http://schemas.microsoft.com/office/drawing/2014/main" id="{62D1BA1F-424A-4F0E-B408-617D0E928B84}"/>
                </a:ext>
              </a:extLst>
            </p:cNvPr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Google Shape;17437;p56">
              <a:extLst>
                <a:ext uri="{FF2B5EF4-FFF2-40B4-BE49-F238E27FC236}">
                  <a16:creationId xmlns:a16="http://schemas.microsoft.com/office/drawing/2014/main" id="{FFD95CC6-85F5-496E-85AA-6FDE7FC0F5AD}"/>
                </a:ext>
              </a:extLst>
            </p:cNvPr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Google Shape;17438;p56">
              <a:extLst>
                <a:ext uri="{FF2B5EF4-FFF2-40B4-BE49-F238E27FC236}">
                  <a16:creationId xmlns:a16="http://schemas.microsoft.com/office/drawing/2014/main" id="{1886A060-1AE5-4D93-BCA9-ABB6CC8ECF8C}"/>
                </a:ext>
              </a:extLst>
            </p:cNvPr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Google Shape;17439;p56">
              <a:extLst>
                <a:ext uri="{FF2B5EF4-FFF2-40B4-BE49-F238E27FC236}">
                  <a16:creationId xmlns:a16="http://schemas.microsoft.com/office/drawing/2014/main" id="{1D6E27DB-48B9-4738-9AF0-BF77D357BF20}"/>
                </a:ext>
              </a:extLst>
            </p:cNvPr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Google Shape;17440;p56">
              <a:extLst>
                <a:ext uri="{FF2B5EF4-FFF2-40B4-BE49-F238E27FC236}">
                  <a16:creationId xmlns:a16="http://schemas.microsoft.com/office/drawing/2014/main" id="{003D2825-47AB-40F4-8237-EABA378BC2D4}"/>
                </a:ext>
              </a:extLst>
            </p:cNvPr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Google Shape;17441;p56">
              <a:extLst>
                <a:ext uri="{FF2B5EF4-FFF2-40B4-BE49-F238E27FC236}">
                  <a16:creationId xmlns:a16="http://schemas.microsoft.com/office/drawing/2014/main" id="{CC1F8CFA-7F69-49FD-A116-5F290ACFB959}"/>
                </a:ext>
              </a:extLst>
            </p:cNvPr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Google Shape;17442;p56">
              <a:extLst>
                <a:ext uri="{FF2B5EF4-FFF2-40B4-BE49-F238E27FC236}">
                  <a16:creationId xmlns:a16="http://schemas.microsoft.com/office/drawing/2014/main" id="{5B439F45-5BB2-4448-A78A-F713FA5ABF3D}"/>
                </a:ext>
              </a:extLst>
            </p:cNvPr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Google Shape;17443;p56">
              <a:extLst>
                <a:ext uri="{FF2B5EF4-FFF2-40B4-BE49-F238E27FC236}">
                  <a16:creationId xmlns:a16="http://schemas.microsoft.com/office/drawing/2014/main" id="{BD53A859-B95F-4DBD-B227-FE4B69B22B9A}"/>
                </a:ext>
              </a:extLst>
            </p:cNvPr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Google Shape;17444;p56">
              <a:extLst>
                <a:ext uri="{FF2B5EF4-FFF2-40B4-BE49-F238E27FC236}">
                  <a16:creationId xmlns:a16="http://schemas.microsoft.com/office/drawing/2014/main" id="{F30939A2-DAE1-4B84-9CEC-C97595285B26}"/>
                </a:ext>
              </a:extLst>
            </p:cNvPr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Google Shape;17445;p56">
              <a:extLst>
                <a:ext uri="{FF2B5EF4-FFF2-40B4-BE49-F238E27FC236}">
                  <a16:creationId xmlns:a16="http://schemas.microsoft.com/office/drawing/2014/main" id="{20844994-61FF-481E-980E-3BDBF1DF35E5}"/>
                </a:ext>
              </a:extLst>
            </p:cNvPr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Google Shape;17446;p56">
              <a:extLst>
                <a:ext uri="{FF2B5EF4-FFF2-40B4-BE49-F238E27FC236}">
                  <a16:creationId xmlns:a16="http://schemas.microsoft.com/office/drawing/2014/main" id="{DEBACF5F-EC3A-46A8-9D48-E2E8627C95A8}"/>
                </a:ext>
              </a:extLst>
            </p:cNvPr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Google Shape;17447;p56">
              <a:extLst>
                <a:ext uri="{FF2B5EF4-FFF2-40B4-BE49-F238E27FC236}">
                  <a16:creationId xmlns:a16="http://schemas.microsoft.com/office/drawing/2014/main" id="{EEDA43C1-B70F-4ACE-9A4B-0FEF9E2CDF44}"/>
                </a:ext>
              </a:extLst>
            </p:cNvPr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Google Shape;17448;p56">
              <a:extLst>
                <a:ext uri="{FF2B5EF4-FFF2-40B4-BE49-F238E27FC236}">
                  <a16:creationId xmlns:a16="http://schemas.microsoft.com/office/drawing/2014/main" id="{D05893A6-1429-4CB5-ADA8-814D997E1271}"/>
                </a:ext>
              </a:extLst>
            </p:cNvPr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Google Shape;17449;p56">
              <a:extLst>
                <a:ext uri="{FF2B5EF4-FFF2-40B4-BE49-F238E27FC236}">
                  <a16:creationId xmlns:a16="http://schemas.microsoft.com/office/drawing/2014/main" id="{ED5FB5DB-6ED6-4C47-86C3-23A088889923}"/>
                </a:ext>
              </a:extLst>
            </p:cNvPr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Google Shape;17450;p56">
              <a:extLst>
                <a:ext uri="{FF2B5EF4-FFF2-40B4-BE49-F238E27FC236}">
                  <a16:creationId xmlns:a16="http://schemas.microsoft.com/office/drawing/2014/main" id="{D8095A66-B47A-45EF-A3CC-27FCBDB50F2C}"/>
                </a:ext>
              </a:extLst>
            </p:cNvPr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Google Shape;17451;p56">
              <a:extLst>
                <a:ext uri="{FF2B5EF4-FFF2-40B4-BE49-F238E27FC236}">
                  <a16:creationId xmlns:a16="http://schemas.microsoft.com/office/drawing/2014/main" id="{07ABA8A4-5762-4B12-89DF-23FA6ECA0215}"/>
                </a:ext>
              </a:extLst>
            </p:cNvPr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Google Shape;17452;p56">
              <a:extLst>
                <a:ext uri="{FF2B5EF4-FFF2-40B4-BE49-F238E27FC236}">
                  <a16:creationId xmlns:a16="http://schemas.microsoft.com/office/drawing/2014/main" id="{F7A45BD2-C37D-41E5-93B4-44251A293BE7}"/>
                </a:ext>
              </a:extLst>
            </p:cNvPr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72" name="Google Shape;17453;p56">
            <a:extLst>
              <a:ext uri="{FF2B5EF4-FFF2-40B4-BE49-F238E27FC236}">
                <a16:creationId xmlns:a16="http://schemas.microsoft.com/office/drawing/2014/main" id="{EBCD7466-83F8-43B3-AD30-09957EB121CB}"/>
              </a:ext>
            </a:extLst>
          </p:cNvPr>
          <p:cNvGrpSpPr/>
          <p:nvPr/>
        </p:nvGrpSpPr>
        <p:grpSpPr>
          <a:xfrm flipH="1">
            <a:off x="6709020" y="10403"/>
            <a:ext cx="2334173" cy="1566572"/>
            <a:chOff x="2993825" y="1633600"/>
            <a:chExt cx="2381275" cy="1625825"/>
          </a:xfrm>
        </p:grpSpPr>
        <p:sp>
          <p:nvSpPr>
            <p:cNvPr id="73" name="Google Shape;17454;p56">
              <a:extLst>
                <a:ext uri="{FF2B5EF4-FFF2-40B4-BE49-F238E27FC236}">
                  <a16:creationId xmlns:a16="http://schemas.microsoft.com/office/drawing/2014/main" id="{FAB06D44-A8B9-4D40-BC95-BF8C387BCBF0}"/>
                </a:ext>
              </a:extLst>
            </p:cNvPr>
            <p:cNvSpPr/>
            <p:nvPr/>
          </p:nvSpPr>
          <p:spPr>
            <a:xfrm>
              <a:off x="2993825" y="1797200"/>
              <a:ext cx="983775" cy="949725"/>
            </a:xfrm>
            <a:custGeom>
              <a:avLst/>
              <a:gdLst/>
              <a:ahLst/>
              <a:cxnLst/>
              <a:rect l="l" t="t" r="r" b="b"/>
              <a:pathLst>
                <a:path w="39351" h="37989" extrusionOk="0">
                  <a:moveTo>
                    <a:pt x="24803" y="1"/>
                  </a:moveTo>
                  <a:cubicBezTo>
                    <a:pt x="24324" y="1"/>
                    <a:pt x="23849" y="173"/>
                    <a:pt x="23479" y="496"/>
                  </a:cubicBezTo>
                  <a:lnTo>
                    <a:pt x="893" y="19903"/>
                  </a:lnTo>
                  <a:cubicBezTo>
                    <a:pt x="274" y="20427"/>
                    <a:pt x="0" y="21212"/>
                    <a:pt x="143" y="21998"/>
                  </a:cubicBezTo>
                  <a:cubicBezTo>
                    <a:pt x="274" y="22796"/>
                    <a:pt x="810" y="23427"/>
                    <a:pt x="1560" y="23725"/>
                  </a:cubicBezTo>
                  <a:lnTo>
                    <a:pt x="38660" y="37869"/>
                  </a:lnTo>
                  <a:lnTo>
                    <a:pt x="38695" y="37929"/>
                  </a:lnTo>
                  <a:cubicBezTo>
                    <a:pt x="38910" y="37941"/>
                    <a:pt x="39124" y="37976"/>
                    <a:pt x="39350" y="37988"/>
                  </a:cubicBezTo>
                  <a:lnTo>
                    <a:pt x="39172" y="37536"/>
                  </a:lnTo>
                  <a:cubicBezTo>
                    <a:pt x="39136" y="37464"/>
                    <a:pt x="39076" y="37393"/>
                    <a:pt x="38981" y="37357"/>
                  </a:cubicBezTo>
                  <a:lnTo>
                    <a:pt x="1762" y="23177"/>
                  </a:lnTo>
                  <a:cubicBezTo>
                    <a:pt x="1215" y="22975"/>
                    <a:pt x="810" y="22498"/>
                    <a:pt x="726" y="21915"/>
                  </a:cubicBezTo>
                  <a:cubicBezTo>
                    <a:pt x="619" y="21332"/>
                    <a:pt x="834" y="20748"/>
                    <a:pt x="1274" y="20367"/>
                  </a:cubicBezTo>
                  <a:lnTo>
                    <a:pt x="23848" y="948"/>
                  </a:lnTo>
                  <a:cubicBezTo>
                    <a:pt x="24119" y="717"/>
                    <a:pt x="24459" y="593"/>
                    <a:pt x="24804" y="593"/>
                  </a:cubicBezTo>
                  <a:cubicBezTo>
                    <a:pt x="24975" y="593"/>
                    <a:pt x="25147" y="623"/>
                    <a:pt x="25313" y="686"/>
                  </a:cubicBezTo>
                  <a:lnTo>
                    <a:pt x="25944" y="924"/>
                  </a:lnTo>
                  <a:cubicBezTo>
                    <a:pt x="25981" y="939"/>
                    <a:pt x="26020" y="945"/>
                    <a:pt x="26058" y="945"/>
                  </a:cubicBezTo>
                  <a:cubicBezTo>
                    <a:pt x="26178" y="945"/>
                    <a:pt x="26291" y="878"/>
                    <a:pt x="26337" y="769"/>
                  </a:cubicBezTo>
                  <a:cubicBezTo>
                    <a:pt x="26396" y="615"/>
                    <a:pt x="26325" y="436"/>
                    <a:pt x="26170" y="377"/>
                  </a:cubicBezTo>
                  <a:lnTo>
                    <a:pt x="25527" y="138"/>
                  </a:lnTo>
                  <a:cubicBezTo>
                    <a:pt x="25293" y="46"/>
                    <a:pt x="25047" y="1"/>
                    <a:pt x="248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Google Shape;17455;p56">
              <a:extLst>
                <a:ext uri="{FF2B5EF4-FFF2-40B4-BE49-F238E27FC236}">
                  <a16:creationId xmlns:a16="http://schemas.microsoft.com/office/drawing/2014/main" id="{A513CBD9-C75B-4299-9BB9-955E5262B3DE}"/>
                </a:ext>
              </a:extLst>
            </p:cNvPr>
            <p:cNvSpPr/>
            <p:nvPr/>
          </p:nvSpPr>
          <p:spPr>
            <a:xfrm>
              <a:off x="4368625" y="2394275"/>
              <a:ext cx="1006475" cy="865150"/>
            </a:xfrm>
            <a:custGeom>
              <a:avLst/>
              <a:gdLst/>
              <a:ahLst/>
              <a:cxnLst/>
              <a:rect l="l" t="t" r="r" b="b"/>
              <a:pathLst>
                <a:path w="40259" h="34606" extrusionOk="0">
                  <a:moveTo>
                    <a:pt x="32813" y="1"/>
                  </a:moveTo>
                  <a:cubicBezTo>
                    <a:pt x="32695" y="1"/>
                    <a:pt x="32577" y="76"/>
                    <a:pt x="32531" y="187"/>
                  </a:cubicBezTo>
                  <a:cubicBezTo>
                    <a:pt x="32471" y="342"/>
                    <a:pt x="32543" y="520"/>
                    <a:pt x="32698" y="580"/>
                  </a:cubicBezTo>
                  <a:lnTo>
                    <a:pt x="34579" y="1294"/>
                  </a:lnTo>
                  <a:cubicBezTo>
                    <a:pt x="34865" y="1389"/>
                    <a:pt x="35079" y="1651"/>
                    <a:pt x="35115" y="1961"/>
                  </a:cubicBezTo>
                  <a:lnTo>
                    <a:pt x="39556" y="32381"/>
                  </a:lnTo>
                  <a:cubicBezTo>
                    <a:pt x="39627" y="32881"/>
                    <a:pt x="39437" y="33382"/>
                    <a:pt x="39032" y="33703"/>
                  </a:cubicBezTo>
                  <a:cubicBezTo>
                    <a:pt x="38770" y="33918"/>
                    <a:pt x="38464" y="34024"/>
                    <a:pt x="38152" y="34024"/>
                  </a:cubicBezTo>
                  <a:cubicBezTo>
                    <a:pt x="37981" y="34024"/>
                    <a:pt x="37807" y="33992"/>
                    <a:pt x="37639" y="33929"/>
                  </a:cubicBezTo>
                  <a:lnTo>
                    <a:pt x="991" y="19951"/>
                  </a:lnTo>
                  <a:cubicBezTo>
                    <a:pt x="961" y="19933"/>
                    <a:pt x="929" y="19925"/>
                    <a:pt x="893" y="19925"/>
                  </a:cubicBezTo>
                  <a:cubicBezTo>
                    <a:pt x="857" y="19925"/>
                    <a:pt x="819" y="19933"/>
                    <a:pt x="777" y="19951"/>
                  </a:cubicBezTo>
                  <a:lnTo>
                    <a:pt x="289" y="20130"/>
                  </a:lnTo>
                  <a:cubicBezTo>
                    <a:pt x="486" y="20196"/>
                    <a:pt x="1047" y="20494"/>
                    <a:pt x="930" y="20494"/>
                  </a:cubicBezTo>
                  <a:cubicBezTo>
                    <a:pt x="920" y="20494"/>
                    <a:pt x="905" y="20492"/>
                    <a:pt x="884" y="20487"/>
                  </a:cubicBezTo>
                  <a:cubicBezTo>
                    <a:pt x="389" y="20382"/>
                    <a:pt x="62" y="20304"/>
                    <a:pt x="9" y="20304"/>
                  </a:cubicBezTo>
                  <a:cubicBezTo>
                    <a:pt x="2" y="20304"/>
                    <a:pt x="0" y="20306"/>
                    <a:pt x="3" y="20308"/>
                  </a:cubicBezTo>
                  <a:lnTo>
                    <a:pt x="37424" y="34477"/>
                  </a:lnTo>
                  <a:cubicBezTo>
                    <a:pt x="37655" y="34564"/>
                    <a:pt x="37896" y="34606"/>
                    <a:pt x="38136" y="34606"/>
                  </a:cubicBezTo>
                  <a:cubicBezTo>
                    <a:pt x="38588" y="34606"/>
                    <a:pt x="39035" y="34455"/>
                    <a:pt x="39401" y="34167"/>
                  </a:cubicBezTo>
                  <a:cubicBezTo>
                    <a:pt x="39984" y="33703"/>
                    <a:pt x="40258" y="33001"/>
                    <a:pt x="40151" y="32286"/>
                  </a:cubicBezTo>
                  <a:lnTo>
                    <a:pt x="35710" y="1866"/>
                  </a:lnTo>
                  <a:cubicBezTo>
                    <a:pt x="35638" y="1354"/>
                    <a:pt x="35293" y="913"/>
                    <a:pt x="34805" y="735"/>
                  </a:cubicBezTo>
                  <a:lnTo>
                    <a:pt x="32912" y="20"/>
                  </a:lnTo>
                  <a:cubicBezTo>
                    <a:pt x="32880" y="7"/>
                    <a:pt x="32846" y="1"/>
                    <a:pt x="328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Google Shape;17456;p56">
              <a:extLst>
                <a:ext uri="{FF2B5EF4-FFF2-40B4-BE49-F238E27FC236}">
                  <a16:creationId xmlns:a16="http://schemas.microsoft.com/office/drawing/2014/main" id="{DACD2B52-6147-4F6E-A069-A0DF2809B11E}"/>
                </a:ext>
              </a:extLst>
            </p:cNvPr>
            <p:cNvSpPr/>
            <p:nvPr/>
          </p:nvSpPr>
          <p:spPr>
            <a:xfrm>
              <a:off x="3958525" y="2730625"/>
              <a:ext cx="439350" cy="179125"/>
            </a:xfrm>
            <a:custGeom>
              <a:avLst/>
              <a:gdLst/>
              <a:ahLst/>
              <a:cxnLst/>
              <a:rect l="l" t="t" r="r" b="b"/>
              <a:pathLst>
                <a:path w="17574" h="7165" extrusionOk="0">
                  <a:moveTo>
                    <a:pt x="324" y="1"/>
                  </a:moveTo>
                  <a:cubicBezTo>
                    <a:pt x="291" y="1"/>
                    <a:pt x="258" y="7"/>
                    <a:pt x="226" y="20"/>
                  </a:cubicBezTo>
                  <a:cubicBezTo>
                    <a:pt x="72" y="68"/>
                    <a:pt x="0" y="235"/>
                    <a:pt x="60" y="377"/>
                  </a:cubicBezTo>
                  <a:cubicBezTo>
                    <a:pt x="84" y="461"/>
                    <a:pt x="857" y="2437"/>
                    <a:pt x="3394" y="4247"/>
                  </a:cubicBezTo>
                  <a:cubicBezTo>
                    <a:pt x="5358" y="5652"/>
                    <a:pt x="8716" y="7164"/>
                    <a:pt x="14121" y="7164"/>
                  </a:cubicBezTo>
                  <a:cubicBezTo>
                    <a:pt x="15121" y="7164"/>
                    <a:pt x="16169" y="7128"/>
                    <a:pt x="17300" y="7033"/>
                  </a:cubicBezTo>
                  <a:cubicBezTo>
                    <a:pt x="17455" y="7021"/>
                    <a:pt x="17574" y="6866"/>
                    <a:pt x="17562" y="6724"/>
                  </a:cubicBezTo>
                  <a:cubicBezTo>
                    <a:pt x="17551" y="6582"/>
                    <a:pt x="17421" y="6470"/>
                    <a:pt x="17289" y="6470"/>
                  </a:cubicBezTo>
                  <a:cubicBezTo>
                    <a:pt x="17277" y="6470"/>
                    <a:pt x="17265" y="6471"/>
                    <a:pt x="17252" y="6473"/>
                  </a:cubicBezTo>
                  <a:cubicBezTo>
                    <a:pt x="16150" y="6580"/>
                    <a:pt x="15118" y="6629"/>
                    <a:pt x="14154" y="6629"/>
                  </a:cubicBezTo>
                  <a:cubicBezTo>
                    <a:pt x="8892" y="6629"/>
                    <a:pt x="5632" y="5179"/>
                    <a:pt x="3751" y="3830"/>
                  </a:cubicBezTo>
                  <a:cubicBezTo>
                    <a:pt x="1334" y="2104"/>
                    <a:pt x="584" y="199"/>
                    <a:pt x="584" y="187"/>
                  </a:cubicBezTo>
                  <a:cubicBezTo>
                    <a:pt x="547" y="76"/>
                    <a:pt x="438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Google Shape;17457;p56">
              <a:extLst>
                <a:ext uri="{FF2B5EF4-FFF2-40B4-BE49-F238E27FC236}">
                  <a16:creationId xmlns:a16="http://schemas.microsoft.com/office/drawing/2014/main" id="{FA11F180-50F3-4DCC-95D5-D25E9525BB7E}"/>
                </a:ext>
              </a:extLst>
            </p:cNvPr>
            <p:cNvSpPr/>
            <p:nvPr/>
          </p:nvSpPr>
          <p:spPr>
            <a:xfrm>
              <a:off x="3057225" y="1740925"/>
              <a:ext cx="2275300" cy="1454350"/>
            </a:xfrm>
            <a:custGeom>
              <a:avLst/>
              <a:gdLst/>
              <a:ahLst/>
              <a:cxnLst/>
              <a:rect l="l" t="t" r="r" b="b"/>
              <a:pathLst>
                <a:path w="91012" h="58174" extrusionOk="0">
                  <a:moveTo>
                    <a:pt x="30008" y="1"/>
                  </a:moveTo>
                  <a:cubicBezTo>
                    <a:pt x="29974" y="1"/>
                    <a:pt x="29940" y="7"/>
                    <a:pt x="29909" y="20"/>
                  </a:cubicBezTo>
                  <a:lnTo>
                    <a:pt x="22562" y="2961"/>
                  </a:lnTo>
                  <a:cubicBezTo>
                    <a:pt x="22539" y="2973"/>
                    <a:pt x="22503" y="2985"/>
                    <a:pt x="22479" y="3020"/>
                  </a:cubicBezTo>
                  <a:lnTo>
                    <a:pt x="107" y="23737"/>
                  </a:lnTo>
                  <a:cubicBezTo>
                    <a:pt x="48" y="23797"/>
                    <a:pt x="0" y="23892"/>
                    <a:pt x="24" y="23987"/>
                  </a:cubicBezTo>
                  <a:cubicBezTo>
                    <a:pt x="36" y="24071"/>
                    <a:pt x="95" y="24166"/>
                    <a:pt x="167" y="24214"/>
                  </a:cubicBezTo>
                  <a:cubicBezTo>
                    <a:pt x="5739" y="27381"/>
                    <a:pt x="12716" y="29155"/>
                    <a:pt x="19467" y="30857"/>
                  </a:cubicBezTo>
                  <a:cubicBezTo>
                    <a:pt x="22146" y="31548"/>
                    <a:pt x="24694" y="32191"/>
                    <a:pt x="27075" y="32905"/>
                  </a:cubicBezTo>
                  <a:cubicBezTo>
                    <a:pt x="35278" y="35358"/>
                    <a:pt x="38517" y="39513"/>
                    <a:pt x="38553" y="39549"/>
                  </a:cubicBezTo>
                  <a:cubicBezTo>
                    <a:pt x="38600" y="39596"/>
                    <a:pt x="38636" y="39644"/>
                    <a:pt x="38684" y="39656"/>
                  </a:cubicBezTo>
                  <a:cubicBezTo>
                    <a:pt x="38717" y="39673"/>
                    <a:pt x="38752" y="39681"/>
                    <a:pt x="38791" y="39681"/>
                  </a:cubicBezTo>
                  <a:cubicBezTo>
                    <a:pt x="38835" y="39681"/>
                    <a:pt x="38882" y="39670"/>
                    <a:pt x="38934" y="39644"/>
                  </a:cubicBezTo>
                  <a:cubicBezTo>
                    <a:pt x="38958" y="39639"/>
                    <a:pt x="40087" y="39241"/>
                    <a:pt x="41841" y="39241"/>
                  </a:cubicBezTo>
                  <a:cubicBezTo>
                    <a:pt x="44409" y="39241"/>
                    <a:pt x="48318" y="40096"/>
                    <a:pt x="52054" y="44299"/>
                  </a:cubicBezTo>
                  <a:cubicBezTo>
                    <a:pt x="52109" y="44372"/>
                    <a:pt x="52191" y="44403"/>
                    <a:pt x="52275" y="44403"/>
                  </a:cubicBezTo>
                  <a:cubicBezTo>
                    <a:pt x="52301" y="44403"/>
                    <a:pt x="52327" y="44400"/>
                    <a:pt x="52352" y="44395"/>
                  </a:cubicBezTo>
                  <a:cubicBezTo>
                    <a:pt x="52362" y="44395"/>
                    <a:pt x="53342" y="44119"/>
                    <a:pt x="55054" y="44119"/>
                  </a:cubicBezTo>
                  <a:cubicBezTo>
                    <a:pt x="55446" y="44119"/>
                    <a:pt x="55875" y="44133"/>
                    <a:pt x="56340" y="44168"/>
                  </a:cubicBezTo>
                  <a:cubicBezTo>
                    <a:pt x="58638" y="44347"/>
                    <a:pt x="62306" y="45073"/>
                    <a:pt x="66699" y="47585"/>
                  </a:cubicBezTo>
                  <a:cubicBezTo>
                    <a:pt x="73986" y="51753"/>
                    <a:pt x="83308" y="56741"/>
                    <a:pt x="90654" y="58170"/>
                  </a:cubicBezTo>
                  <a:cubicBezTo>
                    <a:pt x="90670" y="58172"/>
                    <a:pt x="90686" y="58173"/>
                    <a:pt x="90701" y="58173"/>
                  </a:cubicBezTo>
                  <a:cubicBezTo>
                    <a:pt x="90777" y="58173"/>
                    <a:pt x="90845" y="58148"/>
                    <a:pt x="90904" y="58099"/>
                  </a:cubicBezTo>
                  <a:cubicBezTo>
                    <a:pt x="90964" y="58039"/>
                    <a:pt x="91011" y="57932"/>
                    <a:pt x="91000" y="57849"/>
                  </a:cubicBezTo>
                  <a:lnTo>
                    <a:pt x="87249" y="27666"/>
                  </a:lnTo>
                  <a:cubicBezTo>
                    <a:pt x="87237" y="27559"/>
                    <a:pt x="87154" y="27464"/>
                    <a:pt x="87059" y="27428"/>
                  </a:cubicBezTo>
                  <a:lnTo>
                    <a:pt x="85356" y="26785"/>
                  </a:lnTo>
                  <a:cubicBezTo>
                    <a:pt x="85314" y="26770"/>
                    <a:pt x="85272" y="26763"/>
                    <a:pt x="85233" y="26763"/>
                  </a:cubicBezTo>
                  <a:cubicBezTo>
                    <a:pt x="85117" y="26763"/>
                    <a:pt x="85019" y="26828"/>
                    <a:pt x="84975" y="26952"/>
                  </a:cubicBezTo>
                  <a:cubicBezTo>
                    <a:pt x="84904" y="27107"/>
                    <a:pt x="84987" y="27273"/>
                    <a:pt x="85130" y="27333"/>
                  </a:cubicBezTo>
                  <a:lnTo>
                    <a:pt x="86654" y="27916"/>
                  </a:lnTo>
                  <a:lnTo>
                    <a:pt x="90333" y="57515"/>
                  </a:lnTo>
                  <a:cubicBezTo>
                    <a:pt x="83106" y="56003"/>
                    <a:pt x="74057" y="51157"/>
                    <a:pt x="66949" y="47085"/>
                  </a:cubicBezTo>
                  <a:cubicBezTo>
                    <a:pt x="61809" y="44147"/>
                    <a:pt x="57623" y="43531"/>
                    <a:pt x="55029" y="43531"/>
                  </a:cubicBezTo>
                  <a:cubicBezTo>
                    <a:pt x="53639" y="43531"/>
                    <a:pt x="52706" y="43708"/>
                    <a:pt x="52328" y="43799"/>
                  </a:cubicBezTo>
                  <a:cubicBezTo>
                    <a:pt x="48508" y="39553"/>
                    <a:pt x="44480" y="38670"/>
                    <a:pt x="41802" y="38670"/>
                  </a:cubicBezTo>
                  <a:cubicBezTo>
                    <a:pt x="40366" y="38670"/>
                    <a:pt x="39318" y="38924"/>
                    <a:pt x="38898" y="39049"/>
                  </a:cubicBezTo>
                  <a:cubicBezTo>
                    <a:pt x="38207" y="38227"/>
                    <a:pt x="34826" y="34632"/>
                    <a:pt x="27254" y="32346"/>
                  </a:cubicBezTo>
                  <a:cubicBezTo>
                    <a:pt x="24848" y="31619"/>
                    <a:pt x="22312" y="30976"/>
                    <a:pt x="19622" y="30298"/>
                  </a:cubicBezTo>
                  <a:cubicBezTo>
                    <a:pt x="13037" y="28631"/>
                    <a:pt x="6251" y="26904"/>
                    <a:pt x="810" y="23892"/>
                  </a:cubicBezTo>
                  <a:lnTo>
                    <a:pt x="22836" y="3497"/>
                  </a:lnTo>
                  <a:lnTo>
                    <a:pt x="30123" y="580"/>
                  </a:lnTo>
                  <a:cubicBezTo>
                    <a:pt x="30278" y="520"/>
                    <a:pt x="30349" y="342"/>
                    <a:pt x="30290" y="187"/>
                  </a:cubicBezTo>
                  <a:cubicBezTo>
                    <a:pt x="30243" y="76"/>
                    <a:pt x="30125" y="1"/>
                    <a:pt x="300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Google Shape;17458;p56">
              <a:extLst>
                <a:ext uri="{FF2B5EF4-FFF2-40B4-BE49-F238E27FC236}">
                  <a16:creationId xmlns:a16="http://schemas.microsoft.com/office/drawing/2014/main" id="{CEB6426F-55DD-43F9-86D0-34F1DD7D5DBE}"/>
                </a:ext>
              </a:extLst>
            </p:cNvPr>
            <p:cNvSpPr/>
            <p:nvPr/>
          </p:nvSpPr>
          <p:spPr>
            <a:xfrm>
              <a:off x="3485250" y="1633600"/>
              <a:ext cx="996575" cy="1082100"/>
            </a:xfrm>
            <a:custGeom>
              <a:avLst/>
              <a:gdLst/>
              <a:ahLst/>
              <a:cxnLst/>
              <a:rect l="l" t="t" r="r" b="b"/>
              <a:pathLst>
                <a:path w="39863" h="43284" extrusionOk="0">
                  <a:moveTo>
                    <a:pt x="18657" y="789"/>
                  </a:moveTo>
                  <a:cubicBezTo>
                    <a:pt x="20336" y="3694"/>
                    <a:pt x="23360" y="4551"/>
                    <a:pt x="27147" y="5635"/>
                  </a:cubicBezTo>
                  <a:cubicBezTo>
                    <a:pt x="28956" y="6159"/>
                    <a:pt x="31028" y="6742"/>
                    <a:pt x="33135" y="7647"/>
                  </a:cubicBezTo>
                  <a:cubicBezTo>
                    <a:pt x="36410" y="9028"/>
                    <a:pt x="37898" y="11040"/>
                    <a:pt x="38565" y="12469"/>
                  </a:cubicBezTo>
                  <a:cubicBezTo>
                    <a:pt x="39196" y="13874"/>
                    <a:pt x="39219" y="15017"/>
                    <a:pt x="39219" y="15243"/>
                  </a:cubicBezTo>
                  <a:lnTo>
                    <a:pt x="29171" y="41722"/>
                  </a:lnTo>
                  <a:cubicBezTo>
                    <a:pt x="28147" y="35507"/>
                    <a:pt x="21729" y="32400"/>
                    <a:pt x="16002" y="30209"/>
                  </a:cubicBezTo>
                  <a:cubicBezTo>
                    <a:pt x="15109" y="29876"/>
                    <a:pt x="14216" y="29542"/>
                    <a:pt x="13359" y="29233"/>
                  </a:cubicBezTo>
                  <a:cubicBezTo>
                    <a:pt x="11930" y="28709"/>
                    <a:pt x="10585" y="28221"/>
                    <a:pt x="9525" y="27745"/>
                  </a:cubicBezTo>
                  <a:cubicBezTo>
                    <a:pt x="4548" y="25506"/>
                    <a:pt x="1370" y="21494"/>
                    <a:pt x="679" y="20577"/>
                  </a:cubicBezTo>
                  <a:lnTo>
                    <a:pt x="18657" y="789"/>
                  </a:lnTo>
                  <a:close/>
                  <a:moveTo>
                    <a:pt x="18706" y="0"/>
                  </a:moveTo>
                  <a:cubicBezTo>
                    <a:pt x="18627" y="0"/>
                    <a:pt x="18552" y="27"/>
                    <a:pt x="18503" y="86"/>
                  </a:cubicBezTo>
                  <a:lnTo>
                    <a:pt x="107" y="20363"/>
                  </a:lnTo>
                  <a:cubicBezTo>
                    <a:pt x="0" y="20470"/>
                    <a:pt x="0" y="20613"/>
                    <a:pt x="72" y="20732"/>
                  </a:cubicBezTo>
                  <a:cubicBezTo>
                    <a:pt x="107" y="20779"/>
                    <a:pt x="3536" y="25709"/>
                    <a:pt x="9287" y="28280"/>
                  </a:cubicBezTo>
                  <a:cubicBezTo>
                    <a:pt x="10359" y="28769"/>
                    <a:pt x="11728" y="29257"/>
                    <a:pt x="13169" y="29781"/>
                  </a:cubicBezTo>
                  <a:cubicBezTo>
                    <a:pt x="19586" y="32102"/>
                    <a:pt x="28361" y="35293"/>
                    <a:pt x="28718" y="42985"/>
                  </a:cubicBezTo>
                  <a:cubicBezTo>
                    <a:pt x="28742" y="43104"/>
                    <a:pt x="28813" y="43211"/>
                    <a:pt x="28921" y="43246"/>
                  </a:cubicBezTo>
                  <a:cubicBezTo>
                    <a:pt x="28932" y="43270"/>
                    <a:pt x="28944" y="43270"/>
                    <a:pt x="28980" y="43282"/>
                  </a:cubicBezTo>
                  <a:cubicBezTo>
                    <a:pt x="28990" y="43283"/>
                    <a:pt x="29001" y="43283"/>
                    <a:pt x="29011" y="43283"/>
                  </a:cubicBezTo>
                  <a:cubicBezTo>
                    <a:pt x="29141" y="43283"/>
                    <a:pt x="29257" y="43213"/>
                    <a:pt x="29302" y="43092"/>
                  </a:cubicBezTo>
                  <a:lnTo>
                    <a:pt x="39791" y="15410"/>
                  </a:lnTo>
                  <a:cubicBezTo>
                    <a:pt x="39791" y="15374"/>
                    <a:pt x="39815" y="15350"/>
                    <a:pt x="39815" y="15314"/>
                  </a:cubicBezTo>
                  <a:cubicBezTo>
                    <a:pt x="39815" y="15267"/>
                    <a:pt x="39862" y="13945"/>
                    <a:pt x="39112" y="12266"/>
                  </a:cubicBezTo>
                  <a:cubicBezTo>
                    <a:pt x="38398" y="10731"/>
                    <a:pt x="36838" y="8587"/>
                    <a:pt x="33362" y="7111"/>
                  </a:cubicBezTo>
                  <a:cubicBezTo>
                    <a:pt x="31207" y="6194"/>
                    <a:pt x="29123" y="5599"/>
                    <a:pt x="27289" y="5075"/>
                  </a:cubicBezTo>
                  <a:cubicBezTo>
                    <a:pt x="23479" y="3992"/>
                    <a:pt x="20491" y="3146"/>
                    <a:pt x="18979" y="170"/>
                  </a:cubicBezTo>
                  <a:cubicBezTo>
                    <a:pt x="18931" y="74"/>
                    <a:pt x="18836" y="15"/>
                    <a:pt x="18753" y="3"/>
                  </a:cubicBezTo>
                  <a:cubicBezTo>
                    <a:pt x="18737" y="1"/>
                    <a:pt x="18722" y="0"/>
                    <a:pt x="187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Google Shape;17459;p56">
              <a:extLst>
                <a:ext uri="{FF2B5EF4-FFF2-40B4-BE49-F238E27FC236}">
                  <a16:creationId xmlns:a16="http://schemas.microsoft.com/office/drawing/2014/main" id="{3B5DBD4E-C98C-4B26-9D18-E0BC81A19138}"/>
                </a:ext>
              </a:extLst>
            </p:cNvPr>
            <p:cNvSpPr/>
            <p:nvPr/>
          </p:nvSpPr>
          <p:spPr>
            <a:xfrm>
              <a:off x="3311700" y="1721675"/>
              <a:ext cx="1869025" cy="1141400"/>
            </a:xfrm>
            <a:custGeom>
              <a:avLst/>
              <a:gdLst/>
              <a:ahLst/>
              <a:cxnLst/>
              <a:rect l="l" t="t" r="r" b="b"/>
              <a:pathLst>
                <a:path w="74761" h="45656" extrusionOk="0">
                  <a:moveTo>
                    <a:pt x="20822" y="0"/>
                  </a:moveTo>
                  <a:cubicBezTo>
                    <a:pt x="20741" y="0"/>
                    <a:pt x="20658" y="32"/>
                    <a:pt x="20599" y="100"/>
                  </a:cubicBezTo>
                  <a:lnTo>
                    <a:pt x="108" y="21007"/>
                  </a:lnTo>
                  <a:cubicBezTo>
                    <a:pt x="37" y="21078"/>
                    <a:pt x="1" y="21185"/>
                    <a:pt x="37" y="21293"/>
                  </a:cubicBezTo>
                  <a:cubicBezTo>
                    <a:pt x="60" y="21388"/>
                    <a:pt x="144" y="21471"/>
                    <a:pt x="239" y="21495"/>
                  </a:cubicBezTo>
                  <a:cubicBezTo>
                    <a:pt x="418" y="21543"/>
                    <a:pt x="18384" y="25948"/>
                    <a:pt x="25968" y="29544"/>
                  </a:cubicBezTo>
                  <a:cubicBezTo>
                    <a:pt x="34946" y="33818"/>
                    <a:pt x="35648" y="39414"/>
                    <a:pt x="35660" y="39473"/>
                  </a:cubicBezTo>
                  <a:cubicBezTo>
                    <a:pt x="35672" y="39593"/>
                    <a:pt x="35755" y="39676"/>
                    <a:pt x="35851" y="39712"/>
                  </a:cubicBezTo>
                  <a:cubicBezTo>
                    <a:pt x="35874" y="39712"/>
                    <a:pt x="35886" y="39723"/>
                    <a:pt x="35886" y="39723"/>
                  </a:cubicBezTo>
                  <a:cubicBezTo>
                    <a:pt x="35910" y="39731"/>
                    <a:pt x="35934" y="39734"/>
                    <a:pt x="35958" y="39734"/>
                  </a:cubicBezTo>
                  <a:cubicBezTo>
                    <a:pt x="36054" y="39734"/>
                    <a:pt x="36148" y="39679"/>
                    <a:pt x="36196" y="39593"/>
                  </a:cubicBezTo>
                  <a:cubicBezTo>
                    <a:pt x="36236" y="39532"/>
                    <a:pt x="39574" y="34504"/>
                    <a:pt x="46985" y="34504"/>
                  </a:cubicBezTo>
                  <a:cubicBezTo>
                    <a:pt x="48378" y="34504"/>
                    <a:pt x="49916" y="34682"/>
                    <a:pt x="51603" y="35104"/>
                  </a:cubicBezTo>
                  <a:cubicBezTo>
                    <a:pt x="56806" y="36414"/>
                    <a:pt x="59806" y="38509"/>
                    <a:pt x="62687" y="40533"/>
                  </a:cubicBezTo>
                  <a:cubicBezTo>
                    <a:pt x="65878" y="42760"/>
                    <a:pt x="68867" y="44879"/>
                    <a:pt x="74415" y="45653"/>
                  </a:cubicBezTo>
                  <a:cubicBezTo>
                    <a:pt x="74431" y="45655"/>
                    <a:pt x="74446" y="45656"/>
                    <a:pt x="74462" y="45656"/>
                  </a:cubicBezTo>
                  <a:cubicBezTo>
                    <a:pt x="74537" y="45656"/>
                    <a:pt x="74604" y="45631"/>
                    <a:pt x="74653" y="45581"/>
                  </a:cubicBezTo>
                  <a:cubicBezTo>
                    <a:pt x="74713" y="45522"/>
                    <a:pt x="74760" y="45427"/>
                    <a:pt x="74748" y="45343"/>
                  </a:cubicBezTo>
                  <a:lnTo>
                    <a:pt x="72391" y="18411"/>
                  </a:lnTo>
                  <a:cubicBezTo>
                    <a:pt x="72391" y="18340"/>
                    <a:pt x="72355" y="18268"/>
                    <a:pt x="72272" y="18209"/>
                  </a:cubicBezTo>
                  <a:cubicBezTo>
                    <a:pt x="72223" y="18169"/>
                    <a:pt x="72157" y="18146"/>
                    <a:pt x="72095" y="18146"/>
                  </a:cubicBezTo>
                  <a:cubicBezTo>
                    <a:pt x="72082" y="18146"/>
                    <a:pt x="72070" y="18147"/>
                    <a:pt x="72058" y="18149"/>
                  </a:cubicBezTo>
                  <a:cubicBezTo>
                    <a:pt x="72058" y="18149"/>
                    <a:pt x="72053" y="18150"/>
                    <a:pt x="72043" y="18150"/>
                  </a:cubicBezTo>
                  <a:cubicBezTo>
                    <a:pt x="71984" y="18150"/>
                    <a:pt x="71746" y="18141"/>
                    <a:pt x="71307" y="18018"/>
                  </a:cubicBezTo>
                  <a:lnTo>
                    <a:pt x="71307" y="18018"/>
                  </a:lnTo>
                  <a:cubicBezTo>
                    <a:pt x="71319" y="18221"/>
                    <a:pt x="71343" y="18435"/>
                    <a:pt x="71343" y="18638"/>
                  </a:cubicBezTo>
                  <a:cubicBezTo>
                    <a:pt x="71546" y="18685"/>
                    <a:pt x="71712" y="18709"/>
                    <a:pt x="71831" y="18733"/>
                  </a:cubicBezTo>
                  <a:lnTo>
                    <a:pt x="74141" y="45022"/>
                  </a:lnTo>
                  <a:cubicBezTo>
                    <a:pt x="68962" y="44224"/>
                    <a:pt x="66069" y="42200"/>
                    <a:pt x="63033" y="40057"/>
                  </a:cubicBezTo>
                  <a:cubicBezTo>
                    <a:pt x="60104" y="37985"/>
                    <a:pt x="57056" y="35854"/>
                    <a:pt x="51734" y="34532"/>
                  </a:cubicBezTo>
                  <a:cubicBezTo>
                    <a:pt x="49999" y="34099"/>
                    <a:pt x="48415" y="33916"/>
                    <a:pt x="46977" y="33916"/>
                  </a:cubicBezTo>
                  <a:cubicBezTo>
                    <a:pt x="40711" y="33916"/>
                    <a:pt x="37224" y="37391"/>
                    <a:pt x="36101" y="38747"/>
                  </a:cubicBezTo>
                  <a:cubicBezTo>
                    <a:pt x="35648" y="37080"/>
                    <a:pt x="33779" y="32604"/>
                    <a:pt x="26219" y="29008"/>
                  </a:cubicBezTo>
                  <a:cubicBezTo>
                    <a:pt x="19289" y="25722"/>
                    <a:pt x="3859" y="21793"/>
                    <a:pt x="870" y="21031"/>
                  </a:cubicBezTo>
                  <a:lnTo>
                    <a:pt x="20873" y="647"/>
                  </a:lnTo>
                  <a:lnTo>
                    <a:pt x="21897" y="1028"/>
                  </a:lnTo>
                  <a:cubicBezTo>
                    <a:pt x="21934" y="1043"/>
                    <a:pt x="21972" y="1049"/>
                    <a:pt x="22010" y="1049"/>
                  </a:cubicBezTo>
                  <a:cubicBezTo>
                    <a:pt x="22130" y="1049"/>
                    <a:pt x="22244" y="982"/>
                    <a:pt x="22289" y="873"/>
                  </a:cubicBezTo>
                  <a:cubicBezTo>
                    <a:pt x="22349" y="719"/>
                    <a:pt x="22266" y="540"/>
                    <a:pt x="22123" y="481"/>
                  </a:cubicBezTo>
                  <a:lnTo>
                    <a:pt x="20920" y="16"/>
                  </a:lnTo>
                  <a:cubicBezTo>
                    <a:pt x="20889" y="6"/>
                    <a:pt x="20856" y="0"/>
                    <a:pt x="208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Google Shape;17460;p56">
              <a:extLst>
                <a:ext uri="{FF2B5EF4-FFF2-40B4-BE49-F238E27FC236}">
                  <a16:creationId xmlns:a16="http://schemas.microsoft.com/office/drawing/2014/main" id="{D8FBB8C2-0813-4539-94E8-A2E395EE88A2}"/>
                </a:ext>
              </a:extLst>
            </p:cNvPr>
            <p:cNvSpPr/>
            <p:nvPr/>
          </p:nvSpPr>
          <p:spPr>
            <a:xfrm>
              <a:off x="4413925" y="2274875"/>
              <a:ext cx="808775" cy="689050"/>
            </a:xfrm>
            <a:custGeom>
              <a:avLst/>
              <a:gdLst/>
              <a:ahLst/>
              <a:cxnLst/>
              <a:rect l="l" t="t" r="r" b="b"/>
              <a:pathLst>
                <a:path w="32351" h="27562" extrusionOk="0">
                  <a:moveTo>
                    <a:pt x="28375" y="1"/>
                  </a:moveTo>
                  <a:cubicBezTo>
                    <a:pt x="28260" y="1"/>
                    <a:pt x="28145" y="71"/>
                    <a:pt x="28100" y="189"/>
                  </a:cubicBezTo>
                  <a:cubicBezTo>
                    <a:pt x="28040" y="331"/>
                    <a:pt x="28111" y="510"/>
                    <a:pt x="28266" y="570"/>
                  </a:cubicBezTo>
                  <a:lnTo>
                    <a:pt x="29171" y="915"/>
                  </a:lnTo>
                  <a:lnTo>
                    <a:pt x="31695" y="26704"/>
                  </a:lnTo>
                  <a:cubicBezTo>
                    <a:pt x="29897" y="25608"/>
                    <a:pt x="23718" y="21846"/>
                    <a:pt x="19301" y="19084"/>
                  </a:cubicBezTo>
                  <a:lnTo>
                    <a:pt x="18956" y="18881"/>
                  </a:lnTo>
                  <a:cubicBezTo>
                    <a:pt x="15279" y="16597"/>
                    <a:pt x="9015" y="12701"/>
                    <a:pt x="2404" y="12701"/>
                  </a:cubicBezTo>
                  <a:cubicBezTo>
                    <a:pt x="1607" y="12701"/>
                    <a:pt x="804" y="12758"/>
                    <a:pt x="1" y="12881"/>
                  </a:cubicBezTo>
                  <a:cubicBezTo>
                    <a:pt x="84" y="12893"/>
                    <a:pt x="179" y="12916"/>
                    <a:pt x="263" y="12916"/>
                  </a:cubicBezTo>
                  <a:cubicBezTo>
                    <a:pt x="1382" y="12952"/>
                    <a:pt x="2501" y="13107"/>
                    <a:pt x="3573" y="13333"/>
                  </a:cubicBezTo>
                  <a:cubicBezTo>
                    <a:pt x="9597" y="13750"/>
                    <a:pt x="15253" y="17262"/>
                    <a:pt x="18646" y="19369"/>
                  </a:cubicBezTo>
                  <a:lnTo>
                    <a:pt x="18991" y="19584"/>
                  </a:lnTo>
                  <a:cubicBezTo>
                    <a:pt x="24194" y="22810"/>
                    <a:pt x="31826" y="27466"/>
                    <a:pt x="31910" y="27513"/>
                  </a:cubicBezTo>
                  <a:cubicBezTo>
                    <a:pt x="31921" y="27525"/>
                    <a:pt x="31933" y="27525"/>
                    <a:pt x="31945" y="27537"/>
                  </a:cubicBezTo>
                  <a:cubicBezTo>
                    <a:pt x="31987" y="27553"/>
                    <a:pt x="32026" y="27562"/>
                    <a:pt x="32065" y="27562"/>
                  </a:cubicBezTo>
                  <a:cubicBezTo>
                    <a:pt x="32116" y="27562"/>
                    <a:pt x="32165" y="27547"/>
                    <a:pt x="32219" y="27513"/>
                  </a:cubicBezTo>
                  <a:cubicBezTo>
                    <a:pt x="32314" y="27478"/>
                    <a:pt x="32350" y="27370"/>
                    <a:pt x="32350" y="27263"/>
                  </a:cubicBezTo>
                  <a:lnTo>
                    <a:pt x="29755" y="689"/>
                  </a:lnTo>
                  <a:cubicBezTo>
                    <a:pt x="29731" y="593"/>
                    <a:pt x="29659" y="486"/>
                    <a:pt x="29552" y="439"/>
                  </a:cubicBezTo>
                  <a:lnTo>
                    <a:pt x="28481" y="22"/>
                  </a:lnTo>
                  <a:cubicBezTo>
                    <a:pt x="28447" y="8"/>
                    <a:pt x="28411" y="1"/>
                    <a:pt x="283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Google Shape;17461;p56">
              <a:extLst>
                <a:ext uri="{FF2B5EF4-FFF2-40B4-BE49-F238E27FC236}">
                  <a16:creationId xmlns:a16="http://schemas.microsoft.com/office/drawing/2014/main" id="{1283E209-99DD-43EE-A4FC-4FD7B81B9D3A}"/>
                </a:ext>
              </a:extLst>
            </p:cNvPr>
            <p:cNvSpPr/>
            <p:nvPr/>
          </p:nvSpPr>
          <p:spPr>
            <a:xfrm>
              <a:off x="4333875" y="2339225"/>
              <a:ext cx="928400" cy="733100"/>
            </a:xfrm>
            <a:custGeom>
              <a:avLst/>
              <a:gdLst/>
              <a:ahLst/>
              <a:cxnLst/>
              <a:rect l="l" t="t" r="r" b="b"/>
              <a:pathLst>
                <a:path w="37136" h="29324" extrusionOk="0">
                  <a:moveTo>
                    <a:pt x="32851" y="0"/>
                  </a:moveTo>
                  <a:cubicBezTo>
                    <a:pt x="32728" y="0"/>
                    <a:pt x="32610" y="75"/>
                    <a:pt x="32564" y="186"/>
                  </a:cubicBezTo>
                  <a:cubicBezTo>
                    <a:pt x="32504" y="341"/>
                    <a:pt x="32576" y="520"/>
                    <a:pt x="32730" y="579"/>
                  </a:cubicBezTo>
                  <a:lnTo>
                    <a:pt x="33623" y="913"/>
                  </a:lnTo>
                  <a:lnTo>
                    <a:pt x="36469" y="28618"/>
                  </a:lnTo>
                  <a:cubicBezTo>
                    <a:pt x="34885" y="28095"/>
                    <a:pt x="32873" y="26952"/>
                    <a:pt x="28885" y="24654"/>
                  </a:cubicBezTo>
                  <a:cubicBezTo>
                    <a:pt x="26313" y="23177"/>
                    <a:pt x="22789" y="21153"/>
                    <a:pt x="18014" y="18534"/>
                  </a:cubicBezTo>
                  <a:cubicBezTo>
                    <a:pt x="12629" y="15575"/>
                    <a:pt x="8230" y="14713"/>
                    <a:pt x="4928" y="14713"/>
                  </a:cubicBezTo>
                  <a:cubicBezTo>
                    <a:pt x="2835" y="14713"/>
                    <a:pt x="1183" y="15059"/>
                    <a:pt x="0" y="15438"/>
                  </a:cubicBezTo>
                  <a:cubicBezTo>
                    <a:pt x="636" y="15368"/>
                    <a:pt x="1276" y="15335"/>
                    <a:pt x="1917" y="15335"/>
                  </a:cubicBezTo>
                  <a:cubicBezTo>
                    <a:pt x="2464" y="15335"/>
                    <a:pt x="3012" y="15359"/>
                    <a:pt x="3560" y="15402"/>
                  </a:cubicBezTo>
                  <a:cubicBezTo>
                    <a:pt x="4005" y="15368"/>
                    <a:pt x="4475" y="15348"/>
                    <a:pt x="4970" y="15348"/>
                  </a:cubicBezTo>
                  <a:cubicBezTo>
                    <a:pt x="8190" y="15348"/>
                    <a:pt x="12475" y="16179"/>
                    <a:pt x="17717" y="19058"/>
                  </a:cubicBezTo>
                  <a:cubicBezTo>
                    <a:pt x="22491" y="21677"/>
                    <a:pt x="26003" y="23701"/>
                    <a:pt x="28575" y="25177"/>
                  </a:cubicBezTo>
                  <a:cubicBezTo>
                    <a:pt x="32968" y="27690"/>
                    <a:pt x="34957" y="28833"/>
                    <a:pt x="36707" y="29309"/>
                  </a:cubicBezTo>
                  <a:cubicBezTo>
                    <a:pt x="36730" y="29319"/>
                    <a:pt x="36755" y="29323"/>
                    <a:pt x="36780" y="29323"/>
                  </a:cubicBezTo>
                  <a:cubicBezTo>
                    <a:pt x="36847" y="29323"/>
                    <a:pt x="36917" y="29293"/>
                    <a:pt x="36969" y="29249"/>
                  </a:cubicBezTo>
                  <a:cubicBezTo>
                    <a:pt x="37088" y="29166"/>
                    <a:pt x="37136" y="29071"/>
                    <a:pt x="37124" y="28987"/>
                  </a:cubicBezTo>
                  <a:lnTo>
                    <a:pt x="34207" y="674"/>
                  </a:lnTo>
                  <a:cubicBezTo>
                    <a:pt x="34183" y="579"/>
                    <a:pt x="34111" y="472"/>
                    <a:pt x="34004" y="424"/>
                  </a:cubicBezTo>
                  <a:lnTo>
                    <a:pt x="32957" y="20"/>
                  </a:lnTo>
                  <a:cubicBezTo>
                    <a:pt x="32922" y="6"/>
                    <a:pt x="32886" y="0"/>
                    <a:pt x="328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Google Shape;17462;p56">
              <a:extLst>
                <a:ext uri="{FF2B5EF4-FFF2-40B4-BE49-F238E27FC236}">
                  <a16:creationId xmlns:a16="http://schemas.microsoft.com/office/drawing/2014/main" id="{89F7D945-7E56-419E-93E1-43A61C0EBEC8}"/>
                </a:ext>
              </a:extLst>
            </p:cNvPr>
            <p:cNvSpPr/>
            <p:nvPr/>
          </p:nvSpPr>
          <p:spPr>
            <a:xfrm>
              <a:off x="4202600" y="2700450"/>
              <a:ext cx="14300" cy="27725"/>
            </a:xfrm>
            <a:custGeom>
              <a:avLst/>
              <a:gdLst/>
              <a:ahLst/>
              <a:cxnLst/>
              <a:rect l="l" t="t" r="r" b="b"/>
              <a:pathLst>
                <a:path w="572" h="1109" extrusionOk="0">
                  <a:moveTo>
                    <a:pt x="429" y="1"/>
                  </a:moveTo>
                  <a:cubicBezTo>
                    <a:pt x="429" y="1"/>
                    <a:pt x="179" y="203"/>
                    <a:pt x="84" y="501"/>
                  </a:cubicBezTo>
                  <a:cubicBezTo>
                    <a:pt x="0" y="799"/>
                    <a:pt x="72" y="1108"/>
                    <a:pt x="72" y="1108"/>
                  </a:cubicBezTo>
                  <a:cubicBezTo>
                    <a:pt x="72" y="1108"/>
                    <a:pt x="358" y="930"/>
                    <a:pt x="477" y="620"/>
                  </a:cubicBezTo>
                  <a:cubicBezTo>
                    <a:pt x="572" y="299"/>
                    <a:pt x="429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Google Shape;17463;p56">
              <a:extLst>
                <a:ext uri="{FF2B5EF4-FFF2-40B4-BE49-F238E27FC236}">
                  <a16:creationId xmlns:a16="http://schemas.microsoft.com/office/drawing/2014/main" id="{5C4503B5-291C-4CD8-A523-E08CAF6103D2}"/>
                </a:ext>
              </a:extLst>
            </p:cNvPr>
            <p:cNvSpPr/>
            <p:nvPr/>
          </p:nvSpPr>
          <p:spPr>
            <a:xfrm>
              <a:off x="4206475" y="2638450"/>
              <a:ext cx="387575" cy="89425"/>
            </a:xfrm>
            <a:custGeom>
              <a:avLst/>
              <a:gdLst/>
              <a:ahLst/>
              <a:cxnLst/>
              <a:rect l="l" t="t" r="r" b="b"/>
              <a:pathLst>
                <a:path w="15503" h="3577" extrusionOk="0">
                  <a:moveTo>
                    <a:pt x="9434" y="1"/>
                  </a:moveTo>
                  <a:cubicBezTo>
                    <a:pt x="8761" y="1"/>
                    <a:pt x="8053" y="36"/>
                    <a:pt x="7322" y="124"/>
                  </a:cubicBezTo>
                  <a:cubicBezTo>
                    <a:pt x="5048" y="385"/>
                    <a:pt x="3084" y="1195"/>
                    <a:pt x="1846" y="2029"/>
                  </a:cubicBezTo>
                  <a:cubicBezTo>
                    <a:pt x="1226" y="2445"/>
                    <a:pt x="762" y="2838"/>
                    <a:pt x="464" y="3112"/>
                  </a:cubicBezTo>
                  <a:cubicBezTo>
                    <a:pt x="298" y="3267"/>
                    <a:pt x="203" y="3386"/>
                    <a:pt x="119" y="3457"/>
                  </a:cubicBezTo>
                  <a:lnTo>
                    <a:pt x="0" y="3576"/>
                  </a:lnTo>
                  <a:cubicBezTo>
                    <a:pt x="0" y="3576"/>
                    <a:pt x="48" y="3553"/>
                    <a:pt x="143" y="3469"/>
                  </a:cubicBezTo>
                  <a:cubicBezTo>
                    <a:pt x="226" y="3410"/>
                    <a:pt x="345" y="3291"/>
                    <a:pt x="512" y="3172"/>
                  </a:cubicBezTo>
                  <a:cubicBezTo>
                    <a:pt x="845" y="2910"/>
                    <a:pt x="1334" y="2564"/>
                    <a:pt x="1977" y="2207"/>
                  </a:cubicBezTo>
                  <a:cubicBezTo>
                    <a:pt x="3239" y="1481"/>
                    <a:pt x="5167" y="790"/>
                    <a:pt x="7394" y="528"/>
                  </a:cubicBezTo>
                  <a:cubicBezTo>
                    <a:pt x="8321" y="414"/>
                    <a:pt x="9217" y="372"/>
                    <a:pt x="10054" y="372"/>
                  </a:cubicBezTo>
                  <a:cubicBezTo>
                    <a:pt x="11215" y="372"/>
                    <a:pt x="12263" y="452"/>
                    <a:pt x="13121" y="528"/>
                  </a:cubicBezTo>
                  <a:cubicBezTo>
                    <a:pt x="13847" y="600"/>
                    <a:pt x="14442" y="671"/>
                    <a:pt x="14859" y="719"/>
                  </a:cubicBezTo>
                  <a:cubicBezTo>
                    <a:pt x="15276" y="766"/>
                    <a:pt x="15502" y="790"/>
                    <a:pt x="15502" y="790"/>
                  </a:cubicBezTo>
                  <a:cubicBezTo>
                    <a:pt x="15502" y="790"/>
                    <a:pt x="15276" y="755"/>
                    <a:pt x="14859" y="647"/>
                  </a:cubicBezTo>
                  <a:cubicBezTo>
                    <a:pt x="14454" y="552"/>
                    <a:pt x="13859" y="433"/>
                    <a:pt x="13133" y="314"/>
                  </a:cubicBezTo>
                  <a:cubicBezTo>
                    <a:pt x="12137" y="160"/>
                    <a:pt x="10865" y="1"/>
                    <a:pt x="94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Google Shape;17464;p56">
              <a:extLst>
                <a:ext uri="{FF2B5EF4-FFF2-40B4-BE49-F238E27FC236}">
                  <a16:creationId xmlns:a16="http://schemas.microsoft.com/office/drawing/2014/main" id="{5138EC82-9E93-4683-A182-762D596663F7}"/>
                </a:ext>
              </a:extLst>
            </p:cNvPr>
            <p:cNvSpPr/>
            <p:nvPr/>
          </p:nvSpPr>
          <p:spPr>
            <a:xfrm>
              <a:off x="4214500" y="2662975"/>
              <a:ext cx="385500" cy="66375"/>
            </a:xfrm>
            <a:custGeom>
              <a:avLst/>
              <a:gdLst/>
              <a:ahLst/>
              <a:cxnLst/>
              <a:rect l="l" t="t" r="r" b="b"/>
              <a:pathLst>
                <a:path w="15420" h="2655" extrusionOk="0">
                  <a:moveTo>
                    <a:pt x="9494" y="1"/>
                  </a:moveTo>
                  <a:cubicBezTo>
                    <a:pt x="8863" y="1"/>
                    <a:pt x="8199" y="33"/>
                    <a:pt x="7513" y="107"/>
                  </a:cubicBezTo>
                  <a:cubicBezTo>
                    <a:pt x="6430" y="238"/>
                    <a:pt x="5382" y="464"/>
                    <a:pt x="4465" y="714"/>
                  </a:cubicBezTo>
                  <a:cubicBezTo>
                    <a:pt x="4001" y="857"/>
                    <a:pt x="3572" y="988"/>
                    <a:pt x="3168" y="1131"/>
                  </a:cubicBezTo>
                  <a:cubicBezTo>
                    <a:pt x="2763" y="1286"/>
                    <a:pt x="2394" y="1429"/>
                    <a:pt x="2072" y="1583"/>
                  </a:cubicBezTo>
                  <a:cubicBezTo>
                    <a:pt x="1739" y="1714"/>
                    <a:pt x="1441" y="1881"/>
                    <a:pt x="1191" y="2000"/>
                  </a:cubicBezTo>
                  <a:cubicBezTo>
                    <a:pt x="917" y="2119"/>
                    <a:pt x="715" y="2238"/>
                    <a:pt x="536" y="2345"/>
                  </a:cubicBezTo>
                  <a:cubicBezTo>
                    <a:pt x="191" y="2548"/>
                    <a:pt x="1" y="2655"/>
                    <a:pt x="1" y="2655"/>
                  </a:cubicBezTo>
                  <a:cubicBezTo>
                    <a:pt x="1" y="2655"/>
                    <a:pt x="191" y="2572"/>
                    <a:pt x="560" y="2405"/>
                  </a:cubicBezTo>
                  <a:cubicBezTo>
                    <a:pt x="739" y="2333"/>
                    <a:pt x="965" y="2226"/>
                    <a:pt x="1239" y="2119"/>
                  </a:cubicBezTo>
                  <a:cubicBezTo>
                    <a:pt x="1501" y="2012"/>
                    <a:pt x="1798" y="1893"/>
                    <a:pt x="2144" y="1774"/>
                  </a:cubicBezTo>
                  <a:cubicBezTo>
                    <a:pt x="2489" y="1655"/>
                    <a:pt x="2858" y="1524"/>
                    <a:pt x="3263" y="1405"/>
                  </a:cubicBezTo>
                  <a:cubicBezTo>
                    <a:pt x="3656" y="1274"/>
                    <a:pt x="4096" y="1167"/>
                    <a:pt x="4549" y="1048"/>
                  </a:cubicBezTo>
                  <a:cubicBezTo>
                    <a:pt x="5477" y="821"/>
                    <a:pt x="6490" y="631"/>
                    <a:pt x="7573" y="512"/>
                  </a:cubicBezTo>
                  <a:cubicBezTo>
                    <a:pt x="8525" y="418"/>
                    <a:pt x="9449" y="379"/>
                    <a:pt x="10298" y="379"/>
                  </a:cubicBezTo>
                  <a:cubicBezTo>
                    <a:pt x="10415" y="379"/>
                    <a:pt x="10531" y="379"/>
                    <a:pt x="10645" y="381"/>
                  </a:cubicBezTo>
                  <a:cubicBezTo>
                    <a:pt x="11121" y="393"/>
                    <a:pt x="11562" y="393"/>
                    <a:pt x="11978" y="440"/>
                  </a:cubicBezTo>
                  <a:cubicBezTo>
                    <a:pt x="12395" y="464"/>
                    <a:pt x="12776" y="512"/>
                    <a:pt x="13145" y="559"/>
                  </a:cubicBezTo>
                  <a:cubicBezTo>
                    <a:pt x="13502" y="607"/>
                    <a:pt x="13812" y="667"/>
                    <a:pt x="14098" y="702"/>
                  </a:cubicBezTo>
                  <a:cubicBezTo>
                    <a:pt x="14371" y="750"/>
                    <a:pt x="14610" y="798"/>
                    <a:pt x="14812" y="845"/>
                  </a:cubicBezTo>
                  <a:cubicBezTo>
                    <a:pt x="15193" y="917"/>
                    <a:pt x="15419" y="964"/>
                    <a:pt x="15419" y="964"/>
                  </a:cubicBezTo>
                  <a:cubicBezTo>
                    <a:pt x="15419" y="964"/>
                    <a:pt x="15205" y="905"/>
                    <a:pt x="14812" y="762"/>
                  </a:cubicBezTo>
                  <a:cubicBezTo>
                    <a:pt x="14610" y="702"/>
                    <a:pt x="14371" y="631"/>
                    <a:pt x="14098" y="571"/>
                  </a:cubicBezTo>
                  <a:cubicBezTo>
                    <a:pt x="13812" y="512"/>
                    <a:pt x="13502" y="417"/>
                    <a:pt x="13145" y="357"/>
                  </a:cubicBezTo>
                  <a:cubicBezTo>
                    <a:pt x="12800" y="286"/>
                    <a:pt x="12395" y="214"/>
                    <a:pt x="11978" y="166"/>
                  </a:cubicBezTo>
                  <a:cubicBezTo>
                    <a:pt x="11562" y="95"/>
                    <a:pt x="11097" y="59"/>
                    <a:pt x="10621" y="36"/>
                  </a:cubicBezTo>
                  <a:cubicBezTo>
                    <a:pt x="10259" y="13"/>
                    <a:pt x="9882" y="1"/>
                    <a:pt x="94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Google Shape;17465;p56">
              <a:extLst>
                <a:ext uri="{FF2B5EF4-FFF2-40B4-BE49-F238E27FC236}">
                  <a16:creationId xmlns:a16="http://schemas.microsoft.com/office/drawing/2014/main" id="{BC1844AC-40ED-4562-837A-F48488BB56CF}"/>
                </a:ext>
              </a:extLst>
            </p:cNvPr>
            <p:cNvSpPr/>
            <p:nvPr/>
          </p:nvSpPr>
          <p:spPr>
            <a:xfrm>
              <a:off x="4234450" y="2716000"/>
              <a:ext cx="105700" cy="28250"/>
            </a:xfrm>
            <a:custGeom>
              <a:avLst/>
              <a:gdLst/>
              <a:ahLst/>
              <a:cxnLst/>
              <a:rect l="l" t="t" r="r" b="b"/>
              <a:pathLst>
                <a:path w="4228" h="1130" extrusionOk="0">
                  <a:moveTo>
                    <a:pt x="3016" y="1"/>
                  </a:moveTo>
                  <a:cubicBezTo>
                    <a:pt x="2706" y="1"/>
                    <a:pt x="2358" y="28"/>
                    <a:pt x="2001" y="105"/>
                  </a:cubicBezTo>
                  <a:cubicBezTo>
                    <a:pt x="1370" y="248"/>
                    <a:pt x="869" y="510"/>
                    <a:pt x="524" y="724"/>
                  </a:cubicBezTo>
                  <a:cubicBezTo>
                    <a:pt x="179" y="951"/>
                    <a:pt x="0" y="1129"/>
                    <a:pt x="0" y="1129"/>
                  </a:cubicBezTo>
                  <a:cubicBezTo>
                    <a:pt x="0" y="1129"/>
                    <a:pt x="238" y="1046"/>
                    <a:pt x="619" y="903"/>
                  </a:cubicBezTo>
                  <a:cubicBezTo>
                    <a:pt x="1000" y="772"/>
                    <a:pt x="1512" y="629"/>
                    <a:pt x="2084" y="486"/>
                  </a:cubicBezTo>
                  <a:cubicBezTo>
                    <a:pt x="2667" y="367"/>
                    <a:pt x="3191" y="284"/>
                    <a:pt x="3596" y="236"/>
                  </a:cubicBezTo>
                  <a:cubicBezTo>
                    <a:pt x="3977" y="189"/>
                    <a:pt x="4227" y="177"/>
                    <a:pt x="4227" y="177"/>
                  </a:cubicBezTo>
                  <a:cubicBezTo>
                    <a:pt x="4227" y="177"/>
                    <a:pt x="3989" y="105"/>
                    <a:pt x="3596" y="34"/>
                  </a:cubicBezTo>
                  <a:cubicBezTo>
                    <a:pt x="3429" y="14"/>
                    <a:pt x="3232" y="1"/>
                    <a:pt x="30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Google Shape;17466;p56">
              <a:extLst>
                <a:ext uri="{FF2B5EF4-FFF2-40B4-BE49-F238E27FC236}">
                  <a16:creationId xmlns:a16="http://schemas.microsoft.com/office/drawing/2014/main" id="{EF53D0B8-1669-42C9-A958-B1157040E5B6}"/>
                </a:ext>
              </a:extLst>
            </p:cNvPr>
            <p:cNvSpPr/>
            <p:nvPr/>
          </p:nvSpPr>
          <p:spPr>
            <a:xfrm>
              <a:off x="4262425" y="2738575"/>
              <a:ext cx="74450" cy="14600"/>
            </a:xfrm>
            <a:custGeom>
              <a:avLst/>
              <a:gdLst/>
              <a:ahLst/>
              <a:cxnLst/>
              <a:rect l="l" t="t" r="r" b="b"/>
              <a:pathLst>
                <a:path w="2978" h="584" extrusionOk="0">
                  <a:moveTo>
                    <a:pt x="1950" y="0"/>
                  </a:moveTo>
                  <a:cubicBezTo>
                    <a:pt x="1789" y="0"/>
                    <a:pt x="1616" y="11"/>
                    <a:pt x="1441" y="36"/>
                  </a:cubicBezTo>
                  <a:cubicBezTo>
                    <a:pt x="1024" y="95"/>
                    <a:pt x="655" y="238"/>
                    <a:pt x="405" y="357"/>
                  </a:cubicBezTo>
                  <a:cubicBezTo>
                    <a:pt x="143" y="476"/>
                    <a:pt x="1" y="583"/>
                    <a:pt x="1" y="583"/>
                  </a:cubicBezTo>
                  <a:cubicBezTo>
                    <a:pt x="1" y="583"/>
                    <a:pt x="179" y="571"/>
                    <a:pt x="441" y="536"/>
                  </a:cubicBezTo>
                  <a:cubicBezTo>
                    <a:pt x="715" y="512"/>
                    <a:pt x="1084" y="476"/>
                    <a:pt x="1489" y="417"/>
                  </a:cubicBezTo>
                  <a:cubicBezTo>
                    <a:pt x="1894" y="357"/>
                    <a:pt x="2263" y="286"/>
                    <a:pt x="2525" y="238"/>
                  </a:cubicBezTo>
                  <a:cubicBezTo>
                    <a:pt x="2798" y="202"/>
                    <a:pt x="2977" y="155"/>
                    <a:pt x="2977" y="155"/>
                  </a:cubicBezTo>
                  <a:cubicBezTo>
                    <a:pt x="2977" y="155"/>
                    <a:pt x="2798" y="95"/>
                    <a:pt x="2525" y="48"/>
                  </a:cubicBezTo>
                  <a:cubicBezTo>
                    <a:pt x="2373" y="20"/>
                    <a:pt x="2173" y="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Google Shape;17467;p56">
              <a:extLst>
                <a:ext uri="{FF2B5EF4-FFF2-40B4-BE49-F238E27FC236}">
                  <a16:creationId xmlns:a16="http://schemas.microsoft.com/office/drawing/2014/main" id="{9CCCC6EE-C3D2-44CD-A763-B20C76ACEC96}"/>
                </a:ext>
              </a:extLst>
            </p:cNvPr>
            <p:cNvSpPr/>
            <p:nvPr/>
          </p:nvSpPr>
          <p:spPr>
            <a:xfrm>
              <a:off x="4302900" y="2756125"/>
              <a:ext cx="473000" cy="113125"/>
            </a:xfrm>
            <a:custGeom>
              <a:avLst/>
              <a:gdLst/>
              <a:ahLst/>
              <a:cxnLst/>
              <a:rect l="l" t="t" r="r" b="b"/>
              <a:pathLst>
                <a:path w="18920" h="4525" extrusionOk="0">
                  <a:moveTo>
                    <a:pt x="6002" y="0"/>
                  </a:moveTo>
                  <a:cubicBezTo>
                    <a:pt x="5406" y="12"/>
                    <a:pt x="4847" y="12"/>
                    <a:pt x="4311" y="72"/>
                  </a:cubicBezTo>
                  <a:cubicBezTo>
                    <a:pt x="4049" y="108"/>
                    <a:pt x="3787" y="119"/>
                    <a:pt x="3549" y="155"/>
                  </a:cubicBezTo>
                  <a:cubicBezTo>
                    <a:pt x="3311" y="191"/>
                    <a:pt x="3073" y="227"/>
                    <a:pt x="2846" y="250"/>
                  </a:cubicBezTo>
                  <a:cubicBezTo>
                    <a:pt x="2406" y="310"/>
                    <a:pt x="2013" y="405"/>
                    <a:pt x="1656" y="477"/>
                  </a:cubicBezTo>
                  <a:cubicBezTo>
                    <a:pt x="1299" y="536"/>
                    <a:pt x="1001" y="608"/>
                    <a:pt x="763" y="691"/>
                  </a:cubicBezTo>
                  <a:cubicBezTo>
                    <a:pt x="275" y="822"/>
                    <a:pt x="1" y="893"/>
                    <a:pt x="1" y="893"/>
                  </a:cubicBezTo>
                  <a:cubicBezTo>
                    <a:pt x="1" y="893"/>
                    <a:pt x="287" y="834"/>
                    <a:pt x="775" y="751"/>
                  </a:cubicBezTo>
                  <a:cubicBezTo>
                    <a:pt x="1037" y="703"/>
                    <a:pt x="1334" y="643"/>
                    <a:pt x="1691" y="596"/>
                  </a:cubicBezTo>
                  <a:cubicBezTo>
                    <a:pt x="2049" y="548"/>
                    <a:pt x="2442" y="477"/>
                    <a:pt x="2894" y="453"/>
                  </a:cubicBezTo>
                  <a:cubicBezTo>
                    <a:pt x="3120" y="429"/>
                    <a:pt x="3358" y="405"/>
                    <a:pt x="3596" y="393"/>
                  </a:cubicBezTo>
                  <a:cubicBezTo>
                    <a:pt x="3835" y="370"/>
                    <a:pt x="4085" y="370"/>
                    <a:pt x="4347" y="358"/>
                  </a:cubicBezTo>
                  <a:cubicBezTo>
                    <a:pt x="4525" y="350"/>
                    <a:pt x="4706" y="347"/>
                    <a:pt x="4891" y="347"/>
                  </a:cubicBezTo>
                  <a:cubicBezTo>
                    <a:pt x="5259" y="347"/>
                    <a:pt x="5640" y="358"/>
                    <a:pt x="6037" y="358"/>
                  </a:cubicBezTo>
                  <a:cubicBezTo>
                    <a:pt x="7204" y="417"/>
                    <a:pt x="8502" y="536"/>
                    <a:pt x="9835" y="786"/>
                  </a:cubicBezTo>
                  <a:cubicBezTo>
                    <a:pt x="11169" y="1060"/>
                    <a:pt x="12419" y="1417"/>
                    <a:pt x="13526" y="1798"/>
                  </a:cubicBezTo>
                  <a:cubicBezTo>
                    <a:pt x="14086" y="2013"/>
                    <a:pt x="14622" y="2203"/>
                    <a:pt x="15098" y="2429"/>
                  </a:cubicBezTo>
                  <a:cubicBezTo>
                    <a:pt x="15336" y="2536"/>
                    <a:pt x="15574" y="2632"/>
                    <a:pt x="15788" y="2739"/>
                  </a:cubicBezTo>
                  <a:cubicBezTo>
                    <a:pt x="16003" y="2846"/>
                    <a:pt x="16229" y="2953"/>
                    <a:pt x="16419" y="3048"/>
                  </a:cubicBezTo>
                  <a:cubicBezTo>
                    <a:pt x="16824" y="3251"/>
                    <a:pt x="17170" y="3453"/>
                    <a:pt x="17479" y="3632"/>
                  </a:cubicBezTo>
                  <a:cubicBezTo>
                    <a:pt x="17789" y="3810"/>
                    <a:pt x="18051" y="3977"/>
                    <a:pt x="18265" y="4108"/>
                  </a:cubicBezTo>
                  <a:cubicBezTo>
                    <a:pt x="18682" y="4382"/>
                    <a:pt x="18920" y="4525"/>
                    <a:pt x="18920" y="4525"/>
                  </a:cubicBezTo>
                  <a:cubicBezTo>
                    <a:pt x="18920" y="4525"/>
                    <a:pt x="18694" y="4358"/>
                    <a:pt x="18217" y="4001"/>
                  </a:cubicBezTo>
                  <a:cubicBezTo>
                    <a:pt x="18027" y="3858"/>
                    <a:pt x="17777" y="3679"/>
                    <a:pt x="17479" y="3477"/>
                  </a:cubicBezTo>
                  <a:cubicBezTo>
                    <a:pt x="17181" y="3287"/>
                    <a:pt x="16848" y="3048"/>
                    <a:pt x="16455" y="2846"/>
                  </a:cubicBezTo>
                  <a:cubicBezTo>
                    <a:pt x="16253" y="2727"/>
                    <a:pt x="16050" y="2608"/>
                    <a:pt x="15836" y="2489"/>
                  </a:cubicBezTo>
                  <a:cubicBezTo>
                    <a:pt x="15634" y="2370"/>
                    <a:pt x="15396" y="2263"/>
                    <a:pt x="15157" y="2144"/>
                  </a:cubicBezTo>
                  <a:cubicBezTo>
                    <a:pt x="14693" y="1905"/>
                    <a:pt x="14157" y="1703"/>
                    <a:pt x="13610" y="1465"/>
                  </a:cubicBezTo>
                  <a:cubicBezTo>
                    <a:pt x="12490" y="1024"/>
                    <a:pt x="11228" y="643"/>
                    <a:pt x="9871" y="370"/>
                  </a:cubicBezTo>
                  <a:cubicBezTo>
                    <a:pt x="8514" y="119"/>
                    <a:pt x="7192" y="12"/>
                    <a:pt x="600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Google Shape;17468;p56">
              <a:extLst>
                <a:ext uri="{FF2B5EF4-FFF2-40B4-BE49-F238E27FC236}">
                  <a16:creationId xmlns:a16="http://schemas.microsoft.com/office/drawing/2014/main" id="{D7DB69B5-1D6D-4DB3-8C76-532EE8A0CD51}"/>
                </a:ext>
              </a:extLst>
            </p:cNvPr>
            <p:cNvSpPr/>
            <p:nvPr/>
          </p:nvSpPr>
          <p:spPr>
            <a:xfrm>
              <a:off x="4331475" y="2783675"/>
              <a:ext cx="317625" cy="61175"/>
            </a:xfrm>
            <a:custGeom>
              <a:avLst/>
              <a:gdLst/>
              <a:ahLst/>
              <a:cxnLst/>
              <a:rect l="l" t="t" r="r" b="b"/>
              <a:pathLst>
                <a:path w="12705" h="2447" extrusionOk="0">
                  <a:moveTo>
                    <a:pt x="4710" y="0"/>
                  </a:moveTo>
                  <a:cubicBezTo>
                    <a:pt x="4454" y="0"/>
                    <a:pt x="4205" y="7"/>
                    <a:pt x="3966" y="18"/>
                  </a:cubicBezTo>
                  <a:cubicBezTo>
                    <a:pt x="3156" y="65"/>
                    <a:pt x="2442" y="149"/>
                    <a:pt x="1870" y="268"/>
                  </a:cubicBezTo>
                  <a:cubicBezTo>
                    <a:pt x="1572" y="315"/>
                    <a:pt x="1310" y="387"/>
                    <a:pt x="1072" y="446"/>
                  </a:cubicBezTo>
                  <a:cubicBezTo>
                    <a:pt x="858" y="494"/>
                    <a:pt x="656" y="553"/>
                    <a:pt x="501" y="613"/>
                  </a:cubicBezTo>
                  <a:lnTo>
                    <a:pt x="1" y="780"/>
                  </a:lnTo>
                  <a:cubicBezTo>
                    <a:pt x="1" y="780"/>
                    <a:pt x="179" y="732"/>
                    <a:pt x="513" y="672"/>
                  </a:cubicBezTo>
                  <a:cubicBezTo>
                    <a:pt x="679" y="637"/>
                    <a:pt x="870" y="601"/>
                    <a:pt x="1108" y="565"/>
                  </a:cubicBezTo>
                  <a:cubicBezTo>
                    <a:pt x="1334" y="530"/>
                    <a:pt x="1596" y="494"/>
                    <a:pt x="1894" y="458"/>
                  </a:cubicBezTo>
                  <a:cubicBezTo>
                    <a:pt x="2477" y="387"/>
                    <a:pt x="3192" y="339"/>
                    <a:pt x="3966" y="339"/>
                  </a:cubicBezTo>
                  <a:cubicBezTo>
                    <a:pt x="4751" y="339"/>
                    <a:pt x="5609" y="387"/>
                    <a:pt x="6502" y="506"/>
                  </a:cubicBezTo>
                  <a:cubicBezTo>
                    <a:pt x="7395" y="625"/>
                    <a:pt x="8228" y="803"/>
                    <a:pt x="8978" y="994"/>
                  </a:cubicBezTo>
                  <a:cubicBezTo>
                    <a:pt x="9728" y="1208"/>
                    <a:pt x="10395" y="1423"/>
                    <a:pt x="10943" y="1649"/>
                  </a:cubicBezTo>
                  <a:cubicBezTo>
                    <a:pt x="11228" y="1756"/>
                    <a:pt x="11466" y="1875"/>
                    <a:pt x="11693" y="1958"/>
                  </a:cubicBezTo>
                  <a:cubicBezTo>
                    <a:pt x="11919" y="2054"/>
                    <a:pt x="12098" y="2149"/>
                    <a:pt x="12240" y="2220"/>
                  </a:cubicBezTo>
                  <a:cubicBezTo>
                    <a:pt x="12538" y="2363"/>
                    <a:pt x="12705" y="2446"/>
                    <a:pt x="12705" y="2446"/>
                  </a:cubicBezTo>
                  <a:cubicBezTo>
                    <a:pt x="12705" y="2446"/>
                    <a:pt x="12550" y="2351"/>
                    <a:pt x="12264" y="2161"/>
                  </a:cubicBezTo>
                  <a:cubicBezTo>
                    <a:pt x="12133" y="2065"/>
                    <a:pt x="11955" y="1958"/>
                    <a:pt x="11752" y="1839"/>
                  </a:cubicBezTo>
                  <a:cubicBezTo>
                    <a:pt x="11538" y="1744"/>
                    <a:pt x="11300" y="1589"/>
                    <a:pt x="11038" y="1470"/>
                  </a:cubicBezTo>
                  <a:cubicBezTo>
                    <a:pt x="10502" y="1208"/>
                    <a:pt x="9847" y="934"/>
                    <a:pt x="9085" y="684"/>
                  </a:cubicBezTo>
                  <a:cubicBezTo>
                    <a:pt x="8323" y="446"/>
                    <a:pt x="7466" y="232"/>
                    <a:pt x="6549" y="125"/>
                  </a:cubicBezTo>
                  <a:cubicBezTo>
                    <a:pt x="5912" y="34"/>
                    <a:pt x="5292" y="0"/>
                    <a:pt x="47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Google Shape;17469;p56">
              <a:extLst>
                <a:ext uri="{FF2B5EF4-FFF2-40B4-BE49-F238E27FC236}">
                  <a16:creationId xmlns:a16="http://schemas.microsoft.com/office/drawing/2014/main" id="{C33F4E4D-C44D-4BE0-8680-3257D36BFD6D}"/>
                </a:ext>
              </a:extLst>
            </p:cNvPr>
            <p:cNvSpPr/>
            <p:nvPr/>
          </p:nvSpPr>
          <p:spPr>
            <a:xfrm>
              <a:off x="4752075" y="2896925"/>
              <a:ext cx="521225" cy="225350"/>
            </a:xfrm>
            <a:custGeom>
              <a:avLst/>
              <a:gdLst/>
              <a:ahLst/>
              <a:cxnLst/>
              <a:rect l="l" t="t" r="r" b="b"/>
              <a:pathLst>
                <a:path w="20849" h="9014" extrusionOk="0">
                  <a:moveTo>
                    <a:pt x="0" y="0"/>
                  </a:moveTo>
                  <a:cubicBezTo>
                    <a:pt x="1" y="0"/>
                    <a:pt x="1144" y="572"/>
                    <a:pt x="2989" y="1500"/>
                  </a:cubicBezTo>
                  <a:cubicBezTo>
                    <a:pt x="4822" y="2441"/>
                    <a:pt x="7370" y="3715"/>
                    <a:pt x="10180" y="5144"/>
                  </a:cubicBezTo>
                  <a:cubicBezTo>
                    <a:pt x="11585" y="5846"/>
                    <a:pt x="12907" y="6549"/>
                    <a:pt x="14157" y="7120"/>
                  </a:cubicBezTo>
                  <a:cubicBezTo>
                    <a:pt x="15395" y="7691"/>
                    <a:pt x="16550" y="8156"/>
                    <a:pt x="17550" y="8430"/>
                  </a:cubicBezTo>
                  <a:cubicBezTo>
                    <a:pt x="18550" y="8727"/>
                    <a:pt x="19360" y="8882"/>
                    <a:pt x="19943" y="8942"/>
                  </a:cubicBezTo>
                  <a:cubicBezTo>
                    <a:pt x="20241" y="8989"/>
                    <a:pt x="20467" y="8989"/>
                    <a:pt x="20610" y="9001"/>
                  </a:cubicBezTo>
                  <a:cubicBezTo>
                    <a:pt x="20777" y="9013"/>
                    <a:pt x="20848" y="9013"/>
                    <a:pt x="20848" y="9013"/>
                  </a:cubicBezTo>
                  <a:cubicBezTo>
                    <a:pt x="20848" y="9013"/>
                    <a:pt x="20777" y="9013"/>
                    <a:pt x="20634" y="8989"/>
                  </a:cubicBezTo>
                  <a:cubicBezTo>
                    <a:pt x="20479" y="8965"/>
                    <a:pt x="20253" y="8942"/>
                    <a:pt x="19979" y="8882"/>
                  </a:cubicBezTo>
                  <a:cubicBezTo>
                    <a:pt x="19407" y="8787"/>
                    <a:pt x="18586" y="8596"/>
                    <a:pt x="17622" y="8251"/>
                  </a:cubicBezTo>
                  <a:cubicBezTo>
                    <a:pt x="16645" y="7918"/>
                    <a:pt x="15526" y="7441"/>
                    <a:pt x="14300" y="6822"/>
                  </a:cubicBezTo>
                  <a:cubicBezTo>
                    <a:pt x="13085" y="6215"/>
                    <a:pt x="11764" y="5501"/>
                    <a:pt x="10359" y="4786"/>
                  </a:cubicBezTo>
                  <a:cubicBezTo>
                    <a:pt x="7549" y="3358"/>
                    <a:pt x="4953" y="2155"/>
                    <a:pt x="3072" y="1322"/>
                  </a:cubicBezTo>
                  <a:cubicBezTo>
                    <a:pt x="1191" y="476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Google Shape;17470;p56">
              <a:extLst>
                <a:ext uri="{FF2B5EF4-FFF2-40B4-BE49-F238E27FC236}">
                  <a16:creationId xmlns:a16="http://schemas.microsoft.com/office/drawing/2014/main" id="{1CA06D94-8810-43F5-B6A2-BDF2FBB33772}"/>
                </a:ext>
              </a:extLst>
            </p:cNvPr>
            <p:cNvSpPr/>
            <p:nvPr/>
          </p:nvSpPr>
          <p:spPr>
            <a:xfrm>
              <a:off x="4671700" y="2720700"/>
              <a:ext cx="519425" cy="273575"/>
            </a:xfrm>
            <a:custGeom>
              <a:avLst/>
              <a:gdLst/>
              <a:ahLst/>
              <a:cxnLst/>
              <a:rect l="l" t="t" r="r" b="b"/>
              <a:pathLst>
                <a:path w="20777" h="1094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22" y="96"/>
                    <a:pt x="894" y="274"/>
                  </a:cubicBezTo>
                  <a:cubicBezTo>
                    <a:pt x="1036" y="322"/>
                    <a:pt x="1191" y="382"/>
                    <a:pt x="1370" y="417"/>
                  </a:cubicBezTo>
                  <a:cubicBezTo>
                    <a:pt x="1537" y="477"/>
                    <a:pt x="1727" y="560"/>
                    <a:pt x="1918" y="632"/>
                  </a:cubicBezTo>
                  <a:cubicBezTo>
                    <a:pt x="2310" y="798"/>
                    <a:pt x="2763" y="941"/>
                    <a:pt x="3239" y="1179"/>
                  </a:cubicBezTo>
                  <a:cubicBezTo>
                    <a:pt x="3477" y="1286"/>
                    <a:pt x="3739" y="1406"/>
                    <a:pt x="4001" y="1525"/>
                  </a:cubicBezTo>
                  <a:cubicBezTo>
                    <a:pt x="4275" y="1644"/>
                    <a:pt x="4525" y="1787"/>
                    <a:pt x="4811" y="1941"/>
                  </a:cubicBezTo>
                  <a:cubicBezTo>
                    <a:pt x="5370" y="2227"/>
                    <a:pt x="5942" y="2560"/>
                    <a:pt x="6549" y="2918"/>
                  </a:cubicBezTo>
                  <a:cubicBezTo>
                    <a:pt x="7752" y="3656"/>
                    <a:pt x="9037" y="4513"/>
                    <a:pt x="10383" y="5418"/>
                  </a:cubicBezTo>
                  <a:cubicBezTo>
                    <a:pt x="11740" y="6335"/>
                    <a:pt x="13038" y="7192"/>
                    <a:pt x="14240" y="7942"/>
                  </a:cubicBezTo>
                  <a:cubicBezTo>
                    <a:pt x="14848" y="8299"/>
                    <a:pt x="15419" y="8633"/>
                    <a:pt x="15979" y="8930"/>
                  </a:cubicBezTo>
                  <a:cubicBezTo>
                    <a:pt x="16265" y="9085"/>
                    <a:pt x="16515" y="9228"/>
                    <a:pt x="16788" y="9371"/>
                  </a:cubicBezTo>
                  <a:cubicBezTo>
                    <a:pt x="17050" y="9490"/>
                    <a:pt x="17312" y="9609"/>
                    <a:pt x="17550" y="9728"/>
                  </a:cubicBezTo>
                  <a:cubicBezTo>
                    <a:pt x="18027" y="9966"/>
                    <a:pt x="18491" y="10121"/>
                    <a:pt x="18872" y="10288"/>
                  </a:cubicBezTo>
                  <a:cubicBezTo>
                    <a:pt x="19063" y="10383"/>
                    <a:pt x="19241" y="10454"/>
                    <a:pt x="19420" y="10514"/>
                  </a:cubicBezTo>
                  <a:cubicBezTo>
                    <a:pt x="19598" y="10573"/>
                    <a:pt x="19753" y="10621"/>
                    <a:pt x="19896" y="10657"/>
                  </a:cubicBezTo>
                  <a:cubicBezTo>
                    <a:pt x="20467" y="10835"/>
                    <a:pt x="20777" y="10942"/>
                    <a:pt x="20777" y="10942"/>
                  </a:cubicBezTo>
                  <a:cubicBezTo>
                    <a:pt x="20777" y="10942"/>
                    <a:pt x="20479" y="10823"/>
                    <a:pt x="19932" y="10585"/>
                  </a:cubicBezTo>
                  <a:cubicBezTo>
                    <a:pt x="19789" y="10526"/>
                    <a:pt x="19634" y="10466"/>
                    <a:pt x="19467" y="10407"/>
                  </a:cubicBezTo>
                  <a:cubicBezTo>
                    <a:pt x="19301" y="10335"/>
                    <a:pt x="19122" y="10240"/>
                    <a:pt x="18932" y="10157"/>
                  </a:cubicBezTo>
                  <a:cubicBezTo>
                    <a:pt x="18539" y="9978"/>
                    <a:pt x="18098" y="9799"/>
                    <a:pt x="17634" y="9526"/>
                  </a:cubicBezTo>
                  <a:cubicBezTo>
                    <a:pt x="17396" y="9407"/>
                    <a:pt x="17146" y="9276"/>
                    <a:pt x="16896" y="9145"/>
                  </a:cubicBezTo>
                  <a:cubicBezTo>
                    <a:pt x="16622" y="8990"/>
                    <a:pt x="16372" y="8847"/>
                    <a:pt x="16098" y="8680"/>
                  </a:cubicBezTo>
                  <a:cubicBezTo>
                    <a:pt x="15562" y="8383"/>
                    <a:pt x="15002" y="8013"/>
                    <a:pt x="14407" y="7644"/>
                  </a:cubicBezTo>
                  <a:cubicBezTo>
                    <a:pt x="13217" y="6870"/>
                    <a:pt x="11954" y="6001"/>
                    <a:pt x="10597" y="5085"/>
                  </a:cubicBezTo>
                  <a:cubicBezTo>
                    <a:pt x="9252" y="4168"/>
                    <a:pt x="7942" y="3334"/>
                    <a:pt x="6716" y="2620"/>
                  </a:cubicBezTo>
                  <a:cubicBezTo>
                    <a:pt x="6085" y="2287"/>
                    <a:pt x="5501" y="1953"/>
                    <a:pt x="4930" y="1691"/>
                  </a:cubicBezTo>
                  <a:cubicBezTo>
                    <a:pt x="4644" y="1548"/>
                    <a:pt x="4370" y="1417"/>
                    <a:pt x="4108" y="1298"/>
                  </a:cubicBezTo>
                  <a:cubicBezTo>
                    <a:pt x="3834" y="1191"/>
                    <a:pt x="3584" y="1096"/>
                    <a:pt x="3334" y="989"/>
                  </a:cubicBezTo>
                  <a:cubicBezTo>
                    <a:pt x="2846" y="774"/>
                    <a:pt x="2370" y="644"/>
                    <a:pt x="1965" y="513"/>
                  </a:cubicBezTo>
                  <a:cubicBezTo>
                    <a:pt x="1751" y="453"/>
                    <a:pt x="1572" y="382"/>
                    <a:pt x="1394" y="334"/>
                  </a:cubicBezTo>
                  <a:cubicBezTo>
                    <a:pt x="1215" y="286"/>
                    <a:pt x="1060" y="239"/>
                    <a:pt x="905" y="215"/>
                  </a:cubicBezTo>
                  <a:cubicBezTo>
                    <a:pt x="322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Google Shape;17471;p56">
              <a:extLst>
                <a:ext uri="{FF2B5EF4-FFF2-40B4-BE49-F238E27FC236}">
                  <a16:creationId xmlns:a16="http://schemas.microsoft.com/office/drawing/2014/main" id="{09775E48-5140-457D-A938-24CEEEF2DB4A}"/>
                </a:ext>
              </a:extLst>
            </p:cNvPr>
            <p:cNvSpPr/>
            <p:nvPr/>
          </p:nvSpPr>
          <p:spPr>
            <a:xfrm>
              <a:off x="4713075" y="2707000"/>
              <a:ext cx="304225" cy="181000"/>
            </a:xfrm>
            <a:custGeom>
              <a:avLst/>
              <a:gdLst/>
              <a:ahLst/>
              <a:cxnLst/>
              <a:rect l="l" t="t" r="r" b="b"/>
              <a:pathLst>
                <a:path w="12169" h="7240" extrusionOk="0">
                  <a:moveTo>
                    <a:pt x="1" y="1"/>
                  </a:moveTo>
                  <a:lnTo>
                    <a:pt x="501" y="251"/>
                  </a:lnTo>
                  <a:cubicBezTo>
                    <a:pt x="834" y="406"/>
                    <a:pt x="1286" y="644"/>
                    <a:pt x="1858" y="941"/>
                  </a:cubicBezTo>
                  <a:cubicBezTo>
                    <a:pt x="3001" y="1537"/>
                    <a:pt x="4549" y="2382"/>
                    <a:pt x="6228" y="3382"/>
                  </a:cubicBezTo>
                  <a:cubicBezTo>
                    <a:pt x="7918" y="4382"/>
                    <a:pt x="9407" y="5347"/>
                    <a:pt x="10466" y="6061"/>
                  </a:cubicBezTo>
                  <a:cubicBezTo>
                    <a:pt x="11002" y="6418"/>
                    <a:pt x="11419" y="6716"/>
                    <a:pt x="11716" y="6918"/>
                  </a:cubicBezTo>
                  <a:cubicBezTo>
                    <a:pt x="12014" y="7121"/>
                    <a:pt x="12169" y="7240"/>
                    <a:pt x="12169" y="7240"/>
                  </a:cubicBezTo>
                  <a:cubicBezTo>
                    <a:pt x="12169" y="7240"/>
                    <a:pt x="12026" y="7097"/>
                    <a:pt x="11728" y="6859"/>
                  </a:cubicBezTo>
                  <a:cubicBezTo>
                    <a:pt x="11454" y="6621"/>
                    <a:pt x="11050" y="6299"/>
                    <a:pt x="10550" y="5894"/>
                  </a:cubicBezTo>
                  <a:cubicBezTo>
                    <a:pt x="9537" y="5097"/>
                    <a:pt x="8109" y="4049"/>
                    <a:pt x="6406" y="3037"/>
                  </a:cubicBezTo>
                  <a:cubicBezTo>
                    <a:pt x="4727" y="2025"/>
                    <a:pt x="3120" y="1263"/>
                    <a:pt x="1929" y="763"/>
                  </a:cubicBezTo>
                  <a:cubicBezTo>
                    <a:pt x="1334" y="513"/>
                    <a:pt x="858" y="310"/>
                    <a:pt x="513" y="191"/>
                  </a:cubicBezTo>
                  <a:cubicBezTo>
                    <a:pt x="191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Google Shape;17472;p56">
              <a:extLst>
                <a:ext uri="{FF2B5EF4-FFF2-40B4-BE49-F238E27FC236}">
                  <a16:creationId xmlns:a16="http://schemas.microsoft.com/office/drawing/2014/main" id="{C6F49AF3-F6A5-46C2-AF87-0BEB50A0C717}"/>
                </a:ext>
              </a:extLst>
            </p:cNvPr>
            <p:cNvSpPr/>
            <p:nvPr/>
          </p:nvSpPr>
          <p:spPr>
            <a:xfrm>
              <a:off x="3092050" y="2249900"/>
              <a:ext cx="231600" cy="83575"/>
            </a:xfrm>
            <a:custGeom>
              <a:avLst/>
              <a:gdLst/>
              <a:ahLst/>
              <a:cxnLst/>
              <a:rect l="l" t="t" r="r" b="b"/>
              <a:pathLst>
                <a:path w="9264" h="3343" extrusionOk="0">
                  <a:moveTo>
                    <a:pt x="9256" y="303"/>
                  </a:moveTo>
                  <a:lnTo>
                    <a:pt x="9256" y="303"/>
                  </a:lnTo>
                  <a:cubicBezTo>
                    <a:pt x="9261" y="305"/>
                    <a:pt x="9263" y="307"/>
                    <a:pt x="9263" y="307"/>
                  </a:cubicBezTo>
                  <a:lnTo>
                    <a:pt x="9256" y="303"/>
                  </a:lnTo>
                  <a:close/>
                  <a:moveTo>
                    <a:pt x="8613" y="0"/>
                  </a:moveTo>
                  <a:cubicBezTo>
                    <a:pt x="8554" y="0"/>
                    <a:pt x="8492" y="9"/>
                    <a:pt x="8430" y="33"/>
                  </a:cubicBezTo>
                  <a:cubicBezTo>
                    <a:pt x="8346" y="68"/>
                    <a:pt x="8239" y="140"/>
                    <a:pt x="8180" y="259"/>
                  </a:cubicBezTo>
                  <a:cubicBezTo>
                    <a:pt x="8120" y="378"/>
                    <a:pt x="8120" y="485"/>
                    <a:pt x="8061" y="509"/>
                  </a:cubicBezTo>
                  <a:cubicBezTo>
                    <a:pt x="8033" y="537"/>
                    <a:pt x="7989" y="548"/>
                    <a:pt x="7933" y="548"/>
                  </a:cubicBezTo>
                  <a:cubicBezTo>
                    <a:pt x="7893" y="548"/>
                    <a:pt x="7848" y="543"/>
                    <a:pt x="7799" y="533"/>
                  </a:cubicBezTo>
                  <a:cubicBezTo>
                    <a:pt x="7680" y="521"/>
                    <a:pt x="7537" y="473"/>
                    <a:pt x="7382" y="473"/>
                  </a:cubicBezTo>
                  <a:cubicBezTo>
                    <a:pt x="7287" y="473"/>
                    <a:pt x="7180" y="485"/>
                    <a:pt x="7096" y="545"/>
                  </a:cubicBezTo>
                  <a:cubicBezTo>
                    <a:pt x="7001" y="604"/>
                    <a:pt x="6941" y="723"/>
                    <a:pt x="6918" y="783"/>
                  </a:cubicBezTo>
                  <a:cubicBezTo>
                    <a:pt x="6870" y="902"/>
                    <a:pt x="6799" y="973"/>
                    <a:pt x="6691" y="1057"/>
                  </a:cubicBezTo>
                  <a:cubicBezTo>
                    <a:pt x="6477" y="1188"/>
                    <a:pt x="6168" y="1247"/>
                    <a:pt x="5846" y="1319"/>
                  </a:cubicBezTo>
                  <a:cubicBezTo>
                    <a:pt x="5513" y="1390"/>
                    <a:pt x="5179" y="1485"/>
                    <a:pt x="4834" y="1569"/>
                  </a:cubicBezTo>
                  <a:cubicBezTo>
                    <a:pt x="3453" y="1950"/>
                    <a:pt x="2239" y="2378"/>
                    <a:pt x="1381" y="2735"/>
                  </a:cubicBezTo>
                  <a:cubicBezTo>
                    <a:pt x="512" y="3093"/>
                    <a:pt x="0" y="3343"/>
                    <a:pt x="0" y="3343"/>
                  </a:cubicBezTo>
                  <a:cubicBezTo>
                    <a:pt x="0" y="3343"/>
                    <a:pt x="548" y="3176"/>
                    <a:pt x="1453" y="2950"/>
                  </a:cubicBezTo>
                  <a:cubicBezTo>
                    <a:pt x="2346" y="2700"/>
                    <a:pt x="3560" y="2354"/>
                    <a:pt x="4941" y="1985"/>
                  </a:cubicBezTo>
                  <a:cubicBezTo>
                    <a:pt x="5275" y="1902"/>
                    <a:pt x="5608" y="1807"/>
                    <a:pt x="5929" y="1723"/>
                  </a:cubicBezTo>
                  <a:cubicBezTo>
                    <a:pt x="6251" y="1628"/>
                    <a:pt x="6584" y="1569"/>
                    <a:pt x="6882" y="1342"/>
                  </a:cubicBezTo>
                  <a:cubicBezTo>
                    <a:pt x="7037" y="1247"/>
                    <a:pt x="7156" y="1069"/>
                    <a:pt x="7203" y="914"/>
                  </a:cubicBezTo>
                  <a:cubicBezTo>
                    <a:pt x="7227" y="842"/>
                    <a:pt x="7227" y="830"/>
                    <a:pt x="7263" y="795"/>
                  </a:cubicBezTo>
                  <a:cubicBezTo>
                    <a:pt x="7287" y="771"/>
                    <a:pt x="7322" y="747"/>
                    <a:pt x="7370" y="747"/>
                  </a:cubicBezTo>
                  <a:cubicBezTo>
                    <a:pt x="7477" y="747"/>
                    <a:pt x="7620" y="771"/>
                    <a:pt x="7751" y="783"/>
                  </a:cubicBezTo>
                  <a:cubicBezTo>
                    <a:pt x="7773" y="783"/>
                    <a:pt x="7796" y="783"/>
                    <a:pt x="7819" y="783"/>
                  </a:cubicBezTo>
                  <a:cubicBezTo>
                    <a:pt x="7937" y="783"/>
                    <a:pt x="8071" y="775"/>
                    <a:pt x="8180" y="676"/>
                  </a:cubicBezTo>
                  <a:cubicBezTo>
                    <a:pt x="8239" y="616"/>
                    <a:pt x="8263" y="545"/>
                    <a:pt x="8287" y="485"/>
                  </a:cubicBezTo>
                  <a:cubicBezTo>
                    <a:pt x="8299" y="426"/>
                    <a:pt x="8299" y="366"/>
                    <a:pt x="8311" y="330"/>
                  </a:cubicBezTo>
                  <a:cubicBezTo>
                    <a:pt x="8346" y="247"/>
                    <a:pt x="8406" y="187"/>
                    <a:pt x="8477" y="152"/>
                  </a:cubicBezTo>
                  <a:cubicBezTo>
                    <a:pt x="8546" y="120"/>
                    <a:pt x="8614" y="110"/>
                    <a:pt x="8679" y="110"/>
                  </a:cubicBezTo>
                  <a:cubicBezTo>
                    <a:pt x="8762" y="110"/>
                    <a:pt x="8840" y="127"/>
                    <a:pt x="8906" y="140"/>
                  </a:cubicBezTo>
                  <a:cubicBezTo>
                    <a:pt x="9025" y="187"/>
                    <a:pt x="9120" y="235"/>
                    <a:pt x="9180" y="259"/>
                  </a:cubicBezTo>
                  <a:lnTo>
                    <a:pt x="9256" y="303"/>
                  </a:lnTo>
                  <a:lnTo>
                    <a:pt x="9256" y="303"/>
                  </a:lnTo>
                  <a:cubicBezTo>
                    <a:pt x="9246" y="296"/>
                    <a:pt x="9222" y="280"/>
                    <a:pt x="9180" y="247"/>
                  </a:cubicBezTo>
                  <a:cubicBezTo>
                    <a:pt x="9132" y="199"/>
                    <a:pt x="9037" y="140"/>
                    <a:pt x="8918" y="80"/>
                  </a:cubicBezTo>
                  <a:cubicBezTo>
                    <a:pt x="8846" y="40"/>
                    <a:pt x="8736" y="0"/>
                    <a:pt x="86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Google Shape;17473;p56">
              <a:extLst>
                <a:ext uri="{FF2B5EF4-FFF2-40B4-BE49-F238E27FC236}">
                  <a16:creationId xmlns:a16="http://schemas.microsoft.com/office/drawing/2014/main" id="{9425DABA-7731-4420-8D75-5EEB4A875C74}"/>
                </a:ext>
              </a:extLst>
            </p:cNvPr>
            <p:cNvSpPr/>
            <p:nvPr/>
          </p:nvSpPr>
          <p:spPr>
            <a:xfrm>
              <a:off x="3148900" y="2310525"/>
              <a:ext cx="417925" cy="144400"/>
            </a:xfrm>
            <a:custGeom>
              <a:avLst/>
              <a:gdLst/>
              <a:ahLst/>
              <a:cxnLst/>
              <a:rect l="l" t="t" r="r" b="b"/>
              <a:pathLst>
                <a:path w="16717" h="5776" extrusionOk="0">
                  <a:moveTo>
                    <a:pt x="0" y="1"/>
                  </a:moveTo>
                  <a:cubicBezTo>
                    <a:pt x="0" y="1"/>
                    <a:pt x="227" y="132"/>
                    <a:pt x="607" y="346"/>
                  </a:cubicBezTo>
                  <a:cubicBezTo>
                    <a:pt x="1000" y="572"/>
                    <a:pt x="1560" y="894"/>
                    <a:pt x="2274" y="1263"/>
                  </a:cubicBezTo>
                  <a:cubicBezTo>
                    <a:pt x="3703" y="2001"/>
                    <a:pt x="5739" y="2942"/>
                    <a:pt x="8061" y="3751"/>
                  </a:cubicBezTo>
                  <a:cubicBezTo>
                    <a:pt x="10406" y="4549"/>
                    <a:pt x="12573" y="5073"/>
                    <a:pt x="14157" y="5371"/>
                  </a:cubicBezTo>
                  <a:cubicBezTo>
                    <a:pt x="14943" y="5513"/>
                    <a:pt x="15586" y="5621"/>
                    <a:pt x="16026" y="5680"/>
                  </a:cubicBezTo>
                  <a:cubicBezTo>
                    <a:pt x="16455" y="5740"/>
                    <a:pt x="16717" y="5775"/>
                    <a:pt x="16717" y="5775"/>
                  </a:cubicBezTo>
                  <a:cubicBezTo>
                    <a:pt x="16717" y="5775"/>
                    <a:pt x="16478" y="5728"/>
                    <a:pt x="16026" y="5621"/>
                  </a:cubicBezTo>
                  <a:cubicBezTo>
                    <a:pt x="15597" y="5537"/>
                    <a:pt x="14954" y="5371"/>
                    <a:pt x="14181" y="5180"/>
                  </a:cubicBezTo>
                  <a:cubicBezTo>
                    <a:pt x="12621" y="4775"/>
                    <a:pt x="10490" y="4168"/>
                    <a:pt x="8180" y="3370"/>
                  </a:cubicBezTo>
                  <a:cubicBezTo>
                    <a:pt x="5858" y="2573"/>
                    <a:pt x="3822" y="1739"/>
                    <a:pt x="2346" y="1084"/>
                  </a:cubicBezTo>
                  <a:cubicBezTo>
                    <a:pt x="1619" y="751"/>
                    <a:pt x="1024" y="489"/>
                    <a:pt x="619" y="298"/>
                  </a:cubicBezTo>
                  <a:cubicBezTo>
                    <a:pt x="227" y="9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Google Shape;17474;p56">
              <a:extLst>
                <a:ext uri="{FF2B5EF4-FFF2-40B4-BE49-F238E27FC236}">
                  <a16:creationId xmlns:a16="http://schemas.microsoft.com/office/drawing/2014/main" id="{72C26496-5470-4541-8BA1-F83013562C97}"/>
                </a:ext>
              </a:extLst>
            </p:cNvPr>
            <p:cNvSpPr/>
            <p:nvPr/>
          </p:nvSpPr>
          <p:spPr>
            <a:xfrm>
              <a:off x="3202475" y="2295950"/>
              <a:ext cx="157475" cy="53300"/>
            </a:xfrm>
            <a:custGeom>
              <a:avLst/>
              <a:gdLst/>
              <a:ahLst/>
              <a:cxnLst/>
              <a:rect l="l" t="t" r="r" b="b"/>
              <a:pathLst>
                <a:path w="6299" h="2132" extrusionOk="0">
                  <a:moveTo>
                    <a:pt x="0" y="0"/>
                  </a:moveTo>
                  <a:cubicBezTo>
                    <a:pt x="0" y="0"/>
                    <a:pt x="310" y="215"/>
                    <a:pt x="834" y="512"/>
                  </a:cubicBezTo>
                  <a:cubicBezTo>
                    <a:pt x="1358" y="834"/>
                    <a:pt x="2108" y="1203"/>
                    <a:pt x="2989" y="1501"/>
                  </a:cubicBezTo>
                  <a:cubicBezTo>
                    <a:pt x="3882" y="1798"/>
                    <a:pt x="4703" y="1965"/>
                    <a:pt x="5311" y="2036"/>
                  </a:cubicBezTo>
                  <a:cubicBezTo>
                    <a:pt x="5918" y="2132"/>
                    <a:pt x="6299" y="2132"/>
                    <a:pt x="6299" y="2132"/>
                  </a:cubicBezTo>
                  <a:cubicBezTo>
                    <a:pt x="6299" y="2132"/>
                    <a:pt x="5942" y="2024"/>
                    <a:pt x="5334" y="1846"/>
                  </a:cubicBezTo>
                  <a:cubicBezTo>
                    <a:pt x="4763" y="1667"/>
                    <a:pt x="3965" y="1429"/>
                    <a:pt x="3108" y="1132"/>
                  </a:cubicBezTo>
                  <a:cubicBezTo>
                    <a:pt x="2251" y="834"/>
                    <a:pt x="1465" y="548"/>
                    <a:pt x="905" y="334"/>
                  </a:cubicBezTo>
                  <a:cubicBezTo>
                    <a:pt x="358" y="13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Google Shape;17475;p56">
              <a:extLst>
                <a:ext uri="{FF2B5EF4-FFF2-40B4-BE49-F238E27FC236}">
                  <a16:creationId xmlns:a16="http://schemas.microsoft.com/office/drawing/2014/main" id="{CA794897-5CDB-4C30-A596-1541C1A95DC5}"/>
                </a:ext>
              </a:extLst>
            </p:cNvPr>
            <p:cNvSpPr/>
            <p:nvPr/>
          </p:nvSpPr>
          <p:spPr>
            <a:xfrm>
              <a:off x="3350400" y="2308150"/>
              <a:ext cx="753100" cy="336375"/>
            </a:xfrm>
            <a:custGeom>
              <a:avLst/>
              <a:gdLst/>
              <a:ahLst/>
              <a:cxnLst/>
              <a:rect l="l" t="t" r="r" b="b"/>
              <a:pathLst>
                <a:path w="30124" h="1345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18" y="215"/>
                    <a:pt x="1179" y="584"/>
                  </a:cubicBezTo>
                  <a:cubicBezTo>
                    <a:pt x="1941" y="953"/>
                    <a:pt x="3037" y="1477"/>
                    <a:pt x="4442" y="2060"/>
                  </a:cubicBezTo>
                  <a:cubicBezTo>
                    <a:pt x="5835" y="2632"/>
                    <a:pt x="7526" y="3275"/>
                    <a:pt x="9442" y="3846"/>
                  </a:cubicBezTo>
                  <a:cubicBezTo>
                    <a:pt x="11359" y="4406"/>
                    <a:pt x="13491" y="4894"/>
                    <a:pt x="15705" y="5513"/>
                  </a:cubicBezTo>
                  <a:cubicBezTo>
                    <a:pt x="17908" y="6120"/>
                    <a:pt x="19979" y="6859"/>
                    <a:pt x="21730" y="7775"/>
                  </a:cubicBezTo>
                  <a:cubicBezTo>
                    <a:pt x="23504" y="8668"/>
                    <a:pt x="25004" y="9645"/>
                    <a:pt x="26242" y="10514"/>
                  </a:cubicBezTo>
                  <a:cubicBezTo>
                    <a:pt x="27480" y="11371"/>
                    <a:pt x="28433" y="12121"/>
                    <a:pt x="29100" y="12633"/>
                  </a:cubicBezTo>
                  <a:cubicBezTo>
                    <a:pt x="29754" y="13169"/>
                    <a:pt x="30124" y="13455"/>
                    <a:pt x="30124" y="13455"/>
                  </a:cubicBezTo>
                  <a:cubicBezTo>
                    <a:pt x="30124" y="13455"/>
                    <a:pt x="29766" y="13145"/>
                    <a:pt x="29135" y="12597"/>
                  </a:cubicBezTo>
                  <a:cubicBezTo>
                    <a:pt x="28492" y="12038"/>
                    <a:pt x="27552" y="11252"/>
                    <a:pt x="26349" y="10347"/>
                  </a:cubicBezTo>
                  <a:cubicBezTo>
                    <a:pt x="25147" y="9442"/>
                    <a:pt x="23658" y="8406"/>
                    <a:pt x="21884" y="7478"/>
                  </a:cubicBezTo>
                  <a:cubicBezTo>
                    <a:pt x="20122" y="6525"/>
                    <a:pt x="18027" y="5751"/>
                    <a:pt x="15812" y="5132"/>
                  </a:cubicBezTo>
                  <a:cubicBezTo>
                    <a:pt x="13598" y="4513"/>
                    <a:pt x="11455" y="4049"/>
                    <a:pt x="9526" y="3525"/>
                  </a:cubicBezTo>
                  <a:cubicBezTo>
                    <a:pt x="7609" y="3025"/>
                    <a:pt x="5930" y="2429"/>
                    <a:pt x="4513" y="1894"/>
                  </a:cubicBezTo>
                  <a:cubicBezTo>
                    <a:pt x="3096" y="1358"/>
                    <a:pt x="1989" y="882"/>
                    <a:pt x="1215" y="536"/>
                  </a:cubicBezTo>
                  <a:cubicBezTo>
                    <a:pt x="441" y="19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Google Shape;17476;p56">
              <a:extLst>
                <a:ext uri="{FF2B5EF4-FFF2-40B4-BE49-F238E27FC236}">
                  <a16:creationId xmlns:a16="http://schemas.microsoft.com/office/drawing/2014/main" id="{2025625D-6E07-48FE-AFFC-F363C911CBA3}"/>
                </a:ext>
              </a:extLst>
            </p:cNvPr>
            <p:cNvSpPr/>
            <p:nvPr/>
          </p:nvSpPr>
          <p:spPr>
            <a:xfrm>
              <a:off x="3711475" y="2464725"/>
              <a:ext cx="299450" cy="144375"/>
            </a:xfrm>
            <a:custGeom>
              <a:avLst/>
              <a:gdLst/>
              <a:ahLst/>
              <a:cxnLst/>
              <a:rect l="l" t="t" r="r" b="b"/>
              <a:pathLst>
                <a:path w="11978" h="5775" extrusionOk="0">
                  <a:moveTo>
                    <a:pt x="0" y="0"/>
                  </a:moveTo>
                  <a:cubicBezTo>
                    <a:pt x="0" y="0"/>
                    <a:pt x="179" y="48"/>
                    <a:pt x="500" y="131"/>
                  </a:cubicBezTo>
                  <a:cubicBezTo>
                    <a:pt x="833" y="226"/>
                    <a:pt x="1310" y="357"/>
                    <a:pt x="1893" y="536"/>
                  </a:cubicBezTo>
                  <a:cubicBezTo>
                    <a:pt x="3048" y="893"/>
                    <a:pt x="4608" y="1477"/>
                    <a:pt x="6275" y="2274"/>
                  </a:cubicBezTo>
                  <a:cubicBezTo>
                    <a:pt x="7930" y="3084"/>
                    <a:pt x="9370" y="3941"/>
                    <a:pt x="10370" y="4632"/>
                  </a:cubicBezTo>
                  <a:cubicBezTo>
                    <a:pt x="10882" y="4977"/>
                    <a:pt x="11275" y="5263"/>
                    <a:pt x="11549" y="5465"/>
                  </a:cubicBezTo>
                  <a:cubicBezTo>
                    <a:pt x="11835" y="5656"/>
                    <a:pt x="11978" y="5775"/>
                    <a:pt x="11978" y="5775"/>
                  </a:cubicBezTo>
                  <a:cubicBezTo>
                    <a:pt x="11978" y="5775"/>
                    <a:pt x="11835" y="5656"/>
                    <a:pt x="11609" y="5418"/>
                  </a:cubicBezTo>
                  <a:cubicBezTo>
                    <a:pt x="11359" y="5203"/>
                    <a:pt x="10978" y="4870"/>
                    <a:pt x="10501" y="4489"/>
                  </a:cubicBezTo>
                  <a:cubicBezTo>
                    <a:pt x="9549" y="3715"/>
                    <a:pt x="8144" y="2739"/>
                    <a:pt x="6453" y="1929"/>
                  </a:cubicBezTo>
                  <a:cubicBezTo>
                    <a:pt x="4774" y="1108"/>
                    <a:pt x="3143" y="619"/>
                    <a:pt x="1953" y="346"/>
                  </a:cubicBezTo>
                  <a:cubicBezTo>
                    <a:pt x="1334" y="215"/>
                    <a:pt x="857" y="119"/>
                    <a:pt x="524" y="84"/>
                  </a:cubicBezTo>
                  <a:cubicBezTo>
                    <a:pt x="191" y="3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Google Shape;17477;p56">
              <a:extLst>
                <a:ext uri="{FF2B5EF4-FFF2-40B4-BE49-F238E27FC236}">
                  <a16:creationId xmlns:a16="http://schemas.microsoft.com/office/drawing/2014/main" id="{1E164F2A-6467-4488-8712-7AD073C1F698}"/>
                </a:ext>
              </a:extLst>
            </p:cNvPr>
            <p:cNvSpPr/>
            <p:nvPr/>
          </p:nvSpPr>
          <p:spPr>
            <a:xfrm>
              <a:off x="3836175" y="2531400"/>
              <a:ext cx="103325" cy="50925"/>
            </a:xfrm>
            <a:custGeom>
              <a:avLst/>
              <a:gdLst/>
              <a:ahLst/>
              <a:cxnLst/>
              <a:rect l="l" t="t" r="r" b="b"/>
              <a:pathLst>
                <a:path w="4133" h="2037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70" y="572"/>
                    <a:pt x="2001" y="1131"/>
                  </a:cubicBezTo>
                  <a:cubicBezTo>
                    <a:pt x="3156" y="1679"/>
                    <a:pt x="4132" y="2036"/>
                    <a:pt x="4132" y="2036"/>
                  </a:cubicBezTo>
                  <a:cubicBezTo>
                    <a:pt x="4132" y="2036"/>
                    <a:pt x="3346" y="1346"/>
                    <a:pt x="2180" y="774"/>
                  </a:cubicBezTo>
                  <a:cubicBezTo>
                    <a:pt x="1037" y="20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Google Shape;17478;p56">
              <a:extLst>
                <a:ext uri="{FF2B5EF4-FFF2-40B4-BE49-F238E27FC236}">
                  <a16:creationId xmlns:a16="http://schemas.microsoft.com/office/drawing/2014/main" id="{68345D2C-EEDB-4E73-AD4F-F8309A399220}"/>
                </a:ext>
              </a:extLst>
            </p:cNvPr>
            <p:cNvSpPr/>
            <p:nvPr/>
          </p:nvSpPr>
          <p:spPr>
            <a:xfrm>
              <a:off x="3885900" y="2465900"/>
              <a:ext cx="229200" cy="144400"/>
            </a:xfrm>
            <a:custGeom>
              <a:avLst/>
              <a:gdLst/>
              <a:ahLst/>
              <a:cxnLst/>
              <a:rect l="l" t="t" r="r" b="b"/>
              <a:pathLst>
                <a:path w="9168" h="5776" extrusionOk="0">
                  <a:moveTo>
                    <a:pt x="0" y="1"/>
                  </a:moveTo>
                  <a:cubicBezTo>
                    <a:pt x="0" y="1"/>
                    <a:pt x="536" y="287"/>
                    <a:pt x="1405" y="763"/>
                  </a:cubicBezTo>
                  <a:cubicBezTo>
                    <a:pt x="2262" y="1239"/>
                    <a:pt x="3429" y="1918"/>
                    <a:pt x="4691" y="2715"/>
                  </a:cubicBezTo>
                  <a:cubicBezTo>
                    <a:pt x="5953" y="3501"/>
                    <a:pt x="7072" y="4275"/>
                    <a:pt x="7870" y="4835"/>
                  </a:cubicBezTo>
                  <a:cubicBezTo>
                    <a:pt x="8680" y="5418"/>
                    <a:pt x="9168" y="5775"/>
                    <a:pt x="9168" y="5775"/>
                  </a:cubicBezTo>
                  <a:cubicBezTo>
                    <a:pt x="9168" y="5775"/>
                    <a:pt x="8751" y="5347"/>
                    <a:pt x="7989" y="4692"/>
                  </a:cubicBezTo>
                  <a:cubicBezTo>
                    <a:pt x="7251" y="4037"/>
                    <a:pt x="6179" y="3180"/>
                    <a:pt x="4894" y="2382"/>
                  </a:cubicBezTo>
                  <a:cubicBezTo>
                    <a:pt x="3632" y="1572"/>
                    <a:pt x="2393" y="965"/>
                    <a:pt x="1488" y="584"/>
                  </a:cubicBezTo>
                  <a:cubicBezTo>
                    <a:pt x="584" y="19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Google Shape;17479;p56">
              <a:extLst>
                <a:ext uri="{FF2B5EF4-FFF2-40B4-BE49-F238E27FC236}">
                  <a16:creationId xmlns:a16="http://schemas.microsoft.com/office/drawing/2014/main" id="{89735D7D-ACDD-4F38-B6BB-C6B7C7F1AA5A}"/>
                </a:ext>
              </a:extLst>
            </p:cNvPr>
            <p:cNvSpPr/>
            <p:nvPr/>
          </p:nvSpPr>
          <p:spPr>
            <a:xfrm>
              <a:off x="4109725" y="2592700"/>
              <a:ext cx="85150" cy="134575"/>
            </a:xfrm>
            <a:custGeom>
              <a:avLst/>
              <a:gdLst/>
              <a:ahLst/>
              <a:cxnLst/>
              <a:rect l="l" t="t" r="r" b="b"/>
              <a:pathLst>
                <a:path w="3406" h="5383" extrusionOk="0">
                  <a:moveTo>
                    <a:pt x="1" y="1"/>
                  </a:moveTo>
                  <a:cubicBezTo>
                    <a:pt x="1" y="1"/>
                    <a:pt x="275" y="263"/>
                    <a:pt x="644" y="691"/>
                  </a:cubicBezTo>
                  <a:cubicBezTo>
                    <a:pt x="1048" y="1120"/>
                    <a:pt x="1560" y="1751"/>
                    <a:pt x="2060" y="2477"/>
                  </a:cubicBezTo>
                  <a:cubicBezTo>
                    <a:pt x="2584" y="3204"/>
                    <a:pt x="2953" y="3906"/>
                    <a:pt x="3144" y="4454"/>
                  </a:cubicBezTo>
                  <a:cubicBezTo>
                    <a:pt x="3251" y="4740"/>
                    <a:pt x="3311" y="4966"/>
                    <a:pt x="3346" y="5121"/>
                  </a:cubicBezTo>
                  <a:cubicBezTo>
                    <a:pt x="3370" y="5287"/>
                    <a:pt x="3382" y="5383"/>
                    <a:pt x="3382" y="5383"/>
                  </a:cubicBezTo>
                  <a:cubicBezTo>
                    <a:pt x="3382" y="5383"/>
                    <a:pt x="3406" y="5287"/>
                    <a:pt x="3406" y="5121"/>
                  </a:cubicBezTo>
                  <a:cubicBezTo>
                    <a:pt x="3406" y="4942"/>
                    <a:pt x="3382" y="4704"/>
                    <a:pt x="3346" y="4406"/>
                  </a:cubicBezTo>
                  <a:cubicBezTo>
                    <a:pt x="3239" y="3811"/>
                    <a:pt x="2918" y="3013"/>
                    <a:pt x="2382" y="2263"/>
                  </a:cubicBezTo>
                  <a:cubicBezTo>
                    <a:pt x="1870" y="1513"/>
                    <a:pt x="1251" y="930"/>
                    <a:pt x="798" y="561"/>
                  </a:cubicBezTo>
                  <a:cubicBezTo>
                    <a:pt x="334" y="18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Google Shape;17480;p56">
              <a:extLst>
                <a:ext uri="{FF2B5EF4-FFF2-40B4-BE49-F238E27FC236}">
                  <a16:creationId xmlns:a16="http://schemas.microsoft.com/office/drawing/2014/main" id="{D334A755-7BB1-4A40-8D51-FC7A91E4432B}"/>
                </a:ext>
              </a:extLst>
            </p:cNvPr>
            <p:cNvSpPr/>
            <p:nvPr/>
          </p:nvSpPr>
          <p:spPr>
            <a:xfrm>
              <a:off x="4116875" y="2643900"/>
              <a:ext cx="58075" cy="75050"/>
            </a:xfrm>
            <a:custGeom>
              <a:avLst/>
              <a:gdLst/>
              <a:ahLst/>
              <a:cxnLst/>
              <a:rect l="l" t="t" r="r" b="b"/>
              <a:pathLst>
                <a:path w="2323" h="300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156"/>
                    <a:pt x="358" y="453"/>
                  </a:cubicBezTo>
                  <a:cubicBezTo>
                    <a:pt x="572" y="727"/>
                    <a:pt x="870" y="1096"/>
                    <a:pt x="1179" y="1501"/>
                  </a:cubicBezTo>
                  <a:cubicBezTo>
                    <a:pt x="1489" y="1918"/>
                    <a:pt x="1774" y="2287"/>
                    <a:pt x="1989" y="2561"/>
                  </a:cubicBezTo>
                  <a:cubicBezTo>
                    <a:pt x="2191" y="2823"/>
                    <a:pt x="2322" y="3001"/>
                    <a:pt x="2322" y="3001"/>
                  </a:cubicBezTo>
                  <a:cubicBezTo>
                    <a:pt x="2322" y="3001"/>
                    <a:pt x="2286" y="2775"/>
                    <a:pt x="2167" y="2453"/>
                  </a:cubicBezTo>
                  <a:cubicBezTo>
                    <a:pt x="2024" y="2120"/>
                    <a:pt x="1822" y="1680"/>
                    <a:pt x="1489" y="1251"/>
                  </a:cubicBezTo>
                  <a:cubicBezTo>
                    <a:pt x="1167" y="810"/>
                    <a:pt x="774" y="501"/>
                    <a:pt x="500" y="298"/>
                  </a:cubicBezTo>
                  <a:cubicBezTo>
                    <a:pt x="203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Google Shape;17481;p56">
              <a:extLst>
                <a:ext uri="{FF2B5EF4-FFF2-40B4-BE49-F238E27FC236}">
                  <a16:creationId xmlns:a16="http://schemas.microsoft.com/office/drawing/2014/main" id="{E5926FC7-1429-4C3C-BA32-30CF06886002}"/>
                </a:ext>
              </a:extLst>
            </p:cNvPr>
            <p:cNvSpPr/>
            <p:nvPr/>
          </p:nvSpPr>
          <p:spPr>
            <a:xfrm>
              <a:off x="4088000" y="2650450"/>
              <a:ext cx="44675" cy="61950"/>
            </a:xfrm>
            <a:custGeom>
              <a:avLst/>
              <a:gdLst/>
              <a:ahLst/>
              <a:cxnLst/>
              <a:rect l="l" t="t" r="r" b="b"/>
              <a:pathLst>
                <a:path w="1787" h="2478" extrusionOk="0">
                  <a:moveTo>
                    <a:pt x="0" y="1"/>
                  </a:moveTo>
                  <a:cubicBezTo>
                    <a:pt x="0" y="1"/>
                    <a:pt x="84" y="167"/>
                    <a:pt x="239" y="406"/>
                  </a:cubicBezTo>
                  <a:cubicBezTo>
                    <a:pt x="381" y="632"/>
                    <a:pt x="596" y="953"/>
                    <a:pt x="834" y="1287"/>
                  </a:cubicBezTo>
                  <a:cubicBezTo>
                    <a:pt x="1072" y="1620"/>
                    <a:pt x="1310" y="1906"/>
                    <a:pt x="1489" y="2132"/>
                  </a:cubicBezTo>
                  <a:cubicBezTo>
                    <a:pt x="1667" y="2334"/>
                    <a:pt x="1786" y="2477"/>
                    <a:pt x="1786" y="2477"/>
                  </a:cubicBezTo>
                  <a:cubicBezTo>
                    <a:pt x="1786" y="2477"/>
                    <a:pt x="1751" y="2299"/>
                    <a:pt x="1667" y="2025"/>
                  </a:cubicBezTo>
                  <a:cubicBezTo>
                    <a:pt x="1572" y="1763"/>
                    <a:pt x="1417" y="1406"/>
                    <a:pt x="1155" y="1048"/>
                  </a:cubicBezTo>
                  <a:cubicBezTo>
                    <a:pt x="905" y="691"/>
                    <a:pt x="608" y="417"/>
                    <a:pt x="381" y="251"/>
                  </a:cubicBezTo>
                  <a:cubicBezTo>
                    <a:pt x="167" y="9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Google Shape;17482;p56">
              <a:extLst>
                <a:ext uri="{FF2B5EF4-FFF2-40B4-BE49-F238E27FC236}">
                  <a16:creationId xmlns:a16="http://schemas.microsoft.com/office/drawing/2014/main" id="{7CE06F1A-D232-43A1-8062-59835DF55E0E}"/>
                </a:ext>
              </a:extLst>
            </p:cNvPr>
            <p:cNvSpPr/>
            <p:nvPr/>
          </p:nvSpPr>
          <p:spPr>
            <a:xfrm>
              <a:off x="3958225" y="2621000"/>
              <a:ext cx="94075" cy="97650"/>
            </a:xfrm>
            <a:custGeom>
              <a:avLst/>
              <a:gdLst/>
              <a:ahLst/>
              <a:cxnLst/>
              <a:rect l="l" t="t" r="r" b="b"/>
              <a:pathLst>
                <a:path w="3763" h="3906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38" y="202"/>
                    <a:pt x="608" y="536"/>
                  </a:cubicBezTo>
                  <a:cubicBezTo>
                    <a:pt x="977" y="857"/>
                    <a:pt x="1465" y="1310"/>
                    <a:pt x="1989" y="1845"/>
                  </a:cubicBezTo>
                  <a:cubicBezTo>
                    <a:pt x="2489" y="2381"/>
                    <a:pt x="2941" y="2893"/>
                    <a:pt x="3251" y="3274"/>
                  </a:cubicBezTo>
                  <a:cubicBezTo>
                    <a:pt x="3572" y="3667"/>
                    <a:pt x="3763" y="3905"/>
                    <a:pt x="3763" y="3905"/>
                  </a:cubicBezTo>
                  <a:cubicBezTo>
                    <a:pt x="3763" y="3905"/>
                    <a:pt x="3656" y="3608"/>
                    <a:pt x="3417" y="3155"/>
                  </a:cubicBezTo>
                  <a:cubicBezTo>
                    <a:pt x="3191" y="2715"/>
                    <a:pt x="2810" y="2119"/>
                    <a:pt x="2274" y="1572"/>
                  </a:cubicBezTo>
                  <a:cubicBezTo>
                    <a:pt x="1739" y="1012"/>
                    <a:pt x="1155" y="607"/>
                    <a:pt x="727" y="357"/>
                  </a:cubicBezTo>
                  <a:cubicBezTo>
                    <a:pt x="274" y="10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Google Shape;17483;p56">
              <a:extLst>
                <a:ext uri="{FF2B5EF4-FFF2-40B4-BE49-F238E27FC236}">
                  <a16:creationId xmlns:a16="http://schemas.microsoft.com/office/drawing/2014/main" id="{FB1AD48B-FEA0-4C9F-AB3F-8CF58219ED97}"/>
                </a:ext>
              </a:extLst>
            </p:cNvPr>
            <p:cNvSpPr/>
            <p:nvPr/>
          </p:nvSpPr>
          <p:spPr>
            <a:xfrm>
              <a:off x="3496850" y="1763150"/>
              <a:ext cx="266725" cy="269700"/>
            </a:xfrm>
            <a:custGeom>
              <a:avLst/>
              <a:gdLst/>
              <a:ahLst/>
              <a:cxnLst/>
              <a:rect l="l" t="t" r="r" b="b"/>
              <a:pathLst>
                <a:path w="10669" h="10788" extrusionOk="0">
                  <a:moveTo>
                    <a:pt x="10669" y="0"/>
                  </a:moveTo>
                  <a:cubicBezTo>
                    <a:pt x="10668" y="1"/>
                    <a:pt x="8132" y="2275"/>
                    <a:pt x="5192" y="5251"/>
                  </a:cubicBezTo>
                  <a:cubicBezTo>
                    <a:pt x="2239" y="8227"/>
                    <a:pt x="1" y="10787"/>
                    <a:pt x="1" y="10787"/>
                  </a:cubicBezTo>
                  <a:cubicBezTo>
                    <a:pt x="1" y="10787"/>
                    <a:pt x="2525" y="8513"/>
                    <a:pt x="5466" y="5537"/>
                  </a:cubicBezTo>
                  <a:cubicBezTo>
                    <a:pt x="8418" y="2560"/>
                    <a:pt x="10668" y="1"/>
                    <a:pt x="10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Google Shape;17484;p56">
              <a:extLst>
                <a:ext uri="{FF2B5EF4-FFF2-40B4-BE49-F238E27FC236}">
                  <a16:creationId xmlns:a16="http://schemas.microsoft.com/office/drawing/2014/main" id="{C198CFDE-097F-4206-9DC5-7B756EE0A00A}"/>
                </a:ext>
              </a:extLst>
            </p:cNvPr>
            <p:cNvSpPr/>
            <p:nvPr/>
          </p:nvSpPr>
          <p:spPr>
            <a:xfrm>
              <a:off x="3340575" y="1840825"/>
              <a:ext cx="312575" cy="303950"/>
            </a:xfrm>
            <a:custGeom>
              <a:avLst/>
              <a:gdLst/>
              <a:ahLst/>
              <a:cxnLst/>
              <a:rect l="l" t="t" r="r" b="b"/>
              <a:pathLst>
                <a:path w="12503" h="12158" extrusionOk="0">
                  <a:moveTo>
                    <a:pt x="12502" y="1"/>
                  </a:moveTo>
                  <a:lnTo>
                    <a:pt x="12502" y="1"/>
                  </a:lnTo>
                  <a:cubicBezTo>
                    <a:pt x="12502" y="1"/>
                    <a:pt x="9490" y="2501"/>
                    <a:pt x="6037" y="5859"/>
                  </a:cubicBezTo>
                  <a:cubicBezTo>
                    <a:pt x="2585" y="9228"/>
                    <a:pt x="1" y="12157"/>
                    <a:pt x="1" y="12157"/>
                  </a:cubicBezTo>
                  <a:cubicBezTo>
                    <a:pt x="1" y="12157"/>
                    <a:pt x="2870" y="9502"/>
                    <a:pt x="6311" y="6144"/>
                  </a:cubicBezTo>
                  <a:cubicBezTo>
                    <a:pt x="9764" y="2799"/>
                    <a:pt x="12502" y="1"/>
                    <a:pt x="125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Google Shape;17485;p56">
              <a:extLst>
                <a:ext uri="{FF2B5EF4-FFF2-40B4-BE49-F238E27FC236}">
                  <a16:creationId xmlns:a16="http://schemas.microsoft.com/office/drawing/2014/main" id="{E794AD6A-6FDC-440E-9798-095DD8235BD5}"/>
                </a:ext>
              </a:extLst>
            </p:cNvPr>
            <p:cNvSpPr/>
            <p:nvPr/>
          </p:nvSpPr>
          <p:spPr>
            <a:xfrm>
              <a:off x="3575725" y="1813450"/>
              <a:ext cx="82775" cy="79500"/>
            </a:xfrm>
            <a:custGeom>
              <a:avLst/>
              <a:gdLst/>
              <a:ahLst/>
              <a:cxnLst/>
              <a:rect l="l" t="t" r="r" b="b"/>
              <a:pathLst>
                <a:path w="3311" h="3180" extrusionOk="0">
                  <a:moveTo>
                    <a:pt x="3311" y="0"/>
                  </a:moveTo>
                  <a:cubicBezTo>
                    <a:pt x="3311" y="1"/>
                    <a:pt x="2441" y="560"/>
                    <a:pt x="1513" y="1441"/>
                  </a:cubicBezTo>
                  <a:cubicBezTo>
                    <a:pt x="608" y="2310"/>
                    <a:pt x="1" y="3179"/>
                    <a:pt x="1" y="3179"/>
                  </a:cubicBezTo>
                  <a:cubicBezTo>
                    <a:pt x="1" y="3179"/>
                    <a:pt x="870" y="2608"/>
                    <a:pt x="1799" y="1739"/>
                  </a:cubicBezTo>
                  <a:cubicBezTo>
                    <a:pt x="2703" y="846"/>
                    <a:pt x="3311" y="1"/>
                    <a:pt x="33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Google Shape;17486;p56">
              <a:extLst>
                <a:ext uri="{FF2B5EF4-FFF2-40B4-BE49-F238E27FC236}">
                  <a16:creationId xmlns:a16="http://schemas.microsoft.com/office/drawing/2014/main" id="{A509DE54-74A8-46C2-9111-159FAF6104F0}"/>
                </a:ext>
              </a:extLst>
            </p:cNvPr>
            <p:cNvSpPr/>
            <p:nvPr/>
          </p:nvSpPr>
          <p:spPr>
            <a:xfrm>
              <a:off x="3125375" y="2154550"/>
              <a:ext cx="176550" cy="167925"/>
            </a:xfrm>
            <a:custGeom>
              <a:avLst/>
              <a:gdLst/>
              <a:ahLst/>
              <a:cxnLst/>
              <a:rect l="l" t="t" r="r" b="b"/>
              <a:pathLst>
                <a:path w="7062" h="6717" extrusionOk="0">
                  <a:moveTo>
                    <a:pt x="7061" y="1"/>
                  </a:moveTo>
                  <a:cubicBezTo>
                    <a:pt x="7061" y="1"/>
                    <a:pt x="6656" y="382"/>
                    <a:pt x="6037" y="1013"/>
                  </a:cubicBezTo>
                  <a:lnTo>
                    <a:pt x="3608" y="3454"/>
                  </a:lnTo>
                  <a:cubicBezTo>
                    <a:pt x="2656" y="4394"/>
                    <a:pt x="1775" y="5228"/>
                    <a:pt x="1108" y="5799"/>
                  </a:cubicBezTo>
                  <a:cubicBezTo>
                    <a:pt x="763" y="6085"/>
                    <a:pt x="489" y="6323"/>
                    <a:pt x="298" y="6478"/>
                  </a:cubicBezTo>
                  <a:cubicBezTo>
                    <a:pt x="108" y="6621"/>
                    <a:pt x="1" y="6716"/>
                    <a:pt x="1" y="6716"/>
                  </a:cubicBezTo>
                  <a:cubicBezTo>
                    <a:pt x="1" y="6716"/>
                    <a:pt x="120" y="6633"/>
                    <a:pt x="334" y="6514"/>
                  </a:cubicBezTo>
                  <a:cubicBezTo>
                    <a:pt x="536" y="6395"/>
                    <a:pt x="834" y="6204"/>
                    <a:pt x="1203" y="5954"/>
                  </a:cubicBezTo>
                  <a:cubicBezTo>
                    <a:pt x="1953" y="5442"/>
                    <a:pt x="2906" y="4668"/>
                    <a:pt x="3870" y="3716"/>
                  </a:cubicBezTo>
                  <a:cubicBezTo>
                    <a:pt x="4835" y="2751"/>
                    <a:pt x="5632" y="1811"/>
                    <a:pt x="6180" y="1132"/>
                  </a:cubicBezTo>
                  <a:cubicBezTo>
                    <a:pt x="6728" y="442"/>
                    <a:pt x="7061" y="1"/>
                    <a:pt x="70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Google Shape;17487;p56">
              <a:extLst>
                <a:ext uri="{FF2B5EF4-FFF2-40B4-BE49-F238E27FC236}">
                  <a16:creationId xmlns:a16="http://schemas.microsoft.com/office/drawing/2014/main" id="{1CF8DDB0-B3A2-47F1-872F-76225CE01F1B}"/>
                </a:ext>
              </a:extLst>
            </p:cNvPr>
            <p:cNvSpPr/>
            <p:nvPr/>
          </p:nvSpPr>
          <p:spPr>
            <a:xfrm>
              <a:off x="3216175" y="2177475"/>
              <a:ext cx="92275" cy="100350"/>
            </a:xfrm>
            <a:custGeom>
              <a:avLst/>
              <a:gdLst/>
              <a:ahLst/>
              <a:cxnLst/>
              <a:rect l="l" t="t" r="r" b="b"/>
              <a:pathLst>
                <a:path w="3691" h="4014" extrusionOk="0">
                  <a:moveTo>
                    <a:pt x="3691" y="1"/>
                  </a:moveTo>
                  <a:cubicBezTo>
                    <a:pt x="3691" y="1"/>
                    <a:pt x="3488" y="227"/>
                    <a:pt x="3143" y="584"/>
                  </a:cubicBezTo>
                  <a:cubicBezTo>
                    <a:pt x="2810" y="941"/>
                    <a:pt x="2334" y="1429"/>
                    <a:pt x="1834" y="1977"/>
                  </a:cubicBezTo>
                  <a:cubicBezTo>
                    <a:pt x="1322" y="2549"/>
                    <a:pt x="869" y="3061"/>
                    <a:pt x="536" y="3418"/>
                  </a:cubicBezTo>
                  <a:cubicBezTo>
                    <a:pt x="214" y="3787"/>
                    <a:pt x="0" y="4013"/>
                    <a:pt x="0" y="4013"/>
                  </a:cubicBezTo>
                  <a:cubicBezTo>
                    <a:pt x="0" y="4013"/>
                    <a:pt x="274" y="3846"/>
                    <a:pt x="667" y="3549"/>
                  </a:cubicBezTo>
                  <a:cubicBezTo>
                    <a:pt x="1072" y="3251"/>
                    <a:pt x="1595" y="2823"/>
                    <a:pt x="2119" y="2251"/>
                  </a:cubicBezTo>
                  <a:cubicBezTo>
                    <a:pt x="2619" y="1691"/>
                    <a:pt x="3024" y="1120"/>
                    <a:pt x="3286" y="703"/>
                  </a:cubicBezTo>
                  <a:cubicBezTo>
                    <a:pt x="3560" y="287"/>
                    <a:pt x="3691" y="1"/>
                    <a:pt x="36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Google Shape;17488;p56">
              <a:extLst>
                <a:ext uri="{FF2B5EF4-FFF2-40B4-BE49-F238E27FC236}">
                  <a16:creationId xmlns:a16="http://schemas.microsoft.com/office/drawing/2014/main" id="{A4438530-B1BB-425E-8E11-8F173036E411}"/>
                </a:ext>
              </a:extLst>
            </p:cNvPr>
            <p:cNvSpPr/>
            <p:nvPr/>
          </p:nvSpPr>
          <p:spPr>
            <a:xfrm>
              <a:off x="3288800" y="2047400"/>
              <a:ext cx="192000" cy="186375"/>
            </a:xfrm>
            <a:custGeom>
              <a:avLst/>
              <a:gdLst/>
              <a:ahLst/>
              <a:cxnLst/>
              <a:rect l="l" t="t" r="r" b="b"/>
              <a:pathLst>
                <a:path w="7680" h="7455" extrusionOk="0">
                  <a:moveTo>
                    <a:pt x="7680" y="1"/>
                  </a:moveTo>
                  <a:lnTo>
                    <a:pt x="7680" y="1"/>
                  </a:lnTo>
                  <a:cubicBezTo>
                    <a:pt x="7679" y="1"/>
                    <a:pt x="5834" y="1537"/>
                    <a:pt x="3703" y="3584"/>
                  </a:cubicBezTo>
                  <a:cubicBezTo>
                    <a:pt x="1572" y="5644"/>
                    <a:pt x="0" y="7454"/>
                    <a:pt x="0" y="7454"/>
                  </a:cubicBezTo>
                  <a:cubicBezTo>
                    <a:pt x="0" y="7454"/>
                    <a:pt x="1858" y="5918"/>
                    <a:pt x="3977" y="3870"/>
                  </a:cubicBezTo>
                  <a:cubicBezTo>
                    <a:pt x="6096" y="1811"/>
                    <a:pt x="7679" y="1"/>
                    <a:pt x="76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Google Shape;17489;p56">
              <a:extLst>
                <a:ext uri="{FF2B5EF4-FFF2-40B4-BE49-F238E27FC236}">
                  <a16:creationId xmlns:a16="http://schemas.microsoft.com/office/drawing/2014/main" id="{6B4BAF5E-689E-4215-90DD-7FC852F48186}"/>
                </a:ext>
              </a:extLst>
            </p:cNvPr>
            <p:cNvSpPr/>
            <p:nvPr/>
          </p:nvSpPr>
          <p:spPr>
            <a:xfrm>
              <a:off x="3444175" y="2314400"/>
              <a:ext cx="385175" cy="117300"/>
            </a:xfrm>
            <a:custGeom>
              <a:avLst/>
              <a:gdLst/>
              <a:ahLst/>
              <a:cxnLst/>
              <a:rect l="l" t="t" r="r" b="b"/>
              <a:pathLst>
                <a:path w="15407" h="4692" extrusionOk="0">
                  <a:moveTo>
                    <a:pt x="0" y="1"/>
                  </a:moveTo>
                  <a:cubicBezTo>
                    <a:pt x="0" y="1"/>
                    <a:pt x="167" y="155"/>
                    <a:pt x="524" y="358"/>
                  </a:cubicBezTo>
                  <a:cubicBezTo>
                    <a:pt x="881" y="572"/>
                    <a:pt x="1429" y="786"/>
                    <a:pt x="2131" y="1013"/>
                  </a:cubicBezTo>
                  <a:cubicBezTo>
                    <a:pt x="3536" y="1465"/>
                    <a:pt x="5453" y="2060"/>
                    <a:pt x="7596" y="2668"/>
                  </a:cubicBezTo>
                  <a:cubicBezTo>
                    <a:pt x="11883" y="3894"/>
                    <a:pt x="15407" y="4692"/>
                    <a:pt x="15407" y="4692"/>
                  </a:cubicBezTo>
                  <a:cubicBezTo>
                    <a:pt x="15407" y="4692"/>
                    <a:pt x="12002" y="3513"/>
                    <a:pt x="7704" y="2310"/>
                  </a:cubicBezTo>
                  <a:cubicBezTo>
                    <a:pt x="5560" y="1703"/>
                    <a:pt x="3608" y="1191"/>
                    <a:pt x="2191" y="834"/>
                  </a:cubicBezTo>
                  <a:cubicBezTo>
                    <a:pt x="1477" y="679"/>
                    <a:pt x="929" y="501"/>
                    <a:pt x="560" y="322"/>
                  </a:cubicBezTo>
                  <a:cubicBezTo>
                    <a:pt x="179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Google Shape;17490;p56">
              <a:extLst>
                <a:ext uri="{FF2B5EF4-FFF2-40B4-BE49-F238E27FC236}">
                  <a16:creationId xmlns:a16="http://schemas.microsoft.com/office/drawing/2014/main" id="{ACC05933-F20A-432B-A328-8110E123AAC3}"/>
                </a:ext>
              </a:extLst>
            </p:cNvPr>
            <p:cNvSpPr/>
            <p:nvPr/>
          </p:nvSpPr>
          <p:spPr>
            <a:xfrm>
              <a:off x="3863575" y="2437625"/>
              <a:ext cx="72650" cy="27725"/>
            </a:xfrm>
            <a:custGeom>
              <a:avLst/>
              <a:gdLst/>
              <a:ahLst/>
              <a:cxnLst/>
              <a:rect l="l" t="t" r="r" b="b"/>
              <a:pathLst>
                <a:path w="2906" h="110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84" y="429"/>
                    <a:pt x="1381" y="727"/>
                  </a:cubicBezTo>
                  <a:cubicBezTo>
                    <a:pt x="2191" y="1049"/>
                    <a:pt x="2905" y="1108"/>
                    <a:pt x="2905" y="1108"/>
                  </a:cubicBezTo>
                  <a:cubicBezTo>
                    <a:pt x="2905" y="1108"/>
                    <a:pt x="2334" y="668"/>
                    <a:pt x="1524" y="370"/>
                  </a:cubicBezTo>
                  <a:cubicBezTo>
                    <a:pt x="715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Google Shape;17491;p56">
              <a:extLst>
                <a:ext uri="{FF2B5EF4-FFF2-40B4-BE49-F238E27FC236}">
                  <a16:creationId xmlns:a16="http://schemas.microsoft.com/office/drawing/2014/main" id="{0BDF953A-5C28-424A-87EF-FF4753D499DE}"/>
                </a:ext>
              </a:extLst>
            </p:cNvPr>
            <p:cNvSpPr/>
            <p:nvPr/>
          </p:nvSpPr>
          <p:spPr>
            <a:xfrm>
              <a:off x="3946600" y="2472750"/>
              <a:ext cx="69700" cy="31275"/>
            </a:xfrm>
            <a:custGeom>
              <a:avLst/>
              <a:gdLst/>
              <a:ahLst/>
              <a:cxnLst/>
              <a:rect l="l" t="t" r="r" b="b"/>
              <a:pathLst>
                <a:path w="2788" h="1251" extrusionOk="0">
                  <a:moveTo>
                    <a:pt x="1" y="1"/>
                  </a:moveTo>
                  <a:cubicBezTo>
                    <a:pt x="1" y="1"/>
                    <a:pt x="549" y="453"/>
                    <a:pt x="1311" y="798"/>
                  </a:cubicBezTo>
                  <a:cubicBezTo>
                    <a:pt x="2085" y="1144"/>
                    <a:pt x="2787" y="1251"/>
                    <a:pt x="2787" y="1251"/>
                  </a:cubicBezTo>
                  <a:cubicBezTo>
                    <a:pt x="2787" y="1251"/>
                    <a:pt x="2251" y="787"/>
                    <a:pt x="1477" y="441"/>
                  </a:cubicBezTo>
                  <a:cubicBezTo>
                    <a:pt x="704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Google Shape;17492;p56">
              <a:extLst>
                <a:ext uri="{FF2B5EF4-FFF2-40B4-BE49-F238E27FC236}">
                  <a16:creationId xmlns:a16="http://schemas.microsoft.com/office/drawing/2014/main" id="{3BE62A8D-ABC3-461F-8818-E7B3CB36BAE7}"/>
                </a:ext>
              </a:extLst>
            </p:cNvPr>
            <p:cNvSpPr/>
            <p:nvPr/>
          </p:nvSpPr>
          <p:spPr>
            <a:xfrm>
              <a:off x="4902675" y="2928475"/>
              <a:ext cx="380450" cy="163100"/>
            </a:xfrm>
            <a:custGeom>
              <a:avLst/>
              <a:gdLst/>
              <a:ahLst/>
              <a:cxnLst/>
              <a:rect l="l" t="t" r="r" b="b"/>
              <a:pathLst>
                <a:path w="15218" h="6524" extrusionOk="0">
                  <a:moveTo>
                    <a:pt x="1" y="0"/>
                  </a:moveTo>
                  <a:cubicBezTo>
                    <a:pt x="1" y="0"/>
                    <a:pt x="835" y="441"/>
                    <a:pt x="2120" y="1250"/>
                  </a:cubicBezTo>
                  <a:cubicBezTo>
                    <a:pt x="3406" y="2024"/>
                    <a:pt x="5144" y="3191"/>
                    <a:pt x="7192" y="4298"/>
                  </a:cubicBezTo>
                  <a:cubicBezTo>
                    <a:pt x="9252" y="5394"/>
                    <a:pt x="11276" y="6084"/>
                    <a:pt x="12776" y="6334"/>
                  </a:cubicBezTo>
                  <a:cubicBezTo>
                    <a:pt x="13514" y="6453"/>
                    <a:pt x="14134" y="6501"/>
                    <a:pt x="14562" y="6513"/>
                  </a:cubicBezTo>
                  <a:cubicBezTo>
                    <a:pt x="14701" y="6521"/>
                    <a:pt x="14820" y="6523"/>
                    <a:pt x="14917" y="6523"/>
                  </a:cubicBezTo>
                  <a:cubicBezTo>
                    <a:pt x="15111" y="6523"/>
                    <a:pt x="15217" y="6513"/>
                    <a:pt x="15217" y="6513"/>
                  </a:cubicBezTo>
                  <a:cubicBezTo>
                    <a:pt x="15217" y="6513"/>
                    <a:pt x="14991" y="6501"/>
                    <a:pt x="14562" y="6465"/>
                  </a:cubicBezTo>
                  <a:cubicBezTo>
                    <a:pt x="14145" y="6429"/>
                    <a:pt x="13538" y="6334"/>
                    <a:pt x="12800" y="6156"/>
                  </a:cubicBezTo>
                  <a:cubicBezTo>
                    <a:pt x="11348" y="5834"/>
                    <a:pt x="9395" y="5060"/>
                    <a:pt x="7371" y="3965"/>
                  </a:cubicBezTo>
                  <a:cubicBezTo>
                    <a:pt x="5347" y="2881"/>
                    <a:pt x="3549" y="1786"/>
                    <a:pt x="2204" y="1084"/>
                  </a:cubicBezTo>
                  <a:cubicBezTo>
                    <a:pt x="870" y="36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Google Shape;17493;p56">
              <a:extLst>
                <a:ext uri="{FF2B5EF4-FFF2-40B4-BE49-F238E27FC236}">
                  <a16:creationId xmlns:a16="http://schemas.microsoft.com/office/drawing/2014/main" id="{3A49FA6E-585F-44E0-B1AF-19325F14CCCE}"/>
                </a:ext>
              </a:extLst>
            </p:cNvPr>
            <p:cNvSpPr/>
            <p:nvPr/>
          </p:nvSpPr>
          <p:spPr>
            <a:xfrm>
              <a:off x="5262850" y="2983825"/>
              <a:ext cx="21750" cy="106900"/>
            </a:xfrm>
            <a:custGeom>
              <a:avLst/>
              <a:gdLst/>
              <a:ahLst/>
              <a:cxnLst/>
              <a:rect l="l" t="t" r="r" b="b"/>
              <a:pathLst>
                <a:path w="870" h="4276" extrusionOk="0">
                  <a:moveTo>
                    <a:pt x="0" y="1"/>
                  </a:moveTo>
                  <a:cubicBezTo>
                    <a:pt x="0" y="1"/>
                    <a:pt x="60" y="989"/>
                    <a:pt x="274" y="2156"/>
                  </a:cubicBezTo>
                  <a:cubicBezTo>
                    <a:pt x="477" y="3334"/>
                    <a:pt x="774" y="4275"/>
                    <a:pt x="774" y="4275"/>
                  </a:cubicBezTo>
                  <a:cubicBezTo>
                    <a:pt x="774" y="4275"/>
                    <a:pt x="870" y="3275"/>
                    <a:pt x="655" y="2084"/>
                  </a:cubicBezTo>
                  <a:cubicBezTo>
                    <a:pt x="441" y="89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Google Shape;17494;p56">
              <a:extLst>
                <a:ext uri="{FF2B5EF4-FFF2-40B4-BE49-F238E27FC236}">
                  <a16:creationId xmlns:a16="http://schemas.microsoft.com/office/drawing/2014/main" id="{E5C925C5-FAF6-4F44-BD84-248FE9F4638B}"/>
                </a:ext>
              </a:extLst>
            </p:cNvPr>
            <p:cNvSpPr/>
            <p:nvPr/>
          </p:nvSpPr>
          <p:spPr>
            <a:xfrm>
              <a:off x="5263750" y="3072225"/>
              <a:ext cx="42875" cy="90225"/>
            </a:xfrm>
            <a:custGeom>
              <a:avLst/>
              <a:gdLst/>
              <a:ahLst/>
              <a:cxnLst/>
              <a:rect l="l" t="t" r="r" b="b"/>
              <a:pathLst>
                <a:path w="1715" h="3609" extrusionOk="0">
                  <a:moveTo>
                    <a:pt x="806" y="1667"/>
                  </a:moveTo>
                  <a:cubicBezTo>
                    <a:pt x="806" y="1667"/>
                    <a:pt x="807" y="1667"/>
                    <a:pt x="808" y="1668"/>
                  </a:cubicBezTo>
                  <a:lnTo>
                    <a:pt x="798" y="1668"/>
                  </a:lnTo>
                  <a:cubicBezTo>
                    <a:pt x="802" y="1668"/>
                    <a:pt x="805" y="1667"/>
                    <a:pt x="806" y="1667"/>
                  </a:cubicBezTo>
                  <a:close/>
                  <a:moveTo>
                    <a:pt x="24" y="1"/>
                  </a:moveTo>
                  <a:cubicBezTo>
                    <a:pt x="24" y="1"/>
                    <a:pt x="0" y="37"/>
                    <a:pt x="0" y="156"/>
                  </a:cubicBezTo>
                  <a:cubicBezTo>
                    <a:pt x="12" y="215"/>
                    <a:pt x="24" y="299"/>
                    <a:pt x="83" y="394"/>
                  </a:cubicBezTo>
                  <a:cubicBezTo>
                    <a:pt x="119" y="441"/>
                    <a:pt x="155" y="477"/>
                    <a:pt x="214" y="525"/>
                  </a:cubicBezTo>
                  <a:cubicBezTo>
                    <a:pt x="250" y="537"/>
                    <a:pt x="274" y="560"/>
                    <a:pt x="322" y="572"/>
                  </a:cubicBezTo>
                  <a:cubicBezTo>
                    <a:pt x="357" y="584"/>
                    <a:pt x="381" y="584"/>
                    <a:pt x="417" y="584"/>
                  </a:cubicBezTo>
                  <a:cubicBezTo>
                    <a:pt x="381" y="596"/>
                    <a:pt x="429" y="584"/>
                    <a:pt x="393" y="656"/>
                  </a:cubicBezTo>
                  <a:cubicBezTo>
                    <a:pt x="381" y="691"/>
                    <a:pt x="381" y="715"/>
                    <a:pt x="357" y="775"/>
                  </a:cubicBezTo>
                  <a:cubicBezTo>
                    <a:pt x="334" y="810"/>
                    <a:pt x="310" y="858"/>
                    <a:pt x="274" y="882"/>
                  </a:cubicBezTo>
                  <a:lnTo>
                    <a:pt x="191" y="977"/>
                  </a:lnTo>
                  <a:cubicBezTo>
                    <a:pt x="155" y="1013"/>
                    <a:pt x="131" y="1060"/>
                    <a:pt x="119" y="1108"/>
                  </a:cubicBezTo>
                  <a:cubicBezTo>
                    <a:pt x="119" y="1099"/>
                    <a:pt x="117" y="1094"/>
                    <a:pt x="113" y="1094"/>
                  </a:cubicBezTo>
                  <a:cubicBezTo>
                    <a:pt x="103" y="1094"/>
                    <a:pt x="83" y="1127"/>
                    <a:pt x="83" y="1180"/>
                  </a:cubicBezTo>
                  <a:cubicBezTo>
                    <a:pt x="83" y="1251"/>
                    <a:pt x="143" y="1370"/>
                    <a:pt x="298" y="1430"/>
                  </a:cubicBezTo>
                  <a:cubicBezTo>
                    <a:pt x="345" y="1453"/>
                    <a:pt x="381" y="1465"/>
                    <a:pt x="429" y="1465"/>
                  </a:cubicBezTo>
                  <a:lnTo>
                    <a:pt x="512" y="1465"/>
                  </a:lnTo>
                  <a:lnTo>
                    <a:pt x="500" y="1477"/>
                  </a:lnTo>
                  <a:lnTo>
                    <a:pt x="488" y="1525"/>
                  </a:lnTo>
                  <a:cubicBezTo>
                    <a:pt x="476" y="1549"/>
                    <a:pt x="464" y="1596"/>
                    <a:pt x="464" y="1632"/>
                  </a:cubicBezTo>
                  <a:cubicBezTo>
                    <a:pt x="464" y="1775"/>
                    <a:pt x="524" y="1870"/>
                    <a:pt x="595" y="1942"/>
                  </a:cubicBezTo>
                  <a:cubicBezTo>
                    <a:pt x="621" y="1967"/>
                    <a:pt x="653" y="1984"/>
                    <a:pt x="687" y="1996"/>
                  </a:cubicBezTo>
                  <a:lnTo>
                    <a:pt x="687" y="1996"/>
                  </a:lnTo>
                  <a:cubicBezTo>
                    <a:pt x="837" y="2607"/>
                    <a:pt x="1159" y="2973"/>
                    <a:pt x="1357" y="3216"/>
                  </a:cubicBezTo>
                  <a:cubicBezTo>
                    <a:pt x="1572" y="3489"/>
                    <a:pt x="1715" y="3608"/>
                    <a:pt x="1715" y="3608"/>
                  </a:cubicBezTo>
                  <a:cubicBezTo>
                    <a:pt x="1715" y="3608"/>
                    <a:pt x="1619" y="3442"/>
                    <a:pt x="1488" y="3156"/>
                  </a:cubicBezTo>
                  <a:cubicBezTo>
                    <a:pt x="1334" y="2846"/>
                    <a:pt x="1084" y="2406"/>
                    <a:pt x="1024" y="1822"/>
                  </a:cubicBezTo>
                  <a:lnTo>
                    <a:pt x="802" y="1752"/>
                  </a:lnTo>
                  <a:lnTo>
                    <a:pt x="802" y="1752"/>
                  </a:lnTo>
                  <a:cubicBezTo>
                    <a:pt x="806" y="1744"/>
                    <a:pt x="815" y="1728"/>
                    <a:pt x="834" y="1703"/>
                  </a:cubicBezTo>
                  <a:cubicBezTo>
                    <a:pt x="837" y="1694"/>
                    <a:pt x="840" y="1687"/>
                    <a:pt x="843" y="1682"/>
                  </a:cubicBezTo>
                  <a:lnTo>
                    <a:pt x="843" y="1682"/>
                  </a:lnTo>
                  <a:cubicBezTo>
                    <a:pt x="850" y="1685"/>
                    <a:pt x="859" y="1688"/>
                    <a:pt x="869" y="1692"/>
                  </a:cubicBezTo>
                  <a:lnTo>
                    <a:pt x="869" y="1668"/>
                  </a:lnTo>
                  <a:lnTo>
                    <a:pt x="893" y="1656"/>
                  </a:lnTo>
                  <a:cubicBezTo>
                    <a:pt x="929" y="1608"/>
                    <a:pt x="1024" y="1572"/>
                    <a:pt x="1107" y="1525"/>
                  </a:cubicBezTo>
                  <a:lnTo>
                    <a:pt x="1107" y="1406"/>
                  </a:lnTo>
                  <a:lnTo>
                    <a:pt x="1107" y="1370"/>
                  </a:lnTo>
                  <a:cubicBezTo>
                    <a:pt x="1107" y="1346"/>
                    <a:pt x="1107" y="1334"/>
                    <a:pt x="1096" y="1299"/>
                  </a:cubicBezTo>
                  <a:cubicBezTo>
                    <a:pt x="1048" y="1191"/>
                    <a:pt x="988" y="1132"/>
                    <a:pt x="905" y="1108"/>
                  </a:cubicBezTo>
                  <a:cubicBezTo>
                    <a:pt x="834" y="1081"/>
                    <a:pt x="755" y="1068"/>
                    <a:pt x="676" y="1068"/>
                  </a:cubicBezTo>
                  <a:cubicBezTo>
                    <a:pt x="649" y="1068"/>
                    <a:pt x="622" y="1069"/>
                    <a:pt x="595" y="1072"/>
                  </a:cubicBezTo>
                  <a:lnTo>
                    <a:pt x="536" y="1096"/>
                  </a:lnTo>
                  <a:lnTo>
                    <a:pt x="512" y="1096"/>
                  </a:lnTo>
                  <a:cubicBezTo>
                    <a:pt x="509" y="1098"/>
                    <a:pt x="507" y="1098"/>
                    <a:pt x="504" y="1098"/>
                  </a:cubicBezTo>
                  <a:cubicBezTo>
                    <a:pt x="488" y="1098"/>
                    <a:pt x="476" y="1070"/>
                    <a:pt x="452" y="1070"/>
                  </a:cubicBezTo>
                  <a:cubicBezTo>
                    <a:pt x="448" y="1070"/>
                    <a:pt x="445" y="1071"/>
                    <a:pt x="441" y="1072"/>
                  </a:cubicBezTo>
                  <a:cubicBezTo>
                    <a:pt x="441" y="1060"/>
                    <a:pt x="453" y="1060"/>
                    <a:pt x="453" y="1049"/>
                  </a:cubicBezTo>
                  <a:cubicBezTo>
                    <a:pt x="476" y="1037"/>
                    <a:pt x="476" y="1013"/>
                    <a:pt x="488" y="1001"/>
                  </a:cubicBezTo>
                  <a:cubicBezTo>
                    <a:pt x="536" y="941"/>
                    <a:pt x="560" y="894"/>
                    <a:pt x="572" y="834"/>
                  </a:cubicBezTo>
                  <a:cubicBezTo>
                    <a:pt x="607" y="739"/>
                    <a:pt x="607" y="620"/>
                    <a:pt x="595" y="560"/>
                  </a:cubicBezTo>
                  <a:cubicBezTo>
                    <a:pt x="582" y="483"/>
                    <a:pt x="559" y="465"/>
                    <a:pt x="540" y="465"/>
                  </a:cubicBezTo>
                  <a:cubicBezTo>
                    <a:pt x="524" y="465"/>
                    <a:pt x="512" y="477"/>
                    <a:pt x="512" y="477"/>
                  </a:cubicBezTo>
                  <a:lnTo>
                    <a:pt x="357" y="477"/>
                  </a:lnTo>
                  <a:cubicBezTo>
                    <a:pt x="322" y="477"/>
                    <a:pt x="298" y="465"/>
                    <a:pt x="262" y="453"/>
                  </a:cubicBezTo>
                  <a:cubicBezTo>
                    <a:pt x="203" y="418"/>
                    <a:pt x="155" y="394"/>
                    <a:pt x="131" y="346"/>
                  </a:cubicBezTo>
                  <a:cubicBezTo>
                    <a:pt x="60" y="275"/>
                    <a:pt x="36" y="203"/>
                    <a:pt x="24" y="144"/>
                  </a:cubicBezTo>
                  <a:cubicBezTo>
                    <a:pt x="12" y="37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Google Shape;17495;p56">
              <a:extLst>
                <a:ext uri="{FF2B5EF4-FFF2-40B4-BE49-F238E27FC236}">
                  <a16:creationId xmlns:a16="http://schemas.microsoft.com/office/drawing/2014/main" id="{78BA876B-2D90-4D9B-9AEA-01FFA15CD868}"/>
                </a:ext>
              </a:extLst>
            </p:cNvPr>
            <p:cNvSpPr/>
            <p:nvPr/>
          </p:nvSpPr>
          <p:spPr>
            <a:xfrm>
              <a:off x="5214625" y="2416800"/>
              <a:ext cx="19975" cy="180400"/>
            </a:xfrm>
            <a:custGeom>
              <a:avLst/>
              <a:gdLst/>
              <a:ahLst/>
              <a:cxnLst/>
              <a:rect l="l" t="t" r="r" b="b"/>
              <a:pathLst>
                <a:path w="799" h="7216" extrusionOk="0">
                  <a:moveTo>
                    <a:pt x="24" y="0"/>
                  </a:moveTo>
                  <a:lnTo>
                    <a:pt x="24" y="0"/>
                  </a:lnTo>
                  <a:cubicBezTo>
                    <a:pt x="24" y="1"/>
                    <a:pt x="1" y="1644"/>
                    <a:pt x="203" y="3632"/>
                  </a:cubicBezTo>
                  <a:cubicBezTo>
                    <a:pt x="417" y="5632"/>
                    <a:pt x="786" y="7216"/>
                    <a:pt x="786" y="7216"/>
                  </a:cubicBezTo>
                  <a:cubicBezTo>
                    <a:pt x="786" y="7216"/>
                    <a:pt x="798" y="5584"/>
                    <a:pt x="608" y="3584"/>
                  </a:cubicBezTo>
                  <a:cubicBezTo>
                    <a:pt x="394" y="1596"/>
                    <a:pt x="25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Google Shape;17496;p56">
              <a:extLst>
                <a:ext uri="{FF2B5EF4-FFF2-40B4-BE49-F238E27FC236}">
                  <a16:creationId xmlns:a16="http://schemas.microsoft.com/office/drawing/2014/main" id="{96E60EFC-4997-4FD2-9A83-4784A6A7198B}"/>
                </a:ext>
              </a:extLst>
            </p:cNvPr>
            <p:cNvSpPr/>
            <p:nvPr/>
          </p:nvSpPr>
          <p:spPr>
            <a:xfrm>
              <a:off x="5228325" y="2611750"/>
              <a:ext cx="13425" cy="41100"/>
            </a:xfrm>
            <a:custGeom>
              <a:avLst/>
              <a:gdLst/>
              <a:ahLst/>
              <a:cxnLst/>
              <a:rect l="l" t="t" r="r" b="b"/>
              <a:pathLst>
                <a:path w="537" h="1644" extrusionOk="0">
                  <a:moveTo>
                    <a:pt x="155" y="1"/>
                  </a:moveTo>
                  <a:cubicBezTo>
                    <a:pt x="155" y="1"/>
                    <a:pt x="0" y="382"/>
                    <a:pt x="72" y="846"/>
                  </a:cubicBezTo>
                  <a:cubicBezTo>
                    <a:pt x="131" y="1299"/>
                    <a:pt x="393" y="1644"/>
                    <a:pt x="393" y="1644"/>
                  </a:cubicBezTo>
                  <a:cubicBezTo>
                    <a:pt x="393" y="1644"/>
                    <a:pt x="536" y="1239"/>
                    <a:pt x="465" y="787"/>
                  </a:cubicBezTo>
                  <a:cubicBezTo>
                    <a:pt x="405" y="346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Google Shape;17497;p56">
              <a:extLst>
                <a:ext uri="{FF2B5EF4-FFF2-40B4-BE49-F238E27FC236}">
                  <a16:creationId xmlns:a16="http://schemas.microsoft.com/office/drawing/2014/main" id="{2630CC88-D122-4D5B-B9E1-E794087ACD39}"/>
                </a:ext>
              </a:extLst>
            </p:cNvPr>
            <p:cNvSpPr/>
            <p:nvPr/>
          </p:nvSpPr>
          <p:spPr>
            <a:xfrm>
              <a:off x="5233675" y="2668625"/>
              <a:ext cx="12525" cy="25325"/>
            </a:xfrm>
            <a:custGeom>
              <a:avLst/>
              <a:gdLst/>
              <a:ahLst/>
              <a:cxnLst/>
              <a:rect l="l" t="t" r="r" b="b"/>
              <a:pathLst>
                <a:path w="501" h="1013" extrusionOk="0">
                  <a:moveTo>
                    <a:pt x="143" y="0"/>
                  </a:moveTo>
                  <a:cubicBezTo>
                    <a:pt x="143" y="0"/>
                    <a:pt x="1" y="274"/>
                    <a:pt x="60" y="560"/>
                  </a:cubicBezTo>
                  <a:cubicBezTo>
                    <a:pt x="120" y="833"/>
                    <a:pt x="358" y="1012"/>
                    <a:pt x="358" y="1012"/>
                  </a:cubicBezTo>
                  <a:cubicBezTo>
                    <a:pt x="358" y="1012"/>
                    <a:pt x="501" y="750"/>
                    <a:pt x="441" y="464"/>
                  </a:cubicBezTo>
                  <a:cubicBezTo>
                    <a:pt x="382" y="179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Google Shape;17498;p56">
              <a:extLst>
                <a:ext uri="{FF2B5EF4-FFF2-40B4-BE49-F238E27FC236}">
                  <a16:creationId xmlns:a16="http://schemas.microsoft.com/office/drawing/2014/main" id="{5C38F14A-2ECE-4881-9779-FDC82D8137C7}"/>
                </a:ext>
              </a:extLst>
            </p:cNvPr>
            <p:cNvSpPr/>
            <p:nvPr/>
          </p:nvSpPr>
          <p:spPr>
            <a:xfrm>
              <a:off x="4231775" y="2555500"/>
              <a:ext cx="211050" cy="113725"/>
            </a:xfrm>
            <a:custGeom>
              <a:avLst/>
              <a:gdLst/>
              <a:ahLst/>
              <a:cxnLst/>
              <a:rect l="l" t="t" r="r" b="b"/>
              <a:pathLst>
                <a:path w="8442" h="4549" extrusionOk="0">
                  <a:moveTo>
                    <a:pt x="8442" y="1"/>
                  </a:moveTo>
                  <a:cubicBezTo>
                    <a:pt x="8442" y="1"/>
                    <a:pt x="7882" y="48"/>
                    <a:pt x="6989" y="167"/>
                  </a:cubicBezTo>
                  <a:cubicBezTo>
                    <a:pt x="6072" y="286"/>
                    <a:pt x="4834" y="501"/>
                    <a:pt x="3536" y="1060"/>
                  </a:cubicBezTo>
                  <a:cubicBezTo>
                    <a:pt x="2239" y="1608"/>
                    <a:pt x="1238" y="2489"/>
                    <a:pt x="703" y="3239"/>
                  </a:cubicBezTo>
                  <a:cubicBezTo>
                    <a:pt x="441" y="3608"/>
                    <a:pt x="262" y="3930"/>
                    <a:pt x="155" y="4168"/>
                  </a:cubicBezTo>
                  <a:cubicBezTo>
                    <a:pt x="48" y="4406"/>
                    <a:pt x="0" y="4549"/>
                    <a:pt x="0" y="4549"/>
                  </a:cubicBezTo>
                  <a:cubicBezTo>
                    <a:pt x="0" y="4549"/>
                    <a:pt x="84" y="4406"/>
                    <a:pt x="214" y="4204"/>
                  </a:cubicBezTo>
                  <a:cubicBezTo>
                    <a:pt x="345" y="3989"/>
                    <a:pt x="572" y="3692"/>
                    <a:pt x="869" y="3370"/>
                  </a:cubicBezTo>
                  <a:cubicBezTo>
                    <a:pt x="1465" y="2703"/>
                    <a:pt x="2465" y="1953"/>
                    <a:pt x="3703" y="1417"/>
                  </a:cubicBezTo>
                  <a:cubicBezTo>
                    <a:pt x="4929" y="882"/>
                    <a:pt x="6132" y="584"/>
                    <a:pt x="7013" y="358"/>
                  </a:cubicBezTo>
                  <a:cubicBezTo>
                    <a:pt x="7894" y="144"/>
                    <a:pt x="8442" y="1"/>
                    <a:pt x="84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Google Shape;17499;p56">
              <a:extLst>
                <a:ext uri="{FF2B5EF4-FFF2-40B4-BE49-F238E27FC236}">
                  <a16:creationId xmlns:a16="http://schemas.microsoft.com/office/drawing/2014/main" id="{23F43721-9EBE-4FE3-B93B-E8A15A6D290E}"/>
                </a:ext>
              </a:extLst>
            </p:cNvPr>
            <p:cNvSpPr/>
            <p:nvPr/>
          </p:nvSpPr>
          <p:spPr>
            <a:xfrm>
              <a:off x="4238625" y="2543600"/>
              <a:ext cx="122050" cy="84850"/>
            </a:xfrm>
            <a:custGeom>
              <a:avLst/>
              <a:gdLst/>
              <a:ahLst/>
              <a:cxnLst/>
              <a:rect l="l" t="t" r="r" b="b"/>
              <a:pathLst>
                <a:path w="4882" h="3394" extrusionOk="0">
                  <a:moveTo>
                    <a:pt x="4882" y="0"/>
                  </a:moveTo>
                  <a:cubicBezTo>
                    <a:pt x="4881" y="0"/>
                    <a:pt x="4560" y="60"/>
                    <a:pt x="4012" y="262"/>
                  </a:cubicBezTo>
                  <a:cubicBezTo>
                    <a:pt x="3500" y="441"/>
                    <a:pt x="2798" y="762"/>
                    <a:pt x="2107" y="1239"/>
                  </a:cubicBezTo>
                  <a:cubicBezTo>
                    <a:pt x="1429" y="1715"/>
                    <a:pt x="893" y="2263"/>
                    <a:pt x="536" y="2679"/>
                  </a:cubicBezTo>
                  <a:cubicBezTo>
                    <a:pt x="179" y="3120"/>
                    <a:pt x="0" y="3394"/>
                    <a:pt x="0" y="3394"/>
                  </a:cubicBezTo>
                  <a:cubicBezTo>
                    <a:pt x="0" y="3394"/>
                    <a:pt x="250" y="3191"/>
                    <a:pt x="667" y="2834"/>
                  </a:cubicBezTo>
                  <a:cubicBezTo>
                    <a:pt x="1083" y="2489"/>
                    <a:pt x="1667" y="2024"/>
                    <a:pt x="2334" y="1572"/>
                  </a:cubicBezTo>
                  <a:cubicBezTo>
                    <a:pt x="3000" y="1096"/>
                    <a:pt x="3643" y="703"/>
                    <a:pt x="4108" y="441"/>
                  </a:cubicBezTo>
                  <a:cubicBezTo>
                    <a:pt x="4584" y="167"/>
                    <a:pt x="4882" y="0"/>
                    <a:pt x="48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Google Shape;17500;p56">
              <a:extLst>
                <a:ext uri="{FF2B5EF4-FFF2-40B4-BE49-F238E27FC236}">
                  <a16:creationId xmlns:a16="http://schemas.microsoft.com/office/drawing/2014/main" id="{71C1F6B3-63C3-4B60-BA06-8BFF0A2EF736}"/>
                </a:ext>
              </a:extLst>
            </p:cNvPr>
            <p:cNvSpPr/>
            <p:nvPr/>
          </p:nvSpPr>
          <p:spPr>
            <a:xfrm>
              <a:off x="4257375" y="2538825"/>
              <a:ext cx="64000" cy="44675"/>
            </a:xfrm>
            <a:custGeom>
              <a:avLst/>
              <a:gdLst/>
              <a:ahLst/>
              <a:cxnLst/>
              <a:rect l="l" t="t" r="r" b="b"/>
              <a:pathLst>
                <a:path w="2560" h="1787" extrusionOk="0">
                  <a:moveTo>
                    <a:pt x="2560" y="1"/>
                  </a:moveTo>
                  <a:cubicBezTo>
                    <a:pt x="2560" y="1"/>
                    <a:pt x="2381" y="13"/>
                    <a:pt x="2096" y="96"/>
                  </a:cubicBezTo>
                  <a:cubicBezTo>
                    <a:pt x="1810" y="179"/>
                    <a:pt x="1429" y="334"/>
                    <a:pt x="1048" y="584"/>
                  </a:cubicBezTo>
                  <a:cubicBezTo>
                    <a:pt x="679" y="834"/>
                    <a:pt x="393" y="1144"/>
                    <a:pt x="238" y="1382"/>
                  </a:cubicBezTo>
                  <a:cubicBezTo>
                    <a:pt x="72" y="1620"/>
                    <a:pt x="0" y="1787"/>
                    <a:pt x="0" y="1787"/>
                  </a:cubicBezTo>
                  <a:cubicBezTo>
                    <a:pt x="0" y="1787"/>
                    <a:pt x="572" y="1382"/>
                    <a:pt x="1274" y="894"/>
                  </a:cubicBezTo>
                  <a:cubicBezTo>
                    <a:pt x="1977" y="406"/>
                    <a:pt x="2560" y="1"/>
                    <a:pt x="2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Google Shape;17501;p56">
              <a:extLst>
                <a:ext uri="{FF2B5EF4-FFF2-40B4-BE49-F238E27FC236}">
                  <a16:creationId xmlns:a16="http://schemas.microsoft.com/office/drawing/2014/main" id="{E982F63F-FD6C-42D7-AE87-E4A49EEE88C5}"/>
                </a:ext>
              </a:extLst>
            </p:cNvPr>
            <p:cNvSpPr/>
            <p:nvPr/>
          </p:nvSpPr>
          <p:spPr>
            <a:xfrm>
              <a:off x="4278200" y="2525450"/>
              <a:ext cx="26225" cy="21450"/>
            </a:xfrm>
            <a:custGeom>
              <a:avLst/>
              <a:gdLst/>
              <a:ahLst/>
              <a:cxnLst/>
              <a:rect l="l" t="t" r="r" b="b"/>
              <a:pathLst>
                <a:path w="1049" h="858" extrusionOk="0">
                  <a:moveTo>
                    <a:pt x="1048" y="0"/>
                  </a:moveTo>
                  <a:cubicBezTo>
                    <a:pt x="1048" y="0"/>
                    <a:pt x="691" y="48"/>
                    <a:pt x="393" y="286"/>
                  </a:cubicBezTo>
                  <a:cubicBezTo>
                    <a:pt x="96" y="524"/>
                    <a:pt x="1" y="857"/>
                    <a:pt x="1" y="857"/>
                  </a:cubicBezTo>
                  <a:cubicBezTo>
                    <a:pt x="1" y="857"/>
                    <a:pt x="358" y="822"/>
                    <a:pt x="655" y="584"/>
                  </a:cubicBezTo>
                  <a:cubicBezTo>
                    <a:pt x="953" y="345"/>
                    <a:pt x="104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Google Shape;17502;p56">
              <a:extLst>
                <a:ext uri="{FF2B5EF4-FFF2-40B4-BE49-F238E27FC236}">
                  <a16:creationId xmlns:a16="http://schemas.microsoft.com/office/drawing/2014/main" id="{942142C9-2CBF-4CE6-A30B-90815E58B92C}"/>
                </a:ext>
              </a:extLst>
            </p:cNvPr>
            <p:cNvSpPr/>
            <p:nvPr/>
          </p:nvSpPr>
          <p:spPr>
            <a:xfrm>
              <a:off x="4466025" y="1966875"/>
              <a:ext cx="222975" cy="82350"/>
            </a:xfrm>
            <a:custGeom>
              <a:avLst/>
              <a:gdLst/>
              <a:ahLst/>
              <a:cxnLst/>
              <a:rect l="l" t="t" r="r" b="b"/>
              <a:pathLst>
                <a:path w="8919" h="3294" extrusionOk="0">
                  <a:moveTo>
                    <a:pt x="7223" y="1"/>
                  </a:moveTo>
                  <a:cubicBezTo>
                    <a:pt x="6834" y="1"/>
                    <a:pt x="6386" y="43"/>
                    <a:pt x="5906" y="102"/>
                  </a:cubicBezTo>
                  <a:cubicBezTo>
                    <a:pt x="5322" y="198"/>
                    <a:pt x="4680" y="340"/>
                    <a:pt x="4049" y="567"/>
                  </a:cubicBezTo>
                  <a:cubicBezTo>
                    <a:pt x="3406" y="805"/>
                    <a:pt x="2810" y="1090"/>
                    <a:pt x="2298" y="1388"/>
                  </a:cubicBezTo>
                  <a:cubicBezTo>
                    <a:pt x="1798" y="1698"/>
                    <a:pt x="1370" y="2019"/>
                    <a:pt x="1024" y="2293"/>
                  </a:cubicBezTo>
                  <a:cubicBezTo>
                    <a:pt x="703" y="2579"/>
                    <a:pt x="429" y="2829"/>
                    <a:pt x="262" y="3007"/>
                  </a:cubicBezTo>
                  <a:cubicBezTo>
                    <a:pt x="84" y="3186"/>
                    <a:pt x="0" y="3293"/>
                    <a:pt x="0" y="3293"/>
                  </a:cubicBezTo>
                  <a:cubicBezTo>
                    <a:pt x="0" y="3293"/>
                    <a:pt x="108" y="3198"/>
                    <a:pt x="298" y="3055"/>
                  </a:cubicBezTo>
                  <a:cubicBezTo>
                    <a:pt x="489" y="2888"/>
                    <a:pt x="786" y="2686"/>
                    <a:pt x="1143" y="2448"/>
                  </a:cubicBezTo>
                  <a:cubicBezTo>
                    <a:pt x="1512" y="2186"/>
                    <a:pt x="1965" y="1936"/>
                    <a:pt x="2465" y="1674"/>
                  </a:cubicBezTo>
                  <a:cubicBezTo>
                    <a:pt x="2989" y="1400"/>
                    <a:pt x="3560" y="1150"/>
                    <a:pt x="4179" y="924"/>
                  </a:cubicBezTo>
                  <a:cubicBezTo>
                    <a:pt x="4787" y="698"/>
                    <a:pt x="5406" y="543"/>
                    <a:pt x="5965" y="424"/>
                  </a:cubicBezTo>
                  <a:cubicBezTo>
                    <a:pt x="6537" y="305"/>
                    <a:pt x="7049" y="221"/>
                    <a:pt x="7489" y="186"/>
                  </a:cubicBezTo>
                  <a:cubicBezTo>
                    <a:pt x="7930" y="138"/>
                    <a:pt x="8275" y="126"/>
                    <a:pt x="8525" y="126"/>
                  </a:cubicBezTo>
                  <a:lnTo>
                    <a:pt x="8918" y="126"/>
                  </a:lnTo>
                  <a:lnTo>
                    <a:pt x="8513" y="78"/>
                  </a:lnTo>
                  <a:cubicBezTo>
                    <a:pt x="8275" y="43"/>
                    <a:pt x="7918" y="19"/>
                    <a:pt x="7466" y="7"/>
                  </a:cubicBezTo>
                  <a:cubicBezTo>
                    <a:pt x="7388" y="3"/>
                    <a:pt x="7307" y="1"/>
                    <a:pt x="72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Google Shape;17503;p56">
              <a:extLst>
                <a:ext uri="{FF2B5EF4-FFF2-40B4-BE49-F238E27FC236}">
                  <a16:creationId xmlns:a16="http://schemas.microsoft.com/office/drawing/2014/main" id="{A8B44070-E0F9-4C7D-8EC7-A696E2B47AB0}"/>
                </a:ext>
              </a:extLst>
            </p:cNvPr>
            <p:cNvSpPr/>
            <p:nvPr/>
          </p:nvSpPr>
          <p:spPr>
            <a:xfrm>
              <a:off x="4457400" y="2007825"/>
              <a:ext cx="164025" cy="72350"/>
            </a:xfrm>
            <a:custGeom>
              <a:avLst/>
              <a:gdLst/>
              <a:ahLst/>
              <a:cxnLst/>
              <a:rect l="l" t="t" r="r" b="b"/>
              <a:pathLst>
                <a:path w="6561" h="2894" extrusionOk="0">
                  <a:moveTo>
                    <a:pt x="6299" y="0"/>
                  </a:moveTo>
                  <a:cubicBezTo>
                    <a:pt x="6120" y="0"/>
                    <a:pt x="5834" y="0"/>
                    <a:pt x="5513" y="36"/>
                  </a:cubicBezTo>
                  <a:cubicBezTo>
                    <a:pt x="4834" y="95"/>
                    <a:pt x="3917" y="286"/>
                    <a:pt x="2977" y="715"/>
                  </a:cubicBezTo>
                  <a:cubicBezTo>
                    <a:pt x="2024" y="1155"/>
                    <a:pt x="1298" y="1750"/>
                    <a:pt x="822" y="2203"/>
                  </a:cubicBezTo>
                  <a:cubicBezTo>
                    <a:pt x="584" y="2441"/>
                    <a:pt x="381" y="2620"/>
                    <a:pt x="238" y="2727"/>
                  </a:cubicBezTo>
                  <a:cubicBezTo>
                    <a:pt x="83" y="2834"/>
                    <a:pt x="0" y="2893"/>
                    <a:pt x="0" y="2893"/>
                  </a:cubicBezTo>
                  <a:cubicBezTo>
                    <a:pt x="0" y="2893"/>
                    <a:pt x="107" y="2858"/>
                    <a:pt x="274" y="2786"/>
                  </a:cubicBezTo>
                  <a:cubicBezTo>
                    <a:pt x="429" y="2703"/>
                    <a:pt x="667" y="2560"/>
                    <a:pt x="941" y="2370"/>
                  </a:cubicBezTo>
                  <a:cubicBezTo>
                    <a:pt x="1476" y="2000"/>
                    <a:pt x="2215" y="1512"/>
                    <a:pt x="3131" y="1096"/>
                  </a:cubicBezTo>
                  <a:cubicBezTo>
                    <a:pt x="4024" y="655"/>
                    <a:pt x="4882" y="405"/>
                    <a:pt x="5525" y="238"/>
                  </a:cubicBezTo>
                  <a:cubicBezTo>
                    <a:pt x="5834" y="167"/>
                    <a:pt x="6096" y="107"/>
                    <a:pt x="6275" y="84"/>
                  </a:cubicBezTo>
                  <a:cubicBezTo>
                    <a:pt x="6453" y="48"/>
                    <a:pt x="6560" y="36"/>
                    <a:pt x="6560" y="36"/>
                  </a:cubicBezTo>
                  <a:cubicBezTo>
                    <a:pt x="6560" y="36"/>
                    <a:pt x="6465" y="36"/>
                    <a:pt x="62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Google Shape;17504;p56">
              <a:extLst>
                <a:ext uri="{FF2B5EF4-FFF2-40B4-BE49-F238E27FC236}">
                  <a16:creationId xmlns:a16="http://schemas.microsoft.com/office/drawing/2014/main" id="{EB771976-F709-4729-BBB1-49FF4BDA7A0E}"/>
                </a:ext>
              </a:extLst>
            </p:cNvPr>
            <p:cNvSpPr/>
            <p:nvPr/>
          </p:nvSpPr>
          <p:spPr>
            <a:xfrm>
              <a:off x="4442800" y="2046225"/>
              <a:ext cx="112250" cy="59550"/>
            </a:xfrm>
            <a:custGeom>
              <a:avLst/>
              <a:gdLst/>
              <a:ahLst/>
              <a:cxnLst/>
              <a:rect l="l" t="t" r="r" b="b"/>
              <a:pathLst>
                <a:path w="4490" h="2382" extrusionOk="0">
                  <a:moveTo>
                    <a:pt x="4489" y="0"/>
                  </a:moveTo>
                  <a:cubicBezTo>
                    <a:pt x="4489" y="0"/>
                    <a:pt x="4192" y="36"/>
                    <a:pt x="3739" y="83"/>
                  </a:cubicBezTo>
                  <a:cubicBezTo>
                    <a:pt x="3275" y="191"/>
                    <a:pt x="2656" y="381"/>
                    <a:pt x="2013" y="726"/>
                  </a:cubicBezTo>
                  <a:cubicBezTo>
                    <a:pt x="1370" y="1072"/>
                    <a:pt x="870" y="1488"/>
                    <a:pt x="525" y="1822"/>
                  </a:cubicBezTo>
                  <a:cubicBezTo>
                    <a:pt x="179" y="2143"/>
                    <a:pt x="1" y="2381"/>
                    <a:pt x="1" y="2381"/>
                  </a:cubicBezTo>
                  <a:cubicBezTo>
                    <a:pt x="1" y="2381"/>
                    <a:pt x="263" y="2238"/>
                    <a:pt x="644" y="1977"/>
                  </a:cubicBezTo>
                  <a:cubicBezTo>
                    <a:pt x="1037" y="1726"/>
                    <a:pt x="1584" y="1417"/>
                    <a:pt x="2191" y="1084"/>
                  </a:cubicBezTo>
                  <a:cubicBezTo>
                    <a:pt x="2799" y="762"/>
                    <a:pt x="3382" y="488"/>
                    <a:pt x="3799" y="298"/>
                  </a:cubicBezTo>
                  <a:cubicBezTo>
                    <a:pt x="4215" y="119"/>
                    <a:pt x="4489" y="0"/>
                    <a:pt x="4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Google Shape;17505;p56">
              <a:extLst>
                <a:ext uri="{FF2B5EF4-FFF2-40B4-BE49-F238E27FC236}">
                  <a16:creationId xmlns:a16="http://schemas.microsoft.com/office/drawing/2014/main" id="{AD6296EF-F83F-42ED-9196-7700F3A44CF5}"/>
                </a:ext>
              </a:extLst>
            </p:cNvPr>
            <p:cNvSpPr/>
            <p:nvPr/>
          </p:nvSpPr>
          <p:spPr>
            <a:xfrm>
              <a:off x="4435075" y="2082225"/>
              <a:ext cx="90200" cy="46775"/>
            </a:xfrm>
            <a:custGeom>
              <a:avLst/>
              <a:gdLst/>
              <a:ahLst/>
              <a:cxnLst/>
              <a:rect l="l" t="t" r="r" b="b"/>
              <a:pathLst>
                <a:path w="3608" h="1871" extrusionOk="0">
                  <a:moveTo>
                    <a:pt x="3608" y="1"/>
                  </a:moveTo>
                  <a:cubicBezTo>
                    <a:pt x="3608" y="1"/>
                    <a:pt x="3358" y="25"/>
                    <a:pt x="2977" y="108"/>
                  </a:cubicBezTo>
                  <a:cubicBezTo>
                    <a:pt x="2620" y="179"/>
                    <a:pt x="2119" y="334"/>
                    <a:pt x="1607" y="596"/>
                  </a:cubicBezTo>
                  <a:cubicBezTo>
                    <a:pt x="1107" y="858"/>
                    <a:pt x="691" y="1179"/>
                    <a:pt x="417" y="1429"/>
                  </a:cubicBezTo>
                  <a:cubicBezTo>
                    <a:pt x="155" y="1691"/>
                    <a:pt x="0" y="1870"/>
                    <a:pt x="0" y="1870"/>
                  </a:cubicBezTo>
                  <a:cubicBezTo>
                    <a:pt x="0" y="1870"/>
                    <a:pt x="810" y="1453"/>
                    <a:pt x="1798" y="941"/>
                  </a:cubicBezTo>
                  <a:cubicBezTo>
                    <a:pt x="2798" y="417"/>
                    <a:pt x="3608" y="1"/>
                    <a:pt x="3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Google Shape;17506;p56">
              <a:extLst>
                <a:ext uri="{FF2B5EF4-FFF2-40B4-BE49-F238E27FC236}">
                  <a16:creationId xmlns:a16="http://schemas.microsoft.com/office/drawing/2014/main" id="{BB0A6DAE-900E-412C-9D4F-A569C9284C5B}"/>
                </a:ext>
              </a:extLst>
            </p:cNvPr>
            <p:cNvSpPr/>
            <p:nvPr/>
          </p:nvSpPr>
          <p:spPr>
            <a:xfrm>
              <a:off x="4438050" y="2117350"/>
              <a:ext cx="52100" cy="29500"/>
            </a:xfrm>
            <a:custGeom>
              <a:avLst/>
              <a:gdLst/>
              <a:ahLst/>
              <a:cxnLst/>
              <a:rect l="l" t="t" r="r" b="b"/>
              <a:pathLst>
                <a:path w="2084" h="1180" extrusionOk="0">
                  <a:moveTo>
                    <a:pt x="2084" y="1"/>
                  </a:moveTo>
                  <a:lnTo>
                    <a:pt x="2084" y="1"/>
                  </a:lnTo>
                  <a:cubicBezTo>
                    <a:pt x="2084" y="1"/>
                    <a:pt x="1953" y="1"/>
                    <a:pt x="1715" y="60"/>
                  </a:cubicBezTo>
                  <a:cubicBezTo>
                    <a:pt x="1488" y="108"/>
                    <a:pt x="1191" y="191"/>
                    <a:pt x="893" y="358"/>
                  </a:cubicBezTo>
                  <a:cubicBezTo>
                    <a:pt x="607" y="525"/>
                    <a:pt x="369" y="727"/>
                    <a:pt x="226" y="894"/>
                  </a:cubicBezTo>
                  <a:cubicBezTo>
                    <a:pt x="72" y="1060"/>
                    <a:pt x="0" y="1179"/>
                    <a:pt x="0" y="1179"/>
                  </a:cubicBezTo>
                  <a:cubicBezTo>
                    <a:pt x="0" y="1179"/>
                    <a:pt x="131" y="1132"/>
                    <a:pt x="345" y="1037"/>
                  </a:cubicBezTo>
                  <a:cubicBezTo>
                    <a:pt x="548" y="965"/>
                    <a:pt x="822" y="846"/>
                    <a:pt x="1096" y="679"/>
                  </a:cubicBezTo>
                  <a:cubicBezTo>
                    <a:pt x="1381" y="525"/>
                    <a:pt x="1619" y="358"/>
                    <a:pt x="1798" y="227"/>
                  </a:cubicBezTo>
                  <a:cubicBezTo>
                    <a:pt x="1977" y="84"/>
                    <a:pt x="2084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Google Shape;17507;p56">
              <a:extLst>
                <a:ext uri="{FF2B5EF4-FFF2-40B4-BE49-F238E27FC236}">
                  <a16:creationId xmlns:a16="http://schemas.microsoft.com/office/drawing/2014/main" id="{2B8830CE-BE88-4F77-A1B0-26BCEB595642}"/>
                </a:ext>
              </a:extLst>
            </p:cNvPr>
            <p:cNvSpPr/>
            <p:nvPr/>
          </p:nvSpPr>
          <p:spPr>
            <a:xfrm>
              <a:off x="4570800" y="2554600"/>
              <a:ext cx="372400" cy="176550"/>
            </a:xfrm>
            <a:custGeom>
              <a:avLst/>
              <a:gdLst/>
              <a:ahLst/>
              <a:cxnLst/>
              <a:rect l="l" t="t" r="r" b="b"/>
              <a:pathLst>
                <a:path w="14896" h="7062" extrusionOk="0">
                  <a:moveTo>
                    <a:pt x="0" y="1"/>
                  </a:moveTo>
                  <a:cubicBezTo>
                    <a:pt x="0" y="1"/>
                    <a:pt x="227" y="72"/>
                    <a:pt x="631" y="191"/>
                  </a:cubicBezTo>
                  <a:cubicBezTo>
                    <a:pt x="1036" y="310"/>
                    <a:pt x="1596" y="489"/>
                    <a:pt x="2310" y="739"/>
                  </a:cubicBezTo>
                  <a:cubicBezTo>
                    <a:pt x="3727" y="1227"/>
                    <a:pt x="5644" y="1977"/>
                    <a:pt x="7716" y="2954"/>
                  </a:cubicBezTo>
                  <a:cubicBezTo>
                    <a:pt x="9764" y="3942"/>
                    <a:pt x="11573" y="4966"/>
                    <a:pt x="12847" y="5752"/>
                  </a:cubicBezTo>
                  <a:cubicBezTo>
                    <a:pt x="13490" y="6145"/>
                    <a:pt x="14002" y="6466"/>
                    <a:pt x="14347" y="6704"/>
                  </a:cubicBezTo>
                  <a:cubicBezTo>
                    <a:pt x="14705" y="6930"/>
                    <a:pt x="14895" y="7061"/>
                    <a:pt x="14895" y="7061"/>
                  </a:cubicBezTo>
                  <a:cubicBezTo>
                    <a:pt x="14895" y="7061"/>
                    <a:pt x="14728" y="6918"/>
                    <a:pt x="14395" y="6680"/>
                  </a:cubicBezTo>
                  <a:cubicBezTo>
                    <a:pt x="14062" y="6406"/>
                    <a:pt x="13574" y="6037"/>
                    <a:pt x="12966" y="5609"/>
                  </a:cubicBezTo>
                  <a:cubicBezTo>
                    <a:pt x="11740" y="4728"/>
                    <a:pt x="9978" y="3609"/>
                    <a:pt x="7894" y="2620"/>
                  </a:cubicBezTo>
                  <a:cubicBezTo>
                    <a:pt x="5811" y="1632"/>
                    <a:pt x="3822" y="965"/>
                    <a:pt x="2370" y="561"/>
                  </a:cubicBezTo>
                  <a:cubicBezTo>
                    <a:pt x="1655" y="358"/>
                    <a:pt x="1060" y="215"/>
                    <a:pt x="643" y="132"/>
                  </a:cubicBezTo>
                  <a:cubicBezTo>
                    <a:pt x="227" y="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Google Shape;17508;p56">
              <a:extLst>
                <a:ext uri="{FF2B5EF4-FFF2-40B4-BE49-F238E27FC236}">
                  <a16:creationId xmlns:a16="http://schemas.microsoft.com/office/drawing/2014/main" id="{6DB61B9D-13C9-4DC3-BF74-457F03F9FC2A}"/>
                </a:ext>
              </a:extLst>
            </p:cNvPr>
            <p:cNvSpPr/>
            <p:nvPr/>
          </p:nvSpPr>
          <p:spPr>
            <a:xfrm>
              <a:off x="4950000" y="2734100"/>
              <a:ext cx="74450" cy="44375"/>
            </a:xfrm>
            <a:custGeom>
              <a:avLst/>
              <a:gdLst/>
              <a:ahLst/>
              <a:cxnLst/>
              <a:rect l="l" t="t" r="r" b="b"/>
              <a:pathLst>
                <a:path w="2978" h="1775" extrusionOk="0">
                  <a:moveTo>
                    <a:pt x="1" y="0"/>
                  </a:moveTo>
                  <a:cubicBezTo>
                    <a:pt x="1" y="0"/>
                    <a:pt x="108" y="167"/>
                    <a:pt x="334" y="405"/>
                  </a:cubicBezTo>
                  <a:cubicBezTo>
                    <a:pt x="549" y="643"/>
                    <a:pt x="894" y="941"/>
                    <a:pt x="1311" y="1191"/>
                  </a:cubicBezTo>
                  <a:cubicBezTo>
                    <a:pt x="1739" y="1429"/>
                    <a:pt x="2156" y="1596"/>
                    <a:pt x="2477" y="1667"/>
                  </a:cubicBezTo>
                  <a:cubicBezTo>
                    <a:pt x="2787" y="1762"/>
                    <a:pt x="2978" y="1774"/>
                    <a:pt x="2978" y="1774"/>
                  </a:cubicBezTo>
                  <a:cubicBezTo>
                    <a:pt x="2978" y="1774"/>
                    <a:pt x="2811" y="1655"/>
                    <a:pt x="2561" y="1501"/>
                  </a:cubicBezTo>
                  <a:cubicBezTo>
                    <a:pt x="2299" y="1346"/>
                    <a:pt x="1918" y="1108"/>
                    <a:pt x="1513" y="870"/>
                  </a:cubicBezTo>
                  <a:cubicBezTo>
                    <a:pt x="1120" y="608"/>
                    <a:pt x="751" y="405"/>
                    <a:pt x="465" y="250"/>
                  </a:cubicBezTo>
                  <a:cubicBezTo>
                    <a:pt x="180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Google Shape;17509;p56">
              <a:extLst>
                <a:ext uri="{FF2B5EF4-FFF2-40B4-BE49-F238E27FC236}">
                  <a16:creationId xmlns:a16="http://schemas.microsoft.com/office/drawing/2014/main" id="{B2FB9700-19DC-4910-85E1-866BE641828E}"/>
                </a:ext>
              </a:extLst>
            </p:cNvPr>
            <p:cNvSpPr/>
            <p:nvPr/>
          </p:nvSpPr>
          <p:spPr>
            <a:xfrm>
              <a:off x="4655625" y="2552225"/>
              <a:ext cx="205125" cy="107475"/>
            </a:xfrm>
            <a:custGeom>
              <a:avLst/>
              <a:gdLst/>
              <a:ahLst/>
              <a:cxnLst/>
              <a:rect l="l" t="t" r="r" b="b"/>
              <a:pathLst>
                <a:path w="8205" h="429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" y="36"/>
                    <a:pt x="358" y="108"/>
                  </a:cubicBezTo>
                  <a:cubicBezTo>
                    <a:pt x="584" y="167"/>
                    <a:pt x="917" y="275"/>
                    <a:pt x="1298" y="417"/>
                  </a:cubicBezTo>
                  <a:cubicBezTo>
                    <a:pt x="1703" y="572"/>
                    <a:pt x="2144" y="763"/>
                    <a:pt x="2656" y="1001"/>
                  </a:cubicBezTo>
                  <a:cubicBezTo>
                    <a:pt x="3156" y="1251"/>
                    <a:pt x="3692" y="1537"/>
                    <a:pt x="4251" y="1846"/>
                  </a:cubicBezTo>
                  <a:cubicBezTo>
                    <a:pt x="5347" y="2489"/>
                    <a:pt x="6335" y="3132"/>
                    <a:pt x="7049" y="3573"/>
                  </a:cubicBezTo>
                  <a:cubicBezTo>
                    <a:pt x="7764" y="4037"/>
                    <a:pt x="8204" y="4299"/>
                    <a:pt x="8204" y="4299"/>
                  </a:cubicBezTo>
                  <a:cubicBezTo>
                    <a:pt x="8204" y="4299"/>
                    <a:pt x="7799" y="3965"/>
                    <a:pt x="7144" y="3406"/>
                  </a:cubicBezTo>
                  <a:cubicBezTo>
                    <a:pt x="6490" y="2870"/>
                    <a:pt x="5573" y="2156"/>
                    <a:pt x="4442" y="1501"/>
                  </a:cubicBezTo>
                  <a:cubicBezTo>
                    <a:pt x="3870" y="1179"/>
                    <a:pt x="3311" y="906"/>
                    <a:pt x="2787" y="703"/>
                  </a:cubicBezTo>
                  <a:cubicBezTo>
                    <a:pt x="2251" y="489"/>
                    <a:pt x="1775" y="346"/>
                    <a:pt x="1358" y="239"/>
                  </a:cubicBezTo>
                  <a:cubicBezTo>
                    <a:pt x="953" y="132"/>
                    <a:pt x="620" y="72"/>
                    <a:pt x="382" y="48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Google Shape;17510;p56">
              <a:extLst>
                <a:ext uri="{FF2B5EF4-FFF2-40B4-BE49-F238E27FC236}">
                  <a16:creationId xmlns:a16="http://schemas.microsoft.com/office/drawing/2014/main" id="{65F90C06-7FCB-4FD5-9A49-DD1AF916D382}"/>
                </a:ext>
              </a:extLst>
            </p:cNvPr>
            <p:cNvSpPr/>
            <p:nvPr/>
          </p:nvSpPr>
          <p:spPr>
            <a:xfrm>
              <a:off x="4708600" y="2537050"/>
              <a:ext cx="118200" cy="58650"/>
            </a:xfrm>
            <a:custGeom>
              <a:avLst/>
              <a:gdLst/>
              <a:ahLst/>
              <a:cxnLst/>
              <a:rect l="l" t="t" r="r" b="b"/>
              <a:pathLst>
                <a:path w="4728" h="2346" extrusionOk="0">
                  <a:moveTo>
                    <a:pt x="1" y="0"/>
                  </a:moveTo>
                  <a:cubicBezTo>
                    <a:pt x="1" y="0"/>
                    <a:pt x="251" y="143"/>
                    <a:pt x="680" y="370"/>
                  </a:cubicBezTo>
                  <a:cubicBezTo>
                    <a:pt x="1096" y="596"/>
                    <a:pt x="1680" y="893"/>
                    <a:pt x="2335" y="1215"/>
                  </a:cubicBezTo>
                  <a:cubicBezTo>
                    <a:pt x="2989" y="1548"/>
                    <a:pt x="3585" y="1810"/>
                    <a:pt x="4013" y="2025"/>
                  </a:cubicBezTo>
                  <a:cubicBezTo>
                    <a:pt x="4442" y="2227"/>
                    <a:pt x="4728" y="2346"/>
                    <a:pt x="4728" y="2346"/>
                  </a:cubicBezTo>
                  <a:cubicBezTo>
                    <a:pt x="4728" y="2346"/>
                    <a:pt x="4513" y="2155"/>
                    <a:pt x="4121" y="1858"/>
                  </a:cubicBezTo>
                  <a:cubicBezTo>
                    <a:pt x="3740" y="1572"/>
                    <a:pt x="3168" y="1203"/>
                    <a:pt x="2513" y="882"/>
                  </a:cubicBezTo>
                  <a:cubicBezTo>
                    <a:pt x="1858" y="548"/>
                    <a:pt x="1215" y="322"/>
                    <a:pt x="763" y="191"/>
                  </a:cubicBezTo>
                  <a:cubicBezTo>
                    <a:pt x="299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Google Shape;17511;p56">
              <a:extLst>
                <a:ext uri="{FF2B5EF4-FFF2-40B4-BE49-F238E27FC236}">
                  <a16:creationId xmlns:a16="http://schemas.microsoft.com/office/drawing/2014/main" id="{77697573-4D78-4434-83CC-DBC760226899}"/>
                </a:ext>
              </a:extLst>
            </p:cNvPr>
            <p:cNvSpPr/>
            <p:nvPr/>
          </p:nvSpPr>
          <p:spPr>
            <a:xfrm>
              <a:off x="4738075" y="2521275"/>
              <a:ext cx="82775" cy="47350"/>
            </a:xfrm>
            <a:custGeom>
              <a:avLst/>
              <a:gdLst/>
              <a:ahLst/>
              <a:cxnLst/>
              <a:rect l="l" t="t" r="r" b="b"/>
              <a:pathLst>
                <a:path w="3311" h="18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1" y="512"/>
                    <a:pt x="1608" y="1036"/>
                  </a:cubicBezTo>
                  <a:cubicBezTo>
                    <a:pt x="2513" y="1536"/>
                    <a:pt x="3311" y="1894"/>
                    <a:pt x="3311" y="1894"/>
                  </a:cubicBezTo>
                  <a:cubicBezTo>
                    <a:pt x="3311" y="1894"/>
                    <a:pt x="3168" y="1715"/>
                    <a:pt x="2894" y="1513"/>
                  </a:cubicBezTo>
                  <a:cubicBezTo>
                    <a:pt x="2644" y="1274"/>
                    <a:pt x="2263" y="977"/>
                    <a:pt x="1799" y="703"/>
                  </a:cubicBezTo>
                  <a:cubicBezTo>
                    <a:pt x="1334" y="441"/>
                    <a:pt x="894" y="262"/>
                    <a:pt x="548" y="155"/>
                  </a:cubicBezTo>
                  <a:cubicBezTo>
                    <a:pt x="215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Google Shape;17512;p56">
              <a:extLst>
                <a:ext uri="{FF2B5EF4-FFF2-40B4-BE49-F238E27FC236}">
                  <a16:creationId xmlns:a16="http://schemas.microsoft.com/office/drawing/2014/main" id="{CB0E2671-62DE-4F63-A20F-CED38FA02529}"/>
                </a:ext>
              </a:extLst>
            </p:cNvPr>
            <p:cNvSpPr/>
            <p:nvPr/>
          </p:nvSpPr>
          <p:spPr>
            <a:xfrm>
              <a:off x="4749100" y="2504300"/>
              <a:ext cx="72650" cy="36050"/>
            </a:xfrm>
            <a:custGeom>
              <a:avLst/>
              <a:gdLst/>
              <a:ahLst/>
              <a:cxnLst/>
              <a:rect l="l" t="t" r="r" b="b"/>
              <a:pathLst>
                <a:path w="2906" h="1442" extrusionOk="0">
                  <a:moveTo>
                    <a:pt x="0" y="1"/>
                  </a:moveTo>
                  <a:cubicBezTo>
                    <a:pt x="0" y="1"/>
                    <a:pt x="596" y="465"/>
                    <a:pt x="1381" y="858"/>
                  </a:cubicBezTo>
                  <a:cubicBezTo>
                    <a:pt x="2179" y="1263"/>
                    <a:pt x="2905" y="1441"/>
                    <a:pt x="2905" y="1441"/>
                  </a:cubicBezTo>
                  <a:cubicBezTo>
                    <a:pt x="2905" y="1441"/>
                    <a:pt x="2370" y="906"/>
                    <a:pt x="1548" y="501"/>
                  </a:cubicBezTo>
                  <a:cubicBezTo>
                    <a:pt x="750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Google Shape;17513;p56">
              <a:extLst>
                <a:ext uri="{FF2B5EF4-FFF2-40B4-BE49-F238E27FC236}">
                  <a16:creationId xmlns:a16="http://schemas.microsoft.com/office/drawing/2014/main" id="{DBEB350C-A2F7-4B9C-9CC5-80210001321D}"/>
                </a:ext>
              </a:extLst>
            </p:cNvPr>
            <p:cNvSpPr/>
            <p:nvPr/>
          </p:nvSpPr>
          <p:spPr>
            <a:xfrm>
              <a:off x="4533300" y="2299175"/>
              <a:ext cx="410775" cy="172125"/>
            </a:xfrm>
            <a:custGeom>
              <a:avLst/>
              <a:gdLst/>
              <a:ahLst/>
              <a:cxnLst/>
              <a:rect l="l" t="t" r="r" b="b"/>
              <a:pathLst>
                <a:path w="16431" h="6885" extrusionOk="0">
                  <a:moveTo>
                    <a:pt x="2455" y="1"/>
                  </a:moveTo>
                  <a:cubicBezTo>
                    <a:pt x="1720" y="1"/>
                    <a:pt x="1127" y="56"/>
                    <a:pt x="703" y="121"/>
                  </a:cubicBezTo>
                  <a:cubicBezTo>
                    <a:pt x="476" y="157"/>
                    <a:pt x="298" y="193"/>
                    <a:pt x="179" y="217"/>
                  </a:cubicBezTo>
                  <a:cubicBezTo>
                    <a:pt x="60" y="229"/>
                    <a:pt x="0" y="241"/>
                    <a:pt x="0" y="241"/>
                  </a:cubicBezTo>
                  <a:cubicBezTo>
                    <a:pt x="0" y="241"/>
                    <a:pt x="60" y="241"/>
                    <a:pt x="179" y="229"/>
                  </a:cubicBezTo>
                  <a:cubicBezTo>
                    <a:pt x="310" y="229"/>
                    <a:pt x="476" y="193"/>
                    <a:pt x="715" y="181"/>
                  </a:cubicBezTo>
                  <a:cubicBezTo>
                    <a:pt x="963" y="168"/>
                    <a:pt x="1269" y="156"/>
                    <a:pt x="1625" y="156"/>
                  </a:cubicBezTo>
                  <a:cubicBezTo>
                    <a:pt x="1936" y="156"/>
                    <a:pt x="2285" y="165"/>
                    <a:pt x="2667" y="193"/>
                  </a:cubicBezTo>
                  <a:cubicBezTo>
                    <a:pt x="4298" y="312"/>
                    <a:pt x="6537" y="848"/>
                    <a:pt x="8799" y="1943"/>
                  </a:cubicBezTo>
                  <a:cubicBezTo>
                    <a:pt x="11061" y="3015"/>
                    <a:pt x="12930" y="4336"/>
                    <a:pt x="14276" y="5289"/>
                  </a:cubicBezTo>
                  <a:cubicBezTo>
                    <a:pt x="14943" y="5777"/>
                    <a:pt x="15478" y="6182"/>
                    <a:pt x="15847" y="6444"/>
                  </a:cubicBezTo>
                  <a:cubicBezTo>
                    <a:pt x="16217" y="6729"/>
                    <a:pt x="16431" y="6884"/>
                    <a:pt x="16431" y="6884"/>
                  </a:cubicBezTo>
                  <a:cubicBezTo>
                    <a:pt x="16431" y="6884"/>
                    <a:pt x="16240" y="6717"/>
                    <a:pt x="15895" y="6408"/>
                  </a:cubicBezTo>
                  <a:cubicBezTo>
                    <a:pt x="15538" y="6110"/>
                    <a:pt x="15038" y="5658"/>
                    <a:pt x="14395" y="5134"/>
                  </a:cubicBezTo>
                  <a:cubicBezTo>
                    <a:pt x="13097" y="4098"/>
                    <a:pt x="11264" y="2681"/>
                    <a:pt x="8966" y="1586"/>
                  </a:cubicBezTo>
                  <a:cubicBezTo>
                    <a:pt x="6656" y="479"/>
                    <a:pt x="4334" y="14"/>
                    <a:pt x="2667" y="2"/>
                  </a:cubicBezTo>
                  <a:cubicBezTo>
                    <a:pt x="2595" y="1"/>
                    <a:pt x="2524" y="1"/>
                    <a:pt x="24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Google Shape;17514;p56">
              <a:extLst>
                <a:ext uri="{FF2B5EF4-FFF2-40B4-BE49-F238E27FC236}">
                  <a16:creationId xmlns:a16="http://schemas.microsoft.com/office/drawing/2014/main" id="{D46C04E5-EFBE-42B1-AFA8-83129AFA55CF}"/>
                </a:ext>
              </a:extLst>
            </p:cNvPr>
            <p:cNvSpPr/>
            <p:nvPr/>
          </p:nvSpPr>
          <p:spPr>
            <a:xfrm>
              <a:off x="4605925" y="2269450"/>
              <a:ext cx="239925" cy="89625"/>
            </a:xfrm>
            <a:custGeom>
              <a:avLst/>
              <a:gdLst/>
              <a:ahLst/>
              <a:cxnLst/>
              <a:rect l="l" t="t" r="r" b="b"/>
              <a:pathLst>
                <a:path w="9597" h="3585" extrusionOk="0">
                  <a:moveTo>
                    <a:pt x="0" y="1"/>
                  </a:moveTo>
                  <a:cubicBezTo>
                    <a:pt x="0" y="1"/>
                    <a:pt x="143" y="36"/>
                    <a:pt x="393" y="96"/>
                  </a:cubicBezTo>
                  <a:cubicBezTo>
                    <a:pt x="655" y="156"/>
                    <a:pt x="1024" y="239"/>
                    <a:pt x="1477" y="358"/>
                  </a:cubicBezTo>
                  <a:cubicBezTo>
                    <a:pt x="2382" y="596"/>
                    <a:pt x="3596" y="965"/>
                    <a:pt x="4930" y="1465"/>
                  </a:cubicBezTo>
                  <a:cubicBezTo>
                    <a:pt x="6251" y="1953"/>
                    <a:pt x="7430" y="2477"/>
                    <a:pt x="8263" y="2894"/>
                  </a:cubicBezTo>
                  <a:cubicBezTo>
                    <a:pt x="8680" y="3096"/>
                    <a:pt x="9013" y="3275"/>
                    <a:pt x="9240" y="3394"/>
                  </a:cubicBezTo>
                  <a:cubicBezTo>
                    <a:pt x="9466" y="3513"/>
                    <a:pt x="9597" y="3585"/>
                    <a:pt x="9597" y="3585"/>
                  </a:cubicBezTo>
                  <a:cubicBezTo>
                    <a:pt x="9597" y="3585"/>
                    <a:pt x="9478" y="3513"/>
                    <a:pt x="9251" y="3335"/>
                  </a:cubicBezTo>
                  <a:cubicBezTo>
                    <a:pt x="9049" y="3168"/>
                    <a:pt x="8728" y="2965"/>
                    <a:pt x="8335" y="2703"/>
                  </a:cubicBezTo>
                  <a:cubicBezTo>
                    <a:pt x="7525" y="2215"/>
                    <a:pt x="6382" y="1596"/>
                    <a:pt x="5049" y="1084"/>
                  </a:cubicBezTo>
                  <a:cubicBezTo>
                    <a:pt x="3703" y="584"/>
                    <a:pt x="2429" y="298"/>
                    <a:pt x="1501" y="167"/>
                  </a:cubicBezTo>
                  <a:cubicBezTo>
                    <a:pt x="1036" y="84"/>
                    <a:pt x="667" y="48"/>
                    <a:pt x="393" y="36"/>
                  </a:cubicBezTo>
                  <a:cubicBezTo>
                    <a:pt x="14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Google Shape;17515;p56">
              <a:extLst>
                <a:ext uri="{FF2B5EF4-FFF2-40B4-BE49-F238E27FC236}">
                  <a16:creationId xmlns:a16="http://schemas.microsoft.com/office/drawing/2014/main" id="{CC1532FA-7286-4C5B-B0AF-D8673EDC13BD}"/>
                </a:ext>
              </a:extLst>
            </p:cNvPr>
            <p:cNvSpPr/>
            <p:nvPr/>
          </p:nvSpPr>
          <p:spPr>
            <a:xfrm>
              <a:off x="4695525" y="2253075"/>
              <a:ext cx="99725" cy="43200"/>
            </a:xfrm>
            <a:custGeom>
              <a:avLst/>
              <a:gdLst/>
              <a:ahLst/>
              <a:cxnLst/>
              <a:rect l="l" t="t" r="r" b="b"/>
              <a:pathLst>
                <a:path w="3989" h="1728" extrusionOk="0">
                  <a:moveTo>
                    <a:pt x="0" y="1"/>
                  </a:moveTo>
                  <a:cubicBezTo>
                    <a:pt x="0" y="1"/>
                    <a:pt x="869" y="513"/>
                    <a:pt x="1953" y="989"/>
                  </a:cubicBezTo>
                  <a:cubicBezTo>
                    <a:pt x="3036" y="1465"/>
                    <a:pt x="3989" y="1727"/>
                    <a:pt x="3989" y="1727"/>
                  </a:cubicBezTo>
                  <a:cubicBezTo>
                    <a:pt x="3989" y="1727"/>
                    <a:pt x="3215" y="1108"/>
                    <a:pt x="2096" y="608"/>
                  </a:cubicBezTo>
                  <a:cubicBezTo>
                    <a:pt x="977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Google Shape;17516;p56">
              <a:extLst>
                <a:ext uri="{FF2B5EF4-FFF2-40B4-BE49-F238E27FC236}">
                  <a16:creationId xmlns:a16="http://schemas.microsoft.com/office/drawing/2014/main" id="{15F4E219-A551-4AE1-81B3-EBB380FB58FA}"/>
                </a:ext>
              </a:extLst>
            </p:cNvPr>
            <p:cNvSpPr/>
            <p:nvPr/>
          </p:nvSpPr>
          <p:spPr>
            <a:xfrm>
              <a:off x="4717550" y="2234025"/>
              <a:ext cx="58050" cy="26825"/>
            </a:xfrm>
            <a:custGeom>
              <a:avLst/>
              <a:gdLst/>
              <a:ahLst/>
              <a:cxnLst/>
              <a:rect l="l" t="t" r="r" b="b"/>
              <a:pathLst>
                <a:path w="2322" h="1073" extrusionOk="0">
                  <a:moveTo>
                    <a:pt x="0" y="1"/>
                  </a:moveTo>
                  <a:cubicBezTo>
                    <a:pt x="0" y="1"/>
                    <a:pt x="488" y="358"/>
                    <a:pt x="1119" y="644"/>
                  </a:cubicBezTo>
                  <a:cubicBezTo>
                    <a:pt x="1738" y="930"/>
                    <a:pt x="2322" y="1072"/>
                    <a:pt x="2322" y="1072"/>
                  </a:cubicBezTo>
                  <a:cubicBezTo>
                    <a:pt x="2322" y="1072"/>
                    <a:pt x="2227" y="953"/>
                    <a:pt x="2048" y="799"/>
                  </a:cubicBezTo>
                  <a:cubicBezTo>
                    <a:pt x="1869" y="632"/>
                    <a:pt x="1608" y="441"/>
                    <a:pt x="1274" y="287"/>
                  </a:cubicBezTo>
                  <a:cubicBezTo>
                    <a:pt x="953" y="144"/>
                    <a:pt x="619" y="60"/>
                    <a:pt x="381" y="37"/>
                  </a:cubicBezTo>
                  <a:cubicBezTo>
                    <a:pt x="14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Google Shape;17517;p56">
              <a:extLst>
                <a:ext uri="{FF2B5EF4-FFF2-40B4-BE49-F238E27FC236}">
                  <a16:creationId xmlns:a16="http://schemas.microsoft.com/office/drawing/2014/main" id="{9E7884B6-33A2-4760-8528-EACE9BEE4468}"/>
                </a:ext>
              </a:extLst>
            </p:cNvPr>
            <p:cNvSpPr/>
            <p:nvPr/>
          </p:nvSpPr>
          <p:spPr>
            <a:xfrm>
              <a:off x="4739875" y="2215275"/>
              <a:ext cx="63125" cy="34275"/>
            </a:xfrm>
            <a:custGeom>
              <a:avLst/>
              <a:gdLst/>
              <a:ahLst/>
              <a:cxnLst/>
              <a:rect l="l" t="t" r="r" b="b"/>
              <a:pathLst>
                <a:path w="2525" h="1371" extrusionOk="0">
                  <a:moveTo>
                    <a:pt x="0" y="1"/>
                  </a:moveTo>
                  <a:cubicBezTo>
                    <a:pt x="0" y="1"/>
                    <a:pt x="524" y="429"/>
                    <a:pt x="1203" y="799"/>
                  </a:cubicBezTo>
                  <a:cubicBezTo>
                    <a:pt x="1893" y="1168"/>
                    <a:pt x="2524" y="1370"/>
                    <a:pt x="2524" y="1370"/>
                  </a:cubicBezTo>
                  <a:cubicBezTo>
                    <a:pt x="2524" y="1370"/>
                    <a:pt x="2096" y="846"/>
                    <a:pt x="1381" y="453"/>
                  </a:cubicBezTo>
                  <a:cubicBezTo>
                    <a:pt x="679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Google Shape;17518;p56">
              <a:extLst>
                <a:ext uri="{FF2B5EF4-FFF2-40B4-BE49-F238E27FC236}">
                  <a16:creationId xmlns:a16="http://schemas.microsoft.com/office/drawing/2014/main" id="{45A94E4E-823A-4D80-8471-22FF1A06DC95}"/>
                </a:ext>
              </a:extLst>
            </p:cNvPr>
            <p:cNvSpPr/>
            <p:nvPr/>
          </p:nvSpPr>
          <p:spPr>
            <a:xfrm>
              <a:off x="3982925" y="2403400"/>
              <a:ext cx="247675" cy="245000"/>
            </a:xfrm>
            <a:custGeom>
              <a:avLst/>
              <a:gdLst/>
              <a:ahLst/>
              <a:cxnLst/>
              <a:rect l="l" t="t" r="r" b="b"/>
              <a:pathLst>
                <a:path w="9907" h="9800" extrusionOk="0">
                  <a:moveTo>
                    <a:pt x="1" y="1"/>
                  </a:moveTo>
                  <a:cubicBezTo>
                    <a:pt x="1" y="1"/>
                    <a:pt x="203" y="72"/>
                    <a:pt x="524" y="239"/>
                  </a:cubicBezTo>
                  <a:cubicBezTo>
                    <a:pt x="691" y="310"/>
                    <a:pt x="894" y="405"/>
                    <a:pt x="1120" y="524"/>
                  </a:cubicBezTo>
                  <a:cubicBezTo>
                    <a:pt x="1346" y="643"/>
                    <a:pt x="1608" y="763"/>
                    <a:pt x="1894" y="929"/>
                  </a:cubicBezTo>
                  <a:cubicBezTo>
                    <a:pt x="2179" y="1072"/>
                    <a:pt x="2489" y="1251"/>
                    <a:pt x="2799" y="1465"/>
                  </a:cubicBezTo>
                  <a:cubicBezTo>
                    <a:pt x="3132" y="1656"/>
                    <a:pt x="3453" y="1894"/>
                    <a:pt x="3811" y="2132"/>
                  </a:cubicBezTo>
                  <a:cubicBezTo>
                    <a:pt x="4501" y="2632"/>
                    <a:pt x="5227" y="3227"/>
                    <a:pt x="5930" y="3918"/>
                  </a:cubicBezTo>
                  <a:cubicBezTo>
                    <a:pt x="6632" y="4596"/>
                    <a:pt x="7228" y="5311"/>
                    <a:pt x="7740" y="6001"/>
                  </a:cubicBezTo>
                  <a:cubicBezTo>
                    <a:pt x="7978" y="6347"/>
                    <a:pt x="8240" y="6668"/>
                    <a:pt x="8430" y="7001"/>
                  </a:cubicBezTo>
                  <a:cubicBezTo>
                    <a:pt x="8644" y="7311"/>
                    <a:pt x="8811" y="7621"/>
                    <a:pt x="8978" y="7906"/>
                  </a:cubicBezTo>
                  <a:cubicBezTo>
                    <a:pt x="9145" y="8192"/>
                    <a:pt x="9264" y="8454"/>
                    <a:pt x="9383" y="8680"/>
                  </a:cubicBezTo>
                  <a:cubicBezTo>
                    <a:pt x="9502" y="8906"/>
                    <a:pt x="9585" y="9109"/>
                    <a:pt x="9668" y="9276"/>
                  </a:cubicBezTo>
                  <a:cubicBezTo>
                    <a:pt x="9811" y="9621"/>
                    <a:pt x="9907" y="9799"/>
                    <a:pt x="9907" y="9799"/>
                  </a:cubicBezTo>
                  <a:cubicBezTo>
                    <a:pt x="9907" y="9799"/>
                    <a:pt x="9835" y="9597"/>
                    <a:pt x="9728" y="9264"/>
                  </a:cubicBezTo>
                  <a:cubicBezTo>
                    <a:pt x="9680" y="9085"/>
                    <a:pt x="9609" y="8871"/>
                    <a:pt x="9502" y="8633"/>
                  </a:cubicBezTo>
                  <a:cubicBezTo>
                    <a:pt x="9406" y="8383"/>
                    <a:pt x="9311" y="8109"/>
                    <a:pt x="9156" y="7811"/>
                  </a:cubicBezTo>
                  <a:cubicBezTo>
                    <a:pt x="9025" y="7513"/>
                    <a:pt x="8859" y="7192"/>
                    <a:pt x="8668" y="6859"/>
                  </a:cubicBezTo>
                  <a:cubicBezTo>
                    <a:pt x="8490" y="6525"/>
                    <a:pt x="8263" y="6180"/>
                    <a:pt x="8025" y="5811"/>
                  </a:cubicBezTo>
                  <a:cubicBezTo>
                    <a:pt x="7525" y="5096"/>
                    <a:pt x="6930" y="4346"/>
                    <a:pt x="6216" y="3632"/>
                  </a:cubicBezTo>
                  <a:cubicBezTo>
                    <a:pt x="5477" y="2929"/>
                    <a:pt x="4727" y="2334"/>
                    <a:pt x="4013" y="1846"/>
                  </a:cubicBezTo>
                  <a:cubicBezTo>
                    <a:pt x="3632" y="1608"/>
                    <a:pt x="3299" y="1382"/>
                    <a:pt x="2953" y="1203"/>
                  </a:cubicBezTo>
                  <a:cubicBezTo>
                    <a:pt x="2608" y="1013"/>
                    <a:pt x="2287" y="870"/>
                    <a:pt x="1989" y="727"/>
                  </a:cubicBezTo>
                  <a:cubicBezTo>
                    <a:pt x="1691" y="584"/>
                    <a:pt x="1405" y="477"/>
                    <a:pt x="1167" y="393"/>
                  </a:cubicBezTo>
                  <a:cubicBezTo>
                    <a:pt x="929" y="286"/>
                    <a:pt x="715" y="227"/>
                    <a:pt x="536" y="167"/>
                  </a:cubicBezTo>
                  <a:cubicBezTo>
                    <a:pt x="203" y="6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Google Shape;17519;p56">
              <a:extLst>
                <a:ext uri="{FF2B5EF4-FFF2-40B4-BE49-F238E27FC236}">
                  <a16:creationId xmlns:a16="http://schemas.microsoft.com/office/drawing/2014/main" id="{74046855-02BE-492A-8F94-4155B4DE037B}"/>
                </a:ext>
              </a:extLst>
            </p:cNvPr>
            <p:cNvSpPr/>
            <p:nvPr/>
          </p:nvSpPr>
          <p:spPr>
            <a:xfrm>
              <a:off x="4076400" y="2410250"/>
              <a:ext cx="165500" cy="196175"/>
            </a:xfrm>
            <a:custGeom>
              <a:avLst/>
              <a:gdLst/>
              <a:ahLst/>
              <a:cxnLst/>
              <a:rect l="l" t="t" r="r" b="b"/>
              <a:pathLst>
                <a:path w="6620" h="784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1" y="72"/>
                    <a:pt x="345" y="227"/>
                  </a:cubicBezTo>
                  <a:cubicBezTo>
                    <a:pt x="464" y="286"/>
                    <a:pt x="595" y="381"/>
                    <a:pt x="762" y="489"/>
                  </a:cubicBezTo>
                  <a:cubicBezTo>
                    <a:pt x="917" y="584"/>
                    <a:pt x="1095" y="691"/>
                    <a:pt x="1298" y="846"/>
                  </a:cubicBezTo>
                  <a:cubicBezTo>
                    <a:pt x="1691" y="1108"/>
                    <a:pt x="2131" y="1465"/>
                    <a:pt x="2608" y="1882"/>
                  </a:cubicBezTo>
                  <a:cubicBezTo>
                    <a:pt x="3060" y="2298"/>
                    <a:pt x="3560" y="2786"/>
                    <a:pt x="4013" y="3346"/>
                  </a:cubicBezTo>
                  <a:cubicBezTo>
                    <a:pt x="4477" y="3894"/>
                    <a:pt x="4882" y="4453"/>
                    <a:pt x="5227" y="4977"/>
                  </a:cubicBezTo>
                  <a:cubicBezTo>
                    <a:pt x="5548" y="5513"/>
                    <a:pt x="5822" y="6013"/>
                    <a:pt x="6025" y="6442"/>
                  </a:cubicBezTo>
                  <a:cubicBezTo>
                    <a:pt x="6144" y="6644"/>
                    <a:pt x="6215" y="6835"/>
                    <a:pt x="6299" y="7013"/>
                  </a:cubicBezTo>
                  <a:cubicBezTo>
                    <a:pt x="6370" y="7180"/>
                    <a:pt x="6429" y="7347"/>
                    <a:pt x="6477" y="7466"/>
                  </a:cubicBezTo>
                  <a:cubicBezTo>
                    <a:pt x="6560" y="7716"/>
                    <a:pt x="6620" y="7847"/>
                    <a:pt x="6620" y="7847"/>
                  </a:cubicBezTo>
                  <a:lnTo>
                    <a:pt x="6537" y="7454"/>
                  </a:lnTo>
                  <a:cubicBezTo>
                    <a:pt x="6501" y="7323"/>
                    <a:pt x="6477" y="7156"/>
                    <a:pt x="6418" y="6977"/>
                  </a:cubicBezTo>
                  <a:cubicBezTo>
                    <a:pt x="6370" y="6775"/>
                    <a:pt x="6310" y="6573"/>
                    <a:pt x="6215" y="6346"/>
                  </a:cubicBezTo>
                  <a:cubicBezTo>
                    <a:pt x="6072" y="5906"/>
                    <a:pt x="5834" y="5370"/>
                    <a:pt x="5525" y="4799"/>
                  </a:cubicBezTo>
                  <a:cubicBezTo>
                    <a:pt x="5203" y="4239"/>
                    <a:pt x="4810" y="3644"/>
                    <a:pt x="4334" y="3072"/>
                  </a:cubicBezTo>
                  <a:cubicBezTo>
                    <a:pt x="3834" y="2513"/>
                    <a:pt x="3334" y="2013"/>
                    <a:pt x="2822" y="1620"/>
                  </a:cubicBezTo>
                  <a:cubicBezTo>
                    <a:pt x="2322" y="1215"/>
                    <a:pt x="1846" y="905"/>
                    <a:pt x="1417" y="667"/>
                  </a:cubicBezTo>
                  <a:cubicBezTo>
                    <a:pt x="1203" y="548"/>
                    <a:pt x="1012" y="453"/>
                    <a:pt x="834" y="369"/>
                  </a:cubicBezTo>
                  <a:cubicBezTo>
                    <a:pt x="667" y="274"/>
                    <a:pt x="500" y="203"/>
                    <a:pt x="381" y="155"/>
                  </a:cubicBezTo>
                  <a:cubicBezTo>
                    <a:pt x="131" y="6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Google Shape;17520;p56">
              <a:extLst>
                <a:ext uri="{FF2B5EF4-FFF2-40B4-BE49-F238E27FC236}">
                  <a16:creationId xmlns:a16="http://schemas.microsoft.com/office/drawing/2014/main" id="{9F8ED9D4-70DC-4BD0-BF08-CD9AECA4B3BC}"/>
                </a:ext>
              </a:extLst>
            </p:cNvPr>
            <p:cNvSpPr/>
            <p:nvPr/>
          </p:nvSpPr>
          <p:spPr>
            <a:xfrm>
              <a:off x="4180875" y="2454000"/>
              <a:ext cx="75925" cy="120575"/>
            </a:xfrm>
            <a:custGeom>
              <a:avLst/>
              <a:gdLst/>
              <a:ahLst/>
              <a:cxnLst/>
              <a:rect l="l" t="t" r="r" b="b"/>
              <a:pathLst>
                <a:path w="3037" h="48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60" y="48"/>
                    <a:pt x="167" y="167"/>
                  </a:cubicBezTo>
                  <a:cubicBezTo>
                    <a:pt x="286" y="251"/>
                    <a:pt x="453" y="405"/>
                    <a:pt x="631" y="596"/>
                  </a:cubicBezTo>
                  <a:cubicBezTo>
                    <a:pt x="1000" y="965"/>
                    <a:pt x="1477" y="1525"/>
                    <a:pt x="1893" y="2191"/>
                  </a:cubicBezTo>
                  <a:cubicBezTo>
                    <a:pt x="2310" y="2858"/>
                    <a:pt x="2608" y="3513"/>
                    <a:pt x="2786" y="4001"/>
                  </a:cubicBezTo>
                  <a:cubicBezTo>
                    <a:pt x="2882" y="4263"/>
                    <a:pt x="2941" y="4454"/>
                    <a:pt x="2977" y="4596"/>
                  </a:cubicBezTo>
                  <a:cubicBezTo>
                    <a:pt x="3012" y="4751"/>
                    <a:pt x="3036" y="4823"/>
                    <a:pt x="3036" y="4823"/>
                  </a:cubicBezTo>
                  <a:lnTo>
                    <a:pt x="3036" y="4585"/>
                  </a:lnTo>
                  <a:cubicBezTo>
                    <a:pt x="3036" y="4442"/>
                    <a:pt x="3024" y="4215"/>
                    <a:pt x="2977" y="3942"/>
                  </a:cubicBezTo>
                  <a:cubicBezTo>
                    <a:pt x="2893" y="3406"/>
                    <a:pt x="2667" y="2680"/>
                    <a:pt x="2227" y="1965"/>
                  </a:cubicBezTo>
                  <a:cubicBezTo>
                    <a:pt x="1774" y="1251"/>
                    <a:pt x="1215" y="751"/>
                    <a:pt x="762" y="429"/>
                  </a:cubicBezTo>
                  <a:cubicBezTo>
                    <a:pt x="536" y="286"/>
                    <a:pt x="345" y="167"/>
                    <a:pt x="215" y="108"/>
                  </a:cubicBezTo>
                  <a:cubicBezTo>
                    <a:pt x="84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Google Shape;17521;p56">
              <a:extLst>
                <a:ext uri="{FF2B5EF4-FFF2-40B4-BE49-F238E27FC236}">
                  <a16:creationId xmlns:a16="http://schemas.microsoft.com/office/drawing/2014/main" id="{F90876CB-F440-41D0-883C-605C1F7E4393}"/>
                </a:ext>
              </a:extLst>
            </p:cNvPr>
            <p:cNvSpPr/>
            <p:nvPr/>
          </p:nvSpPr>
          <p:spPr>
            <a:xfrm>
              <a:off x="4220450" y="2450725"/>
              <a:ext cx="54800" cy="87550"/>
            </a:xfrm>
            <a:custGeom>
              <a:avLst/>
              <a:gdLst/>
              <a:ahLst/>
              <a:cxnLst/>
              <a:rect l="l" t="t" r="r" b="b"/>
              <a:pathLst>
                <a:path w="2192" h="3502" extrusionOk="0">
                  <a:moveTo>
                    <a:pt x="1" y="1"/>
                  </a:moveTo>
                  <a:cubicBezTo>
                    <a:pt x="1" y="1"/>
                    <a:pt x="144" y="191"/>
                    <a:pt x="382" y="489"/>
                  </a:cubicBezTo>
                  <a:cubicBezTo>
                    <a:pt x="620" y="786"/>
                    <a:pt x="918" y="1203"/>
                    <a:pt x="1215" y="1679"/>
                  </a:cubicBezTo>
                  <a:cubicBezTo>
                    <a:pt x="1501" y="2156"/>
                    <a:pt x="1751" y="2608"/>
                    <a:pt x="1918" y="2941"/>
                  </a:cubicBezTo>
                  <a:cubicBezTo>
                    <a:pt x="2084" y="3275"/>
                    <a:pt x="2191" y="3501"/>
                    <a:pt x="2191" y="3501"/>
                  </a:cubicBezTo>
                  <a:cubicBezTo>
                    <a:pt x="2191" y="3501"/>
                    <a:pt x="2191" y="3263"/>
                    <a:pt x="2108" y="2870"/>
                  </a:cubicBezTo>
                  <a:cubicBezTo>
                    <a:pt x="2037" y="2489"/>
                    <a:pt x="1858" y="1965"/>
                    <a:pt x="1549" y="1453"/>
                  </a:cubicBezTo>
                  <a:cubicBezTo>
                    <a:pt x="1215" y="953"/>
                    <a:pt x="834" y="584"/>
                    <a:pt x="525" y="346"/>
                  </a:cubicBezTo>
                  <a:cubicBezTo>
                    <a:pt x="203" y="10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Google Shape;17522;p56">
              <a:extLst>
                <a:ext uri="{FF2B5EF4-FFF2-40B4-BE49-F238E27FC236}">
                  <a16:creationId xmlns:a16="http://schemas.microsoft.com/office/drawing/2014/main" id="{94369530-E2BE-47B4-8D2C-373834D6D8B3}"/>
                </a:ext>
              </a:extLst>
            </p:cNvPr>
            <p:cNvSpPr/>
            <p:nvPr/>
          </p:nvSpPr>
          <p:spPr>
            <a:xfrm>
              <a:off x="4244275" y="2440900"/>
              <a:ext cx="44675" cy="59900"/>
            </a:xfrm>
            <a:custGeom>
              <a:avLst/>
              <a:gdLst/>
              <a:ahLst/>
              <a:cxnLst/>
              <a:rect l="l" t="t" r="r" b="b"/>
              <a:pathLst>
                <a:path w="1787" h="2396" extrusionOk="0">
                  <a:moveTo>
                    <a:pt x="0" y="1"/>
                  </a:moveTo>
                  <a:cubicBezTo>
                    <a:pt x="0" y="1"/>
                    <a:pt x="226" y="679"/>
                    <a:pt x="679" y="1358"/>
                  </a:cubicBezTo>
                  <a:cubicBezTo>
                    <a:pt x="917" y="1691"/>
                    <a:pt x="1191" y="1965"/>
                    <a:pt x="1381" y="2168"/>
                  </a:cubicBezTo>
                  <a:cubicBezTo>
                    <a:pt x="1489" y="2251"/>
                    <a:pt x="1560" y="2346"/>
                    <a:pt x="1655" y="2382"/>
                  </a:cubicBezTo>
                  <a:cubicBezTo>
                    <a:pt x="1678" y="2392"/>
                    <a:pt x="1698" y="2395"/>
                    <a:pt x="1715" y="2395"/>
                  </a:cubicBezTo>
                  <a:cubicBezTo>
                    <a:pt x="1761" y="2395"/>
                    <a:pt x="1786" y="2370"/>
                    <a:pt x="1786" y="2370"/>
                  </a:cubicBezTo>
                  <a:lnTo>
                    <a:pt x="1786" y="2370"/>
                  </a:lnTo>
                  <a:cubicBezTo>
                    <a:pt x="1786" y="2370"/>
                    <a:pt x="1782" y="2371"/>
                    <a:pt x="1776" y="2371"/>
                  </a:cubicBezTo>
                  <a:cubicBezTo>
                    <a:pt x="1759" y="2371"/>
                    <a:pt x="1725" y="2365"/>
                    <a:pt x="1691" y="2322"/>
                  </a:cubicBezTo>
                  <a:cubicBezTo>
                    <a:pt x="1655" y="2287"/>
                    <a:pt x="1619" y="2168"/>
                    <a:pt x="1560" y="2049"/>
                  </a:cubicBezTo>
                  <a:cubicBezTo>
                    <a:pt x="1441" y="1787"/>
                    <a:pt x="1262" y="1465"/>
                    <a:pt x="1024" y="1120"/>
                  </a:cubicBezTo>
                  <a:cubicBezTo>
                    <a:pt x="548" y="44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Google Shape;17523;p56">
              <a:extLst>
                <a:ext uri="{FF2B5EF4-FFF2-40B4-BE49-F238E27FC236}">
                  <a16:creationId xmlns:a16="http://schemas.microsoft.com/office/drawing/2014/main" id="{E4DEBBAE-8F17-4A41-9F19-C20379DC69EB}"/>
                </a:ext>
              </a:extLst>
            </p:cNvPr>
            <p:cNvSpPr/>
            <p:nvPr/>
          </p:nvSpPr>
          <p:spPr>
            <a:xfrm>
              <a:off x="4265700" y="2432875"/>
              <a:ext cx="28000" cy="34550"/>
            </a:xfrm>
            <a:custGeom>
              <a:avLst/>
              <a:gdLst/>
              <a:ahLst/>
              <a:cxnLst/>
              <a:rect l="l" t="t" r="r" b="b"/>
              <a:pathLst>
                <a:path w="1120" h="1382" extrusionOk="0">
                  <a:moveTo>
                    <a:pt x="0" y="0"/>
                  </a:moveTo>
                  <a:cubicBezTo>
                    <a:pt x="0" y="0"/>
                    <a:pt x="96" y="429"/>
                    <a:pt x="405" y="822"/>
                  </a:cubicBezTo>
                  <a:cubicBezTo>
                    <a:pt x="715" y="1203"/>
                    <a:pt x="1120" y="1381"/>
                    <a:pt x="1120" y="1381"/>
                  </a:cubicBezTo>
                  <a:cubicBezTo>
                    <a:pt x="1120" y="1381"/>
                    <a:pt x="1024" y="953"/>
                    <a:pt x="715" y="560"/>
                  </a:cubicBezTo>
                  <a:cubicBezTo>
                    <a:pt x="405" y="179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Google Shape;17524;p56">
              <a:extLst>
                <a:ext uri="{FF2B5EF4-FFF2-40B4-BE49-F238E27FC236}">
                  <a16:creationId xmlns:a16="http://schemas.microsoft.com/office/drawing/2014/main" id="{EE90E4A2-D6CE-4477-B3B5-170AADC2EC06}"/>
                </a:ext>
              </a:extLst>
            </p:cNvPr>
            <p:cNvSpPr/>
            <p:nvPr/>
          </p:nvSpPr>
          <p:spPr>
            <a:xfrm>
              <a:off x="4266900" y="2416500"/>
              <a:ext cx="31575" cy="29500"/>
            </a:xfrm>
            <a:custGeom>
              <a:avLst/>
              <a:gdLst/>
              <a:ahLst/>
              <a:cxnLst/>
              <a:rect l="l" t="t" r="r" b="b"/>
              <a:pathLst>
                <a:path w="1263" h="118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79" y="381"/>
                    <a:pt x="524" y="703"/>
                  </a:cubicBezTo>
                  <a:cubicBezTo>
                    <a:pt x="857" y="1012"/>
                    <a:pt x="1262" y="1179"/>
                    <a:pt x="1262" y="1179"/>
                  </a:cubicBezTo>
                  <a:cubicBezTo>
                    <a:pt x="1262" y="1179"/>
                    <a:pt x="1167" y="762"/>
                    <a:pt x="810" y="417"/>
                  </a:cubicBezTo>
                  <a:cubicBezTo>
                    <a:pt x="429" y="7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Google Shape;17525;p56">
              <a:extLst>
                <a:ext uri="{FF2B5EF4-FFF2-40B4-BE49-F238E27FC236}">
                  <a16:creationId xmlns:a16="http://schemas.microsoft.com/office/drawing/2014/main" id="{D7333083-5F36-45C3-A848-EB9D11DD8201}"/>
                </a:ext>
              </a:extLst>
            </p:cNvPr>
            <p:cNvSpPr/>
            <p:nvPr/>
          </p:nvSpPr>
          <p:spPr>
            <a:xfrm>
              <a:off x="4235925" y="1856600"/>
              <a:ext cx="175650" cy="132500"/>
            </a:xfrm>
            <a:custGeom>
              <a:avLst/>
              <a:gdLst/>
              <a:ahLst/>
              <a:cxnLst/>
              <a:rect l="l" t="t" r="r" b="b"/>
              <a:pathLst>
                <a:path w="7026" h="5300" extrusionOk="0">
                  <a:moveTo>
                    <a:pt x="1" y="1"/>
                  </a:moveTo>
                  <a:cubicBezTo>
                    <a:pt x="1" y="1"/>
                    <a:pt x="120" y="37"/>
                    <a:pt x="346" y="96"/>
                  </a:cubicBezTo>
                  <a:cubicBezTo>
                    <a:pt x="465" y="132"/>
                    <a:pt x="596" y="179"/>
                    <a:pt x="751" y="239"/>
                  </a:cubicBezTo>
                  <a:cubicBezTo>
                    <a:pt x="894" y="298"/>
                    <a:pt x="1072" y="334"/>
                    <a:pt x="1275" y="429"/>
                  </a:cubicBezTo>
                  <a:cubicBezTo>
                    <a:pt x="1656" y="572"/>
                    <a:pt x="2084" y="787"/>
                    <a:pt x="2561" y="1037"/>
                  </a:cubicBezTo>
                  <a:cubicBezTo>
                    <a:pt x="3025" y="1311"/>
                    <a:pt x="3537" y="1620"/>
                    <a:pt x="4025" y="1989"/>
                  </a:cubicBezTo>
                  <a:cubicBezTo>
                    <a:pt x="4513" y="2358"/>
                    <a:pt x="4942" y="2763"/>
                    <a:pt x="5335" y="3132"/>
                  </a:cubicBezTo>
                  <a:cubicBezTo>
                    <a:pt x="5704" y="3513"/>
                    <a:pt x="6037" y="3882"/>
                    <a:pt x="6275" y="4204"/>
                  </a:cubicBezTo>
                  <a:cubicBezTo>
                    <a:pt x="6406" y="4370"/>
                    <a:pt x="6514" y="4525"/>
                    <a:pt x="6597" y="4656"/>
                  </a:cubicBezTo>
                  <a:cubicBezTo>
                    <a:pt x="6704" y="4775"/>
                    <a:pt x="6776" y="4894"/>
                    <a:pt x="6835" y="5001"/>
                  </a:cubicBezTo>
                  <a:cubicBezTo>
                    <a:pt x="6954" y="5192"/>
                    <a:pt x="7026" y="5299"/>
                    <a:pt x="7026" y="5299"/>
                  </a:cubicBezTo>
                  <a:cubicBezTo>
                    <a:pt x="7026" y="5299"/>
                    <a:pt x="6990" y="5180"/>
                    <a:pt x="6883" y="4954"/>
                  </a:cubicBezTo>
                  <a:cubicBezTo>
                    <a:pt x="6835" y="4847"/>
                    <a:pt x="6776" y="4716"/>
                    <a:pt x="6704" y="4561"/>
                  </a:cubicBezTo>
                  <a:cubicBezTo>
                    <a:pt x="6633" y="4418"/>
                    <a:pt x="6549" y="4251"/>
                    <a:pt x="6430" y="4073"/>
                  </a:cubicBezTo>
                  <a:cubicBezTo>
                    <a:pt x="6228" y="3716"/>
                    <a:pt x="5930" y="3299"/>
                    <a:pt x="5573" y="2882"/>
                  </a:cubicBezTo>
                  <a:cubicBezTo>
                    <a:pt x="5216" y="2465"/>
                    <a:pt x="4763" y="2037"/>
                    <a:pt x="4263" y="1644"/>
                  </a:cubicBezTo>
                  <a:cubicBezTo>
                    <a:pt x="3739" y="1275"/>
                    <a:pt x="3216" y="965"/>
                    <a:pt x="2715" y="727"/>
                  </a:cubicBezTo>
                  <a:cubicBezTo>
                    <a:pt x="2204" y="501"/>
                    <a:pt x="1727" y="334"/>
                    <a:pt x="1334" y="239"/>
                  </a:cubicBezTo>
                  <a:cubicBezTo>
                    <a:pt x="1120" y="179"/>
                    <a:pt x="941" y="144"/>
                    <a:pt x="775" y="120"/>
                  </a:cubicBezTo>
                  <a:cubicBezTo>
                    <a:pt x="620" y="72"/>
                    <a:pt x="477" y="60"/>
                    <a:pt x="358" y="37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Google Shape;17526;p56">
              <a:extLst>
                <a:ext uri="{FF2B5EF4-FFF2-40B4-BE49-F238E27FC236}">
                  <a16:creationId xmlns:a16="http://schemas.microsoft.com/office/drawing/2014/main" id="{A903C36B-C704-4A75-9AD5-5EAC5C3F7795}"/>
                </a:ext>
              </a:extLst>
            </p:cNvPr>
            <p:cNvSpPr/>
            <p:nvPr/>
          </p:nvSpPr>
          <p:spPr>
            <a:xfrm>
              <a:off x="4233850" y="1902150"/>
              <a:ext cx="169700" cy="120275"/>
            </a:xfrm>
            <a:custGeom>
              <a:avLst/>
              <a:gdLst/>
              <a:ahLst/>
              <a:cxnLst/>
              <a:rect l="l" t="t" r="r" b="b"/>
              <a:pathLst>
                <a:path w="6788" h="4811" extrusionOk="0">
                  <a:moveTo>
                    <a:pt x="1" y="0"/>
                  </a:moveTo>
                  <a:cubicBezTo>
                    <a:pt x="1" y="0"/>
                    <a:pt x="120" y="24"/>
                    <a:pt x="322" y="60"/>
                  </a:cubicBezTo>
                  <a:cubicBezTo>
                    <a:pt x="536" y="108"/>
                    <a:pt x="846" y="203"/>
                    <a:pt x="1203" y="322"/>
                  </a:cubicBezTo>
                  <a:cubicBezTo>
                    <a:pt x="1929" y="560"/>
                    <a:pt x="2882" y="1048"/>
                    <a:pt x="3799" y="1775"/>
                  </a:cubicBezTo>
                  <a:cubicBezTo>
                    <a:pt x="4703" y="2501"/>
                    <a:pt x="5430" y="3275"/>
                    <a:pt x="5954" y="3858"/>
                  </a:cubicBezTo>
                  <a:cubicBezTo>
                    <a:pt x="6478" y="4441"/>
                    <a:pt x="6787" y="4811"/>
                    <a:pt x="6787" y="4811"/>
                  </a:cubicBezTo>
                  <a:cubicBezTo>
                    <a:pt x="6787" y="4811"/>
                    <a:pt x="6561" y="4394"/>
                    <a:pt x="6120" y="3739"/>
                  </a:cubicBezTo>
                  <a:cubicBezTo>
                    <a:pt x="5680" y="3084"/>
                    <a:pt x="5001" y="2227"/>
                    <a:pt x="4049" y="1465"/>
                  </a:cubicBezTo>
                  <a:cubicBezTo>
                    <a:pt x="3072" y="703"/>
                    <a:pt x="2036" y="286"/>
                    <a:pt x="1263" y="120"/>
                  </a:cubicBezTo>
                  <a:cubicBezTo>
                    <a:pt x="870" y="36"/>
                    <a:pt x="56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Google Shape;17527;p56">
              <a:extLst>
                <a:ext uri="{FF2B5EF4-FFF2-40B4-BE49-F238E27FC236}">
                  <a16:creationId xmlns:a16="http://schemas.microsoft.com/office/drawing/2014/main" id="{D43432F4-CDFA-4C4B-83A8-017AE84625E2}"/>
                </a:ext>
              </a:extLst>
            </p:cNvPr>
            <p:cNvSpPr/>
            <p:nvPr/>
          </p:nvSpPr>
          <p:spPr>
            <a:xfrm>
              <a:off x="4283250" y="1946200"/>
              <a:ext cx="80100" cy="65500"/>
            </a:xfrm>
            <a:custGeom>
              <a:avLst/>
              <a:gdLst/>
              <a:ahLst/>
              <a:cxnLst/>
              <a:rect l="l" t="t" r="r" b="b"/>
              <a:pathLst>
                <a:path w="3204" h="262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1" y="132"/>
                    <a:pt x="513" y="346"/>
                  </a:cubicBezTo>
                  <a:cubicBezTo>
                    <a:pt x="822" y="548"/>
                    <a:pt x="1239" y="858"/>
                    <a:pt x="1668" y="1215"/>
                  </a:cubicBezTo>
                  <a:cubicBezTo>
                    <a:pt x="2096" y="1572"/>
                    <a:pt x="2489" y="1917"/>
                    <a:pt x="2751" y="2191"/>
                  </a:cubicBezTo>
                  <a:cubicBezTo>
                    <a:pt x="3037" y="2453"/>
                    <a:pt x="3204" y="2620"/>
                    <a:pt x="3204" y="2620"/>
                  </a:cubicBezTo>
                  <a:cubicBezTo>
                    <a:pt x="3204" y="2620"/>
                    <a:pt x="3108" y="2394"/>
                    <a:pt x="2930" y="2072"/>
                  </a:cubicBezTo>
                  <a:cubicBezTo>
                    <a:pt x="2727" y="1739"/>
                    <a:pt x="2394" y="1310"/>
                    <a:pt x="1942" y="917"/>
                  </a:cubicBezTo>
                  <a:cubicBezTo>
                    <a:pt x="1465" y="548"/>
                    <a:pt x="965" y="310"/>
                    <a:pt x="608" y="179"/>
                  </a:cubicBezTo>
                  <a:cubicBezTo>
                    <a:pt x="239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Google Shape;17528;p56">
              <a:extLst>
                <a:ext uri="{FF2B5EF4-FFF2-40B4-BE49-F238E27FC236}">
                  <a16:creationId xmlns:a16="http://schemas.microsoft.com/office/drawing/2014/main" id="{E441DC04-59A0-42E2-8434-24313BC4A45D}"/>
                </a:ext>
              </a:extLst>
            </p:cNvPr>
            <p:cNvSpPr/>
            <p:nvPr/>
          </p:nvSpPr>
          <p:spPr>
            <a:xfrm>
              <a:off x="4294875" y="2002925"/>
              <a:ext cx="52700" cy="48075"/>
            </a:xfrm>
            <a:custGeom>
              <a:avLst/>
              <a:gdLst/>
              <a:ahLst/>
              <a:cxnLst/>
              <a:rect l="l" t="t" r="r" b="b"/>
              <a:pathLst>
                <a:path w="2108" h="1923" extrusionOk="0">
                  <a:moveTo>
                    <a:pt x="193" y="1"/>
                  </a:moveTo>
                  <a:cubicBezTo>
                    <a:pt x="151" y="1"/>
                    <a:pt x="117" y="9"/>
                    <a:pt x="84" y="18"/>
                  </a:cubicBezTo>
                  <a:cubicBezTo>
                    <a:pt x="0" y="53"/>
                    <a:pt x="12" y="125"/>
                    <a:pt x="12" y="125"/>
                  </a:cubicBezTo>
                  <a:cubicBezTo>
                    <a:pt x="12" y="125"/>
                    <a:pt x="24" y="77"/>
                    <a:pt x="107" y="77"/>
                  </a:cubicBezTo>
                  <a:cubicBezTo>
                    <a:pt x="179" y="77"/>
                    <a:pt x="250" y="137"/>
                    <a:pt x="357" y="232"/>
                  </a:cubicBezTo>
                  <a:cubicBezTo>
                    <a:pt x="560" y="387"/>
                    <a:pt x="834" y="613"/>
                    <a:pt x="1119" y="887"/>
                  </a:cubicBezTo>
                  <a:cubicBezTo>
                    <a:pt x="1393" y="1149"/>
                    <a:pt x="1643" y="1411"/>
                    <a:pt x="1822" y="1601"/>
                  </a:cubicBezTo>
                  <a:cubicBezTo>
                    <a:pt x="2012" y="1792"/>
                    <a:pt x="2108" y="1923"/>
                    <a:pt x="2108" y="1923"/>
                  </a:cubicBezTo>
                  <a:cubicBezTo>
                    <a:pt x="2108" y="1923"/>
                    <a:pt x="2096" y="1768"/>
                    <a:pt x="1989" y="1506"/>
                  </a:cubicBezTo>
                  <a:cubicBezTo>
                    <a:pt x="1893" y="1244"/>
                    <a:pt x="1691" y="899"/>
                    <a:pt x="1381" y="601"/>
                  </a:cubicBezTo>
                  <a:cubicBezTo>
                    <a:pt x="1072" y="303"/>
                    <a:pt x="715" y="125"/>
                    <a:pt x="441" y="53"/>
                  </a:cubicBezTo>
                  <a:cubicBezTo>
                    <a:pt x="369" y="41"/>
                    <a:pt x="322" y="18"/>
                    <a:pt x="250" y="6"/>
                  </a:cubicBezTo>
                  <a:cubicBezTo>
                    <a:pt x="229" y="2"/>
                    <a:pt x="211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Google Shape;17529;p56">
              <a:extLst>
                <a:ext uri="{FF2B5EF4-FFF2-40B4-BE49-F238E27FC236}">
                  <a16:creationId xmlns:a16="http://schemas.microsoft.com/office/drawing/2014/main" id="{784905BD-807E-497C-9593-0535A32FFB13}"/>
                </a:ext>
              </a:extLst>
            </p:cNvPr>
            <p:cNvSpPr/>
            <p:nvPr/>
          </p:nvSpPr>
          <p:spPr>
            <a:xfrm>
              <a:off x="4289225" y="2038775"/>
              <a:ext cx="37225" cy="29200"/>
            </a:xfrm>
            <a:custGeom>
              <a:avLst/>
              <a:gdLst/>
              <a:ahLst/>
              <a:cxnLst/>
              <a:rect l="l" t="t" r="r" b="b"/>
              <a:pathLst>
                <a:path w="1489" h="1168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72" y="96"/>
                    <a:pt x="191" y="227"/>
                  </a:cubicBezTo>
                  <a:cubicBezTo>
                    <a:pt x="310" y="358"/>
                    <a:pt x="476" y="524"/>
                    <a:pt x="667" y="667"/>
                  </a:cubicBezTo>
                  <a:cubicBezTo>
                    <a:pt x="857" y="834"/>
                    <a:pt x="1072" y="941"/>
                    <a:pt x="1226" y="1024"/>
                  </a:cubicBezTo>
                  <a:cubicBezTo>
                    <a:pt x="1381" y="1120"/>
                    <a:pt x="1488" y="1167"/>
                    <a:pt x="1488" y="1167"/>
                  </a:cubicBezTo>
                  <a:cubicBezTo>
                    <a:pt x="1488" y="1167"/>
                    <a:pt x="1453" y="1060"/>
                    <a:pt x="1369" y="870"/>
                  </a:cubicBezTo>
                  <a:cubicBezTo>
                    <a:pt x="1286" y="715"/>
                    <a:pt x="1131" y="512"/>
                    <a:pt x="929" y="346"/>
                  </a:cubicBezTo>
                  <a:cubicBezTo>
                    <a:pt x="703" y="179"/>
                    <a:pt x="476" y="96"/>
                    <a:pt x="298" y="48"/>
                  </a:cubicBezTo>
                  <a:cubicBezTo>
                    <a:pt x="11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Google Shape;17530;p56">
              <a:extLst>
                <a:ext uri="{FF2B5EF4-FFF2-40B4-BE49-F238E27FC236}">
                  <a16:creationId xmlns:a16="http://schemas.microsoft.com/office/drawing/2014/main" id="{79149359-EA50-4A48-B821-716746AC50BF}"/>
                </a:ext>
              </a:extLst>
            </p:cNvPr>
            <p:cNvSpPr/>
            <p:nvPr/>
          </p:nvSpPr>
          <p:spPr>
            <a:xfrm>
              <a:off x="3982625" y="2187600"/>
              <a:ext cx="289650" cy="171175"/>
            </a:xfrm>
            <a:custGeom>
              <a:avLst/>
              <a:gdLst/>
              <a:ahLst/>
              <a:cxnLst/>
              <a:rect l="l" t="t" r="r" b="b"/>
              <a:pathLst>
                <a:path w="11586" h="6847" extrusionOk="0">
                  <a:moveTo>
                    <a:pt x="1" y="1"/>
                  </a:moveTo>
                  <a:cubicBezTo>
                    <a:pt x="1" y="1"/>
                    <a:pt x="179" y="60"/>
                    <a:pt x="513" y="167"/>
                  </a:cubicBezTo>
                  <a:cubicBezTo>
                    <a:pt x="846" y="274"/>
                    <a:pt x="1310" y="429"/>
                    <a:pt x="1894" y="655"/>
                  </a:cubicBezTo>
                  <a:cubicBezTo>
                    <a:pt x="2453" y="882"/>
                    <a:pt x="3144" y="1167"/>
                    <a:pt x="3870" y="1501"/>
                  </a:cubicBezTo>
                  <a:cubicBezTo>
                    <a:pt x="4620" y="1858"/>
                    <a:pt x="5406" y="2263"/>
                    <a:pt x="6204" y="2739"/>
                  </a:cubicBezTo>
                  <a:cubicBezTo>
                    <a:pt x="7013" y="3215"/>
                    <a:pt x="7752" y="3703"/>
                    <a:pt x="8406" y="4180"/>
                  </a:cubicBezTo>
                  <a:cubicBezTo>
                    <a:pt x="9061" y="4656"/>
                    <a:pt x="9645" y="5108"/>
                    <a:pt x="10109" y="5513"/>
                  </a:cubicBezTo>
                  <a:cubicBezTo>
                    <a:pt x="10573" y="5906"/>
                    <a:pt x="10942" y="6239"/>
                    <a:pt x="11193" y="6478"/>
                  </a:cubicBezTo>
                  <a:cubicBezTo>
                    <a:pt x="11443" y="6716"/>
                    <a:pt x="11585" y="6847"/>
                    <a:pt x="11585" y="6847"/>
                  </a:cubicBezTo>
                  <a:cubicBezTo>
                    <a:pt x="11585" y="6847"/>
                    <a:pt x="11466" y="6704"/>
                    <a:pt x="11240" y="6430"/>
                  </a:cubicBezTo>
                  <a:cubicBezTo>
                    <a:pt x="11014" y="6156"/>
                    <a:pt x="10692" y="5787"/>
                    <a:pt x="10240" y="5358"/>
                  </a:cubicBezTo>
                  <a:cubicBezTo>
                    <a:pt x="9799" y="4930"/>
                    <a:pt x="9240" y="4430"/>
                    <a:pt x="8609" y="3918"/>
                  </a:cubicBezTo>
                  <a:cubicBezTo>
                    <a:pt x="7966" y="3406"/>
                    <a:pt x="7216" y="2882"/>
                    <a:pt x="6406" y="2394"/>
                  </a:cubicBezTo>
                  <a:cubicBezTo>
                    <a:pt x="5585" y="1906"/>
                    <a:pt x="4763" y="1513"/>
                    <a:pt x="4001" y="1191"/>
                  </a:cubicBezTo>
                  <a:cubicBezTo>
                    <a:pt x="3251" y="882"/>
                    <a:pt x="2549" y="643"/>
                    <a:pt x="1953" y="465"/>
                  </a:cubicBezTo>
                  <a:cubicBezTo>
                    <a:pt x="1358" y="298"/>
                    <a:pt x="870" y="167"/>
                    <a:pt x="525" y="108"/>
                  </a:cubicBezTo>
                  <a:cubicBezTo>
                    <a:pt x="191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Google Shape;17531;p56">
              <a:extLst>
                <a:ext uri="{FF2B5EF4-FFF2-40B4-BE49-F238E27FC236}">
                  <a16:creationId xmlns:a16="http://schemas.microsoft.com/office/drawing/2014/main" id="{49F51152-B616-46CB-983A-FFB9AA54B30A}"/>
                </a:ext>
              </a:extLst>
            </p:cNvPr>
            <p:cNvSpPr/>
            <p:nvPr/>
          </p:nvSpPr>
          <p:spPr>
            <a:xfrm>
              <a:off x="4128175" y="2210825"/>
              <a:ext cx="99450" cy="64900"/>
            </a:xfrm>
            <a:custGeom>
              <a:avLst/>
              <a:gdLst/>
              <a:ahLst/>
              <a:cxnLst/>
              <a:rect l="l" t="t" r="r" b="b"/>
              <a:pathLst>
                <a:path w="3978" h="2596" extrusionOk="0">
                  <a:moveTo>
                    <a:pt x="1" y="0"/>
                  </a:moveTo>
                  <a:cubicBezTo>
                    <a:pt x="1" y="0"/>
                    <a:pt x="870" y="572"/>
                    <a:pt x="1977" y="1310"/>
                  </a:cubicBezTo>
                  <a:cubicBezTo>
                    <a:pt x="3085" y="2024"/>
                    <a:pt x="3977" y="2596"/>
                    <a:pt x="3977" y="2596"/>
                  </a:cubicBezTo>
                  <a:cubicBezTo>
                    <a:pt x="3977" y="2596"/>
                    <a:pt x="3811" y="2381"/>
                    <a:pt x="3513" y="2084"/>
                  </a:cubicBezTo>
                  <a:cubicBezTo>
                    <a:pt x="3215" y="1750"/>
                    <a:pt x="2763" y="1346"/>
                    <a:pt x="2203" y="977"/>
                  </a:cubicBezTo>
                  <a:cubicBezTo>
                    <a:pt x="1632" y="607"/>
                    <a:pt x="1084" y="357"/>
                    <a:pt x="668" y="203"/>
                  </a:cubicBezTo>
                  <a:cubicBezTo>
                    <a:pt x="263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Google Shape;17532;p56">
              <a:extLst>
                <a:ext uri="{FF2B5EF4-FFF2-40B4-BE49-F238E27FC236}">
                  <a16:creationId xmlns:a16="http://schemas.microsoft.com/office/drawing/2014/main" id="{67B22A18-E33A-4A5A-93A1-4580E6D1D00E}"/>
                </a:ext>
              </a:extLst>
            </p:cNvPr>
            <p:cNvSpPr/>
            <p:nvPr/>
          </p:nvSpPr>
          <p:spPr>
            <a:xfrm>
              <a:off x="4185025" y="2212900"/>
              <a:ext cx="47950" cy="35150"/>
            </a:xfrm>
            <a:custGeom>
              <a:avLst/>
              <a:gdLst/>
              <a:ahLst/>
              <a:cxnLst/>
              <a:rect l="l" t="t" r="r" b="b"/>
              <a:pathLst>
                <a:path w="1918" h="140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10" y="477"/>
                    <a:pt x="846" y="870"/>
                  </a:cubicBezTo>
                  <a:cubicBezTo>
                    <a:pt x="1370" y="1251"/>
                    <a:pt x="1918" y="1406"/>
                    <a:pt x="1918" y="1406"/>
                  </a:cubicBezTo>
                  <a:cubicBezTo>
                    <a:pt x="1918" y="1406"/>
                    <a:pt x="1608" y="929"/>
                    <a:pt x="1072" y="536"/>
                  </a:cubicBezTo>
                  <a:cubicBezTo>
                    <a:pt x="549" y="15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Google Shape;17533;p56">
              <a:extLst>
                <a:ext uri="{FF2B5EF4-FFF2-40B4-BE49-F238E27FC236}">
                  <a16:creationId xmlns:a16="http://schemas.microsoft.com/office/drawing/2014/main" id="{845EA07C-A4D5-4339-9A77-E968870339B2}"/>
                </a:ext>
              </a:extLst>
            </p:cNvPr>
            <p:cNvSpPr/>
            <p:nvPr/>
          </p:nvSpPr>
          <p:spPr>
            <a:xfrm>
              <a:off x="4198125" y="2195925"/>
              <a:ext cx="44675" cy="26225"/>
            </a:xfrm>
            <a:custGeom>
              <a:avLst/>
              <a:gdLst/>
              <a:ahLst/>
              <a:cxnLst/>
              <a:rect l="l" t="t" r="r" b="b"/>
              <a:pathLst>
                <a:path w="1787" h="1049" extrusionOk="0">
                  <a:moveTo>
                    <a:pt x="1" y="1"/>
                  </a:moveTo>
                  <a:cubicBezTo>
                    <a:pt x="1" y="1"/>
                    <a:pt x="334" y="370"/>
                    <a:pt x="822" y="656"/>
                  </a:cubicBezTo>
                  <a:cubicBezTo>
                    <a:pt x="1299" y="930"/>
                    <a:pt x="1787" y="1049"/>
                    <a:pt x="1787" y="1049"/>
                  </a:cubicBezTo>
                  <a:cubicBezTo>
                    <a:pt x="1787" y="1049"/>
                    <a:pt x="1513" y="620"/>
                    <a:pt x="1013" y="310"/>
                  </a:cubicBezTo>
                  <a:cubicBezTo>
                    <a:pt x="50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Google Shape;17534;p56">
              <a:extLst>
                <a:ext uri="{FF2B5EF4-FFF2-40B4-BE49-F238E27FC236}">
                  <a16:creationId xmlns:a16="http://schemas.microsoft.com/office/drawing/2014/main" id="{A38B038B-82DF-4445-9E01-7F145FBD89FA}"/>
                </a:ext>
              </a:extLst>
            </p:cNvPr>
            <p:cNvSpPr/>
            <p:nvPr/>
          </p:nvSpPr>
          <p:spPr>
            <a:xfrm>
              <a:off x="4220150" y="2186850"/>
              <a:ext cx="28900" cy="14625"/>
            </a:xfrm>
            <a:custGeom>
              <a:avLst/>
              <a:gdLst/>
              <a:ahLst/>
              <a:cxnLst/>
              <a:rect l="l" t="t" r="r" b="b"/>
              <a:pathLst>
                <a:path w="1156" h="585" extrusionOk="0">
                  <a:moveTo>
                    <a:pt x="123" y="0"/>
                  </a:moveTo>
                  <a:cubicBezTo>
                    <a:pt x="48" y="0"/>
                    <a:pt x="1" y="7"/>
                    <a:pt x="1" y="7"/>
                  </a:cubicBezTo>
                  <a:cubicBezTo>
                    <a:pt x="1" y="7"/>
                    <a:pt x="156" y="304"/>
                    <a:pt x="489" y="459"/>
                  </a:cubicBezTo>
                  <a:cubicBezTo>
                    <a:pt x="686" y="565"/>
                    <a:pt x="902" y="585"/>
                    <a:pt x="1033" y="585"/>
                  </a:cubicBezTo>
                  <a:cubicBezTo>
                    <a:pt x="1108" y="585"/>
                    <a:pt x="1156" y="578"/>
                    <a:pt x="1156" y="578"/>
                  </a:cubicBezTo>
                  <a:cubicBezTo>
                    <a:pt x="1156" y="578"/>
                    <a:pt x="977" y="269"/>
                    <a:pt x="668" y="126"/>
                  </a:cubicBezTo>
                  <a:cubicBezTo>
                    <a:pt x="471" y="20"/>
                    <a:pt x="254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Google Shape;17535;p56">
              <a:extLst>
                <a:ext uri="{FF2B5EF4-FFF2-40B4-BE49-F238E27FC236}">
                  <a16:creationId xmlns:a16="http://schemas.microsoft.com/office/drawing/2014/main" id="{C5F91360-F494-4D75-A1DE-59D2BA5859DC}"/>
                </a:ext>
              </a:extLst>
            </p:cNvPr>
            <p:cNvSpPr/>
            <p:nvPr/>
          </p:nvSpPr>
          <p:spPr>
            <a:xfrm>
              <a:off x="4228200" y="2167775"/>
              <a:ext cx="32175" cy="13300"/>
            </a:xfrm>
            <a:custGeom>
              <a:avLst/>
              <a:gdLst/>
              <a:ahLst/>
              <a:cxnLst/>
              <a:rect l="l" t="t" r="r" b="b"/>
              <a:pathLst>
                <a:path w="1287" h="532" extrusionOk="0">
                  <a:moveTo>
                    <a:pt x="241" y="0"/>
                  </a:moveTo>
                  <a:cubicBezTo>
                    <a:pt x="98" y="0"/>
                    <a:pt x="0" y="20"/>
                    <a:pt x="0" y="20"/>
                  </a:cubicBezTo>
                  <a:cubicBezTo>
                    <a:pt x="0" y="20"/>
                    <a:pt x="215" y="317"/>
                    <a:pt x="572" y="448"/>
                  </a:cubicBezTo>
                  <a:cubicBezTo>
                    <a:pt x="731" y="514"/>
                    <a:pt x="896" y="532"/>
                    <a:pt x="1026" y="532"/>
                  </a:cubicBezTo>
                  <a:cubicBezTo>
                    <a:pt x="1179" y="532"/>
                    <a:pt x="1286" y="508"/>
                    <a:pt x="1286" y="508"/>
                  </a:cubicBezTo>
                  <a:cubicBezTo>
                    <a:pt x="1286" y="508"/>
                    <a:pt x="1072" y="210"/>
                    <a:pt x="715" y="79"/>
                  </a:cubicBezTo>
                  <a:cubicBezTo>
                    <a:pt x="544" y="17"/>
                    <a:pt x="37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Google Shape;17536;p56">
              <a:extLst>
                <a:ext uri="{FF2B5EF4-FFF2-40B4-BE49-F238E27FC236}">
                  <a16:creationId xmlns:a16="http://schemas.microsoft.com/office/drawing/2014/main" id="{35CDF904-CBBD-4A78-8ECB-2F4B90126CB7}"/>
                </a:ext>
              </a:extLst>
            </p:cNvPr>
            <p:cNvSpPr/>
            <p:nvPr/>
          </p:nvSpPr>
          <p:spPr>
            <a:xfrm>
              <a:off x="4240400" y="2145775"/>
              <a:ext cx="32175" cy="16025"/>
            </a:xfrm>
            <a:custGeom>
              <a:avLst/>
              <a:gdLst/>
              <a:ahLst/>
              <a:cxnLst/>
              <a:rect l="l" t="t" r="r" b="b"/>
              <a:pathLst>
                <a:path w="1287" h="641" extrusionOk="0">
                  <a:moveTo>
                    <a:pt x="118" y="1"/>
                  </a:moveTo>
                  <a:cubicBezTo>
                    <a:pt x="45" y="1"/>
                    <a:pt x="0" y="7"/>
                    <a:pt x="0" y="7"/>
                  </a:cubicBezTo>
                  <a:cubicBezTo>
                    <a:pt x="0" y="7"/>
                    <a:pt x="191" y="316"/>
                    <a:pt x="548" y="495"/>
                  </a:cubicBezTo>
                  <a:cubicBezTo>
                    <a:pt x="812" y="622"/>
                    <a:pt x="1075" y="641"/>
                    <a:pt x="1205" y="641"/>
                  </a:cubicBezTo>
                  <a:cubicBezTo>
                    <a:pt x="1256" y="641"/>
                    <a:pt x="1286" y="638"/>
                    <a:pt x="1286" y="638"/>
                  </a:cubicBezTo>
                  <a:cubicBezTo>
                    <a:pt x="1286" y="638"/>
                    <a:pt x="1096" y="316"/>
                    <a:pt x="727" y="138"/>
                  </a:cubicBezTo>
                  <a:cubicBezTo>
                    <a:pt x="494" y="21"/>
                    <a:pt x="256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Google Shape;17537;p56">
              <a:extLst>
                <a:ext uri="{FF2B5EF4-FFF2-40B4-BE49-F238E27FC236}">
                  <a16:creationId xmlns:a16="http://schemas.microsoft.com/office/drawing/2014/main" id="{EE175973-AA74-4C50-ACFF-23F6F1EAB4B8}"/>
                </a:ext>
              </a:extLst>
            </p:cNvPr>
            <p:cNvSpPr/>
            <p:nvPr/>
          </p:nvSpPr>
          <p:spPr>
            <a:xfrm>
              <a:off x="4261825" y="2129550"/>
              <a:ext cx="18475" cy="12825"/>
            </a:xfrm>
            <a:custGeom>
              <a:avLst/>
              <a:gdLst/>
              <a:ahLst/>
              <a:cxnLst/>
              <a:rect l="l" t="t" r="r" b="b"/>
              <a:pathLst>
                <a:path w="739" h="513" extrusionOk="0">
                  <a:moveTo>
                    <a:pt x="1" y="1"/>
                  </a:moveTo>
                  <a:cubicBezTo>
                    <a:pt x="1" y="1"/>
                    <a:pt x="13" y="72"/>
                    <a:pt x="36" y="168"/>
                  </a:cubicBezTo>
                  <a:cubicBezTo>
                    <a:pt x="72" y="251"/>
                    <a:pt x="144" y="358"/>
                    <a:pt x="251" y="429"/>
                  </a:cubicBezTo>
                  <a:cubicBezTo>
                    <a:pt x="358" y="489"/>
                    <a:pt x="489" y="513"/>
                    <a:pt x="572" y="513"/>
                  </a:cubicBezTo>
                  <a:cubicBezTo>
                    <a:pt x="679" y="513"/>
                    <a:pt x="739" y="477"/>
                    <a:pt x="739" y="477"/>
                  </a:cubicBezTo>
                  <a:lnTo>
                    <a:pt x="667" y="334"/>
                  </a:lnTo>
                  <a:cubicBezTo>
                    <a:pt x="620" y="239"/>
                    <a:pt x="548" y="144"/>
                    <a:pt x="453" y="96"/>
                  </a:cubicBezTo>
                  <a:cubicBezTo>
                    <a:pt x="370" y="25"/>
                    <a:pt x="25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Google Shape;17538;p56">
              <a:extLst>
                <a:ext uri="{FF2B5EF4-FFF2-40B4-BE49-F238E27FC236}">
                  <a16:creationId xmlns:a16="http://schemas.microsoft.com/office/drawing/2014/main" id="{4E6973F0-0CB5-4E10-B94A-4CC91A1EF22C}"/>
                </a:ext>
              </a:extLst>
            </p:cNvPr>
            <p:cNvSpPr/>
            <p:nvPr/>
          </p:nvSpPr>
          <p:spPr>
            <a:xfrm>
              <a:off x="3927550" y="1657175"/>
              <a:ext cx="105400" cy="101525"/>
            </a:xfrm>
            <a:custGeom>
              <a:avLst/>
              <a:gdLst/>
              <a:ahLst/>
              <a:cxnLst/>
              <a:rect l="l" t="t" r="r" b="b"/>
              <a:pathLst>
                <a:path w="4216" h="4061" extrusionOk="0">
                  <a:moveTo>
                    <a:pt x="1" y="1"/>
                  </a:moveTo>
                  <a:cubicBezTo>
                    <a:pt x="1" y="1"/>
                    <a:pt x="144" y="298"/>
                    <a:pt x="442" y="739"/>
                  </a:cubicBezTo>
                  <a:cubicBezTo>
                    <a:pt x="739" y="1191"/>
                    <a:pt x="1192" y="1787"/>
                    <a:pt x="1787" y="2358"/>
                  </a:cubicBezTo>
                  <a:cubicBezTo>
                    <a:pt x="2382" y="2930"/>
                    <a:pt x="2989" y="3358"/>
                    <a:pt x="3454" y="3644"/>
                  </a:cubicBezTo>
                  <a:cubicBezTo>
                    <a:pt x="3918" y="3930"/>
                    <a:pt x="4216" y="4061"/>
                    <a:pt x="4216" y="4061"/>
                  </a:cubicBezTo>
                  <a:cubicBezTo>
                    <a:pt x="4216" y="4061"/>
                    <a:pt x="3966" y="3834"/>
                    <a:pt x="3561" y="3489"/>
                  </a:cubicBezTo>
                  <a:cubicBezTo>
                    <a:pt x="3168" y="3132"/>
                    <a:pt x="2632" y="2644"/>
                    <a:pt x="2049" y="2084"/>
                  </a:cubicBezTo>
                  <a:cubicBezTo>
                    <a:pt x="1477" y="1525"/>
                    <a:pt x="965" y="1001"/>
                    <a:pt x="596" y="620"/>
                  </a:cubicBezTo>
                  <a:cubicBezTo>
                    <a:pt x="227" y="22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Google Shape;17539;p56">
              <a:extLst>
                <a:ext uri="{FF2B5EF4-FFF2-40B4-BE49-F238E27FC236}">
                  <a16:creationId xmlns:a16="http://schemas.microsoft.com/office/drawing/2014/main" id="{FAA9AF71-FD55-459D-8386-B80533517218}"/>
                </a:ext>
              </a:extLst>
            </p:cNvPr>
            <p:cNvSpPr/>
            <p:nvPr/>
          </p:nvSpPr>
          <p:spPr>
            <a:xfrm>
              <a:off x="3920425" y="1678025"/>
              <a:ext cx="44075" cy="55075"/>
            </a:xfrm>
            <a:custGeom>
              <a:avLst/>
              <a:gdLst/>
              <a:ahLst/>
              <a:cxnLst/>
              <a:rect l="l" t="t" r="r" b="b"/>
              <a:pathLst>
                <a:path w="1763" h="2203" extrusionOk="0">
                  <a:moveTo>
                    <a:pt x="0" y="0"/>
                  </a:moveTo>
                  <a:cubicBezTo>
                    <a:pt x="0" y="0"/>
                    <a:pt x="48" y="155"/>
                    <a:pt x="143" y="393"/>
                  </a:cubicBezTo>
                  <a:cubicBezTo>
                    <a:pt x="238" y="631"/>
                    <a:pt x="393" y="964"/>
                    <a:pt x="643" y="1274"/>
                  </a:cubicBezTo>
                  <a:cubicBezTo>
                    <a:pt x="893" y="1584"/>
                    <a:pt x="1179" y="1822"/>
                    <a:pt x="1393" y="1977"/>
                  </a:cubicBezTo>
                  <a:cubicBezTo>
                    <a:pt x="1608" y="2119"/>
                    <a:pt x="1762" y="2203"/>
                    <a:pt x="1762" y="2203"/>
                  </a:cubicBezTo>
                  <a:cubicBezTo>
                    <a:pt x="1762" y="2203"/>
                    <a:pt x="1691" y="2048"/>
                    <a:pt x="1524" y="1846"/>
                  </a:cubicBezTo>
                  <a:cubicBezTo>
                    <a:pt x="1369" y="1619"/>
                    <a:pt x="1179" y="1334"/>
                    <a:pt x="941" y="1036"/>
                  </a:cubicBezTo>
                  <a:cubicBezTo>
                    <a:pt x="715" y="738"/>
                    <a:pt x="476" y="488"/>
                    <a:pt x="298" y="2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Google Shape;17540;p56">
              <a:extLst>
                <a:ext uri="{FF2B5EF4-FFF2-40B4-BE49-F238E27FC236}">
                  <a16:creationId xmlns:a16="http://schemas.microsoft.com/office/drawing/2014/main" id="{5A5C8606-733C-41E4-82FA-3AB54A82BD00}"/>
                </a:ext>
              </a:extLst>
            </p:cNvPr>
            <p:cNvSpPr/>
            <p:nvPr/>
          </p:nvSpPr>
          <p:spPr>
            <a:xfrm>
              <a:off x="3854625" y="1739325"/>
              <a:ext cx="52425" cy="40800"/>
            </a:xfrm>
            <a:custGeom>
              <a:avLst/>
              <a:gdLst/>
              <a:ahLst/>
              <a:cxnLst/>
              <a:rect l="l" t="t" r="r" b="b"/>
              <a:pathLst>
                <a:path w="2097" h="163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1" y="132"/>
                    <a:pt x="215" y="346"/>
                  </a:cubicBezTo>
                  <a:cubicBezTo>
                    <a:pt x="358" y="548"/>
                    <a:pt x="584" y="798"/>
                    <a:pt x="882" y="1037"/>
                  </a:cubicBezTo>
                  <a:cubicBezTo>
                    <a:pt x="1180" y="1275"/>
                    <a:pt x="1477" y="1430"/>
                    <a:pt x="1715" y="1513"/>
                  </a:cubicBezTo>
                  <a:cubicBezTo>
                    <a:pt x="1954" y="1608"/>
                    <a:pt x="2096" y="1632"/>
                    <a:pt x="2096" y="1632"/>
                  </a:cubicBezTo>
                  <a:cubicBezTo>
                    <a:pt x="2096" y="1632"/>
                    <a:pt x="1680" y="1156"/>
                    <a:pt x="1132" y="727"/>
                  </a:cubicBezTo>
                  <a:cubicBezTo>
                    <a:pt x="549" y="28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Google Shape;17541;p56">
              <a:extLst>
                <a:ext uri="{FF2B5EF4-FFF2-40B4-BE49-F238E27FC236}">
                  <a16:creationId xmlns:a16="http://schemas.microsoft.com/office/drawing/2014/main" id="{DA977CB5-3EDF-4309-A419-E1C3ABFE102E}"/>
                </a:ext>
              </a:extLst>
            </p:cNvPr>
            <p:cNvSpPr/>
            <p:nvPr/>
          </p:nvSpPr>
          <p:spPr>
            <a:xfrm>
              <a:off x="3530500" y="2110500"/>
              <a:ext cx="175025" cy="115525"/>
            </a:xfrm>
            <a:custGeom>
              <a:avLst/>
              <a:gdLst/>
              <a:ahLst/>
              <a:cxnLst/>
              <a:rect l="l" t="t" r="r" b="b"/>
              <a:pathLst>
                <a:path w="7001" h="4621" extrusionOk="0">
                  <a:moveTo>
                    <a:pt x="0" y="1"/>
                  </a:moveTo>
                  <a:cubicBezTo>
                    <a:pt x="0" y="1"/>
                    <a:pt x="310" y="358"/>
                    <a:pt x="869" y="894"/>
                  </a:cubicBezTo>
                  <a:cubicBezTo>
                    <a:pt x="1417" y="1418"/>
                    <a:pt x="2227" y="2120"/>
                    <a:pt x="3203" y="2763"/>
                  </a:cubicBezTo>
                  <a:cubicBezTo>
                    <a:pt x="4191" y="3394"/>
                    <a:pt x="5144" y="3870"/>
                    <a:pt x="5834" y="4168"/>
                  </a:cubicBezTo>
                  <a:cubicBezTo>
                    <a:pt x="6548" y="4466"/>
                    <a:pt x="7001" y="4620"/>
                    <a:pt x="7001" y="4620"/>
                  </a:cubicBezTo>
                  <a:cubicBezTo>
                    <a:pt x="7001" y="4620"/>
                    <a:pt x="6596" y="4382"/>
                    <a:pt x="5929" y="3978"/>
                  </a:cubicBezTo>
                  <a:cubicBezTo>
                    <a:pt x="5263" y="3585"/>
                    <a:pt x="4382" y="3061"/>
                    <a:pt x="3417" y="2418"/>
                  </a:cubicBezTo>
                  <a:cubicBezTo>
                    <a:pt x="2465" y="1787"/>
                    <a:pt x="1595" y="1180"/>
                    <a:pt x="988" y="739"/>
                  </a:cubicBezTo>
                  <a:cubicBezTo>
                    <a:pt x="381" y="28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Google Shape;17542;p56">
              <a:extLst>
                <a:ext uri="{FF2B5EF4-FFF2-40B4-BE49-F238E27FC236}">
                  <a16:creationId xmlns:a16="http://schemas.microsoft.com/office/drawing/2014/main" id="{3DBF852B-CDC4-45C9-B1D1-A650966EED7F}"/>
                </a:ext>
              </a:extLst>
            </p:cNvPr>
            <p:cNvSpPr/>
            <p:nvPr/>
          </p:nvSpPr>
          <p:spPr>
            <a:xfrm>
              <a:off x="3556375" y="2081925"/>
              <a:ext cx="44675" cy="31275"/>
            </a:xfrm>
            <a:custGeom>
              <a:avLst/>
              <a:gdLst/>
              <a:ahLst/>
              <a:cxnLst/>
              <a:rect l="l" t="t" r="r" b="b"/>
              <a:pathLst>
                <a:path w="1787" h="125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75" y="441"/>
                    <a:pt x="775" y="787"/>
                  </a:cubicBezTo>
                  <a:cubicBezTo>
                    <a:pt x="1275" y="1132"/>
                    <a:pt x="1787" y="1251"/>
                    <a:pt x="1787" y="1251"/>
                  </a:cubicBezTo>
                  <a:cubicBezTo>
                    <a:pt x="1787" y="1251"/>
                    <a:pt x="1513" y="810"/>
                    <a:pt x="1001" y="465"/>
                  </a:cubicBezTo>
                  <a:cubicBezTo>
                    <a:pt x="501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Google Shape;17543;p56">
              <a:extLst>
                <a:ext uri="{FF2B5EF4-FFF2-40B4-BE49-F238E27FC236}">
                  <a16:creationId xmlns:a16="http://schemas.microsoft.com/office/drawing/2014/main" id="{379603A3-475A-4638-A144-33495B004A15}"/>
                </a:ext>
              </a:extLst>
            </p:cNvPr>
            <p:cNvSpPr/>
            <p:nvPr/>
          </p:nvSpPr>
          <p:spPr>
            <a:xfrm>
              <a:off x="3575725" y="2060800"/>
              <a:ext cx="44675" cy="27100"/>
            </a:xfrm>
            <a:custGeom>
              <a:avLst/>
              <a:gdLst/>
              <a:ahLst/>
              <a:cxnLst/>
              <a:rect l="l" t="t" r="r" b="b"/>
              <a:pathLst>
                <a:path w="1787" h="1084" extrusionOk="0">
                  <a:moveTo>
                    <a:pt x="1" y="0"/>
                  </a:moveTo>
                  <a:cubicBezTo>
                    <a:pt x="1" y="1"/>
                    <a:pt x="298" y="417"/>
                    <a:pt x="787" y="715"/>
                  </a:cubicBezTo>
                  <a:cubicBezTo>
                    <a:pt x="1275" y="1013"/>
                    <a:pt x="1787" y="1084"/>
                    <a:pt x="1787" y="1084"/>
                  </a:cubicBezTo>
                  <a:cubicBezTo>
                    <a:pt x="1787" y="1084"/>
                    <a:pt x="1501" y="667"/>
                    <a:pt x="989" y="370"/>
                  </a:cubicBezTo>
                  <a:cubicBezTo>
                    <a:pt x="501" y="7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Google Shape;17544;p56">
              <a:extLst>
                <a:ext uri="{FF2B5EF4-FFF2-40B4-BE49-F238E27FC236}">
                  <a16:creationId xmlns:a16="http://schemas.microsoft.com/office/drawing/2014/main" id="{8F26096E-297B-4A5E-BBFB-C043CF105394}"/>
                </a:ext>
              </a:extLst>
            </p:cNvPr>
            <p:cNvSpPr/>
            <p:nvPr/>
          </p:nvSpPr>
          <p:spPr>
            <a:xfrm>
              <a:off x="3595975" y="2038475"/>
              <a:ext cx="25925" cy="19675"/>
            </a:xfrm>
            <a:custGeom>
              <a:avLst/>
              <a:gdLst/>
              <a:ahLst/>
              <a:cxnLst/>
              <a:rect l="l" t="t" r="r" b="b"/>
              <a:pathLst>
                <a:path w="1037" h="787" extrusionOk="0">
                  <a:moveTo>
                    <a:pt x="0" y="1"/>
                  </a:moveTo>
                  <a:cubicBezTo>
                    <a:pt x="0" y="1"/>
                    <a:pt x="108" y="322"/>
                    <a:pt x="393" y="548"/>
                  </a:cubicBezTo>
                  <a:cubicBezTo>
                    <a:pt x="679" y="774"/>
                    <a:pt x="1036" y="786"/>
                    <a:pt x="1036" y="786"/>
                  </a:cubicBezTo>
                  <a:cubicBezTo>
                    <a:pt x="1036" y="786"/>
                    <a:pt x="929" y="453"/>
                    <a:pt x="643" y="239"/>
                  </a:cubicBezTo>
                  <a:cubicBezTo>
                    <a:pt x="358" y="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Google Shape;17545;p56">
              <a:extLst>
                <a:ext uri="{FF2B5EF4-FFF2-40B4-BE49-F238E27FC236}">
                  <a16:creationId xmlns:a16="http://schemas.microsoft.com/office/drawing/2014/main" id="{3B7EB524-47FD-4A67-B5D3-E63C76695EFC}"/>
                </a:ext>
              </a:extLst>
            </p:cNvPr>
            <p:cNvSpPr/>
            <p:nvPr/>
          </p:nvSpPr>
          <p:spPr>
            <a:xfrm>
              <a:off x="3611450" y="2019575"/>
              <a:ext cx="24125" cy="12350"/>
            </a:xfrm>
            <a:custGeom>
              <a:avLst/>
              <a:gdLst/>
              <a:ahLst/>
              <a:cxnLst/>
              <a:rect l="l" t="t" r="r" b="b"/>
              <a:pathLst>
                <a:path w="965" h="494" extrusionOk="0">
                  <a:moveTo>
                    <a:pt x="282" y="0"/>
                  </a:moveTo>
                  <a:cubicBezTo>
                    <a:pt x="244" y="0"/>
                    <a:pt x="209" y="3"/>
                    <a:pt x="179" y="6"/>
                  </a:cubicBezTo>
                  <a:cubicBezTo>
                    <a:pt x="72" y="30"/>
                    <a:pt x="1" y="54"/>
                    <a:pt x="1" y="54"/>
                  </a:cubicBezTo>
                  <a:cubicBezTo>
                    <a:pt x="1" y="54"/>
                    <a:pt x="36" y="114"/>
                    <a:pt x="120" y="185"/>
                  </a:cubicBezTo>
                  <a:cubicBezTo>
                    <a:pt x="191" y="268"/>
                    <a:pt x="274" y="352"/>
                    <a:pt x="417" y="411"/>
                  </a:cubicBezTo>
                  <a:cubicBezTo>
                    <a:pt x="548" y="471"/>
                    <a:pt x="679" y="483"/>
                    <a:pt x="786" y="483"/>
                  </a:cubicBezTo>
                  <a:cubicBezTo>
                    <a:pt x="822" y="491"/>
                    <a:pt x="854" y="493"/>
                    <a:pt x="880" y="493"/>
                  </a:cubicBezTo>
                  <a:cubicBezTo>
                    <a:pt x="933" y="493"/>
                    <a:pt x="965" y="483"/>
                    <a:pt x="965" y="483"/>
                  </a:cubicBezTo>
                  <a:cubicBezTo>
                    <a:pt x="965" y="483"/>
                    <a:pt x="929" y="411"/>
                    <a:pt x="894" y="328"/>
                  </a:cubicBezTo>
                  <a:cubicBezTo>
                    <a:pt x="810" y="221"/>
                    <a:pt x="727" y="114"/>
                    <a:pt x="572" y="54"/>
                  </a:cubicBezTo>
                  <a:cubicBezTo>
                    <a:pt x="473" y="13"/>
                    <a:pt x="369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Google Shape;17546;p56">
              <a:extLst>
                <a:ext uri="{FF2B5EF4-FFF2-40B4-BE49-F238E27FC236}">
                  <a16:creationId xmlns:a16="http://schemas.microsoft.com/office/drawing/2014/main" id="{D064263C-2EF2-4720-BB3C-51456E38615E}"/>
                </a:ext>
              </a:extLst>
            </p:cNvPr>
            <p:cNvSpPr/>
            <p:nvPr/>
          </p:nvSpPr>
          <p:spPr>
            <a:xfrm>
              <a:off x="3350400" y="2217075"/>
              <a:ext cx="106600" cy="25450"/>
            </a:xfrm>
            <a:custGeom>
              <a:avLst/>
              <a:gdLst/>
              <a:ahLst/>
              <a:cxnLst/>
              <a:rect l="l" t="t" r="r" b="b"/>
              <a:pathLst>
                <a:path w="4264" h="10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15" y="131"/>
                    <a:pt x="584" y="298"/>
                  </a:cubicBezTo>
                  <a:cubicBezTo>
                    <a:pt x="941" y="465"/>
                    <a:pt x="1465" y="655"/>
                    <a:pt x="2061" y="798"/>
                  </a:cubicBezTo>
                  <a:cubicBezTo>
                    <a:pt x="2656" y="953"/>
                    <a:pt x="3204" y="1000"/>
                    <a:pt x="3608" y="1012"/>
                  </a:cubicBezTo>
                  <a:cubicBezTo>
                    <a:pt x="3743" y="1016"/>
                    <a:pt x="3861" y="1018"/>
                    <a:pt x="3958" y="1018"/>
                  </a:cubicBezTo>
                  <a:cubicBezTo>
                    <a:pt x="4152" y="1018"/>
                    <a:pt x="4263" y="1012"/>
                    <a:pt x="4263" y="1012"/>
                  </a:cubicBezTo>
                  <a:cubicBezTo>
                    <a:pt x="4263" y="1012"/>
                    <a:pt x="3323" y="715"/>
                    <a:pt x="2144" y="429"/>
                  </a:cubicBezTo>
                  <a:cubicBezTo>
                    <a:pt x="989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Google Shape;17547;p56">
              <a:extLst>
                <a:ext uri="{FF2B5EF4-FFF2-40B4-BE49-F238E27FC236}">
                  <a16:creationId xmlns:a16="http://schemas.microsoft.com/office/drawing/2014/main" id="{AF3A0B24-994B-4708-A449-B51B8064C186}"/>
                </a:ext>
              </a:extLst>
            </p:cNvPr>
            <p:cNvSpPr/>
            <p:nvPr/>
          </p:nvSpPr>
          <p:spPr>
            <a:xfrm>
              <a:off x="3366475" y="2199750"/>
              <a:ext cx="48850" cy="13675"/>
            </a:xfrm>
            <a:custGeom>
              <a:avLst/>
              <a:gdLst/>
              <a:ahLst/>
              <a:cxnLst/>
              <a:rect l="l" t="t" r="r" b="b"/>
              <a:pathLst>
                <a:path w="1954" h="547" extrusionOk="0">
                  <a:moveTo>
                    <a:pt x="487" y="1"/>
                  </a:moveTo>
                  <a:cubicBezTo>
                    <a:pt x="199" y="1"/>
                    <a:pt x="1" y="50"/>
                    <a:pt x="1" y="50"/>
                  </a:cubicBezTo>
                  <a:cubicBezTo>
                    <a:pt x="1" y="50"/>
                    <a:pt x="417" y="324"/>
                    <a:pt x="941" y="455"/>
                  </a:cubicBezTo>
                  <a:cubicBezTo>
                    <a:pt x="1251" y="531"/>
                    <a:pt x="1542" y="547"/>
                    <a:pt x="1731" y="547"/>
                  </a:cubicBezTo>
                  <a:cubicBezTo>
                    <a:pt x="1869" y="547"/>
                    <a:pt x="1953" y="538"/>
                    <a:pt x="1953" y="538"/>
                  </a:cubicBezTo>
                  <a:cubicBezTo>
                    <a:pt x="1953" y="538"/>
                    <a:pt x="1584" y="217"/>
                    <a:pt x="1025" y="62"/>
                  </a:cubicBezTo>
                  <a:cubicBezTo>
                    <a:pt x="830" y="16"/>
                    <a:pt x="645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Google Shape;17548;p56">
              <a:extLst>
                <a:ext uri="{FF2B5EF4-FFF2-40B4-BE49-F238E27FC236}">
                  <a16:creationId xmlns:a16="http://schemas.microsoft.com/office/drawing/2014/main" id="{AFFDD13A-EF70-42F3-926B-C5B52C166A30}"/>
                </a:ext>
              </a:extLst>
            </p:cNvPr>
            <p:cNvSpPr/>
            <p:nvPr/>
          </p:nvSpPr>
          <p:spPr>
            <a:xfrm>
              <a:off x="3390600" y="2171725"/>
              <a:ext cx="31275" cy="11725"/>
            </a:xfrm>
            <a:custGeom>
              <a:avLst/>
              <a:gdLst/>
              <a:ahLst/>
              <a:cxnLst/>
              <a:rect l="l" t="t" r="r" b="b"/>
              <a:pathLst>
                <a:path w="1251" h="469" extrusionOk="0">
                  <a:moveTo>
                    <a:pt x="415" y="0"/>
                  </a:moveTo>
                  <a:cubicBezTo>
                    <a:pt x="176" y="0"/>
                    <a:pt x="0" y="76"/>
                    <a:pt x="0" y="76"/>
                  </a:cubicBezTo>
                  <a:cubicBezTo>
                    <a:pt x="0" y="76"/>
                    <a:pt x="262" y="314"/>
                    <a:pt x="584" y="409"/>
                  </a:cubicBezTo>
                  <a:cubicBezTo>
                    <a:pt x="726" y="455"/>
                    <a:pt x="869" y="468"/>
                    <a:pt x="986" y="468"/>
                  </a:cubicBezTo>
                  <a:cubicBezTo>
                    <a:pt x="1141" y="468"/>
                    <a:pt x="1250" y="445"/>
                    <a:pt x="1250" y="445"/>
                  </a:cubicBezTo>
                  <a:cubicBezTo>
                    <a:pt x="1250" y="445"/>
                    <a:pt x="1048" y="147"/>
                    <a:pt x="703" y="40"/>
                  </a:cubicBezTo>
                  <a:cubicBezTo>
                    <a:pt x="602" y="11"/>
                    <a:pt x="50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Google Shape;17549;p56">
              <a:extLst>
                <a:ext uri="{FF2B5EF4-FFF2-40B4-BE49-F238E27FC236}">
                  <a16:creationId xmlns:a16="http://schemas.microsoft.com/office/drawing/2014/main" id="{DF767814-8FC8-496A-B105-84BB65C3C14A}"/>
                </a:ext>
              </a:extLst>
            </p:cNvPr>
            <p:cNvSpPr/>
            <p:nvPr/>
          </p:nvSpPr>
          <p:spPr>
            <a:xfrm>
              <a:off x="3495950" y="2066750"/>
              <a:ext cx="35750" cy="12850"/>
            </a:xfrm>
            <a:custGeom>
              <a:avLst/>
              <a:gdLst/>
              <a:ahLst/>
              <a:cxnLst/>
              <a:rect l="l" t="t" r="r" b="b"/>
              <a:pathLst>
                <a:path w="1430" h="514" extrusionOk="0">
                  <a:moveTo>
                    <a:pt x="1" y="1"/>
                  </a:moveTo>
                  <a:cubicBezTo>
                    <a:pt x="1" y="1"/>
                    <a:pt x="60" y="72"/>
                    <a:pt x="168" y="179"/>
                  </a:cubicBezTo>
                  <a:cubicBezTo>
                    <a:pt x="275" y="286"/>
                    <a:pt x="430" y="405"/>
                    <a:pt x="644" y="465"/>
                  </a:cubicBezTo>
                  <a:cubicBezTo>
                    <a:pt x="758" y="499"/>
                    <a:pt x="872" y="513"/>
                    <a:pt x="975" y="513"/>
                  </a:cubicBezTo>
                  <a:cubicBezTo>
                    <a:pt x="1055" y="513"/>
                    <a:pt x="1129" y="504"/>
                    <a:pt x="1192" y="489"/>
                  </a:cubicBezTo>
                  <a:cubicBezTo>
                    <a:pt x="1346" y="477"/>
                    <a:pt x="1430" y="429"/>
                    <a:pt x="1430" y="429"/>
                  </a:cubicBezTo>
                  <a:cubicBezTo>
                    <a:pt x="1430" y="429"/>
                    <a:pt x="1358" y="370"/>
                    <a:pt x="1239" y="298"/>
                  </a:cubicBezTo>
                  <a:cubicBezTo>
                    <a:pt x="1120" y="239"/>
                    <a:pt x="953" y="143"/>
                    <a:pt x="763" y="84"/>
                  </a:cubicBezTo>
                  <a:cubicBezTo>
                    <a:pt x="572" y="24"/>
                    <a:pt x="394" y="1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Google Shape;17550;p56">
              <a:extLst>
                <a:ext uri="{FF2B5EF4-FFF2-40B4-BE49-F238E27FC236}">
                  <a16:creationId xmlns:a16="http://schemas.microsoft.com/office/drawing/2014/main" id="{BDF6FA74-180D-40B6-BCCB-0A244AEEEE00}"/>
                </a:ext>
              </a:extLst>
            </p:cNvPr>
            <p:cNvSpPr/>
            <p:nvPr/>
          </p:nvSpPr>
          <p:spPr>
            <a:xfrm>
              <a:off x="3512625" y="2047400"/>
              <a:ext cx="24725" cy="11650"/>
            </a:xfrm>
            <a:custGeom>
              <a:avLst/>
              <a:gdLst/>
              <a:ahLst/>
              <a:cxnLst/>
              <a:rect l="l" t="t" r="r" b="b"/>
              <a:pathLst>
                <a:path w="989" h="466" extrusionOk="0">
                  <a:moveTo>
                    <a:pt x="302" y="1"/>
                  </a:moveTo>
                  <a:cubicBezTo>
                    <a:pt x="133" y="1"/>
                    <a:pt x="1" y="48"/>
                    <a:pt x="1" y="48"/>
                  </a:cubicBezTo>
                  <a:cubicBezTo>
                    <a:pt x="1" y="48"/>
                    <a:pt x="155" y="310"/>
                    <a:pt x="417" y="417"/>
                  </a:cubicBezTo>
                  <a:cubicBezTo>
                    <a:pt x="509" y="453"/>
                    <a:pt x="603" y="465"/>
                    <a:pt x="687" y="465"/>
                  </a:cubicBezTo>
                  <a:cubicBezTo>
                    <a:pt x="857" y="465"/>
                    <a:pt x="989" y="417"/>
                    <a:pt x="989" y="417"/>
                  </a:cubicBezTo>
                  <a:cubicBezTo>
                    <a:pt x="989" y="417"/>
                    <a:pt x="834" y="144"/>
                    <a:pt x="572" y="48"/>
                  </a:cubicBezTo>
                  <a:cubicBezTo>
                    <a:pt x="481" y="13"/>
                    <a:pt x="387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Google Shape;17551;p56">
              <a:extLst>
                <a:ext uri="{FF2B5EF4-FFF2-40B4-BE49-F238E27FC236}">
                  <a16:creationId xmlns:a16="http://schemas.microsoft.com/office/drawing/2014/main" id="{B717F097-C1CC-4517-9AFB-D93A937CB3BC}"/>
                </a:ext>
              </a:extLst>
            </p:cNvPr>
            <p:cNvSpPr/>
            <p:nvPr/>
          </p:nvSpPr>
          <p:spPr>
            <a:xfrm>
              <a:off x="3541800" y="2027850"/>
              <a:ext cx="21450" cy="11150"/>
            </a:xfrm>
            <a:custGeom>
              <a:avLst/>
              <a:gdLst/>
              <a:ahLst/>
              <a:cxnLst/>
              <a:rect l="l" t="t" r="r" b="b"/>
              <a:pathLst>
                <a:path w="858" h="446" extrusionOk="0">
                  <a:moveTo>
                    <a:pt x="301" y="1"/>
                  </a:moveTo>
                  <a:cubicBezTo>
                    <a:pt x="136" y="1"/>
                    <a:pt x="0" y="56"/>
                    <a:pt x="0" y="56"/>
                  </a:cubicBezTo>
                  <a:cubicBezTo>
                    <a:pt x="0" y="56"/>
                    <a:pt x="120" y="318"/>
                    <a:pt x="358" y="414"/>
                  </a:cubicBezTo>
                  <a:cubicBezTo>
                    <a:pt x="424" y="437"/>
                    <a:pt x="493" y="445"/>
                    <a:pt x="557" y="445"/>
                  </a:cubicBezTo>
                  <a:cubicBezTo>
                    <a:pt x="722" y="445"/>
                    <a:pt x="858" y="390"/>
                    <a:pt x="858" y="390"/>
                  </a:cubicBezTo>
                  <a:cubicBezTo>
                    <a:pt x="858" y="390"/>
                    <a:pt x="739" y="128"/>
                    <a:pt x="501" y="33"/>
                  </a:cubicBezTo>
                  <a:cubicBezTo>
                    <a:pt x="434" y="9"/>
                    <a:pt x="365" y="1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Google Shape;17552;p56">
              <a:extLst>
                <a:ext uri="{FF2B5EF4-FFF2-40B4-BE49-F238E27FC236}">
                  <a16:creationId xmlns:a16="http://schemas.microsoft.com/office/drawing/2014/main" id="{8DC7BC28-B5A7-4EE1-8E65-8ECA4F17874F}"/>
                </a:ext>
              </a:extLst>
            </p:cNvPr>
            <p:cNvSpPr/>
            <p:nvPr/>
          </p:nvSpPr>
          <p:spPr>
            <a:xfrm>
              <a:off x="3503400" y="2281375"/>
              <a:ext cx="359000" cy="107175"/>
            </a:xfrm>
            <a:custGeom>
              <a:avLst/>
              <a:gdLst/>
              <a:ahLst/>
              <a:cxnLst/>
              <a:rect l="l" t="t" r="r" b="b"/>
              <a:pathLst>
                <a:path w="14360" h="4287" extrusionOk="0">
                  <a:moveTo>
                    <a:pt x="1" y="0"/>
                  </a:moveTo>
                  <a:cubicBezTo>
                    <a:pt x="1" y="0"/>
                    <a:pt x="3168" y="1143"/>
                    <a:pt x="7132" y="2334"/>
                  </a:cubicBezTo>
                  <a:cubicBezTo>
                    <a:pt x="11085" y="3512"/>
                    <a:pt x="14360" y="4286"/>
                    <a:pt x="14360" y="4286"/>
                  </a:cubicBezTo>
                  <a:cubicBezTo>
                    <a:pt x="14360" y="4286"/>
                    <a:pt x="11192" y="3143"/>
                    <a:pt x="7240" y="1953"/>
                  </a:cubicBezTo>
                  <a:cubicBezTo>
                    <a:pt x="3275" y="77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Google Shape;17553;p56">
              <a:extLst>
                <a:ext uri="{FF2B5EF4-FFF2-40B4-BE49-F238E27FC236}">
                  <a16:creationId xmlns:a16="http://schemas.microsoft.com/office/drawing/2014/main" id="{BC48A167-34E1-4C54-BDA3-F7B4E9BD6EFD}"/>
                </a:ext>
              </a:extLst>
            </p:cNvPr>
            <p:cNvSpPr/>
            <p:nvPr/>
          </p:nvSpPr>
          <p:spPr>
            <a:xfrm>
              <a:off x="3535850" y="2266775"/>
              <a:ext cx="176225" cy="59550"/>
            </a:xfrm>
            <a:custGeom>
              <a:avLst/>
              <a:gdLst/>
              <a:ahLst/>
              <a:cxnLst/>
              <a:rect l="l" t="t" r="r" b="b"/>
              <a:pathLst>
                <a:path w="7049" h="2382" extrusionOk="0">
                  <a:moveTo>
                    <a:pt x="0" y="1"/>
                  </a:moveTo>
                  <a:cubicBezTo>
                    <a:pt x="0" y="1"/>
                    <a:pt x="1560" y="596"/>
                    <a:pt x="3513" y="1251"/>
                  </a:cubicBezTo>
                  <a:cubicBezTo>
                    <a:pt x="5442" y="1906"/>
                    <a:pt x="7049" y="2382"/>
                    <a:pt x="7049" y="2382"/>
                  </a:cubicBezTo>
                  <a:cubicBezTo>
                    <a:pt x="7049" y="2382"/>
                    <a:pt x="6680" y="2179"/>
                    <a:pt x="6073" y="1882"/>
                  </a:cubicBezTo>
                  <a:cubicBezTo>
                    <a:pt x="5453" y="1584"/>
                    <a:pt x="4608" y="1215"/>
                    <a:pt x="3632" y="882"/>
                  </a:cubicBezTo>
                  <a:cubicBezTo>
                    <a:pt x="2667" y="560"/>
                    <a:pt x="1751" y="334"/>
                    <a:pt x="1084" y="203"/>
                  </a:cubicBezTo>
                  <a:cubicBezTo>
                    <a:pt x="417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Google Shape;17554;p56">
              <a:extLst>
                <a:ext uri="{FF2B5EF4-FFF2-40B4-BE49-F238E27FC236}">
                  <a16:creationId xmlns:a16="http://schemas.microsoft.com/office/drawing/2014/main" id="{33022066-12B9-45CF-AC18-F1259DADFF0E}"/>
                </a:ext>
              </a:extLst>
            </p:cNvPr>
            <p:cNvSpPr/>
            <p:nvPr/>
          </p:nvSpPr>
          <p:spPr>
            <a:xfrm>
              <a:off x="3534650" y="2247425"/>
              <a:ext cx="84575" cy="30400"/>
            </a:xfrm>
            <a:custGeom>
              <a:avLst/>
              <a:gdLst/>
              <a:ahLst/>
              <a:cxnLst/>
              <a:rect l="l" t="t" r="r" b="b"/>
              <a:pathLst>
                <a:path w="3383" h="1216" extrusionOk="0">
                  <a:moveTo>
                    <a:pt x="1" y="1"/>
                  </a:moveTo>
                  <a:cubicBezTo>
                    <a:pt x="1" y="1"/>
                    <a:pt x="703" y="453"/>
                    <a:pt x="1620" y="798"/>
                  </a:cubicBezTo>
                  <a:cubicBezTo>
                    <a:pt x="2561" y="1120"/>
                    <a:pt x="3382" y="1215"/>
                    <a:pt x="3382" y="1215"/>
                  </a:cubicBezTo>
                  <a:cubicBezTo>
                    <a:pt x="3382" y="1215"/>
                    <a:pt x="2692" y="751"/>
                    <a:pt x="1763" y="417"/>
                  </a:cubicBezTo>
                  <a:cubicBezTo>
                    <a:pt x="822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Google Shape;17555;p56">
              <a:extLst>
                <a:ext uri="{FF2B5EF4-FFF2-40B4-BE49-F238E27FC236}">
                  <a16:creationId xmlns:a16="http://schemas.microsoft.com/office/drawing/2014/main" id="{469B0B51-D29D-4EE9-8D72-7435BEC0B392}"/>
                </a:ext>
              </a:extLst>
            </p:cNvPr>
            <p:cNvSpPr/>
            <p:nvPr/>
          </p:nvSpPr>
          <p:spPr>
            <a:xfrm>
              <a:off x="3540900" y="2226150"/>
              <a:ext cx="47050" cy="16400"/>
            </a:xfrm>
            <a:custGeom>
              <a:avLst/>
              <a:gdLst/>
              <a:ahLst/>
              <a:cxnLst/>
              <a:rect l="l" t="t" r="r" b="b"/>
              <a:pathLst>
                <a:path w="1882" h="656" extrusionOk="0">
                  <a:moveTo>
                    <a:pt x="161" y="1"/>
                  </a:moveTo>
                  <a:cubicBezTo>
                    <a:pt x="61" y="1"/>
                    <a:pt x="1" y="6"/>
                    <a:pt x="1" y="6"/>
                  </a:cubicBezTo>
                  <a:cubicBezTo>
                    <a:pt x="1" y="6"/>
                    <a:pt x="358" y="352"/>
                    <a:pt x="882" y="518"/>
                  </a:cubicBezTo>
                  <a:cubicBezTo>
                    <a:pt x="1216" y="635"/>
                    <a:pt x="1539" y="655"/>
                    <a:pt x="1724" y="655"/>
                  </a:cubicBezTo>
                  <a:cubicBezTo>
                    <a:pt x="1823" y="655"/>
                    <a:pt x="1882" y="649"/>
                    <a:pt x="1882" y="649"/>
                  </a:cubicBezTo>
                  <a:cubicBezTo>
                    <a:pt x="1882" y="649"/>
                    <a:pt x="1525" y="316"/>
                    <a:pt x="1001" y="137"/>
                  </a:cubicBezTo>
                  <a:cubicBezTo>
                    <a:pt x="675" y="21"/>
                    <a:pt x="349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Google Shape;17556;p56">
              <a:extLst>
                <a:ext uri="{FF2B5EF4-FFF2-40B4-BE49-F238E27FC236}">
                  <a16:creationId xmlns:a16="http://schemas.microsoft.com/office/drawing/2014/main" id="{82049D89-F297-4E05-A2F2-F1927885733D}"/>
                </a:ext>
              </a:extLst>
            </p:cNvPr>
            <p:cNvSpPr/>
            <p:nvPr/>
          </p:nvSpPr>
          <p:spPr>
            <a:xfrm>
              <a:off x="3515000" y="2193500"/>
              <a:ext cx="24450" cy="13175"/>
            </a:xfrm>
            <a:custGeom>
              <a:avLst/>
              <a:gdLst/>
              <a:ahLst/>
              <a:cxnLst/>
              <a:rect l="l" t="t" r="r" b="b"/>
              <a:pathLst>
                <a:path w="978" h="527" extrusionOk="0">
                  <a:moveTo>
                    <a:pt x="314" y="0"/>
                  </a:moveTo>
                  <a:cubicBezTo>
                    <a:pt x="264" y="0"/>
                    <a:pt x="219" y="6"/>
                    <a:pt x="180" y="15"/>
                  </a:cubicBezTo>
                  <a:cubicBezTo>
                    <a:pt x="72" y="38"/>
                    <a:pt x="1" y="74"/>
                    <a:pt x="1" y="74"/>
                  </a:cubicBezTo>
                  <a:cubicBezTo>
                    <a:pt x="1" y="74"/>
                    <a:pt x="49" y="134"/>
                    <a:pt x="144" y="217"/>
                  </a:cubicBezTo>
                  <a:cubicBezTo>
                    <a:pt x="227" y="288"/>
                    <a:pt x="322" y="360"/>
                    <a:pt x="441" y="419"/>
                  </a:cubicBezTo>
                  <a:cubicBezTo>
                    <a:pt x="561" y="479"/>
                    <a:pt x="703" y="491"/>
                    <a:pt x="799" y="515"/>
                  </a:cubicBezTo>
                  <a:cubicBezTo>
                    <a:pt x="906" y="527"/>
                    <a:pt x="977" y="527"/>
                    <a:pt x="977" y="527"/>
                  </a:cubicBezTo>
                  <a:cubicBezTo>
                    <a:pt x="977" y="527"/>
                    <a:pt x="965" y="455"/>
                    <a:pt x="906" y="348"/>
                  </a:cubicBezTo>
                  <a:cubicBezTo>
                    <a:pt x="846" y="241"/>
                    <a:pt x="739" y="122"/>
                    <a:pt x="596" y="62"/>
                  </a:cubicBezTo>
                  <a:cubicBezTo>
                    <a:pt x="498" y="17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Google Shape;17557;p56">
              <a:extLst>
                <a:ext uri="{FF2B5EF4-FFF2-40B4-BE49-F238E27FC236}">
                  <a16:creationId xmlns:a16="http://schemas.microsoft.com/office/drawing/2014/main" id="{883B884E-A3E0-49BD-843B-D6D97A8B18A6}"/>
                </a:ext>
              </a:extLst>
            </p:cNvPr>
            <p:cNvSpPr/>
            <p:nvPr/>
          </p:nvSpPr>
          <p:spPr>
            <a:xfrm>
              <a:off x="4025500" y="2731725"/>
              <a:ext cx="351250" cy="135750"/>
            </a:xfrm>
            <a:custGeom>
              <a:avLst/>
              <a:gdLst/>
              <a:ahLst/>
              <a:cxnLst/>
              <a:rect l="l" t="t" r="r" b="b"/>
              <a:pathLst>
                <a:path w="14050" h="5430" extrusionOk="0">
                  <a:moveTo>
                    <a:pt x="0" y="0"/>
                  </a:moveTo>
                  <a:cubicBezTo>
                    <a:pt x="1" y="0"/>
                    <a:pt x="3060" y="1393"/>
                    <a:pt x="6941" y="2893"/>
                  </a:cubicBezTo>
                  <a:cubicBezTo>
                    <a:pt x="10835" y="4405"/>
                    <a:pt x="14050" y="5429"/>
                    <a:pt x="14050" y="5429"/>
                  </a:cubicBezTo>
                  <a:cubicBezTo>
                    <a:pt x="14050" y="5429"/>
                    <a:pt x="10978" y="4024"/>
                    <a:pt x="7096" y="2524"/>
                  </a:cubicBezTo>
                  <a:cubicBezTo>
                    <a:pt x="3215" y="102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Google Shape;17558;p56">
              <a:extLst>
                <a:ext uri="{FF2B5EF4-FFF2-40B4-BE49-F238E27FC236}">
                  <a16:creationId xmlns:a16="http://schemas.microsoft.com/office/drawing/2014/main" id="{978D076C-8E7A-47A0-85FE-AD1AA4CA7F16}"/>
                </a:ext>
              </a:extLst>
            </p:cNvPr>
            <p:cNvSpPr/>
            <p:nvPr/>
          </p:nvSpPr>
          <p:spPr>
            <a:xfrm>
              <a:off x="4029950" y="2719800"/>
              <a:ext cx="156600" cy="59575"/>
            </a:xfrm>
            <a:custGeom>
              <a:avLst/>
              <a:gdLst/>
              <a:ahLst/>
              <a:cxnLst/>
              <a:rect l="l" t="t" r="r" b="b"/>
              <a:pathLst>
                <a:path w="6264" h="2383" extrusionOk="0">
                  <a:moveTo>
                    <a:pt x="1" y="1"/>
                  </a:moveTo>
                  <a:cubicBezTo>
                    <a:pt x="1" y="1"/>
                    <a:pt x="1334" y="715"/>
                    <a:pt x="3061" y="1370"/>
                  </a:cubicBezTo>
                  <a:cubicBezTo>
                    <a:pt x="4787" y="2037"/>
                    <a:pt x="6263" y="2382"/>
                    <a:pt x="6263" y="2382"/>
                  </a:cubicBezTo>
                  <a:cubicBezTo>
                    <a:pt x="6263" y="2382"/>
                    <a:pt x="4930" y="1668"/>
                    <a:pt x="3192" y="1013"/>
                  </a:cubicBezTo>
                  <a:cubicBezTo>
                    <a:pt x="1477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Google Shape;17559;p56">
              <a:extLst>
                <a:ext uri="{FF2B5EF4-FFF2-40B4-BE49-F238E27FC236}">
                  <a16:creationId xmlns:a16="http://schemas.microsoft.com/office/drawing/2014/main" id="{2E5C574A-A60B-48F8-8497-F38557940FC8}"/>
                </a:ext>
              </a:extLst>
            </p:cNvPr>
            <p:cNvSpPr/>
            <p:nvPr/>
          </p:nvSpPr>
          <p:spPr>
            <a:xfrm>
              <a:off x="4058525" y="2714150"/>
              <a:ext cx="124750" cy="47350"/>
            </a:xfrm>
            <a:custGeom>
              <a:avLst/>
              <a:gdLst/>
              <a:ahLst/>
              <a:cxnLst/>
              <a:rect l="l" t="t" r="r" b="b"/>
              <a:pathLst>
                <a:path w="4990" h="1894" extrusionOk="0">
                  <a:moveTo>
                    <a:pt x="1" y="1"/>
                  </a:moveTo>
                  <a:cubicBezTo>
                    <a:pt x="1" y="1"/>
                    <a:pt x="1060" y="608"/>
                    <a:pt x="2430" y="1132"/>
                  </a:cubicBezTo>
                  <a:cubicBezTo>
                    <a:pt x="3799" y="1656"/>
                    <a:pt x="4989" y="1894"/>
                    <a:pt x="4989" y="1894"/>
                  </a:cubicBezTo>
                  <a:cubicBezTo>
                    <a:pt x="4989" y="1894"/>
                    <a:pt x="3942" y="1275"/>
                    <a:pt x="2561" y="763"/>
                  </a:cubicBezTo>
                  <a:cubicBezTo>
                    <a:pt x="1191" y="2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Google Shape;17560;p56">
              <a:extLst>
                <a:ext uri="{FF2B5EF4-FFF2-40B4-BE49-F238E27FC236}">
                  <a16:creationId xmlns:a16="http://schemas.microsoft.com/office/drawing/2014/main" id="{0BBF7594-327E-4730-AF82-22C284B8ECCD}"/>
                </a:ext>
              </a:extLst>
            </p:cNvPr>
            <p:cNvSpPr/>
            <p:nvPr/>
          </p:nvSpPr>
          <p:spPr>
            <a:xfrm>
              <a:off x="4118350" y="2718625"/>
              <a:ext cx="130400" cy="49425"/>
            </a:xfrm>
            <a:custGeom>
              <a:avLst/>
              <a:gdLst/>
              <a:ahLst/>
              <a:cxnLst/>
              <a:rect l="l" t="t" r="r" b="b"/>
              <a:pathLst>
                <a:path w="5216" h="1977" extrusionOk="0">
                  <a:moveTo>
                    <a:pt x="1" y="0"/>
                  </a:moveTo>
                  <a:cubicBezTo>
                    <a:pt x="1" y="0"/>
                    <a:pt x="1096" y="619"/>
                    <a:pt x="2537" y="1179"/>
                  </a:cubicBezTo>
                  <a:cubicBezTo>
                    <a:pt x="3978" y="1715"/>
                    <a:pt x="5216" y="1977"/>
                    <a:pt x="5216" y="1977"/>
                  </a:cubicBezTo>
                  <a:cubicBezTo>
                    <a:pt x="5216" y="1977"/>
                    <a:pt x="4120" y="1358"/>
                    <a:pt x="2680" y="798"/>
                  </a:cubicBezTo>
                  <a:cubicBezTo>
                    <a:pt x="1239" y="26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Google Shape;17561;p56">
              <a:extLst>
                <a:ext uri="{FF2B5EF4-FFF2-40B4-BE49-F238E27FC236}">
                  <a16:creationId xmlns:a16="http://schemas.microsoft.com/office/drawing/2014/main" id="{11BB27A1-5F7C-4405-A846-0A1F83A6A6CD}"/>
                </a:ext>
              </a:extLst>
            </p:cNvPr>
            <p:cNvSpPr/>
            <p:nvPr/>
          </p:nvSpPr>
          <p:spPr>
            <a:xfrm>
              <a:off x="5117900" y="2785300"/>
              <a:ext cx="11625" cy="60150"/>
            </a:xfrm>
            <a:custGeom>
              <a:avLst/>
              <a:gdLst/>
              <a:ahLst/>
              <a:cxnLst/>
              <a:rect l="l" t="t" r="r" b="b"/>
              <a:pathLst>
                <a:path w="465" h="2406" extrusionOk="0">
                  <a:moveTo>
                    <a:pt x="464" y="0"/>
                  </a:moveTo>
                  <a:lnTo>
                    <a:pt x="464" y="0"/>
                  </a:lnTo>
                  <a:cubicBezTo>
                    <a:pt x="464" y="0"/>
                    <a:pt x="357" y="96"/>
                    <a:pt x="214" y="322"/>
                  </a:cubicBezTo>
                  <a:cubicBezTo>
                    <a:pt x="119" y="512"/>
                    <a:pt x="0" y="846"/>
                    <a:pt x="0" y="1203"/>
                  </a:cubicBezTo>
                  <a:cubicBezTo>
                    <a:pt x="0" y="1572"/>
                    <a:pt x="95" y="1881"/>
                    <a:pt x="202" y="2096"/>
                  </a:cubicBezTo>
                  <a:cubicBezTo>
                    <a:pt x="310" y="2298"/>
                    <a:pt x="417" y="2405"/>
                    <a:pt x="417" y="2405"/>
                  </a:cubicBezTo>
                  <a:cubicBezTo>
                    <a:pt x="417" y="2405"/>
                    <a:pt x="417" y="2262"/>
                    <a:pt x="393" y="2036"/>
                  </a:cubicBezTo>
                  <a:lnTo>
                    <a:pt x="393" y="1203"/>
                  </a:lnTo>
                  <a:cubicBezTo>
                    <a:pt x="417" y="893"/>
                    <a:pt x="417" y="596"/>
                    <a:pt x="429" y="369"/>
                  </a:cubicBezTo>
                  <a:cubicBezTo>
                    <a:pt x="441" y="131"/>
                    <a:pt x="46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Google Shape;17562;p56">
              <a:extLst>
                <a:ext uri="{FF2B5EF4-FFF2-40B4-BE49-F238E27FC236}">
                  <a16:creationId xmlns:a16="http://schemas.microsoft.com/office/drawing/2014/main" id="{63F6893A-8EC8-46F0-B10D-71006552FCCD}"/>
                </a:ext>
              </a:extLst>
            </p:cNvPr>
            <p:cNvSpPr/>
            <p:nvPr/>
          </p:nvSpPr>
          <p:spPr>
            <a:xfrm>
              <a:off x="5097050" y="2811200"/>
              <a:ext cx="10750" cy="29775"/>
            </a:xfrm>
            <a:custGeom>
              <a:avLst/>
              <a:gdLst/>
              <a:ahLst/>
              <a:cxnLst/>
              <a:rect l="l" t="t" r="r" b="b"/>
              <a:pathLst>
                <a:path w="430" h="1191" extrusionOk="0">
                  <a:moveTo>
                    <a:pt x="191" y="0"/>
                  </a:moveTo>
                  <a:cubicBezTo>
                    <a:pt x="191" y="0"/>
                    <a:pt x="1" y="262"/>
                    <a:pt x="24" y="607"/>
                  </a:cubicBezTo>
                  <a:cubicBezTo>
                    <a:pt x="48" y="941"/>
                    <a:pt x="251" y="1191"/>
                    <a:pt x="251" y="1191"/>
                  </a:cubicBezTo>
                  <a:cubicBezTo>
                    <a:pt x="251" y="1191"/>
                    <a:pt x="429" y="905"/>
                    <a:pt x="417" y="583"/>
                  </a:cubicBezTo>
                  <a:cubicBezTo>
                    <a:pt x="405" y="250"/>
                    <a:pt x="191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Google Shape;17563;p56">
              <a:extLst>
                <a:ext uri="{FF2B5EF4-FFF2-40B4-BE49-F238E27FC236}">
                  <a16:creationId xmlns:a16="http://schemas.microsoft.com/office/drawing/2014/main" id="{FC6BBE95-B2DD-49DC-A783-1CE15A7DCBB5}"/>
                </a:ext>
              </a:extLst>
            </p:cNvPr>
            <p:cNvSpPr/>
            <p:nvPr/>
          </p:nvSpPr>
          <p:spPr>
            <a:xfrm>
              <a:off x="5064025" y="2168250"/>
              <a:ext cx="10725" cy="52425"/>
            </a:xfrm>
            <a:custGeom>
              <a:avLst/>
              <a:gdLst/>
              <a:ahLst/>
              <a:cxnLst/>
              <a:rect l="l" t="t" r="r" b="b"/>
              <a:pathLst>
                <a:path w="429" h="2097" extrusionOk="0">
                  <a:moveTo>
                    <a:pt x="214" y="1"/>
                  </a:moveTo>
                  <a:cubicBezTo>
                    <a:pt x="214" y="1"/>
                    <a:pt x="60" y="477"/>
                    <a:pt x="24" y="1048"/>
                  </a:cubicBezTo>
                  <a:cubicBezTo>
                    <a:pt x="0" y="1608"/>
                    <a:pt x="95" y="2096"/>
                    <a:pt x="95" y="2096"/>
                  </a:cubicBezTo>
                  <a:cubicBezTo>
                    <a:pt x="95" y="2096"/>
                    <a:pt x="155" y="2001"/>
                    <a:pt x="226" y="1798"/>
                  </a:cubicBezTo>
                  <a:cubicBezTo>
                    <a:pt x="310" y="1608"/>
                    <a:pt x="393" y="1358"/>
                    <a:pt x="417" y="1060"/>
                  </a:cubicBezTo>
                  <a:cubicBezTo>
                    <a:pt x="429" y="763"/>
                    <a:pt x="381" y="489"/>
                    <a:pt x="322" y="298"/>
                  </a:cubicBezTo>
                  <a:cubicBezTo>
                    <a:pt x="274" y="120"/>
                    <a:pt x="214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Google Shape;17564;p56">
              <a:extLst>
                <a:ext uri="{FF2B5EF4-FFF2-40B4-BE49-F238E27FC236}">
                  <a16:creationId xmlns:a16="http://schemas.microsoft.com/office/drawing/2014/main" id="{DE7CD789-8FA7-49E0-BDAA-70A171078A53}"/>
                </a:ext>
              </a:extLst>
            </p:cNvPr>
            <p:cNvSpPr/>
            <p:nvPr/>
          </p:nvSpPr>
          <p:spPr>
            <a:xfrm>
              <a:off x="3860000" y="2309950"/>
              <a:ext cx="44975" cy="74425"/>
            </a:xfrm>
            <a:custGeom>
              <a:avLst/>
              <a:gdLst/>
              <a:ahLst/>
              <a:cxnLst/>
              <a:rect l="l" t="t" r="r" b="b"/>
              <a:pathLst>
                <a:path w="1799" h="2977" extrusionOk="0">
                  <a:moveTo>
                    <a:pt x="1798" y="0"/>
                  </a:moveTo>
                  <a:lnTo>
                    <a:pt x="1798" y="0"/>
                  </a:lnTo>
                  <a:cubicBezTo>
                    <a:pt x="1798" y="0"/>
                    <a:pt x="1227" y="572"/>
                    <a:pt x="727" y="1393"/>
                  </a:cubicBezTo>
                  <a:cubicBezTo>
                    <a:pt x="238" y="2226"/>
                    <a:pt x="0" y="2977"/>
                    <a:pt x="0" y="2977"/>
                  </a:cubicBezTo>
                  <a:cubicBezTo>
                    <a:pt x="0" y="2977"/>
                    <a:pt x="572" y="2417"/>
                    <a:pt x="1072" y="1595"/>
                  </a:cubicBezTo>
                  <a:cubicBezTo>
                    <a:pt x="1560" y="774"/>
                    <a:pt x="1798" y="0"/>
                    <a:pt x="1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Google Shape;17565;p56">
              <a:extLst>
                <a:ext uri="{FF2B5EF4-FFF2-40B4-BE49-F238E27FC236}">
                  <a16:creationId xmlns:a16="http://schemas.microsoft.com/office/drawing/2014/main" id="{3A9BA240-85B3-43B7-B852-DF5280B31454}"/>
                </a:ext>
              </a:extLst>
            </p:cNvPr>
            <p:cNvSpPr/>
            <p:nvPr/>
          </p:nvSpPr>
          <p:spPr>
            <a:xfrm>
              <a:off x="3877250" y="2371850"/>
              <a:ext cx="14625" cy="20850"/>
            </a:xfrm>
            <a:custGeom>
              <a:avLst/>
              <a:gdLst/>
              <a:ahLst/>
              <a:cxnLst/>
              <a:rect l="l" t="t" r="r" b="b"/>
              <a:pathLst>
                <a:path w="585" h="834" extrusionOk="0">
                  <a:moveTo>
                    <a:pt x="572" y="0"/>
                  </a:moveTo>
                  <a:cubicBezTo>
                    <a:pt x="572" y="0"/>
                    <a:pt x="513" y="24"/>
                    <a:pt x="418" y="84"/>
                  </a:cubicBezTo>
                  <a:cubicBezTo>
                    <a:pt x="346" y="143"/>
                    <a:pt x="239" y="227"/>
                    <a:pt x="168" y="322"/>
                  </a:cubicBezTo>
                  <a:cubicBezTo>
                    <a:pt x="96" y="429"/>
                    <a:pt x="48" y="548"/>
                    <a:pt x="37" y="655"/>
                  </a:cubicBezTo>
                  <a:cubicBezTo>
                    <a:pt x="1" y="762"/>
                    <a:pt x="1" y="834"/>
                    <a:pt x="1" y="834"/>
                  </a:cubicBezTo>
                  <a:cubicBezTo>
                    <a:pt x="1" y="834"/>
                    <a:pt x="72" y="834"/>
                    <a:pt x="179" y="786"/>
                  </a:cubicBezTo>
                  <a:cubicBezTo>
                    <a:pt x="275" y="739"/>
                    <a:pt x="394" y="667"/>
                    <a:pt x="477" y="548"/>
                  </a:cubicBezTo>
                  <a:cubicBezTo>
                    <a:pt x="560" y="429"/>
                    <a:pt x="584" y="274"/>
                    <a:pt x="584" y="179"/>
                  </a:cubicBezTo>
                  <a:cubicBezTo>
                    <a:pt x="584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Google Shape;17566;p56">
              <a:extLst>
                <a:ext uri="{FF2B5EF4-FFF2-40B4-BE49-F238E27FC236}">
                  <a16:creationId xmlns:a16="http://schemas.microsoft.com/office/drawing/2014/main" id="{D2272C2B-50BA-49EA-AA29-303E0487FBA4}"/>
                </a:ext>
              </a:extLst>
            </p:cNvPr>
            <p:cNvSpPr/>
            <p:nvPr/>
          </p:nvSpPr>
          <p:spPr>
            <a:xfrm>
              <a:off x="3895125" y="2380475"/>
              <a:ext cx="16100" cy="16400"/>
            </a:xfrm>
            <a:custGeom>
              <a:avLst/>
              <a:gdLst/>
              <a:ahLst/>
              <a:cxnLst/>
              <a:rect l="l" t="t" r="r" b="b"/>
              <a:pathLst>
                <a:path w="644" h="656" extrusionOk="0">
                  <a:moveTo>
                    <a:pt x="596" y="1"/>
                  </a:moveTo>
                  <a:lnTo>
                    <a:pt x="596" y="1"/>
                  </a:lnTo>
                  <a:cubicBezTo>
                    <a:pt x="595" y="1"/>
                    <a:pt x="334" y="37"/>
                    <a:pt x="167" y="203"/>
                  </a:cubicBezTo>
                  <a:cubicBezTo>
                    <a:pt x="24" y="382"/>
                    <a:pt x="0" y="656"/>
                    <a:pt x="0" y="656"/>
                  </a:cubicBezTo>
                  <a:cubicBezTo>
                    <a:pt x="0" y="656"/>
                    <a:pt x="4" y="656"/>
                    <a:pt x="10" y="656"/>
                  </a:cubicBezTo>
                  <a:cubicBezTo>
                    <a:pt x="62" y="656"/>
                    <a:pt x="306" y="646"/>
                    <a:pt x="465" y="477"/>
                  </a:cubicBezTo>
                  <a:cubicBezTo>
                    <a:pt x="643" y="275"/>
                    <a:pt x="59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Google Shape;17567;p56">
              <a:extLst>
                <a:ext uri="{FF2B5EF4-FFF2-40B4-BE49-F238E27FC236}">
                  <a16:creationId xmlns:a16="http://schemas.microsoft.com/office/drawing/2014/main" id="{35D325B0-0143-4118-BA94-AE847D164C31}"/>
                </a:ext>
              </a:extLst>
            </p:cNvPr>
            <p:cNvSpPr/>
            <p:nvPr/>
          </p:nvSpPr>
          <p:spPr>
            <a:xfrm>
              <a:off x="4099000" y="1753925"/>
              <a:ext cx="31300" cy="50325"/>
            </a:xfrm>
            <a:custGeom>
              <a:avLst/>
              <a:gdLst/>
              <a:ahLst/>
              <a:cxnLst/>
              <a:rect l="l" t="t" r="r" b="b"/>
              <a:pathLst>
                <a:path w="1252" h="2013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251" y="0"/>
                    <a:pt x="811" y="357"/>
                    <a:pt x="465" y="905"/>
                  </a:cubicBezTo>
                  <a:cubicBezTo>
                    <a:pt x="120" y="1465"/>
                    <a:pt x="1" y="2012"/>
                    <a:pt x="1" y="2012"/>
                  </a:cubicBezTo>
                  <a:cubicBezTo>
                    <a:pt x="1" y="2012"/>
                    <a:pt x="453" y="1667"/>
                    <a:pt x="799" y="1107"/>
                  </a:cubicBezTo>
                  <a:cubicBezTo>
                    <a:pt x="1132" y="548"/>
                    <a:pt x="1251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Google Shape;17568;p56">
              <a:extLst>
                <a:ext uri="{FF2B5EF4-FFF2-40B4-BE49-F238E27FC236}">
                  <a16:creationId xmlns:a16="http://schemas.microsoft.com/office/drawing/2014/main" id="{E1CE3E3A-5694-4F88-8671-45DB2691B51C}"/>
                </a:ext>
              </a:extLst>
            </p:cNvPr>
            <p:cNvSpPr/>
            <p:nvPr/>
          </p:nvSpPr>
          <p:spPr>
            <a:xfrm>
              <a:off x="4130275" y="1766125"/>
              <a:ext cx="14300" cy="18475"/>
            </a:xfrm>
            <a:custGeom>
              <a:avLst/>
              <a:gdLst/>
              <a:ahLst/>
              <a:cxnLst/>
              <a:rect l="l" t="t" r="r" b="b"/>
              <a:pathLst>
                <a:path w="572" h="739" extrusionOk="0">
                  <a:moveTo>
                    <a:pt x="572" y="0"/>
                  </a:moveTo>
                  <a:cubicBezTo>
                    <a:pt x="572" y="0"/>
                    <a:pt x="488" y="0"/>
                    <a:pt x="405" y="24"/>
                  </a:cubicBezTo>
                  <a:cubicBezTo>
                    <a:pt x="298" y="60"/>
                    <a:pt x="179" y="119"/>
                    <a:pt x="107" y="238"/>
                  </a:cubicBezTo>
                  <a:cubicBezTo>
                    <a:pt x="36" y="346"/>
                    <a:pt x="0" y="477"/>
                    <a:pt x="24" y="584"/>
                  </a:cubicBezTo>
                  <a:cubicBezTo>
                    <a:pt x="24" y="679"/>
                    <a:pt x="48" y="739"/>
                    <a:pt x="48" y="739"/>
                  </a:cubicBezTo>
                  <a:lnTo>
                    <a:pt x="191" y="667"/>
                  </a:lnTo>
                  <a:cubicBezTo>
                    <a:pt x="286" y="619"/>
                    <a:pt x="369" y="548"/>
                    <a:pt x="429" y="465"/>
                  </a:cubicBezTo>
                  <a:cubicBezTo>
                    <a:pt x="488" y="358"/>
                    <a:pt x="524" y="250"/>
                    <a:pt x="536" y="167"/>
                  </a:cubicBezTo>
                  <a:cubicBezTo>
                    <a:pt x="572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Google Shape;17569;p56">
              <a:extLst>
                <a:ext uri="{FF2B5EF4-FFF2-40B4-BE49-F238E27FC236}">
                  <a16:creationId xmlns:a16="http://schemas.microsoft.com/office/drawing/2014/main" id="{566CC7A0-EE9D-47DF-9CE8-92808DDC478F}"/>
                </a:ext>
              </a:extLst>
            </p:cNvPr>
            <p:cNvSpPr/>
            <p:nvPr/>
          </p:nvSpPr>
          <p:spPr>
            <a:xfrm>
              <a:off x="3648350" y="2253075"/>
              <a:ext cx="34575" cy="42000"/>
            </a:xfrm>
            <a:custGeom>
              <a:avLst/>
              <a:gdLst/>
              <a:ahLst/>
              <a:cxnLst/>
              <a:rect l="l" t="t" r="r" b="b"/>
              <a:pathLst>
                <a:path w="1383" h="1680" extrusionOk="0">
                  <a:moveTo>
                    <a:pt x="1382" y="1"/>
                  </a:moveTo>
                  <a:lnTo>
                    <a:pt x="1382" y="1"/>
                  </a:lnTo>
                  <a:cubicBezTo>
                    <a:pt x="1382" y="1"/>
                    <a:pt x="918" y="251"/>
                    <a:pt x="549" y="715"/>
                  </a:cubicBezTo>
                  <a:cubicBezTo>
                    <a:pt x="156" y="1180"/>
                    <a:pt x="1" y="1680"/>
                    <a:pt x="1" y="1680"/>
                  </a:cubicBezTo>
                  <a:cubicBezTo>
                    <a:pt x="1" y="1680"/>
                    <a:pt x="465" y="1430"/>
                    <a:pt x="846" y="965"/>
                  </a:cubicBezTo>
                  <a:cubicBezTo>
                    <a:pt x="1227" y="513"/>
                    <a:pt x="138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Google Shape;17570;p56">
              <a:extLst>
                <a:ext uri="{FF2B5EF4-FFF2-40B4-BE49-F238E27FC236}">
                  <a16:creationId xmlns:a16="http://schemas.microsoft.com/office/drawing/2014/main" id="{A1EF4EBF-7EB3-43EC-9565-00116D258837}"/>
                </a:ext>
              </a:extLst>
            </p:cNvPr>
            <p:cNvSpPr/>
            <p:nvPr/>
          </p:nvSpPr>
          <p:spPr>
            <a:xfrm>
              <a:off x="3665325" y="2277200"/>
              <a:ext cx="19975" cy="22950"/>
            </a:xfrm>
            <a:custGeom>
              <a:avLst/>
              <a:gdLst/>
              <a:ahLst/>
              <a:cxnLst/>
              <a:rect l="l" t="t" r="r" b="b"/>
              <a:pathLst>
                <a:path w="799" h="918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98" y="0"/>
                    <a:pt x="465" y="84"/>
                    <a:pt x="251" y="334"/>
                  </a:cubicBezTo>
                  <a:cubicBezTo>
                    <a:pt x="24" y="572"/>
                    <a:pt x="1" y="917"/>
                    <a:pt x="1" y="917"/>
                  </a:cubicBezTo>
                  <a:cubicBezTo>
                    <a:pt x="1" y="917"/>
                    <a:pt x="322" y="834"/>
                    <a:pt x="548" y="584"/>
                  </a:cubicBezTo>
                  <a:cubicBezTo>
                    <a:pt x="774" y="346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Google Shape;17571;p56">
              <a:extLst>
                <a:ext uri="{FF2B5EF4-FFF2-40B4-BE49-F238E27FC236}">
                  <a16:creationId xmlns:a16="http://schemas.microsoft.com/office/drawing/2014/main" id="{4A54B78C-B16F-48C2-B009-44A824E49466}"/>
                </a:ext>
              </a:extLst>
            </p:cNvPr>
            <p:cNvSpPr/>
            <p:nvPr/>
          </p:nvSpPr>
          <p:spPr>
            <a:xfrm>
              <a:off x="4449050" y="2891250"/>
              <a:ext cx="460800" cy="175350"/>
            </a:xfrm>
            <a:custGeom>
              <a:avLst/>
              <a:gdLst/>
              <a:ahLst/>
              <a:cxnLst/>
              <a:rect l="l" t="t" r="r" b="b"/>
              <a:pathLst>
                <a:path w="18432" h="7014" extrusionOk="0">
                  <a:moveTo>
                    <a:pt x="1" y="1"/>
                  </a:moveTo>
                  <a:cubicBezTo>
                    <a:pt x="1" y="1"/>
                    <a:pt x="4049" y="1751"/>
                    <a:pt x="9145" y="3692"/>
                  </a:cubicBezTo>
                  <a:cubicBezTo>
                    <a:pt x="14229" y="5621"/>
                    <a:pt x="18432" y="7014"/>
                    <a:pt x="18432" y="7014"/>
                  </a:cubicBezTo>
                  <a:cubicBezTo>
                    <a:pt x="18432" y="7014"/>
                    <a:pt x="14383" y="5252"/>
                    <a:pt x="9288" y="3323"/>
                  </a:cubicBezTo>
                  <a:cubicBezTo>
                    <a:pt x="4204" y="13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Google Shape;17572;p56">
              <a:extLst>
                <a:ext uri="{FF2B5EF4-FFF2-40B4-BE49-F238E27FC236}">
                  <a16:creationId xmlns:a16="http://schemas.microsoft.com/office/drawing/2014/main" id="{0CBD3959-DA49-4B14-9FB7-A6D390C1E8BC}"/>
                </a:ext>
              </a:extLst>
            </p:cNvPr>
            <p:cNvSpPr/>
            <p:nvPr/>
          </p:nvSpPr>
          <p:spPr>
            <a:xfrm>
              <a:off x="4925600" y="30710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1" y="0"/>
                  </a:moveTo>
                  <a:cubicBezTo>
                    <a:pt x="1" y="0"/>
                    <a:pt x="382" y="357"/>
                    <a:pt x="965" y="572"/>
                  </a:cubicBezTo>
                  <a:cubicBezTo>
                    <a:pt x="1548" y="786"/>
                    <a:pt x="2084" y="786"/>
                    <a:pt x="2084" y="786"/>
                  </a:cubicBezTo>
                  <a:cubicBezTo>
                    <a:pt x="2084" y="786"/>
                    <a:pt x="1691" y="429"/>
                    <a:pt x="1108" y="203"/>
                  </a:cubicBezTo>
                  <a:cubicBezTo>
                    <a:pt x="5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Google Shape;17573;p56">
              <a:extLst>
                <a:ext uri="{FF2B5EF4-FFF2-40B4-BE49-F238E27FC236}">
                  <a16:creationId xmlns:a16="http://schemas.microsoft.com/office/drawing/2014/main" id="{453E076C-0450-494D-8621-F4FA9731D93E}"/>
                </a:ext>
              </a:extLst>
            </p:cNvPr>
            <p:cNvSpPr/>
            <p:nvPr/>
          </p:nvSpPr>
          <p:spPr>
            <a:xfrm>
              <a:off x="4994950" y="3093775"/>
              <a:ext cx="31875" cy="13500"/>
            </a:xfrm>
            <a:custGeom>
              <a:avLst/>
              <a:gdLst/>
              <a:ahLst/>
              <a:cxnLst/>
              <a:rect l="l" t="t" r="r" b="b"/>
              <a:pathLst>
                <a:path w="1275" h="540" extrusionOk="0">
                  <a:moveTo>
                    <a:pt x="240" y="0"/>
                  </a:moveTo>
                  <a:cubicBezTo>
                    <a:pt x="98" y="0"/>
                    <a:pt x="1" y="20"/>
                    <a:pt x="1" y="20"/>
                  </a:cubicBezTo>
                  <a:cubicBezTo>
                    <a:pt x="1" y="20"/>
                    <a:pt x="215" y="318"/>
                    <a:pt x="572" y="460"/>
                  </a:cubicBezTo>
                  <a:cubicBezTo>
                    <a:pt x="732" y="523"/>
                    <a:pt x="899" y="539"/>
                    <a:pt x="1031" y="539"/>
                  </a:cubicBezTo>
                  <a:cubicBezTo>
                    <a:pt x="1174" y="539"/>
                    <a:pt x="1275" y="520"/>
                    <a:pt x="1275" y="520"/>
                  </a:cubicBezTo>
                  <a:cubicBezTo>
                    <a:pt x="1275" y="520"/>
                    <a:pt x="1049" y="222"/>
                    <a:pt x="703" y="79"/>
                  </a:cubicBezTo>
                  <a:cubicBezTo>
                    <a:pt x="538" y="17"/>
                    <a:pt x="37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Google Shape;17574;p56">
              <a:extLst>
                <a:ext uri="{FF2B5EF4-FFF2-40B4-BE49-F238E27FC236}">
                  <a16:creationId xmlns:a16="http://schemas.microsoft.com/office/drawing/2014/main" id="{054CD915-C13D-42BE-A8B4-3EBD0F638B78}"/>
                </a:ext>
              </a:extLst>
            </p:cNvPr>
            <p:cNvSpPr/>
            <p:nvPr/>
          </p:nvSpPr>
          <p:spPr>
            <a:xfrm>
              <a:off x="5042275" y="3114625"/>
              <a:ext cx="26825" cy="11900"/>
            </a:xfrm>
            <a:custGeom>
              <a:avLst/>
              <a:gdLst/>
              <a:ahLst/>
              <a:cxnLst/>
              <a:rect l="l" t="t" r="r" b="b"/>
              <a:pathLst>
                <a:path w="1073" h="476" extrusionOk="0">
                  <a:moveTo>
                    <a:pt x="272" y="0"/>
                  </a:moveTo>
                  <a:cubicBezTo>
                    <a:pt x="116" y="0"/>
                    <a:pt x="1" y="31"/>
                    <a:pt x="1" y="31"/>
                  </a:cubicBezTo>
                  <a:cubicBezTo>
                    <a:pt x="1" y="31"/>
                    <a:pt x="168" y="305"/>
                    <a:pt x="465" y="424"/>
                  </a:cubicBezTo>
                  <a:cubicBezTo>
                    <a:pt x="572" y="463"/>
                    <a:pt x="681" y="475"/>
                    <a:pt x="776" y="475"/>
                  </a:cubicBezTo>
                  <a:cubicBezTo>
                    <a:pt x="946" y="475"/>
                    <a:pt x="1072" y="436"/>
                    <a:pt x="1072" y="436"/>
                  </a:cubicBezTo>
                  <a:cubicBezTo>
                    <a:pt x="1072" y="436"/>
                    <a:pt x="906" y="162"/>
                    <a:pt x="608" y="55"/>
                  </a:cubicBezTo>
                  <a:cubicBezTo>
                    <a:pt x="492" y="13"/>
                    <a:pt x="373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Google Shape;17575;p56">
              <a:extLst>
                <a:ext uri="{FF2B5EF4-FFF2-40B4-BE49-F238E27FC236}">
                  <a16:creationId xmlns:a16="http://schemas.microsoft.com/office/drawing/2014/main" id="{5B437CA2-4DC8-439C-9CBA-4FA9AC588300}"/>
                </a:ext>
              </a:extLst>
            </p:cNvPr>
            <p:cNvSpPr/>
            <p:nvPr/>
          </p:nvSpPr>
          <p:spPr>
            <a:xfrm>
              <a:off x="5104500" y="3139425"/>
              <a:ext cx="44375" cy="16800"/>
            </a:xfrm>
            <a:custGeom>
              <a:avLst/>
              <a:gdLst/>
              <a:ahLst/>
              <a:cxnLst/>
              <a:rect l="l" t="t" r="r" b="b"/>
              <a:pathLst>
                <a:path w="1775" h="672" extrusionOk="0">
                  <a:moveTo>
                    <a:pt x="102" y="1"/>
                  </a:moveTo>
                  <a:cubicBezTo>
                    <a:pt x="37" y="1"/>
                    <a:pt x="0" y="4"/>
                    <a:pt x="0" y="4"/>
                  </a:cubicBezTo>
                  <a:cubicBezTo>
                    <a:pt x="0" y="4"/>
                    <a:pt x="322" y="325"/>
                    <a:pt x="822" y="516"/>
                  </a:cubicBezTo>
                  <a:cubicBezTo>
                    <a:pt x="1207" y="657"/>
                    <a:pt x="1578" y="671"/>
                    <a:pt x="1717" y="671"/>
                  </a:cubicBezTo>
                  <a:cubicBezTo>
                    <a:pt x="1754" y="671"/>
                    <a:pt x="1774" y="670"/>
                    <a:pt x="1774" y="670"/>
                  </a:cubicBezTo>
                  <a:cubicBezTo>
                    <a:pt x="1774" y="670"/>
                    <a:pt x="1441" y="325"/>
                    <a:pt x="953" y="147"/>
                  </a:cubicBezTo>
                  <a:cubicBezTo>
                    <a:pt x="596" y="19"/>
                    <a:pt x="26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Google Shape;17576;p56">
              <a:extLst>
                <a:ext uri="{FF2B5EF4-FFF2-40B4-BE49-F238E27FC236}">
                  <a16:creationId xmlns:a16="http://schemas.microsoft.com/office/drawing/2014/main" id="{9B2726EC-57F1-483F-B7C5-4B85AB84B26A}"/>
                </a:ext>
              </a:extLst>
            </p:cNvPr>
            <p:cNvSpPr/>
            <p:nvPr/>
          </p:nvSpPr>
          <p:spPr>
            <a:xfrm>
              <a:off x="3391175" y="2492100"/>
              <a:ext cx="606350" cy="231000"/>
            </a:xfrm>
            <a:custGeom>
              <a:avLst/>
              <a:gdLst/>
              <a:ahLst/>
              <a:cxnLst/>
              <a:rect l="l" t="t" r="r" b="b"/>
              <a:pathLst>
                <a:path w="24254" h="9240" extrusionOk="0">
                  <a:moveTo>
                    <a:pt x="1" y="1"/>
                  </a:moveTo>
                  <a:cubicBezTo>
                    <a:pt x="2" y="1"/>
                    <a:pt x="5359" y="2263"/>
                    <a:pt x="12050" y="4799"/>
                  </a:cubicBezTo>
                  <a:cubicBezTo>
                    <a:pt x="18753" y="7347"/>
                    <a:pt x="24254" y="9240"/>
                    <a:pt x="24254" y="9240"/>
                  </a:cubicBezTo>
                  <a:cubicBezTo>
                    <a:pt x="24254" y="9240"/>
                    <a:pt x="18896" y="6978"/>
                    <a:pt x="12205" y="4430"/>
                  </a:cubicBezTo>
                  <a:cubicBezTo>
                    <a:pt x="5502" y="188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Google Shape;17577;p56">
              <a:extLst>
                <a:ext uri="{FF2B5EF4-FFF2-40B4-BE49-F238E27FC236}">
                  <a16:creationId xmlns:a16="http://schemas.microsoft.com/office/drawing/2014/main" id="{73EC87FA-335F-409D-B25C-A274F89313B9}"/>
                </a:ext>
              </a:extLst>
            </p:cNvPr>
            <p:cNvSpPr/>
            <p:nvPr/>
          </p:nvSpPr>
          <p:spPr>
            <a:xfrm>
              <a:off x="3365875" y="2483750"/>
              <a:ext cx="10450" cy="7200"/>
            </a:xfrm>
            <a:custGeom>
              <a:avLst/>
              <a:gdLst/>
              <a:ahLst/>
              <a:cxnLst/>
              <a:rect l="l" t="t" r="r" b="b"/>
              <a:pathLst>
                <a:path w="418" h="288" extrusionOk="0">
                  <a:moveTo>
                    <a:pt x="178" y="0"/>
                  </a:moveTo>
                  <a:cubicBezTo>
                    <a:pt x="157" y="0"/>
                    <a:pt x="144" y="1"/>
                    <a:pt x="144" y="1"/>
                  </a:cubicBezTo>
                  <a:cubicBezTo>
                    <a:pt x="144" y="1"/>
                    <a:pt x="1" y="156"/>
                    <a:pt x="25" y="227"/>
                  </a:cubicBezTo>
                  <a:cubicBezTo>
                    <a:pt x="51" y="281"/>
                    <a:pt x="172" y="288"/>
                    <a:pt x="231" y="288"/>
                  </a:cubicBezTo>
                  <a:cubicBezTo>
                    <a:pt x="250" y="288"/>
                    <a:pt x="263" y="287"/>
                    <a:pt x="263" y="287"/>
                  </a:cubicBezTo>
                  <a:cubicBezTo>
                    <a:pt x="263" y="287"/>
                    <a:pt x="418" y="132"/>
                    <a:pt x="382" y="61"/>
                  </a:cubicBezTo>
                  <a:cubicBezTo>
                    <a:pt x="364" y="7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Google Shape;17578;p56">
              <a:extLst>
                <a:ext uri="{FF2B5EF4-FFF2-40B4-BE49-F238E27FC236}">
                  <a16:creationId xmlns:a16="http://schemas.microsoft.com/office/drawing/2014/main" id="{067E22AD-B407-4A1C-A4FF-B207158B0256}"/>
                </a:ext>
              </a:extLst>
            </p:cNvPr>
            <p:cNvSpPr/>
            <p:nvPr/>
          </p:nvSpPr>
          <p:spPr>
            <a:xfrm>
              <a:off x="3254550" y="2441875"/>
              <a:ext cx="25325" cy="11775"/>
            </a:xfrm>
            <a:custGeom>
              <a:avLst/>
              <a:gdLst/>
              <a:ahLst/>
              <a:cxnLst/>
              <a:rect l="l" t="t" r="r" b="b"/>
              <a:pathLst>
                <a:path w="1013" h="471" extrusionOk="0">
                  <a:moveTo>
                    <a:pt x="288" y="1"/>
                  </a:moveTo>
                  <a:cubicBezTo>
                    <a:pt x="124" y="1"/>
                    <a:pt x="1" y="45"/>
                    <a:pt x="1" y="45"/>
                  </a:cubicBezTo>
                  <a:cubicBezTo>
                    <a:pt x="1" y="45"/>
                    <a:pt x="144" y="307"/>
                    <a:pt x="430" y="414"/>
                  </a:cubicBezTo>
                  <a:cubicBezTo>
                    <a:pt x="532" y="457"/>
                    <a:pt x="635" y="470"/>
                    <a:pt x="726" y="470"/>
                  </a:cubicBezTo>
                  <a:cubicBezTo>
                    <a:pt x="890" y="470"/>
                    <a:pt x="1013" y="426"/>
                    <a:pt x="1013" y="426"/>
                  </a:cubicBezTo>
                  <a:cubicBezTo>
                    <a:pt x="1013" y="426"/>
                    <a:pt x="858" y="164"/>
                    <a:pt x="584" y="57"/>
                  </a:cubicBezTo>
                  <a:cubicBezTo>
                    <a:pt x="482" y="14"/>
                    <a:pt x="379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Google Shape;17579;p56">
              <a:extLst>
                <a:ext uri="{FF2B5EF4-FFF2-40B4-BE49-F238E27FC236}">
                  <a16:creationId xmlns:a16="http://schemas.microsoft.com/office/drawing/2014/main" id="{26B272F4-E4D2-4FC7-8E3F-69E20FDB517A}"/>
                </a:ext>
              </a:extLst>
            </p:cNvPr>
            <p:cNvSpPr/>
            <p:nvPr/>
          </p:nvSpPr>
          <p:spPr>
            <a:xfrm>
              <a:off x="4807725" y="3065975"/>
              <a:ext cx="148550" cy="56575"/>
            </a:xfrm>
            <a:custGeom>
              <a:avLst/>
              <a:gdLst/>
              <a:ahLst/>
              <a:cxnLst/>
              <a:rect l="l" t="t" r="r" b="b"/>
              <a:pathLst>
                <a:path w="5942" h="226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75" y="691"/>
                    <a:pt x="2906" y="1310"/>
                  </a:cubicBezTo>
                  <a:cubicBezTo>
                    <a:pt x="4549" y="1942"/>
                    <a:pt x="5942" y="2263"/>
                    <a:pt x="5942" y="2263"/>
                  </a:cubicBezTo>
                  <a:cubicBezTo>
                    <a:pt x="5942" y="2263"/>
                    <a:pt x="4692" y="1572"/>
                    <a:pt x="3037" y="953"/>
                  </a:cubicBezTo>
                  <a:cubicBezTo>
                    <a:pt x="1406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Google Shape;17580;p56">
              <a:extLst>
                <a:ext uri="{FF2B5EF4-FFF2-40B4-BE49-F238E27FC236}">
                  <a16:creationId xmlns:a16="http://schemas.microsoft.com/office/drawing/2014/main" id="{7F6323CB-FE13-4021-B75D-86119B0ABF90}"/>
                </a:ext>
              </a:extLst>
            </p:cNvPr>
            <p:cNvSpPr/>
            <p:nvPr/>
          </p:nvSpPr>
          <p:spPr>
            <a:xfrm>
              <a:off x="3101575" y="216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Google Shape;17581;p56">
              <a:extLst>
                <a:ext uri="{FF2B5EF4-FFF2-40B4-BE49-F238E27FC236}">
                  <a16:creationId xmlns:a16="http://schemas.microsoft.com/office/drawing/2014/main" id="{54AAE283-F762-45B3-AF91-15A17EC00CAC}"/>
                </a:ext>
              </a:extLst>
            </p:cNvPr>
            <p:cNvSpPr/>
            <p:nvPr/>
          </p:nvSpPr>
          <p:spPr>
            <a:xfrm>
              <a:off x="3335525" y="197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Google Shape;17582;p56">
              <a:extLst>
                <a:ext uri="{FF2B5EF4-FFF2-40B4-BE49-F238E27FC236}">
                  <a16:creationId xmlns:a16="http://schemas.microsoft.com/office/drawing/2014/main" id="{F92F473C-869B-4DB8-AD10-858F42D1598A}"/>
                </a:ext>
              </a:extLst>
            </p:cNvPr>
            <p:cNvSpPr/>
            <p:nvPr/>
          </p:nvSpPr>
          <p:spPr>
            <a:xfrm>
              <a:off x="4480000" y="1694975"/>
              <a:ext cx="472725" cy="324775"/>
            </a:xfrm>
            <a:custGeom>
              <a:avLst/>
              <a:gdLst/>
              <a:ahLst/>
              <a:cxnLst/>
              <a:rect l="l" t="t" r="r" b="b"/>
              <a:pathLst>
                <a:path w="18909" h="12991" extrusionOk="0">
                  <a:moveTo>
                    <a:pt x="18634" y="1"/>
                  </a:moveTo>
                  <a:lnTo>
                    <a:pt x="18634" y="1"/>
                  </a:lnTo>
                  <a:cubicBezTo>
                    <a:pt x="18682" y="156"/>
                    <a:pt x="18730" y="406"/>
                    <a:pt x="18741" y="715"/>
                  </a:cubicBezTo>
                  <a:cubicBezTo>
                    <a:pt x="18753" y="1346"/>
                    <a:pt x="18587" y="2299"/>
                    <a:pt x="17956" y="3204"/>
                  </a:cubicBezTo>
                  <a:cubicBezTo>
                    <a:pt x="17325" y="4120"/>
                    <a:pt x="16182" y="4894"/>
                    <a:pt x="14777" y="5335"/>
                  </a:cubicBezTo>
                  <a:cubicBezTo>
                    <a:pt x="13384" y="5787"/>
                    <a:pt x="11729" y="5894"/>
                    <a:pt x="9990" y="6109"/>
                  </a:cubicBezTo>
                  <a:cubicBezTo>
                    <a:pt x="8228" y="6299"/>
                    <a:pt x="6561" y="6752"/>
                    <a:pt x="5180" y="7430"/>
                  </a:cubicBezTo>
                  <a:cubicBezTo>
                    <a:pt x="3787" y="8097"/>
                    <a:pt x="2668" y="8966"/>
                    <a:pt x="1882" y="9811"/>
                  </a:cubicBezTo>
                  <a:cubicBezTo>
                    <a:pt x="1073" y="10657"/>
                    <a:pt x="608" y="11478"/>
                    <a:pt x="358" y="12074"/>
                  </a:cubicBezTo>
                  <a:cubicBezTo>
                    <a:pt x="215" y="12359"/>
                    <a:pt x="156" y="12586"/>
                    <a:pt x="96" y="12752"/>
                  </a:cubicBezTo>
                  <a:cubicBezTo>
                    <a:pt x="37" y="12907"/>
                    <a:pt x="1" y="12990"/>
                    <a:pt x="1" y="12990"/>
                  </a:cubicBezTo>
                  <a:cubicBezTo>
                    <a:pt x="1" y="12990"/>
                    <a:pt x="37" y="12907"/>
                    <a:pt x="108" y="12752"/>
                  </a:cubicBezTo>
                  <a:cubicBezTo>
                    <a:pt x="180" y="12609"/>
                    <a:pt x="275" y="12371"/>
                    <a:pt x="442" y="12097"/>
                  </a:cubicBezTo>
                  <a:cubicBezTo>
                    <a:pt x="739" y="11538"/>
                    <a:pt x="1251" y="10764"/>
                    <a:pt x="2085" y="10002"/>
                  </a:cubicBezTo>
                  <a:cubicBezTo>
                    <a:pt x="3692" y="8442"/>
                    <a:pt x="6609" y="7025"/>
                    <a:pt x="10050" y="6704"/>
                  </a:cubicBezTo>
                  <a:cubicBezTo>
                    <a:pt x="11764" y="6502"/>
                    <a:pt x="13467" y="6347"/>
                    <a:pt x="14931" y="5811"/>
                  </a:cubicBezTo>
                  <a:cubicBezTo>
                    <a:pt x="16396" y="5299"/>
                    <a:pt x="17587" y="4394"/>
                    <a:pt x="18194" y="3370"/>
                  </a:cubicBezTo>
                  <a:cubicBezTo>
                    <a:pt x="18813" y="2358"/>
                    <a:pt x="18908" y="1358"/>
                    <a:pt x="18813" y="715"/>
                  </a:cubicBezTo>
                  <a:cubicBezTo>
                    <a:pt x="18777" y="406"/>
                    <a:pt x="18694" y="167"/>
                    <a:pt x="18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Google Shape;17583;p56">
              <a:extLst>
                <a:ext uri="{FF2B5EF4-FFF2-40B4-BE49-F238E27FC236}">
                  <a16:creationId xmlns:a16="http://schemas.microsoft.com/office/drawing/2014/main" id="{C5847129-2E16-43AC-80BF-99ECD4DE964B}"/>
                </a:ext>
              </a:extLst>
            </p:cNvPr>
            <p:cNvSpPr/>
            <p:nvPr/>
          </p:nvSpPr>
          <p:spPr>
            <a:xfrm>
              <a:off x="4942875" y="1689025"/>
              <a:ext cx="163425" cy="922750"/>
            </a:xfrm>
            <a:custGeom>
              <a:avLst/>
              <a:gdLst/>
              <a:ahLst/>
              <a:cxnLst/>
              <a:rect l="l" t="t" r="r" b="b"/>
              <a:pathLst>
                <a:path w="6537" h="36910" extrusionOk="0">
                  <a:moveTo>
                    <a:pt x="0" y="1"/>
                  </a:moveTo>
                  <a:cubicBezTo>
                    <a:pt x="2" y="2"/>
                    <a:pt x="121" y="73"/>
                    <a:pt x="334" y="227"/>
                  </a:cubicBezTo>
                  <a:cubicBezTo>
                    <a:pt x="536" y="370"/>
                    <a:pt x="822" y="608"/>
                    <a:pt x="1155" y="989"/>
                  </a:cubicBezTo>
                  <a:cubicBezTo>
                    <a:pt x="1810" y="1703"/>
                    <a:pt x="2501" y="2953"/>
                    <a:pt x="3060" y="4596"/>
                  </a:cubicBezTo>
                  <a:cubicBezTo>
                    <a:pt x="3620" y="6263"/>
                    <a:pt x="4215" y="8252"/>
                    <a:pt x="4691" y="10514"/>
                  </a:cubicBezTo>
                  <a:cubicBezTo>
                    <a:pt x="5144" y="12776"/>
                    <a:pt x="5501" y="15288"/>
                    <a:pt x="5632" y="17931"/>
                  </a:cubicBezTo>
                  <a:cubicBezTo>
                    <a:pt x="5918" y="23253"/>
                    <a:pt x="5275" y="28075"/>
                    <a:pt x="4465" y="31469"/>
                  </a:cubicBezTo>
                  <a:cubicBezTo>
                    <a:pt x="4275" y="32326"/>
                    <a:pt x="4096" y="33088"/>
                    <a:pt x="3894" y="33755"/>
                  </a:cubicBezTo>
                  <a:cubicBezTo>
                    <a:pt x="3691" y="34422"/>
                    <a:pt x="3536" y="35005"/>
                    <a:pt x="3370" y="35469"/>
                  </a:cubicBezTo>
                  <a:cubicBezTo>
                    <a:pt x="3072" y="36386"/>
                    <a:pt x="2893" y="36910"/>
                    <a:pt x="2893" y="36910"/>
                  </a:cubicBezTo>
                  <a:cubicBezTo>
                    <a:pt x="2893" y="36910"/>
                    <a:pt x="3096" y="36410"/>
                    <a:pt x="3477" y="35457"/>
                  </a:cubicBezTo>
                  <a:cubicBezTo>
                    <a:pt x="3667" y="35005"/>
                    <a:pt x="3858" y="34422"/>
                    <a:pt x="4084" y="33767"/>
                  </a:cubicBezTo>
                  <a:cubicBezTo>
                    <a:pt x="4322" y="33112"/>
                    <a:pt x="4548" y="32362"/>
                    <a:pt x="4787" y="31504"/>
                  </a:cubicBezTo>
                  <a:cubicBezTo>
                    <a:pt x="5739" y="28135"/>
                    <a:pt x="6537" y="23265"/>
                    <a:pt x="6251" y="17872"/>
                  </a:cubicBezTo>
                  <a:cubicBezTo>
                    <a:pt x="6108" y="15193"/>
                    <a:pt x="5715" y="12657"/>
                    <a:pt x="5203" y="10371"/>
                  </a:cubicBezTo>
                  <a:cubicBezTo>
                    <a:pt x="4667" y="8109"/>
                    <a:pt x="3977" y="6120"/>
                    <a:pt x="3358" y="4477"/>
                  </a:cubicBezTo>
                  <a:cubicBezTo>
                    <a:pt x="2715" y="2846"/>
                    <a:pt x="1929" y="1608"/>
                    <a:pt x="1227" y="905"/>
                  </a:cubicBezTo>
                  <a:cubicBezTo>
                    <a:pt x="869" y="572"/>
                    <a:pt x="560" y="346"/>
                    <a:pt x="345" y="191"/>
                  </a:cubicBezTo>
                  <a:cubicBezTo>
                    <a:pt x="121" y="73"/>
                    <a:pt x="2" y="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Google Shape;17584;p56">
              <a:extLst>
                <a:ext uri="{FF2B5EF4-FFF2-40B4-BE49-F238E27FC236}">
                  <a16:creationId xmlns:a16="http://schemas.microsoft.com/office/drawing/2014/main" id="{1BD3F3B8-20A3-438B-B270-B3E723B516F9}"/>
                </a:ext>
              </a:extLst>
            </p:cNvPr>
            <p:cNvSpPr/>
            <p:nvPr/>
          </p:nvSpPr>
          <p:spPr>
            <a:xfrm>
              <a:off x="4221650" y="2505975"/>
              <a:ext cx="790600" cy="210275"/>
            </a:xfrm>
            <a:custGeom>
              <a:avLst/>
              <a:gdLst/>
              <a:ahLst/>
              <a:cxnLst/>
              <a:rect l="l" t="t" r="r" b="b"/>
              <a:pathLst>
                <a:path w="31624" h="8411" extrusionOk="0">
                  <a:moveTo>
                    <a:pt x="31623" y="3934"/>
                  </a:moveTo>
                  <a:cubicBezTo>
                    <a:pt x="31623" y="3934"/>
                    <a:pt x="31516" y="3994"/>
                    <a:pt x="31314" y="4125"/>
                  </a:cubicBezTo>
                  <a:cubicBezTo>
                    <a:pt x="31516" y="4006"/>
                    <a:pt x="31623" y="3934"/>
                    <a:pt x="31623" y="3934"/>
                  </a:cubicBezTo>
                  <a:close/>
                  <a:moveTo>
                    <a:pt x="14063" y="0"/>
                  </a:moveTo>
                  <a:cubicBezTo>
                    <a:pt x="11743" y="0"/>
                    <a:pt x="9519" y="291"/>
                    <a:pt x="7573" y="910"/>
                  </a:cubicBezTo>
                  <a:cubicBezTo>
                    <a:pt x="5489" y="1589"/>
                    <a:pt x="3751" y="2660"/>
                    <a:pt x="2584" y="3827"/>
                  </a:cubicBezTo>
                  <a:cubicBezTo>
                    <a:pt x="1393" y="4994"/>
                    <a:pt x="739" y="6196"/>
                    <a:pt x="417" y="7042"/>
                  </a:cubicBezTo>
                  <a:cubicBezTo>
                    <a:pt x="238" y="7482"/>
                    <a:pt x="143" y="7816"/>
                    <a:pt x="84" y="8054"/>
                  </a:cubicBezTo>
                  <a:lnTo>
                    <a:pt x="35" y="8264"/>
                  </a:lnTo>
                  <a:lnTo>
                    <a:pt x="35" y="8264"/>
                  </a:lnTo>
                  <a:cubicBezTo>
                    <a:pt x="49" y="8208"/>
                    <a:pt x="69" y="8138"/>
                    <a:pt x="96" y="8054"/>
                  </a:cubicBezTo>
                  <a:cubicBezTo>
                    <a:pt x="179" y="7840"/>
                    <a:pt x="298" y="7506"/>
                    <a:pt x="489" y="7089"/>
                  </a:cubicBezTo>
                  <a:cubicBezTo>
                    <a:pt x="870" y="6268"/>
                    <a:pt x="1572" y="5125"/>
                    <a:pt x="2775" y="4053"/>
                  </a:cubicBezTo>
                  <a:cubicBezTo>
                    <a:pt x="3953" y="2958"/>
                    <a:pt x="5668" y="1982"/>
                    <a:pt x="7704" y="1410"/>
                  </a:cubicBezTo>
                  <a:cubicBezTo>
                    <a:pt x="9608" y="853"/>
                    <a:pt x="11804" y="609"/>
                    <a:pt x="14088" y="609"/>
                  </a:cubicBezTo>
                  <a:cubicBezTo>
                    <a:pt x="14245" y="609"/>
                    <a:pt x="14403" y="610"/>
                    <a:pt x="14562" y="612"/>
                  </a:cubicBezTo>
                  <a:cubicBezTo>
                    <a:pt x="15800" y="648"/>
                    <a:pt x="16991" y="767"/>
                    <a:pt x="18110" y="1053"/>
                  </a:cubicBezTo>
                  <a:cubicBezTo>
                    <a:pt x="19229" y="1315"/>
                    <a:pt x="20229" y="1744"/>
                    <a:pt x="21205" y="2220"/>
                  </a:cubicBezTo>
                  <a:cubicBezTo>
                    <a:pt x="23110" y="3196"/>
                    <a:pt x="24849" y="4184"/>
                    <a:pt x="26468" y="4565"/>
                  </a:cubicBezTo>
                  <a:cubicBezTo>
                    <a:pt x="27191" y="4753"/>
                    <a:pt x="27868" y="4827"/>
                    <a:pt x="28475" y="4827"/>
                  </a:cubicBezTo>
                  <a:cubicBezTo>
                    <a:pt x="29217" y="4827"/>
                    <a:pt x="29853" y="4716"/>
                    <a:pt x="30337" y="4565"/>
                  </a:cubicBezTo>
                  <a:cubicBezTo>
                    <a:pt x="30790" y="4411"/>
                    <a:pt x="31099" y="4244"/>
                    <a:pt x="31314" y="4125"/>
                  </a:cubicBezTo>
                  <a:lnTo>
                    <a:pt x="31314" y="4125"/>
                  </a:lnTo>
                  <a:cubicBezTo>
                    <a:pt x="31088" y="4232"/>
                    <a:pt x="30778" y="4375"/>
                    <a:pt x="30326" y="4482"/>
                  </a:cubicBezTo>
                  <a:cubicBezTo>
                    <a:pt x="29935" y="4582"/>
                    <a:pt x="29455" y="4647"/>
                    <a:pt x="28908" y="4647"/>
                  </a:cubicBezTo>
                  <a:cubicBezTo>
                    <a:pt x="28220" y="4647"/>
                    <a:pt x="27425" y="4545"/>
                    <a:pt x="26563" y="4280"/>
                  </a:cubicBezTo>
                  <a:cubicBezTo>
                    <a:pt x="25003" y="3827"/>
                    <a:pt x="23360" y="2803"/>
                    <a:pt x="21444" y="1779"/>
                  </a:cubicBezTo>
                  <a:cubicBezTo>
                    <a:pt x="20491" y="1267"/>
                    <a:pt x="19419" y="779"/>
                    <a:pt x="18253" y="481"/>
                  </a:cubicBezTo>
                  <a:cubicBezTo>
                    <a:pt x="17098" y="184"/>
                    <a:pt x="15859" y="29"/>
                    <a:pt x="14597" y="5"/>
                  </a:cubicBezTo>
                  <a:cubicBezTo>
                    <a:pt x="14419" y="2"/>
                    <a:pt x="14241" y="0"/>
                    <a:pt x="14063" y="0"/>
                  </a:cubicBezTo>
                  <a:close/>
                  <a:moveTo>
                    <a:pt x="35" y="8264"/>
                  </a:moveTo>
                  <a:cubicBezTo>
                    <a:pt x="10" y="8359"/>
                    <a:pt x="0" y="8411"/>
                    <a:pt x="0" y="8411"/>
                  </a:cubicBezTo>
                  <a:lnTo>
                    <a:pt x="35" y="826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Google Shape;17585;p56">
              <a:extLst>
                <a:ext uri="{FF2B5EF4-FFF2-40B4-BE49-F238E27FC236}">
                  <a16:creationId xmlns:a16="http://schemas.microsoft.com/office/drawing/2014/main" id="{140DDAAF-8321-4BDD-9C35-4AEFA94FA133}"/>
                </a:ext>
              </a:extLst>
            </p:cNvPr>
            <p:cNvSpPr/>
            <p:nvPr/>
          </p:nvSpPr>
          <p:spPr>
            <a:xfrm>
              <a:off x="4967575" y="1766725"/>
              <a:ext cx="70275" cy="246475"/>
            </a:xfrm>
            <a:custGeom>
              <a:avLst/>
              <a:gdLst/>
              <a:ahLst/>
              <a:cxnLst/>
              <a:rect l="l" t="t" r="r" b="b"/>
              <a:pathLst>
                <a:path w="2811" h="985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55" y="560"/>
                    <a:pt x="441" y="1453"/>
                  </a:cubicBezTo>
                  <a:cubicBezTo>
                    <a:pt x="727" y="2346"/>
                    <a:pt x="1084" y="3560"/>
                    <a:pt x="1477" y="4917"/>
                  </a:cubicBezTo>
                  <a:cubicBezTo>
                    <a:pt x="1858" y="6263"/>
                    <a:pt x="2191" y="7501"/>
                    <a:pt x="2429" y="8394"/>
                  </a:cubicBezTo>
                  <a:cubicBezTo>
                    <a:pt x="2644" y="9287"/>
                    <a:pt x="2798" y="9858"/>
                    <a:pt x="2798" y="9858"/>
                  </a:cubicBezTo>
                  <a:cubicBezTo>
                    <a:pt x="2798" y="9858"/>
                    <a:pt x="2810" y="9275"/>
                    <a:pt x="2727" y="8335"/>
                  </a:cubicBezTo>
                  <a:cubicBezTo>
                    <a:pt x="2632" y="7394"/>
                    <a:pt x="2441" y="6120"/>
                    <a:pt x="2048" y="4739"/>
                  </a:cubicBezTo>
                  <a:cubicBezTo>
                    <a:pt x="1667" y="3358"/>
                    <a:pt x="1143" y="2167"/>
                    <a:pt x="727" y="1334"/>
                  </a:cubicBezTo>
                  <a:cubicBezTo>
                    <a:pt x="310" y="50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Google Shape;17586;p56">
              <a:extLst>
                <a:ext uri="{FF2B5EF4-FFF2-40B4-BE49-F238E27FC236}">
                  <a16:creationId xmlns:a16="http://schemas.microsoft.com/office/drawing/2014/main" id="{91E43CBF-39BC-4FF5-8FF1-B0C5F6113236}"/>
                </a:ext>
              </a:extLst>
            </p:cNvPr>
            <p:cNvSpPr/>
            <p:nvPr/>
          </p:nvSpPr>
          <p:spPr>
            <a:xfrm>
              <a:off x="4466925" y="1872375"/>
              <a:ext cx="408700" cy="144700"/>
            </a:xfrm>
            <a:custGeom>
              <a:avLst/>
              <a:gdLst/>
              <a:ahLst/>
              <a:cxnLst/>
              <a:rect l="l" t="t" r="r" b="b"/>
              <a:pathLst>
                <a:path w="16348" h="5788" extrusionOk="0">
                  <a:moveTo>
                    <a:pt x="16347" y="1"/>
                  </a:moveTo>
                  <a:cubicBezTo>
                    <a:pt x="16347" y="1"/>
                    <a:pt x="16109" y="96"/>
                    <a:pt x="15657" y="191"/>
                  </a:cubicBezTo>
                  <a:cubicBezTo>
                    <a:pt x="15228" y="310"/>
                    <a:pt x="14585" y="513"/>
                    <a:pt x="13788" y="608"/>
                  </a:cubicBezTo>
                  <a:cubicBezTo>
                    <a:pt x="12990" y="727"/>
                    <a:pt x="12014" y="810"/>
                    <a:pt x="10942" y="846"/>
                  </a:cubicBezTo>
                  <a:cubicBezTo>
                    <a:pt x="9870" y="906"/>
                    <a:pt x="8680" y="941"/>
                    <a:pt x="7430" y="1108"/>
                  </a:cubicBezTo>
                  <a:cubicBezTo>
                    <a:pt x="6191" y="1275"/>
                    <a:pt x="5001" y="1584"/>
                    <a:pt x="4024" y="2073"/>
                  </a:cubicBezTo>
                  <a:cubicBezTo>
                    <a:pt x="3048" y="2549"/>
                    <a:pt x="2238" y="3144"/>
                    <a:pt x="1643" y="3704"/>
                  </a:cubicBezTo>
                  <a:cubicBezTo>
                    <a:pt x="1048" y="4275"/>
                    <a:pt x="643" y="4811"/>
                    <a:pt x="381" y="5180"/>
                  </a:cubicBezTo>
                  <a:cubicBezTo>
                    <a:pt x="262" y="5371"/>
                    <a:pt x="155" y="5525"/>
                    <a:pt x="95" y="5632"/>
                  </a:cubicBezTo>
                  <a:cubicBezTo>
                    <a:pt x="36" y="5740"/>
                    <a:pt x="0" y="5787"/>
                    <a:pt x="0" y="5787"/>
                  </a:cubicBezTo>
                  <a:cubicBezTo>
                    <a:pt x="0" y="5787"/>
                    <a:pt x="36" y="5752"/>
                    <a:pt x="107" y="5644"/>
                  </a:cubicBezTo>
                  <a:cubicBezTo>
                    <a:pt x="167" y="5537"/>
                    <a:pt x="274" y="5406"/>
                    <a:pt x="417" y="5228"/>
                  </a:cubicBezTo>
                  <a:cubicBezTo>
                    <a:pt x="703" y="4882"/>
                    <a:pt x="1131" y="4382"/>
                    <a:pt x="1762" y="3858"/>
                  </a:cubicBezTo>
                  <a:cubicBezTo>
                    <a:pt x="2381" y="3335"/>
                    <a:pt x="3191" y="2787"/>
                    <a:pt x="4155" y="2358"/>
                  </a:cubicBezTo>
                  <a:cubicBezTo>
                    <a:pt x="5120" y="1918"/>
                    <a:pt x="6275" y="1644"/>
                    <a:pt x="7489" y="1477"/>
                  </a:cubicBezTo>
                  <a:cubicBezTo>
                    <a:pt x="8715" y="1311"/>
                    <a:pt x="9906" y="1275"/>
                    <a:pt x="10978" y="1180"/>
                  </a:cubicBezTo>
                  <a:cubicBezTo>
                    <a:pt x="12049" y="1108"/>
                    <a:pt x="13026" y="989"/>
                    <a:pt x="13835" y="822"/>
                  </a:cubicBezTo>
                  <a:cubicBezTo>
                    <a:pt x="14633" y="680"/>
                    <a:pt x="15264" y="453"/>
                    <a:pt x="15693" y="287"/>
                  </a:cubicBezTo>
                  <a:cubicBezTo>
                    <a:pt x="16109" y="108"/>
                    <a:pt x="16347" y="1"/>
                    <a:pt x="16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Google Shape;17587;p56">
              <a:extLst>
                <a:ext uri="{FF2B5EF4-FFF2-40B4-BE49-F238E27FC236}">
                  <a16:creationId xmlns:a16="http://schemas.microsoft.com/office/drawing/2014/main" id="{44AFACA2-3F11-45E6-B01A-F74C8831D8B6}"/>
                </a:ext>
              </a:extLst>
            </p:cNvPr>
            <p:cNvSpPr/>
            <p:nvPr/>
          </p:nvSpPr>
          <p:spPr>
            <a:xfrm>
              <a:off x="4889875" y="1845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0"/>
                  </a:moveTo>
                  <a:cubicBezTo>
                    <a:pt x="1263" y="0"/>
                    <a:pt x="870" y="60"/>
                    <a:pt x="537" y="298"/>
                  </a:cubicBezTo>
                  <a:cubicBezTo>
                    <a:pt x="191" y="536"/>
                    <a:pt x="1" y="882"/>
                    <a:pt x="1" y="882"/>
                  </a:cubicBezTo>
                  <a:cubicBezTo>
                    <a:pt x="1" y="882"/>
                    <a:pt x="370" y="822"/>
                    <a:pt x="727" y="584"/>
                  </a:cubicBezTo>
                  <a:cubicBezTo>
                    <a:pt x="1072" y="346"/>
                    <a:pt x="1263" y="1"/>
                    <a:pt x="12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Google Shape;17588;p56">
              <a:extLst>
                <a:ext uri="{FF2B5EF4-FFF2-40B4-BE49-F238E27FC236}">
                  <a16:creationId xmlns:a16="http://schemas.microsoft.com/office/drawing/2014/main" id="{6664D672-E5B0-4BEB-A254-D9164089CBD7}"/>
                </a:ext>
              </a:extLst>
            </p:cNvPr>
            <p:cNvSpPr/>
            <p:nvPr/>
          </p:nvSpPr>
          <p:spPr>
            <a:xfrm>
              <a:off x="5036025" y="2284350"/>
              <a:ext cx="21750" cy="156575"/>
            </a:xfrm>
            <a:custGeom>
              <a:avLst/>
              <a:gdLst/>
              <a:ahLst/>
              <a:cxnLst/>
              <a:rect l="l" t="t" r="r" b="b"/>
              <a:pathLst>
                <a:path w="870" h="6263" extrusionOk="0">
                  <a:moveTo>
                    <a:pt x="870" y="0"/>
                  </a:moveTo>
                  <a:lnTo>
                    <a:pt x="870" y="0"/>
                  </a:lnTo>
                  <a:cubicBezTo>
                    <a:pt x="870" y="0"/>
                    <a:pt x="501" y="1381"/>
                    <a:pt x="263" y="3108"/>
                  </a:cubicBezTo>
                  <a:cubicBezTo>
                    <a:pt x="25" y="4834"/>
                    <a:pt x="1" y="6263"/>
                    <a:pt x="1" y="6263"/>
                  </a:cubicBezTo>
                  <a:cubicBezTo>
                    <a:pt x="1" y="6263"/>
                    <a:pt x="370" y="4894"/>
                    <a:pt x="608" y="3155"/>
                  </a:cubicBezTo>
                  <a:cubicBezTo>
                    <a:pt x="846" y="1417"/>
                    <a:pt x="870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Google Shape;17589;p56">
              <a:extLst>
                <a:ext uri="{FF2B5EF4-FFF2-40B4-BE49-F238E27FC236}">
                  <a16:creationId xmlns:a16="http://schemas.microsoft.com/office/drawing/2014/main" id="{A3EB707A-7D6B-4EB1-B82C-DCE2D21B27D2}"/>
                </a:ext>
              </a:extLst>
            </p:cNvPr>
            <p:cNvSpPr/>
            <p:nvPr/>
          </p:nvSpPr>
          <p:spPr>
            <a:xfrm>
              <a:off x="5055375" y="2246825"/>
              <a:ext cx="8950" cy="17900"/>
            </a:xfrm>
            <a:custGeom>
              <a:avLst/>
              <a:gdLst/>
              <a:ahLst/>
              <a:cxnLst/>
              <a:rect l="l" t="t" r="r" b="b"/>
              <a:pathLst>
                <a:path w="358" h="716" extrusionOk="0">
                  <a:moveTo>
                    <a:pt x="179" y="1"/>
                  </a:moveTo>
                  <a:cubicBezTo>
                    <a:pt x="179" y="1"/>
                    <a:pt x="1" y="168"/>
                    <a:pt x="1" y="358"/>
                  </a:cubicBezTo>
                  <a:cubicBezTo>
                    <a:pt x="1" y="549"/>
                    <a:pt x="179" y="715"/>
                    <a:pt x="179" y="715"/>
                  </a:cubicBezTo>
                  <a:cubicBezTo>
                    <a:pt x="179" y="715"/>
                    <a:pt x="346" y="560"/>
                    <a:pt x="358" y="358"/>
                  </a:cubicBezTo>
                  <a:cubicBezTo>
                    <a:pt x="358" y="168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Google Shape;17590;p56">
              <a:extLst>
                <a:ext uri="{FF2B5EF4-FFF2-40B4-BE49-F238E27FC236}">
                  <a16:creationId xmlns:a16="http://schemas.microsoft.com/office/drawing/2014/main" id="{C4AFC9A1-D5F4-44ED-9475-9DD044D0C1C6}"/>
                </a:ext>
              </a:extLst>
            </p:cNvPr>
            <p:cNvSpPr/>
            <p:nvPr/>
          </p:nvSpPr>
          <p:spPr>
            <a:xfrm>
              <a:off x="4015675" y="2738550"/>
              <a:ext cx="217900" cy="124750"/>
            </a:xfrm>
            <a:custGeom>
              <a:avLst/>
              <a:gdLst/>
              <a:ahLst/>
              <a:cxnLst/>
              <a:rect l="l" t="t" r="r" b="b"/>
              <a:pathLst>
                <a:path w="8716" h="4990" extrusionOk="0">
                  <a:moveTo>
                    <a:pt x="0" y="1"/>
                  </a:moveTo>
                  <a:cubicBezTo>
                    <a:pt x="0" y="1"/>
                    <a:pt x="36" y="156"/>
                    <a:pt x="107" y="406"/>
                  </a:cubicBezTo>
                  <a:cubicBezTo>
                    <a:pt x="191" y="656"/>
                    <a:pt x="346" y="1037"/>
                    <a:pt x="596" y="1454"/>
                  </a:cubicBezTo>
                  <a:cubicBezTo>
                    <a:pt x="1084" y="2299"/>
                    <a:pt x="2096" y="3299"/>
                    <a:pt x="3465" y="3918"/>
                  </a:cubicBezTo>
                  <a:cubicBezTo>
                    <a:pt x="4846" y="4549"/>
                    <a:pt x="6191" y="4740"/>
                    <a:pt x="7144" y="4859"/>
                  </a:cubicBezTo>
                  <a:cubicBezTo>
                    <a:pt x="8120" y="4954"/>
                    <a:pt x="8716" y="4990"/>
                    <a:pt x="8716" y="4990"/>
                  </a:cubicBezTo>
                  <a:cubicBezTo>
                    <a:pt x="8716" y="4990"/>
                    <a:pt x="8132" y="4883"/>
                    <a:pt x="7192" y="4704"/>
                  </a:cubicBezTo>
                  <a:cubicBezTo>
                    <a:pt x="6251" y="4513"/>
                    <a:pt x="4941" y="4228"/>
                    <a:pt x="3632" y="3620"/>
                  </a:cubicBezTo>
                  <a:cubicBezTo>
                    <a:pt x="2310" y="3013"/>
                    <a:pt x="1298" y="2132"/>
                    <a:pt x="750" y="1358"/>
                  </a:cubicBezTo>
                  <a:cubicBezTo>
                    <a:pt x="465" y="989"/>
                    <a:pt x="274" y="644"/>
                    <a:pt x="167" y="394"/>
                  </a:cubicBezTo>
                  <a:cubicBezTo>
                    <a:pt x="48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Google Shape;17591;p56">
              <a:extLst>
                <a:ext uri="{FF2B5EF4-FFF2-40B4-BE49-F238E27FC236}">
                  <a16:creationId xmlns:a16="http://schemas.microsoft.com/office/drawing/2014/main" id="{82D5A9D3-79B0-498E-91AD-E28ECA4E08E6}"/>
                </a:ext>
              </a:extLst>
            </p:cNvPr>
            <p:cNvSpPr/>
            <p:nvPr/>
          </p:nvSpPr>
          <p:spPr>
            <a:xfrm>
              <a:off x="4086800" y="27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Google Shape;17592;p56">
              <a:extLst>
                <a:ext uri="{FF2B5EF4-FFF2-40B4-BE49-F238E27FC236}">
                  <a16:creationId xmlns:a16="http://schemas.microsoft.com/office/drawing/2014/main" id="{FDFB47A4-35C2-48D1-BD3B-6B37FB659EAD}"/>
                </a:ext>
              </a:extLst>
            </p:cNvPr>
            <p:cNvSpPr/>
            <p:nvPr/>
          </p:nvSpPr>
          <p:spPr>
            <a:xfrm>
              <a:off x="4069250" y="2783800"/>
              <a:ext cx="73550" cy="37525"/>
            </a:xfrm>
            <a:custGeom>
              <a:avLst/>
              <a:gdLst/>
              <a:ahLst/>
              <a:cxnLst/>
              <a:rect l="l" t="t" r="r" b="b"/>
              <a:pathLst>
                <a:path w="2942" h="1501" extrusionOk="0">
                  <a:moveTo>
                    <a:pt x="0" y="1"/>
                  </a:moveTo>
                  <a:cubicBezTo>
                    <a:pt x="0" y="1"/>
                    <a:pt x="119" y="144"/>
                    <a:pt x="346" y="358"/>
                  </a:cubicBezTo>
                  <a:cubicBezTo>
                    <a:pt x="584" y="548"/>
                    <a:pt x="917" y="810"/>
                    <a:pt x="1334" y="1025"/>
                  </a:cubicBezTo>
                  <a:cubicBezTo>
                    <a:pt x="1751" y="1251"/>
                    <a:pt x="2143" y="1370"/>
                    <a:pt x="2441" y="1429"/>
                  </a:cubicBezTo>
                  <a:cubicBezTo>
                    <a:pt x="2739" y="1489"/>
                    <a:pt x="2941" y="1501"/>
                    <a:pt x="2941" y="1501"/>
                  </a:cubicBezTo>
                  <a:cubicBezTo>
                    <a:pt x="2941" y="1501"/>
                    <a:pt x="2263" y="1132"/>
                    <a:pt x="1489" y="715"/>
                  </a:cubicBezTo>
                  <a:cubicBezTo>
                    <a:pt x="691" y="31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Google Shape;17593;p56">
              <a:extLst>
                <a:ext uri="{FF2B5EF4-FFF2-40B4-BE49-F238E27FC236}">
                  <a16:creationId xmlns:a16="http://schemas.microsoft.com/office/drawing/2014/main" id="{898ACB9A-08A0-4107-9B50-78C7E000F599}"/>
                </a:ext>
              </a:extLst>
            </p:cNvPr>
            <p:cNvSpPr/>
            <p:nvPr/>
          </p:nvSpPr>
          <p:spPr>
            <a:xfrm>
              <a:off x="4090975" y="2778475"/>
              <a:ext cx="47350" cy="19350"/>
            </a:xfrm>
            <a:custGeom>
              <a:avLst/>
              <a:gdLst/>
              <a:ahLst/>
              <a:cxnLst/>
              <a:rect l="l" t="t" r="r" b="b"/>
              <a:pathLst>
                <a:path w="1894" h="774" extrusionOk="0">
                  <a:moveTo>
                    <a:pt x="195" y="1"/>
                  </a:moveTo>
                  <a:cubicBezTo>
                    <a:pt x="74" y="1"/>
                    <a:pt x="1" y="11"/>
                    <a:pt x="1" y="11"/>
                  </a:cubicBezTo>
                  <a:cubicBezTo>
                    <a:pt x="1" y="11"/>
                    <a:pt x="405" y="273"/>
                    <a:pt x="905" y="476"/>
                  </a:cubicBezTo>
                  <a:cubicBezTo>
                    <a:pt x="1417" y="678"/>
                    <a:pt x="1894" y="773"/>
                    <a:pt x="1894" y="773"/>
                  </a:cubicBezTo>
                  <a:cubicBezTo>
                    <a:pt x="1894" y="773"/>
                    <a:pt x="1596" y="380"/>
                    <a:pt x="1036" y="166"/>
                  </a:cubicBezTo>
                  <a:cubicBezTo>
                    <a:pt x="701" y="27"/>
                    <a:pt x="387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" name="Nhóm 3">
            <a:extLst>
              <a:ext uri="{FF2B5EF4-FFF2-40B4-BE49-F238E27FC236}">
                <a16:creationId xmlns:a16="http://schemas.microsoft.com/office/drawing/2014/main" id="{FBE7DFA7-7854-4E1D-8677-1EAD59E27EFC}"/>
              </a:ext>
            </a:extLst>
          </p:cNvPr>
          <p:cNvGrpSpPr/>
          <p:nvPr/>
        </p:nvGrpSpPr>
        <p:grpSpPr>
          <a:xfrm>
            <a:off x="719900" y="918054"/>
            <a:ext cx="3283681" cy="3199291"/>
            <a:chOff x="719900" y="918054"/>
            <a:chExt cx="3283681" cy="3199291"/>
          </a:xfrm>
        </p:grpSpPr>
        <p:grpSp>
          <p:nvGrpSpPr>
            <p:cNvPr id="14286" name="Google Shape;14286;p49"/>
            <p:cNvGrpSpPr/>
            <p:nvPr/>
          </p:nvGrpSpPr>
          <p:grpSpPr>
            <a:xfrm>
              <a:off x="719900" y="918054"/>
              <a:ext cx="3283681" cy="3199291"/>
              <a:chOff x="2581550" y="1973000"/>
              <a:chExt cx="926050" cy="902200"/>
            </a:xfrm>
          </p:grpSpPr>
          <p:sp>
            <p:nvSpPr>
              <p:cNvPr id="14287" name="Google Shape;14287;p49"/>
              <p:cNvSpPr/>
              <p:nvPr/>
            </p:nvSpPr>
            <p:spPr>
              <a:xfrm>
                <a:off x="2581550" y="1973000"/>
                <a:ext cx="926050" cy="902200"/>
              </a:xfrm>
              <a:custGeom>
                <a:avLst/>
                <a:gdLst/>
                <a:ahLst/>
                <a:cxnLst/>
                <a:rect l="l" t="t" r="r" b="b"/>
                <a:pathLst>
                  <a:path w="37042" h="36088" fill="none" extrusionOk="0">
                    <a:moveTo>
                      <a:pt x="6668" y="31659"/>
                    </a:moveTo>
                    <a:cubicBezTo>
                      <a:pt x="9526" y="34600"/>
                      <a:pt x="12419" y="36088"/>
                      <a:pt x="15265" y="36088"/>
                    </a:cubicBezTo>
                    <a:cubicBezTo>
                      <a:pt x="15491" y="36088"/>
                      <a:pt x="15729" y="36076"/>
                      <a:pt x="15967" y="36052"/>
                    </a:cubicBezTo>
                    <a:cubicBezTo>
                      <a:pt x="16467" y="36016"/>
                      <a:pt x="17027" y="35993"/>
                      <a:pt x="17706" y="35993"/>
                    </a:cubicBezTo>
                    <a:cubicBezTo>
                      <a:pt x="18075" y="35993"/>
                      <a:pt x="18456" y="35993"/>
                      <a:pt x="18813" y="36016"/>
                    </a:cubicBezTo>
                    <a:cubicBezTo>
                      <a:pt x="19182" y="36016"/>
                      <a:pt x="19551" y="36028"/>
                      <a:pt x="19920" y="36028"/>
                    </a:cubicBezTo>
                    <a:cubicBezTo>
                      <a:pt x="20932" y="36028"/>
                      <a:pt x="22111" y="35993"/>
                      <a:pt x="23301" y="35731"/>
                    </a:cubicBezTo>
                    <a:cubicBezTo>
                      <a:pt x="28635" y="34540"/>
                      <a:pt x="32410" y="31016"/>
                      <a:pt x="35196" y="24622"/>
                    </a:cubicBezTo>
                    <a:cubicBezTo>
                      <a:pt x="36089" y="22598"/>
                      <a:pt x="36565" y="20253"/>
                      <a:pt x="36696" y="17455"/>
                    </a:cubicBezTo>
                    <a:cubicBezTo>
                      <a:pt x="37041" y="9561"/>
                      <a:pt x="30910" y="1965"/>
                      <a:pt x="23051" y="488"/>
                    </a:cubicBezTo>
                    <a:cubicBezTo>
                      <a:pt x="21313" y="155"/>
                      <a:pt x="19599" y="0"/>
                      <a:pt x="17956" y="0"/>
                    </a:cubicBezTo>
                    <a:cubicBezTo>
                      <a:pt x="11157" y="0"/>
                      <a:pt x="5918" y="2858"/>
                      <a:pt x="2811" y="8287"/>
                    </a:cubicBezTo>
                    <a:cubicBezTo>
                      <a:pt x="846" y="11704"/>
                      <a:pt x="1" y="16371"/>
                      <a:pt x="453" y="21050"/>
                    </a:cubicBezTo>
                    <a:cubicBezTo>
                      <a:pt x="870" y="25384"/>
                      <a:pt x="3882" y="28801"/>
                      <a:pt x="6668" y="31659"/>
                    </a:cubicBezTo>
                    <a:close/>
                    <a:moveTo>
                      <a:pt x="3537" y="8704"/>
                    </a:moveTo>
                    <a:cubicBezTo>
                      <a:pt x="7264" y="2215"/>
                      <a:pt x="13419" y="845"/>
                      <a:pt x="17944" y="845"/>
                    </a:cubicBezTo>
                    <a:cubicBezTo>
                      <a:pt x="19527" y="845"/>
                      <a:pt x="21170" y="1012"/>
                      <a:pt x="22873" y="1322"/>
                    </a:cubicBezTo>
                    <a:cubicBezTo>
                      <a:pt x="30326" y="2715"/>
                      <a:pt x="36148" y="9930"/>
                      <a:pt x="35815" y="17395"/>
                    </a:cubicBezTo>
                    <a:cubicBezTo>
                      <a:pt x="35696" y="20086"/>
                      <a:pt x="35243" y="22324"/>
                      <a:pt x="34386" y="24253"/>
                    </a:cubicBezTo>
                    <a:cubicBezTo>
                      <a:pt x="31731" y="30361"/>
                      <a:pt x="28135" y="33719"/>
                      <a:pt x="23099" y="34850"/>
                    </a:cubicBezTo>
                    <a:cubicBezTo>
                      <a:pt x="21992" y="35112"/>
                      <a:pt x="20861" y="35135"/>
                      <a:pt x="19908" y="35135"/>
                    </a:cubicBezTo>
                    <a:cubicBezTo>
                      <a:pt x="19539" y="35135"/>
                      <a:pt x="19170" y="35135"/>
                      <a:pt x="18813" y="35124"/>
                    </a:cubicBezTo>
                    <a:cubicBezTo>
                      <a:pt x="18432" y="35124"/>
                      <a:pt x="18063" y="35100"/>
                      <a:pt x="17694" y="35100"/>
                    </a:cubicBezTo>
                    <a:cubicBezTo>
                      <a:pt x="16979" y="35100"/>
                      <a:pt x="16396" y="35124"/>
                      <a:pt x="15872" y="35183"/>
                    </a:cubicBezTo>
                    <a:cubicBezTo>
                      <a:pt x="13038" y="35433"/>
                      <a:pt x="10181" y="34016"/>
                      <a:pt x="7276" y="31040"/>
                    </a:cubicBezTo>
                    <a:cubicBezTo>
                      <a:pt x="4597" y="28289"/>
                      <a:pt x="1704" y="25015"/>
                      <a:pt x="1311" y="20955"/>
                    </a:cubicBezTo>
                    <a:cubicBezTo>
                      <a:pt x="846" y="16443"/>
                      <a:pt x="1668" y="11978"/>
                      <a:pt x="3537" y="8704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dk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88" name="Google Shape;14288;p49"/>
              <p:cNvSpPr/>
              <p:nvPr/>
            </p:nvSpPr>
            <p:spPr>
              <a:xfrm>
                <a:off x="2679200" y="2069425"/>
                <a:ext cx="719450" cy="713500"/>
              </a:xfrm>
              <a:custGeom>
                <a:avLst/>
                <a:gdLst/>
                <a:ahLst/>
                <a:cxnLst/>
                <a:rect l="l" t="t" r="r" b="b"/>
                <a:pathLst>
                  <a:path w="28778" h="28540" fill="none" extrusionOk="0">
                    <a:moveTo>
                      <a:pt x="13930" y="1"/>
                    </a:moveTo>
                    <a:cubicBezTo>
                      <a:pt x="15216" y="1"/>
                      <a:pt x="16574" y="120"/>
                      <a:pt x="17955" y="394"/>
                    </a:cubicBezTo>
                    <a:cubicBezTo>
                      <a:pt x="23932" y="1572"/>
                      <a:pt x="28778" y="7680"/>
                      <a:pt x="28480" y="13657"/>
                    </a:cubicBezTo>
                    <a:cubicBezTo>
                      <a:pt x="28373" y="15872"/>
                      <a:pt x="28004" y="17729"/>
                      <a:pt x="27313" y="19325"/>
                    </a:cubicBezTo>
                    <a:cubicBezTo>
                      <a:pt x="25146" y="24361"/>
                      <a:pt x="22229" y="27147"/>
                      <a:pt x="18133" y="28076"/>
                    </a:cubicBezTo>
                    <a:cubicBezTo>
                      <a:pt x="17240" y="28290"/>
                      <a:pt x="16336" y="28302"/>
                      <a:pt x="15538" y="28302"/>
                    </a:cubicBezTo>
                    <a:cubicBezTo>
                      <a:pt x="15240" y="28302"/>
                      <a:pt x="14931" y="28302"/>
                      <a:pt x="14633" y="28290"/>
                    </a:cubicBezTo>
                    <a:cubicBezTo>
                      <a:pt x="14323" y="28290"/>
                      <a:pt x="14026" y="28266"/>
                      <a:pt x="13716" y="28266"/>
                    </a:cubicBezTo>
                    <a:cubicBezTo>
                      <a:pt x="13133" y="28266"/>
                      <a:pt x="12657" y="28290"/>
                      <a:pt x="12228" y="28326"/>
                    </a:cubicBezTo>
                    <a:cubicBezTo>
                      <a:pt x="9918" y="28540"/>
                      <a:pt x="7608" y="27373"/>
                      <a:pt x="5239" y="24921"/>
                    </a:cubicBezTo>
                    <a:cubicBezTo>
                      <a:pt x="3060" y="22646"/>
                      <a:pt x="703" y="19932"/>
                      <a:pt x="381" y="16586"/>
                    </a:cubicBezTo>
                    <a:cubicBezTo>
                      <a:pt x="0" y="12848"/>
                      <a:pt x="679" y="9180"/>
                      <a:pt x="2203" y="6466"/>
                    </a:cubicBezTo>
                    <a:cubicBezTo>
                      <a:pt x="5263" y="1132"/>
                      <a:pt x="10275" y="1"/>
                      <a:pt x="1393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dk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pic>
          <p:nvPicPr>
            <p:cNvPr id="5122" name="Picture 2" descr="Writing Illustration Free - Download Illustration 2020">
              <a:extLst>
                <a:ext uri="{FF2B5EF4-FFF2-40B4-BE49-F238E27FC236}">
                  <a16:creationId xmlns:a16="http://schemas.microsoft.com/office/drawing/2014/main" id="{F881FA7B-7470-4906-8C57-97901A12E6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0066" y="1275786"/>
              <a:ext cx="2447743" cy="2482801"/>
            </a:xfrm>
            <a:prstGeom prst="ellipse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8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4" name="Google Shape;13484;p44"/>
          <p:cNvSpPr txBox="1">
            <a:spLocks noGrp="1"/>
          </p:cNvSpPr>
          <p:nvPr>
            <p:ph type="body" idx="1"/>
          </p:nvPr>
        </p:nvSpPr>
        <p:spPr>
          <a:xfrm>
            <a:off x="2453640" y="1991850"/>
            <a:ext cx="4015049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DẶN DÒ: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-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Hoàn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đoạn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văn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- </a:t>
            </a:r>
            <a:r>
              <a:rPr lang="vi-VN" sz="24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Tiết</a:t>
            </a:r>
            <a:r>
              <a:rPr lang="vi-VN" sz="24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sau </a:t>
            </a:r>
            <a:r>
              <a:rPr lang="vi-VN" sz="2400" i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Ôn </a:t>
            </a:r>
            <a:r>
              <a:rPr lang="vi-VN" sz="2400" i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tập</a:t>
            </a:r>
            <a:endParaRPr sz="2400" i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750"/>
                                        <p:tgtEl>
                                          <p:spTgt spid="13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750"/>
                                        <p:tgtEl>
                                          <p:spTgt spid="13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750"/>
                                        <p:tgtEl>
                                          <p:spTgt spid="13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84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590537" y="161253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8" name="Google Shape;478;p31"/>
          <p:cNvSpPr/>
          <p:nvPr/>
        </p:nvSpPr>
        <p:spPr>
          <a:xfrm rot="1143741">
            <a:off x="3632648" y="455850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9" name="Google Shape;479;p31"/>
          <p:cNvSpPr txBox="1">
            <a:spLocks noGrp="1"/>
          </p:cNvSpPr>
          <p:nvPr>
            <p:ph type="title"/>
          </p:nvPr>
        </p:nvSpPr>
        <p:spPr>
          <a:xfrm>
            <a:off x="4716514" y="264117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latin typeface="+mn-lt"/>
                <a:cs typeface="Arial" panose="020B0604020202020204" pitchFamily="34" charset="0"/>
                <a:sym typeface="Arial" panose="020B0604020202020204" pitchFamily="34" charset="0"/>
              </a:rPr>
              <a:t>ĐẶC ĐIỂM THỂ LOẠI DU KÍ</a:t>
            </a:r>
            <a:endParaRPr sz="2800" dirty="0">
              <a:latin typeface="+mn-lt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0" name="Google Shape;480;p31"/>
          <p:cNvSpPr txBox="1">
            <a:spLocks noGrp="1"/>
          </p:cNvSpPr>
          <p:nvPr>
            <p:ph type="title" idx="2"/>
          </p:nvPr>
        </p:nvSpPr>
        <p:spPr>
          <a:xfrm>
            <a:off x="4533067" y="604621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01</a:t>
            </a:r>
            <a:endParaRPr sz="72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2" name="Google Shape;482;p31"/>
          <p:cNvSpPr/>
          <p:nvPr/>
        </p:nvSpPr>
        <p:spPr>
          <a:xfrm rot="537707">
            <a:off x="590537" y="1537493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3" name="Google Shape;483;p31"/>
          <p:cNvSpPr/>
          <p:nvPr/>
        </p:nvSpPr>
        <p:spPr>
          <a:xfrm rot="1143741">
            <a:off x="3632648" y="380813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p29"/>
          <p:cNvSpPr txBox="1">
            <a:spLocks noGrp="1"/>
          </p:cNvSpPr>
          <p:nvPr>
            <p:ph type="body" idx="1"/>
          </p:nvPr>
        </p:nvSpPr>
        <p:spPr>
          <a:xfrm>
            <a:off x="629405" y="175261"/>
            <a:ext cx="7717500" cy="410468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100"/>
              <a:buNone/>
            </a:pP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-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Người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kể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: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chính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tác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giả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xưng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tôi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(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chúng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tôi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)-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ngôi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thứ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nhất</a:t>
            </a:r>
            <a:endParaRPr lang="en-US" sz="14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100"/>
              <a:buNone/>
            </a:pP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-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Thể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hiện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những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biết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trải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nghiệm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cuộc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hành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trình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bản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thân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dài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hơn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20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lớn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nhỏ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điểm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khám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phá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trong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văn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bản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là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Khương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Mỹ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.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100"/>
              <a:buNone/>
            </a:pP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+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địa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điểm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cấu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trúc</a:t>
            </a:r>
            <a:endParaRPr lang="en-US" sz="14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100"/>
              <a:buNone/>
            </a:pP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+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đặc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điểm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kiến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trúc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mặt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bằng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tường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chân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endParaRPr lang="en-US" sz="14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100"/>
              <a:buNone/>
            </a:pP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-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Thể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hiện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cảm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tưởng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suy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nghĩ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người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viết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vẻ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đẹp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cũng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như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giá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trị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văn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hóa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-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lịch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sử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4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endParaRPr lang="en-US" sz="14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100"/>
              <a:buNone/>
            </a:pPr>
            <a:endParaRPr lang="en-US" sz="14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71450" lvl="0" indent="-1714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100"/>
              <a:buFontTx/>
              <a:buChar char="-"/>
            </a:pPr>
            <a:endParaRPr sz="14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E9CAD308-D1D5-4D86-83A2-337E9F2E9C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095" y="2627236"/>
            <a:ext cx="2938456" cy="22038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Tu bổ, phục hồi tháp Nam, thuộc di tích tháp Chăm Khương Mỹ, tỉnh Quảng Nam">
            <a:extLst>
              <a:ext uri="{FF2B5EF4-FFF2-40B4-BE49-F238E27FC236}">
                <a16:creationId xmlns:a16="http://schemas.microsoft.com/office/drawing/2014/main" id="{7EC8209E-ECD2-4DA0-AF54-7EF85F5A43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5538" y="2627236"/>
            <a:ext cx="2936166" cy="22038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750"/>
                                        <p:tgtEl>
                                          <p:spTgt spid="3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750"/>
                                        <p:tgtEl>
                                          <p:spTgt spid="3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750"/>
                                        <p:tgtEl>
                                          <p:spTgt spid="3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750"/>
                                        <p:tgtEl>
                                          <p:spTgt spid="3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750"/>
                                        <p:tgtEl>
                                          <p:spTgt spid="3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30"/>
          <p:cNvSpPr txBox="1">
            <a:spLocks noGrp="1"/>
          </p:cNvSpPr>
          <p:nvPr>
            <p:ph type="title"/>
          </p:nvPr>
        </p:nvSpPr>
        <p:spPr>
          <a:xfrm>
            <a:off x="452930" y="204333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</a:t>
            </a:r>
            <a:r>
              <a:rPr lang="e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hững thông tin xác thực: </a:t>
            </a:r>
            <a:endParaRPr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1" name="Google Shape;461;p30"/>
          <p:cNvSpPr txBox="1">
            <a:spLocks noGrp="1"/>
          </p:cNvSpPr>
          <p:nvPr>
            <p:ph type="subTitle" idx="1"/>
          </p:nvPr>
        </p:nvSpPr>
        <p:spPr>
          <a:xfrm>
            <a:off x="99133" y="1478141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vi-V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Tên, </a:t>
            </a:r>
            <a:r>
              <a:rPr lang="vi-VN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địa</a:t>
            </a:r>
            <a:r>
              <a:rPr lang="vi-V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chỉ</a:t>
            </a:r>
            <a:r>
              <a:rPr lang="vi-V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: </a:t>
            </a:r>
          </a:p>
        </p:txBody>
      </p:sp>
      <p:sp>
        <p:nvSpPr>
          <p:cNvPr id="462" name="Google Shape;462;p30"/>
          <p:cNvSpPr txBox="1">
            <a:spLocks noGrp="1"/>
          </p:cNvSpPr>
          <p:nvPr>
            <p:ph type="title" idx="2"/>
          </p:nvPr>
        </p:nvSpPr>
        <p:spPr>
          <a:xfrm>
            <a:off x="722087" y="1034466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01</a:t>
            </a:r>
            <a:endParaRPr sz="28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3" name="Google Shape;463;p30"/>
          <p:cNvSpPr txBox="1">
            <a:spLocks noGrp="1"/>
          </p:cNvSpPr>
          <p:nvPr>
            <p:ph type="subTitle" idx="3"/>
          </p:nvPr>
        </p:nvSpPr>
        <p:spPr>
          <a:xfrm>
            <a:off x="116863" y="1894749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6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6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Khương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sz="16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Mỹ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thôn 4,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xã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Tam Xuân I,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huyện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Núi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tỉnh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Quảng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Nam </a:t>
            </a:r>
            <a:endParaRPr sz="16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4" name="Google Shape;464;p30"/>
          <p:cNvSpPr txBox="1">
            <a:spLocks noGrp="1"/>
          </p:cNvSpPr>
          <p:nvPr>
            <p:ph type="subTitle" idx="4"/>
          </p:nvPr>
        </p:nvSpPr>
        <p:spPr>
          <a:xfrm>
            <a:off x="3243505" y="1523114"/>
            <a:ext cx="2561537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Thời điểm xây dựng</a:t>
            </a:r>
            <a:endParaRPr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5" name="Google Shape;465;p30"/>
          <p:cNvSpPr txBox="1">
            <a:spLocks noGrp="1"/>
          </p:cNvSpPr>
          <p:nvPr>
            <p:ph type="title" idx="5"/>
          </p:nvPr>
        </p:nvSpPr>
        <p:spPr>
          <a:xfrm>
            <a:off x="3882942" y="1086165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02</a:t>
            </a:r>
            <a:endParaRPr sz="280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6" name="Google Shape;466;p30"/>
          <p:cNvSpPr txBox="1">
            <a:spLocks noGrp="1"/>
          </p:cNvSpPr>
          <p:nvPr>
            <p:ph type="subTitle" idx="6"/>
          </p:nvPr>
        </p:nvSpPr>
        <p:spPr>
          <a:xfrm>
            <a:off x="3298560" y="1964368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vi-VN" sz="1600" b="1" dirty="0" err="1">
                <a:solidFill>
                  <a:srgbClr val="000000"/>
                </a:solidFill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uối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thế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kỉ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IX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đầu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thế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kỉ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X</a:t>
            </a:r>
            <a:endParaRPr sz="16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7" name="Google Shape;467;p30"/>
          <p:cNvSpPr txBox="1">
            <a:spLocks noGrp="1"/>
          </p:cNvSpPr>
          <p:nvPr>
            <p:ph type="subTitle" idx="7"/>
          </p:nvPr>
        </p:nvSpPr>
        <p:spPr>
          <a:xfrm>
            <a:off x="42864" y="347199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vi-V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ấu trúc</a:t>
            </a:r>
            <a:endParaRPr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8" name="Google Shape;468;p30"/>
          <p:cNvSpPr txBox="1">
            <a:spLocks noGrp="1"/>
          </p:cNvSpPr>
          <p:nvPr>
            <p:ph type="title" idx="8"/>
          </p:nvPr>
        </p:nvSpPr>
        <p:spPr>
          <a:xfrm>
            <a:off x="722087" y="3083796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03</a:t>
            </a:r>
            <a:endParaRPr sz="28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9" name="Google Shape;469;p30"/>
          <p:cNvSpPr txBox="1">
            <a:spLocks noGrp="1"/>
          </p:cNvSpPr>
          <p:nvPr>
            <p:ph type="subTitle" idx="9"/>
          </p:nvPr>
        </p:nvSpPr>
        <p:spPr>
          <a:xfrm>
            <a:off x="99422" y="3849027"/>
            <a:ext cx="2082883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vi-VN" sz="1600" b="1" dirty="0" err="1">
                <a:solidFill>
                  <a:srgbClr val="000000"/>
                </a:solidFill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Gồ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m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ba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: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Bắc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Giữa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600" b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6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Nam</a:t>
            </a:r>
            <a:endParaRPr sz="12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0" name="Google Shape;470;p30"/>
          <p:cNvSpPr txBox="1">
            <a:spLocks noGrp="1"/>
          </p:cNvSpPr>
          <p:nvPr>
            <p:ph type="subTitle" idx="13"/>
          </p:nvPr>
        </p:nvSpPr>
        <p:spPr>
          <a:xfrm>
            <a:off x="3243505" y="3504776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vi-V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anh hiệu</a:t>
            </a:r>
            <a:endParaRPr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1" name="Google Shape;471;p30"/>
          <p:cNvSpPr txBox="1">
            <a:spLocks noGrp="1"/>
          </p:cNvSpPr>
          <p:nvPr>
            <p:ph type="title" idx="14"/>
          </p:nvPr>
        </p:nvSpPr>
        <p:spPr>
          <a:xfrm>
            <a:off x="3882942" y="3135495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04</a:t>
            </a:r>
            <a:endParaRPr sz="280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72" name="Google Shape;472;p30"/>
          <p:cNvSpPr txBox="1">
            <a:spLocks noGrp="1"/>
          </p:cNvSpPr>
          <p:nvPr>
            <p:ph type="subTitle" idx="15"/>
          </p:nvPr>
        </p:nvSpPr>
        <p:spPr>
          <a:xfrm>
            <a:off x="2604401" y="3930990"/>
            <a:ext cx="2885502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685800" marR="0" indent="177800" algn="ctr">
              <a:spcBef>
                <a:spcPts val="0"/>
              </a:spcBef>
              <a:spcAft>
                <a:spcPts val="500"/>
              </a:spcAft>
            </a:pPr>
            <a:r>
              <a:rPr lang="vi-VN" sz="16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Được</a:t>
            </a:r>
            <a:r>
              <a:rPr lang="vi-VN" sz="16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công </a:t>
            </a:r>
            <a:r>
              <a:rPr lang="vi-VN" sz="16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nhận</a:t>
            </a:r>
            <a:r>
              <a:rPr lang="vi-VN" sz="16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là</a:t>
            </a:r>
            <a:r>
              <a:rPr lang="vi-VN" sz="16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di </a:t>
            </a:r>
            <a:r>
              <a:rPr lang="vi-VN" sz="16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tích</a:t>
            </a:r>
            <a:r>
              <a:rPr lang="vi-VN" sz="16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600" b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quốc</a:t>
            </a:r>
            <a:r>
              <a:rPr lang="vi-VN" sz="1600" b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gia năm 1989.</a:t>
            </a:r>
          </a:p>
        </p:txBody>
      </p:sp>
      <p:pic>
        <p:nvPicPr>
          <p:cNvPr id="2050" name="Picture 2" descr="Balodi index">
            <a:extLst>
              <a:ext uri="{FF2B5EF4-FFF2-40B4-BE49-F238E27FC236}">
                <a16:creationId xmlns:a16="http://schemas.microsoft.com/office/drawing/2014/main" id="{4F8B1105-5494-4498-ADBC-BADBAF30F6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5042" y="1489160"/>
            <a:ext cx="3222095" cy="29667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75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750"/>
                                        <p:tgtEl>
                                          <p:spTgt spid="4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750"/>
                                        <p:tgtEl>
                                          <p:spTgt spid="4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75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750"/>
                                        <p:tgtEl>
                                          <p:spTgt spid="4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750"/>
                                        <p:tgtEl>
                                          <p:spTgt spid="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75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750"/>
                                        <p:tgtEl>
                                          <p:spTgt spid="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750"/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75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750"/>
                                        <p:tgtEl>
                                          <p:spTgt spid="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750"/>
                                        <p:tgtEl>
                                          <p:spTgt spid="4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" grpId="0" build="p"/>
      <p:bldP spid="462" grpId="0"/>
      <p:bldP spid="463" grpId="0" build="p"/>
      <p:bldP spid="464" grpId="0" build="p"/>
      <p:bldP spid="465" grpId="0"/>
      <p:bldP spid="466" grpId="0" build="p"/>
      <p:bldP spid="467" grpId="0" build="p"/>
      <p:bldP spid="468" grpId="0"/>
      <p:bldP spid="469" grpId="0" build="p"/>
      <p:bldP spid="470" grpId="0" build="p"/>
      <p:bldP spid="471" grpId="0"/>
      <p:bldP spid="47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3" name="Google Shape;10073;p40"/>
          <p:cNvGrpSpPr/>
          <p:nvPr/>
        </p:nvGrpSpPr>
        <p:grpSpPr>
          <a:xfrm flipH="1">
            <a:off x="5417819" y="1484688"/>
            <a:ext cx="2860521" cy="2831461"/>
            <a:chOff x="1774025" y="1561325"/>
            <a:chExt cx="2297925" cy="1973800"/>
          </a:xfrm>
        </p:grpSpPr>
        <p:sp>
          <p:nvSpPr>
            <p:cNvPr id="10074" name="Google Shape;10074;p40"/>
            <p:cNvSpPr/>
            <p:nvPr/>
          </p:nvSpPr>
          <p:spPr>
            <a:xfrm>
              <a:off x="1774025" y="1711350"/>
              <a:ext cx="2297925" cy="1654700"/>
            </a:xfrm>
            <a:custGeom>
              <a:avLst/>
              <a:gdLst/>
              <a:ahLst/>
              <a:cxnLst/>
              <a:rect l="l" t="t" r="r" b="b"/>
              <a:pathLst>
                <a:path w="91917" h="66188" extrusionOk="0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75" name="Google Shape;10075;p40"/>
            <p:cNvSpPr/>
            <p:nvPr/>
          </p:nvSpPr>
          <p:spPr>
            <a:xfrm>
              <a:off x="1903200" y="1561325"/>
              <a:ext cx="1328775" cy="450975"/>
            </a:xfrm>
            <a:custGeom>
              <a:avLst/>
              <a:gdLst/>
              <a:ahLst/>
              <a:cxnLst/>
              <a:rect l="l" t="t" r="r" b="b"/>
              <a:pathLst>
                <a:path w="53151" h="18039" extrusionOk="0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76" name="Google Shape;10076;p40"/>
            <p:cNvSpPr/>
            <p:nvPr/>
          </p:nvSpPr>
          <p:spPr>
            <a:xfrm>
              <a:off x="1810025" y="3068950"/>
              <a:ext cx="1001650" cy="317925"/>
            </a:xfrm>
            <a:custGeom>
              <a:avLst/>
              <a:gdLst/>
              <a:ahLst/>
              <a:cxnLst/>
              <a:rect l="l" t="t" r="r" b="b"/>
              <a:pathLst>
                <a:path w="40066" h="12717" extrusionOk="0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77" name="Google Shape;10077;p40"/>
            <p:cNvSpPr/>
            <p:nvPr/>
          </p:nvSpPr>
          <p:spPr>
            <a:xfrm>
              <a:off x="2864625" y="2949900"/>
              <a:ext cx="767100" cy="417625"/>
            </a:xfrm>
            <a:custGeom>
              <a:avLst/>
              <a:gdLst/>
              <a:ahLst/>
              <a:cxnLst/>
              <a:rect l="l" t="t" r="r" b="b"/>
              <a:pathLst>
                <a:path w="30684" h="16705" extrusionOk="0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78" name="Google Shape;10078;p40"/>
            <p:cNvSpPr/>
            <p:nvPr/>
          </p:nvSpPr>
          <p:spPr>
            <a:xfrm>
              <a:off x="2095500" y="3146050"/>
              <a:ext cx="754275" cy="226250"/>
            </a:xfrm>
            <a:custGeom>
              <a:avLst/>
              <a:gdLst/>
              <a:ahLst/>
              <a:cxnLst/>
              <a:rect l="l" t="t" r="r" b="b"/>
              <a:pathLst>
                <a:path w="30171" h="9050" extrusionOk="0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79" name="Google Shape;10079;p40"/>
            <p:cNvSpPr/>
            <p:nvPr/>
          </p:nvSpPr>
          <p:spPr>
            <a:xfrm>
              <a:off x="2108275" y="3238025"/>
              <a:ext cx="735850" cy="215525"/>
            </a:xfrm>
            <a:custGeom>
              <a:avLst/>
              <a:gdLst/>
              <a:ahLst/>
              <a:cxnLst/>
              <a:rect l="l" t="t" r="r" b="b"/>
              <a:pathLst>
                <a:path w="29434" h="8621" extrusionOk="0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0" name="Google Shape;10080;p40"/>
            <p:cNvSpPr/>
            <p:nvPr/>
          </p:nvSpPr>
          <p:spPr>
            <a:xfrm>
              <a:off x="2544950" y="1598550"/>
              <a:ext cx="663200" cy="234575"/>
            </a:xfrm>
            <a:custGeom>
              <a:avLst/>
              <a:gdLst/>
              <a:ahLst/>
              <a:cxnLst/>
              <a:rect l="l" t="t" r="r" b="b"/>
              <a:pathLst>
                <a:path w="26528" h="9383" extrusionOk="0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1" name="Google Shape;10081;p40"/>
            <p:cNvSpPr/>
            <p:nvPr/>
          </p:nvSpPr>
          <p:spPr>
            <a:xfrm>
              <a:off x="2944100" y="3136825"/>
              <a:ext cx="510225" cy="276550"/>
            </a:xfrm>
            <a:custGeom>
              <a:avLst/>
              <a:gdLst/>
              <a:ahLst/>
              <a:cxnLst/>
              <a:rect l="l" t="t" r="r" b="b"/>
              <a:pathLst>
                <a:path w="20409" h="11062" extrusionOk="0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2" name="Google Shape;10082;p40"/>
            <p:cNvSpPr/>
            <p:nvPr/>
          </p:nvSpPr>
          <p:spPr>
            <a:xfrm>
              <a:off x="2867600" y="3208250"/>
              <a:ext cx="406025" cy="214050"/>
            </a:xfrm>
            <a:custGeom>
              <a:avLst/>
              <a:gdLst/>
              <a:ahLst/>
              <a:cxnLst/>
              <a:rect l="l" t="t" r="r" b="b"/>
              <a:pathLst>
                <a:path w="16241" h="8562" extrusionOk="0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3" name="Google Shape;10083;p40"/>
            <p:cNvSpPr/>
            <p:nvPr/>
          </p:nvSpPr>
          <p:spPr>
            <a:xfrm>
              <a:off x="2845275" y="3179100"/>
              <a:ext cx="420025" cy="217000"/>
            </a:xfrm>
            <a:custGeom>
              <a:avLst/>
              <a:gdLst/>
              <a:ahLst/>
              <a:cxnLst/>
              <a:rect l="l" t="t" r="r" b="b"/>
              <a:pathLst>
                <a:path w="16801" h="8680" extrusionOk="0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4" name="Google Shape;10084;p40"/>
            <p:cNvSpPr/>
            <p:nvPr/>
          </p:nvSpPr>
          <p:spPr>
            <a:xfrm>
              <a:off x="3340575" y="3010325"/>
              <a:ext cx="411400" cy="234875"/>
            </a:xfrm>
            <a:custGeom>
              <a:avLst/>
              <a:gdLst/>
              <a:ahLst/>
              <a:cxnLst/>
              <a:rect l="l" t="t" r="r" b="b"/>
              <a:pathLst>
                <a:path w="16456" h="9395" extrusionOk="0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5" name="Google Shape;10085;p40"/>
            <p:cNvSpPr/>
            <p:nvPr/>
          </p:nvSpPr>
          <p:spPr>
            <a:xfrm>
              <a:off x="2339575" y="3263025"/>
              <a:ext cx="458400" cy="136350"/>
            </a:xfrm>
            <a:custGeom>
              <a:avLst/>
              <a:gdLst/>
              <a:ahLst/>
              <a:cxnLst/>
              <a:rect l="l" t="t" r="r" b="b"/>
              <a:pathLst>
                <a:path w="18336" h="5454" extrusionOk="0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6" name="Google Shape;10086;p40"/>
            <p:cNvSpPr/>
            <p:nvPr/>
          </p:nvSpPr>
          <p:spPr>
            <a:xfrm>
              <a:off x="2906000" y="3326725"/>
              <a:ext cx="277450" cy="148250"/>
            </a:xfrm>
            <a:custGeom>
              <a:avLst/>
              <a:gdLst/>
              <a:ahLst/>
              <a:cxnLst/>
              <a:rect l="l" t="t" r="r" b="b"/>
              <a:pathLst>
                <a:path w="11098" h="5930" extrusionOk="0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7" name="Google Shape;10087;p40"/>
            <p:cNvSpPr/>
            <p:nvPr/>
          </p:nvSpPr>
          <p:spPr>
            <a:xfrm>
              <a:off x="2482450" y="3326125"/>
              <a:ext cx="363450" cy="113450"/>
            </a:xfrm>
            <a:custGeom>
              <a:avLst/>
              <a:gdLst/>
              <a:ahLst/>
              <a:cxnLst/>
              <a:rect l="l" t="t" r="r" b="b"/>
              <a:pathLst>
                <a:path w="14538" h="4538" extrusionOk="0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8" name="Google Shape;10088;p40"/>
            <p:cNvSpPr/>
            <p:nvPr/>
          </p:nvSpPr>
          <p:spPr>
            <a:xfrm>
              <a:off x="2958700" y="3403825"/>
              <a:ext cx="223250" cy="131300"/>
            </a:xfrm>
            <a:custGeom>
              <a:avLst/>
              <a:gdLst/>
              <a:ahLst/>
              <a:cxnLst/>
              <a:rect l="l" t="t" r="r" b="b"/>
              <a:pathLst>
                <a:path w="8930" h="5252" extrusionOk="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9" name="Google Shape;10089;p40"/>
            <p:cNvSpPr/>
            <p:nvPr/>
          </p:nvSpPr>
          <p:spPr>
            <a:xfrm>
              <a:off x="3515000" y="3033250"/>
              <a:ext cx="281625" cy="158975"/>
            </a:xfrm>
            <a:custGeom>
              <a:avLst/>
              <a:gdLst/>
              <a:ahLst/>
              <a:cxnLst/>
              <a:rect l="l" t="t" r="r" b="b"/>
              <a:pathLst>
                <a:path w="11265" h="6359" extrusionOk="0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0" name="Google Shape;10090;p40"/>
            <p:cNvSpPr/>
            <p:nvPr/>
          </p:nvSpPr>
          <p:spPr>
            <a:xfrm>
              <a:off x="3035475" y="3304100"/>
              <a:ext cx="273275" cy="153325"/>
            </a:xfrm>
            <a:custGeom>
              <a:avLst/>
              <a:gdLst/>
              <a:ahLst/>
              <a:cxnLst/>
              <a:rect l="l" t="t" r="r" b="b"/>
              <a:pathLst>
                <a:path w="10931" h="6133" extrusionOk="0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1" name="Google Shape;10091;p40"/>
            <p:cNvSpPr/>
            <p:nvPr/>
          </p:nvSpPr>
          <p:spPr>
            <a:xfrm>
              <a:off x="3334025" y="3025500"/>
              <a:ext cx="242625" cy="147675"/>
            </a:xfrm>
            <a:custGeom>
              <a:avLst/>
              <a:gdLst/>
              <a:ahLst/>
              <a:cxnLst/>
              <a:rect l="l" t="t" r="r" b="b"/>
              <a:pathLst>
                <a:path w="9705" h="5907" extrusionOk="0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2" name="Google Shape;10092;p40"/>
            <p:cNvSpPr/>
            <p:nvPr/>
          </p:nvSpPr>
          <p:spPr>
            <a:xfrm>
              <a:off x="3827250" y="2817450"/>
              <a:ext cx="231600" cy="166700"/>
            </a:xfrm>
            <a:custGeom>
              <a:avLst/>
              <a:gdLst/>
              <a:ahLst/>
              <a:cxnLst/>
              <a:rect l="l" t="t" r="r" b="b"/>
              <a:pathLst>
                <a:path w="9264" h="6668" extrusionOk="0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3" name="Google Shape;10093;p40"/>
            <p:cNvSpPr/>
            <p:nvPr/>
          </p:nvSpPr>
          <p:spPr>
            <a:xfrm>
              <a:off x="3735575" y="2872800"/>
              <a:ext cx="198250" cy="108675"/>
            </a:xfrm>
            <a:custGeom>
              <a:avLst/>
              <a:gdLst/>
              <a:ahLst/>
              <a:cxnLst/>
              <a:rect l="l" t="t" r="r" b="b"/>
              <a:pathLst>
                <a:path w="7930" h="4347" extrusionOk="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4" name="Google Shape;10094;p40"/>
            <p:cNvSpPr/>
            <p:nvPr/>
          </p:nvSpPr>
          <p:spPr>
            <a:xfrm>
              <a:off x="3319750" y="3060625"/>
              <a:ext cx="171175" cy="85750"/>
            </a:xfrm>
            <a:custGeom>
              <a:avLst/>
              <a:gdLst/>
              <a:ahLst/>
              <a:cxnLst/>
              <a:rect l="l" t="t" r="r" b="b"/>
              <a:pathLst>
                <a:path w="6847" h="3430" extrusionOk="0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5" name="Google Shape;10095;p40"/>
            <p:cNvSpPr/>
            <p:nvPr/>
          </p:nvSpPr>
          <p:spPr>
            <a:xfrm>
              <a:off x="2751225" y="3444000"/>
              <a:ext cx="164325" cy="52725"/>
            </a:xfrm>
            <a:custGeom>
              <a:avLst/>
              <a:gdLst/>
              <a:ahLst/>
              <a:cxnLst/>
              <a:rect l="l" t="t" r="r" b="b"/>
              <a:pathLst>
                <a:path w="6573" h="2109" extrusionOk="0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6" name="Google Shape;10096;p40"/>
            <p:cNvSpPr/>
            <p:nvPr/>
          </p:nvSpPr>
          <p:spPr>
            <a:xfrm>
              <a:off x="2114250" y="3203500"/>
              <a:ext cx="186050" cy="53900"/>
            </a:xfrm>
            <a:custGeom>
              <a:avLst/>
              <a:gdLst/>
              <a:ahLst/>
              <a:cxnLst/>
              <a:rect l="l" t="t" r="r" b="b"/>
              <a:pathLst>
                <a:path w="7442" h="2156" extrusionOk="0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7" name="Google Shape;10097;p40"/>
            <p:cNvSpPr/>
            <p:nvPr/>
          </p:nvSpPr>
          <p:spPr>
            <a:xfrm>
              <a:off x="3579600" y="2998725"/>
              <a:ext cx="109275" cy="64000"/>
            </a:xfrm>
            <a:custGeom>
              <a:avLst/>
              <a:gdLst/>
              <a:ahLst/>
              <a:cxnLst/>
              <a:rect l="l" t="t" r="r" b="b"/>
              <a:pathLst>
                <a:path w="4371" h="2560" extrusionOk="0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8" name="Google Shape;10098;p40"/>
            <p:cNvSpPr/>
            <p:nvPr/>
          </p:nvSpPr>
          <p:spPr>
            <a:xfrm>
              <a:off x="3680800" y="2853750"/>
              <a:ext cx="160175" cy="90825"/>
            </a:xfrm>
            <a:custGeom>
              <a:avLst/>
              <a:gdLst/>
              <a:ahLst/>
              <a:cxnLst/>
              <a:rect l="l" t="t" r="r" b="b"/>
              <a:pathLst>
                <a:path w="6407" h="3633" extrusionOk="0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9" name="Google Shape;10099;p40"/>
            <p:cNvSpPr/>
            <p:nvPr/>
          </p:nvSpPr>
          <p:spPr>
            <a:xfrm>
              <a:off x="2343725" y="3236250"/>
              <a:ext cx="181900" cy="55075"/>
            </a:xfrm>
            <a:custGeom>
              <a:avLst/>
              <a:gdLst/>
              <a:ahLst/>
              <a:cxnLst/>
              <a:rect l="l" t="t" r="r" b="b"/>
              <a:pathLst>
                <a:path w="7276" h="2203" extrusionOk="0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0" name="Google Shape;10100;p40"/>
            <p:cNvSpPr/>
            <p:nvPr/>
          </p:nvSpPr>
          <p:spPr>
            <a:xfrm>
              <a:off x="3684975" y="2885300"/>
              <a:ext cx="125025" cy="78025"/>
            </a:xfrm>
            <a:custGeom>
              <a:avLst/>
              <a:gdLst/>
              <a:ahLst/>
              <a:cxnLst/>
              <a:rect l="l" t="t" r="r" b="b"/>
              <a:pathLst>
                <a:path w="5001" h="3121" extrusionOk="0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1" name="Google Shape;10101;p40"/>
            <p:cNvSpPr/>
            <p:nvPr/>
          </p:nvSpPr>
          <p:spPr>
            <a:xfrm>
              <a:off x="3719200" y="2904950"/>
              <a:ext cx="112850" cy="61950"/>
            </a:xfrm>
            <a:custGeom>
              <a:avLst/>
              <a:gdLst/>
              <a:ahLst/>
              <a:cxnLst/>
              <a:rect l="l" t="t" r="r" b="b"/>
              <a:pathLst>
                <a:path w="4514" h="2478" extrusionOk="0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2" name="Google Shape;10102;p40"/>
            <p:cNvSpPr/>
            <p:nvPr/>
          </p:nvSpPr>
          <p:spPr>
            <a:xfrm>
              <a:off x="2320225" y="3322850"/>
              <a:ext cx="154500" cy="49450"/>
            </a:xfrm>
            <a:custGeom>
              <a:avLst/>
              <a:gdLst/>
              <a:ahLst/>
              <a:cxnLst/>
              <a:rect l="l" t="t" r="r" b="b"/>
              <a:pathLst>
                <a:path w="6180" h="1978" extrusionOk="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3" name="Google Shape;10103;p40"/>
            <p:cNvSpPr/>
            <p:nvPr/>
          </p:nvSpPr>
          <p:spPr>
            <a:xfrm>
              <a:off x="3051250" y="3402925"/>
              <a:ext cx="109275" cy="66400"/>
            </a:xfrm>
            <a:custGeom>
              <a:avLst/>
              <a:gdLst/>
              <a:ahLst/>
              <a:cxnLst/>
              <a:rect l="l" t="t" r="r" b="b"/>
              <a:pathLst>
                <a:path w="4371" h="2656" extrusionOk="0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4" name="Google Shape;10104;p40"/>
            <p:cNvSpPr/>
            <p:nvPr/>
          </p:nvSpPr>
          <p:spPr>
            <a:xfrm>
              <a:off x="3084600" y="1635450"/>
              <a:ext cx="124150" cy="49425"/>
            </a:xfrm>
            <a:custGeom>
              <a:avLst/>
              <a:gdLst/>
              <a:ahLst/>
              <a:cxnLst/>
              <a:rect l="l" t="t" r="r" b="b"/>
              <a:pathLst>
                <a:path w="4966" h="1977" extrusionOk="0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5" name="Google Shape;10105;p40"/>
            <p:cNvSpPr/>
            <p:nvPr/>
          </p:nvSpPr>
          <p:spPr>
            <a:xfrm>
              <a:off x="2900050" y="3343400"/>
              <a:ext cx="86350" cy="48250"/>
            </a:xfrm>
            <a:custGeom>
              <a:avLst/>
              <a:gdLst/>
              <a:ahLst/>
              <a:cxnLst/>
              <a:rect l="l" t="t" r="r" b="b"/>
              <a:pathLst>
                <a:path w="3454" h="1930" extrusionOk="0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6" name="Google Shape;10106;p40"/>
            <p:cNvSpPr/>
            <p:nvPr/>
          </p:nvSpPr>
          <p:spPr>
            <a:xfrm>
              <a:off x="3356350" y="3205275"/>
              <a:ext cx="84875" cy="51225"/>
            </a:xfrm>
            <a:custGeom>
              <a:avLst/>
              <a:gdLst/>
              <a:ahLst/>
              <a:cxnLst/>
              <a:rect l="l" t="t" r="r" b="b"/>
              <a:pathLst>
                <a:path w="3395" h="2049" extrusionOk="0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7" name="Google Shape;10107;p40"/>
            <p:cNvSpPr/>
            <p:nvPr/>
          </p:nvSpPr>
          <p:spPr>
            <a:xfrm>
              <a:off x="3263200" y="3260650"/>
              <a:ext cx="72350" cy="41700"/>
            </a:xfrm>
            <a:custGeom>
              <a:avLst/>
              <a:gdLst/>
              <a:ahLst/>
              <a:cxnLst/>
              <a:rect l="l" t="t" r="r" b="b"/>
              <a:pathLst>
                <a:path w="2894" h="1668" extrusionOk="0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8" name="Google Shape;10108;p40"/>
            <p:cNvSpPr/>
            <p:nvPr/>
          </p:nvSpPr>
          <p:spPr>
            <a:xfrm>
              <a:off x="1971675" y="3147250"/>
              <a:ext cx="88425" cy="30075"/>
            </a:xfrm>
            <a:custGeom>
              <a:avLst/>
              <a:gdLst/>
              <a:ahLst/>
              <a:cxnLst/>
              <a:rect l="l" t="t" r="r" b="b"/>
              <a:pathLst>
                <a:path w="3537" h="1203" extrusionOk="0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9" name="Google Shape;10109;p40"/>
            <p:cNvSpPr/>
            <p:nvPr/>
          </p:nvSpPr>
          <p:spPr>
            <a:xfrm>
              <a:off x="2916425" y="3438950"/>
              <a:ext cx="74725" cy="48825"/>
            </a:xfrm>
            <a:custGeom>
              <a:avLst/>
              <a:gdLst/>
              <a:ahLst/>
              <a:cxnLst/>
              <a:rect l="l" t="t" r="r" b="b"/>
              <a:pathLst>
                <a:path w="2989" h="1953" extrusionOk="0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0" name="Google Shape;10110;p40"/>
            <p:cNvSpPr/>
            <p:nvPr/>
          </p:nvSpPr>
          <p:spPr>
            <a:xfrm>
              <a:off x="2972375" y="3367200"/>
              <a:ext cx="86350" cy="47075"/>
            </a:xfrm>
            <a:custGeom>
              <a:avLst/>
              <a:gdLst/>
              <a:ahLst/>
              <a:cxnLst/>
              <a:rect l="l" t="t" r="r" b="b"/>
              <a:pathLst>
                <a:path w="3454" h="1883" extrusionOk="0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1" name="Google Shape;10111;p40"/>
            <p:cNvSpPr/>
            <p:nvPr/>
          </p:nvSpPr>
          <p:spPr>
            <a:xfrm>
              <a:off x="2510125" y="3376450"/>
              <a:ext cx="72050" cy="28875"/>
            </a:xfrm>
            <a:custGeom>
              <a:avLst/>
              <a:gdLst/>
              <a:ahLst/>
              <a:cxnLst/>
              <a:rect l="l" t="t" r="r" b="b"/>
              <a:pathLst>
                <a:path w="2882" h="1155" extrusionOk="0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2" name="Google Shape;10112;p40"/>
            <p:cNvSpPr/>
            <p:nvPr/>
          </p:nvSpPr>
          <p:spPr>
            <a:xfrm>
              <a:off x="3951375" y="2707000"/>
              <a:ext cx="87825" cy="62850"/>
            </a:xfrm>
            <a:custGeom>
              <a:avLst/>
              <a:gdLst/>
              <a:ahLst/>
              <a:cxnLst/>
              <a:rect l="l" t="t" r="r" b="b"/>
              <a:pathLst>
                <a:path w="3513" h="2514" extrusionOk="0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3" name="Google Shape;10113;p40"/>
            <p:cNvSpPr/>
            <p:nvPr/>
          </p:nvSpPr>
          <p:spPr>
            <a:xfrm>
              <a:off x="3953150" y="2785900"/>
              <a:ext cx="88725" cy="62525"/>
            </a:xfrm>
            <a:custGeom>
              <a:avLst/>
              <a:gdLst/>
              <a:ahLst/>
              <a:cxnLst/>
              <a:rect l="l" t="t" r="r" b="b"/>
              <a:pathLst>
                <a:path w="3549" h="2501" extrusionOk="0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4" name="Google Shape;10114;p40"/>
            <p:cNvSpPr/>
            <p:nvPr/>
          </p:nvSpPr>
          <p:spPr>
            <a:xfrm>
              <a:off x="3911500" y="2704325"/>
              <a:ext cx="74425" cy="50625"/>
            </a:xfrm>
            <a:custGeom>
              <a:avLst/>
              <a:gdLst/>
              <a:ahLst/>
              <a:cxnLst/>
              <a:rect l="l" t="t" r="r" b="b"/>
              <a:pathLst>
                <a:path w="2977" h="2025" extrusionOk="0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5" name="Google Shape;10115;p40"/>
            <p:cNvSpPr/>
            <p:nvPr/>
          </p:nvSpPr>
          <p:spPr>
            <a:xfrm>
              <a:off x="3947200" y="2627825"/>
              <a:ext cx="67000" cy="47950"/>
            </a:xfrm>
            <a:custGeom>
              <a:avLst/>
              <a:gdLst/>
              <a:ahLst/>
              <a:cxnLst/>
              <a:rect l="l" t="t" r="r" b="b"/>
              <a:pathLst>
                <a:path w="2680" h="1918" extrusionOk="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6" name="Google Shape;10116;p40"/>
            <p:cNvSpPr/>
            <p:nvPr/>
          </p:nvSpPr>
          <p:spPr>
            <a:xfrm>
              <a:off x="3904650" y="2693625"/>
              <a:ext cx="52100" cy="32450"/>
            </a:xfrm>
            <a:custGeom>
              <a:avLst/>
              <a:gdLst/>
              <a:ahLst/>
              <a:cxnLst/>
              <a:rect l="l" t="t" r="r" b="b"/>
              <a:pathLst>
                <a:path w="2084" h="1298" extrusionOk="0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7" name="Google Shape;10117;p40"/>
            <p:cNvSpPr/>
            <p:nvPr/>
          </p:nvSpPr>
          <p:spPr>
            <a:xfrm>
              <a:off x="3907625" y="2674575"/>
              <a:ext cx="40800" cy="29175"/>
            </a:xfrm>
            <a:custGeom>
              <a:avLst/>
              <a:gdLst/>
              <a:ahLst/>
              <a:cxnLst/>
              <a:rect l="l" t="t" r="r" b="b"/>
              <a:pathLst>
                <a:path w="1632" h="1167" extrusionOk="0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8" name="Google Shape;10118;p40"/>
            <p:cNvSpPr/>
            <p:nvPr/>
          </p:nvSpPr>
          <p:spPr>
            <a:xfrm>
              <a:off x="2931600" y="1843225"/>
              <a:ext cx="630175" cy="200925"/>
            </a:xfrm>
            <a:custGeom>
              <a:avLst/>
              <a:gdLst/>
              <a:ahLst/>
              <a:cxnLst/>
              <a:rect l="l" t="t" r="r" b="b"/>
              <a:pathLst>
                <a:path w="25207" h="8037" extrusionOk="0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9" name="Google Shape;10119;p40"/>
            <p:cNvSpPr/>
            <p:nvPr/>
          </p:nvSpPr>
          <p:spPr>
            <a:xfrm>
              <a:off x="2758675" y="2213200"/>
              <a:ext cx="128000" cy="55100"/>
            </a:xfrm>
            <a:custGeom>
              <a:avLst/>
              <a:gdLst/>
              <a:ahLst/>
              <a:cxnLst/>
              <a:rect l="l" t="t" r="r" b="b"/>
              <a:pathLst>
                <a:path w="5120" h="2204" extrusionOk="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0" name="Google Shape;10120;p40"/>
            <p:cNvSpPr/>
            <p:nvPr/>
          </p:nvSpPr>
          <p:spPr>
            <a:xfrm>
              <a:off x="2451175" y="2097125"/>
              <a:ext cx="83375" cy="47050"/>
            </a:xfrm>
            <a:custGeom>
              <a:avLst/>
              <a:gdLst/>
              <a:ahLst/>
              <a:cxnLst/>
              <a:rect l="l" t="t" r="r" b="b"/>
              <a:pathLst>
                <a:path w="3335" h="1882" extrusionOk="0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1" name="Google Shape;10121;p40"/>
            <p:cNvSpPr/>
            <p:nvPr/>
          </p:nvSpPr>
          <p:spPr>
            <a:xfrm>
              <a:off x="2656875" y="2198900"/>
              <a:ext cx="83350" cy="45575"/>
            </a:xfrm>
            <a:custGeom>
              <a:avLst/>
              <a:gdLst/>
              <a:ahLst/>
              <a:cxnLst/>
              <a:rect l="l" t="t" r="r" b="b"/>
              <a:pathLst>
                <a:path w="3334" h="1823" extrusionOk="0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2" name="Google Shape;10122;p40"/>
            <p:cNvSpPr/>
            <p:nvPr/>
          </p:nvSpPr>
          <p:spPr>
            <a:xfrm>
              <a:off x="2480650" y="2052475"/>
              <a:ext cx="68800" cy="39300"/>
            </a:xfrm>
            <a:custGeom>
              <a:avLst/>
              <a:gdLst/>
              <a:ahLst/>
              <a:cxnLst/>
              <a:rect l="l" t="t" r="r" b="b"/>
              <a:pathLst>
                <a:path w="2752" h="1572" extrusionOk="0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3" name="Google Shape;10123;p40"/>
            <p:cNvSpPr/>
            <p:nvPr/>
          </p:nvSpPr>
          <p:spPr>
            <a:xfrm>
              <a:off x="2283300" y="2025075"/>
              <a:ext cx="103625" cy="48250"/>
            </a:xfrm>
            <a:custGeom>
              <a:avLst/>
              <a:gdLst/>
              <a:ahLst/>
              <a:cxnLst/>
              <a:rect l="l" t="t" r="r" b="b"/>
              <a:pathLst>
                <a:path w="4145" h="1930" extrusionOk="0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4" name="Google Shape;10124;p40"/>
            <p:cNvSpPr/>
            <p:nvPr/>
          </p:nvSpPr>
          <p:spPr>
            <a:xfrm>
              <a:off x="2264550" y="2056325"/>
              <a:ext cx="112550" cy="50925"/>
            </a:xfrm>
            <a:custGeom>
              <a:avLst/>
              <a:gdLst/>
              <a:ahLst/>
              <a:cxnLst/>
              <a:rect l="l" t="t" r="r" b="b"/>
              <a:pathLst>
                <a:path w="4502" h="2037" extrusionOk="0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5" name="Google Shape;10125;p40"/>
            <p:cNvSpPr/>
            <p:nvPr/>
          </p:nvSpPr>
          <p:spPr>
            <a:xfrm>
              <a:off x="3049475" y="1808100"/>
              <a:ext cx="111350" cy="52400"/>
            </a:xfrm>
            <a:custGeom>
              <a:avLst/>
              <a:gdLst/>
              <a:ahLst/>
              <a:cxnLst/>
              <a:rect l="l" t="t" r="r" b="b"/>
              <a:pathLst>
                <a:path w="4454" h="2096" extrusionOk="0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6" name="Google Shape;10126;p40"/>
            <p:cNvSpPr/>
            <p:nvPr/>
          </p:nvSpPr>
          <p:spPr>
            <a:xfrm>
              <a:off x="3619200" y="1933400"/>
              <a:ext cx="119075" cy="28300"/>
            </a:xfrm>
            <a:custGeom>
              <a:avLst/>
              <a:gdLst/>
              <a:ahLst/>
              <a:cxnLst/>
              <a:rect l="l" t="t" r="r" b="b"/>
              <a:pathLst>
                <a:path w="4763" h="1132" extrusionOk="0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7" name="Google Shape;10127;p40"/>
            <p:cNvSpPr/>
            <p:nvPr/>
          </p:nvSpPr>
          <p:spPr>
            <a:xfrm>
              <a:off x="2489275" y="1986975"/>
              <a:ext cx="67000" cy="32775"/>
            </a:xfrm>
            <a:custGeom>
              <a:avLst/>
              <a:gdLst/>
              <a:ahLst/>
              <a:cxnLst/>
              <a:rect l="l" t="t" r="r" b="b"/>
              <a:pathLst>
                <a:path w="2680" h="1311" extrusionOk="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8" name="Google Shape;10128;p40"/>
            <p:cNvSpPr/>
            <p:nvPr/>
          </p:nvSpPr>
          <p:spPr>
            <a:xfrm>
              <a:off x="2494650" y="1967050"/>
              <a:ext cx="83950" cy="46150"/>
            </a:xfrm>
            <a:custGeom>
              <a:avLst/>
              <a:gdLst/>
              <a:ahLst/>
              <a:cxnLst/>
              <a:rect l="l" t="t" r="r" b="b"/>
              <a:pathLst>
                <a:path w="3358" h="1846" extrusionOk="0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9" name="Google Shape;10129;p40"/>
            <p:cNvSpPr/>
            <p:nvPr/>
          </p:nvSpPr>
          <p:spPr>
            <a:xfrm>
              <a:off x="2664000" y="2131950"/>
              <a:ext cx="71175" cy="35150"/>
            </a:xfrm>
            <a:custGeom>
              <a:avLst/>
              <a:gdLst/>
              <a:ahLst/>
              <a:cxnLst/>
              <a:rect l="l" t="t" r="r" b="b"/>
              <a:pathLst>
                <a:path w="2847" h="1406" extrusionOk="0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0" name="Google Shape;10130;p40"/>
            <p:cNvSpPr/>
            <p:nvPr/>
          </p:nvSpPr>
          <p:spPr>
            <a:xfrm>
              <a:off x="3420350" y="1917925"/>
              <a:ext cx="69975" cy="26825"/>
            </a:xfrm>
            <a:custGeom>
              <a:avLst/>
              <a:gdLst/>
              <a:ahLst/>
              <a:cxnLst/>
              <a:rect l="l" t="t" r="r" b="b"/>
              <a:pathLst>
                <a:path w="2799" h="1073" extrusionOk="0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1" name="Google Shape;10131;p40"/>
            <p:cNvSpPr/>
            <p:nvPr/>
          </p:nvSpPr>
          <p:spPr>
            <a:xfrm>
              <a:off x="2820275" y="2013175"/>
              <a:ext cx="70875" cy="40500"/>
            </a:xfrm>
            <a:custGeom>
              <a:avLst/>
              <a:gdLst/>
              <a:ahLst/>
              <a:cxnLst/>
              <a:rect l="l" t="t" r="r" b="b"/>
              <a:pathLst>
                <a:path w="2835" h="1620" extrusionOk="0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2" name="Google Shape;10132;p40"/>
            <p:cNvSpPr/>
            <p:nvPr/>
          </p:nvSpPr>
          <p:spPr>
            <a:xfrm>
              <a:off x="2515175" y="2093250"/>
              <a:ext cx="90825" cy="49125"/>
            </a:xfrm>
            <a:custGeom>
              <a:avLst/>
              <a:gdLst/>
              <a:ahLst/>
              <a:cxnLst/>
              <a:rect l="l" t="t" r="r" b="b"/>
              <a:pathLst>
                <a:path w="3633" h="1965" extrusionOk="0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3" name="Google Shape;10133;p40"/>
            <p:cNvSpPr/>
            <p:nvPr/>
          </p:nvSpPr>
          <p:spPr>
            <a:xfrm>
              <a:off x="2268725" y="2041150"/>
              <a:ext cx="72650" cy="31575"/>
            </a:xfrm>
            <a:custGeom>
              <a:avLst/>
              <a:gdLst/>
              <a:ahLst/>
              <a:cxnLst/>
              <a:rect l="l" t="t" r="r" b="b"/>
              <a:pathLst>
                <a:path w="2906" h="1263" extrusionOk="0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4" name="Google Shape;10134;p40"/>
            <p:cNvSpPr/>
            <p:nvPr/>
          </p:nvSpPr>
          <p:spPr>
            <a:xfrm>
              <a:off x="2615200" y="2010800"/>
              <a:ext cx="58950" cy="24725"/>
            </a:xfrm>
            <a:custGeom>
              <a:avLst/>
              <a:gdLst/>
              <a:ahLst/>
              <a:cxnLst/>
              <a:rect l="l" t="t" r="r" b="b"/>
              <a:pathLst>
                <a:path w="2358" h="989" extrusionOk="0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5" name="Google Shape;10135;p40"/>
            <p:cNvSpPr/>
            <p:nvPr/>
          </p:nvSpPr>
          <p:spPr>
            <a:xfrm>
              <a:off x="2302650" y="2016150"/>
              <a:ext cx="107175" cy="46750"/>
            </a:xfrm>
            <a:custGeom>
              <a:avLst/>
              <a:gdLst/>
              <a:ahLst/>
              <a:cxnLst/>
              <a:rect l="l" t="t" r="r" b="b"/>
              <a:pathLst>
                <a:path w="4287" h="1870" extrusionOk="0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6" name="Google Shape;10136;p40"/>
            <p:cNvSpPr/>
            <p:nvPr/>
          </p:nvSpPr>
          <p:spPr>
            <a:xfrm>
              <a:off x="3505200" y="1930425"/>
              <a:ext cx="63700" cy="20275"/>
            </a:xfrm>
            <a:custGeom>
              <a:avLst/>
              <a:gdLst/>
              <a:ahLst/>
              <a:cxnLst/>
              <a:rect l="l" t="t" r="r" b="b"/>
              <a:pathLst>
                <a:path w="2548" h="811" extrusionOk="0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7" name="Google Shape;10137;p40"/>
            <p:cNvSpPr/>
            <p:nvPr/>
          </p:nvSpPr>
          <p:spPr>
            <a:xfrm>
              <a:off x="3548350" y="1981625"/>
              <a:ext cx="76825" cy="21450"/>
            </a:xfrm>
            <a:custGeom>
              <a:avLst/>
              <a:gdLst/>
              <a:ahLst/>
              <a:cxnLst/>
              <a:rect l="l" t="t" r="r" b="b"/>
              <a:pathLst>
                <a:path w="3073" h="858" extrusionOk="0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8" name="Google Shape;10138;p40"/>
            <p:cNvSpPr/>
            <p:nvPr/>
          </p:nvSpPr>
          <p:spPr>
            <a:xfrm>
              <a:off x="2375275" y="2086100"/>
              <a:ext cx="74450" cy="38725"/>
            </a:xfrm>
            <a:custGeom>
              <a:avLst/>
              <a:gdLst/>
              <a:ahLst/>
              <a:cxnLst/>
              <a:rect l="l" t="t" r="r" b="b"/>
              <a:pathLst>
                <a:path w="2978" h="1549" extrusionOk="0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9" name="Google Shape;10139;p40"/>
            <p:cNvSpPr/>
            <p:nvPr/>
          </p:nvSpPr>
          <p:spPr>
            <a:xfrm>
              <a:off x="2658050" y="2149800"/>
              <a:ext cx="65825" cy="32175"/>
            </a:xfrm>
            <a:custGeom>
              <a:avLst/>
              <a:gdLst/>
              <a:ahLst/>
              <a:cxnLst/>
              <a:rect l="l" t="t" r="r" b="b"/>
              <a:pathLst>
                <a:path w="2633" h="1287" extrusionOk="0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0" name="Google Shape;10140;p40"/>
            <p:cNvSpPr/>
            <p:nvPr/>
          </p:nvSpPr>
          <p:spPr>
            <a:xfrm>
              <a:off x="2752725" y="2198025"/>
              <a:ext cx="77400" cy="28000"/>
            </a:xfrm>
            <a:custGeom>
              <a:avLst/>
              <a:gdLst/>
              <a:ahLst/>
              <a:cxnLst/>
              <a:rect l="l" t="t" r="r" b="b"/>
              <a:pathLst>
                <a:path w="3096" h="1120" extrusionOk="0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1" name="Google Shape;10141;p40"/>
            <p:cNvSpPr/>
            <p:nvPr/>
          </p:nvSpPr>
          <p:spPr>
            <a:xfrm>
              <a:off x="2856000" y="2194750"/>
              <a:ext cx="70275" cy="27400"/>
            </a:xfrm>
            <a:custGeom>
              <a:avLst/>
              <a:gdLst/>
              <a:ahLst/>
              <a:cxnLst/>
              <a:rect l="l" t="t" r="r" b="b"/>
              <a:pathLst>
                <a:path w="2811" h="1096" extrusionOk="0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2" name="Google Shape;10142;p40"/>
            <p:cNvSpPr/>
            <p:nvPr/>
          </p:nvSpPr>
          <p:spPr>
            <a:xfrm>
              <a:off x="3526625" y="1905125"/>
              <a:ext cx="69375" cy="23250"/>
            </a:xfrm>
            <a:custGeom>
              <a:avLst/>
              <a:gdLst/>
              <a:ahLst/>
              <a:cxnLst/>
              <a:rect l="l" t="t" r="r" b="b"/>
              <a:pathLst>
                <a:path w="2775" h="930" extrusionOk="0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3" name="Google Shape;10143;p40"/>
            <p:cNvSpPr/>
            <p:nvPr/>
          </p:nvSpPr>
          <p:spPr>
            <a:xfrm>
              <a:off x="2371125" y="1989950"/>
              <a:ext cx="72650" cy="31875"/>
            </a:xfrm>
            <a:custGeom>
              <a:avLst/>
              <a:gdLst/>
              <a:ahLst/>
              <a:cxnLst/>
              <a:rect l="l" t="t" r="r" b="b"/>
              <a:pathLst>
                <a:path w="2906" h="1275" extrusionOk="0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4" name="Google Shape;10144;p40"/>
            <p:cNvSpPr/>
            <p:nvPr/>
          </p:nvSpPr>
          <p:spPr>
            <a:xfrm>
              <a:off x="2407425" y="1990250"/>
              <a:ext cx="74750" cy="28300"/>
            </a:xfrm>
            <a:custGeom>
              <a:avLst/>
              <a:gdLst/>
              <a:ahLst/>
              <a:cxnLst/>
              <a:rect l="l" t="t" r="r" b="b"/>
              <a:pathLst>
                <a:path w="2990" h="1132" extrusionOk="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5" name="Google Shape;10145;p40"/>
            <p:cNvSpPr/>
            <p:nvPr/>
          </p:nvSpPr>
          <p:spPr>
            <a:xfrm>
              <a:off x="2173175" y="2056925"/>
              <a:ext cx="55975" cy="28300"/>
            </a:xfrm>
            <a:custGeom>
              <a:avLst/>
              <a:gdLst/>
              <a:ahLst/>
              <a:cxnLst/>
              <a:rect l="l" t="t" r="r" b="b"/>
              <a:pathLst>
                <a:path w="2239" h="1132" extrusionOk="0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6" name="Google Shape;10146;p40"/>
            <p:cNvSpPr/>
            <p:nvPr/>
          </p:nvSpPr>
          <p:spPr>
            <a:xfrm>
              <a:off x="2470825" y="2085800"/>
              <a:ext cx="58975" cy="29800"/>
            </a:xfrm>
            <a:custGeom>
              <a:avLst/>
              <a:gdLst/>
              <a:ahLst/>
              <a:cxnLst/>
              <a:rect l="l" t="t" r="r" b="b"/>
              <a:pathLst>
                <a:path w="2359" h="1192" extrusionOk="0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7" name="Google Shape;10147;p40"/>
            <p:cNvSpPr/>
            <p:nvPr/>
          </p:nvSpPr>
          <p:spPr>
            <a:xfrm>
              <a:off x="2635425" y="2081925"/>
              <a:ext cx="71475" cy="36350"/>
            </a:xfrm>
            <a:custGeom>
              <a:avLst/>
              <a:gdLst/>
              <a:ahLst/>
              <a:cxnLst/>
              <a:rect l="l" t="t" r="r" b="b"/>
              <a:pathLst>
                <a:path w="2859" h="1454" extrusionOk="0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8" name="Google Shape;10148;p40"/>
            <p:cNvSpPr/>
            <p:nvPr/>
          </p:nvSpPr>
          <p:spPr>
            <a:xfrm>
              <a:off x="3227775" y="1875650"/>
              <a:ext cx="66100" cy="21750"/>
            </a:xfrm>
            <a:custGeom>
              <a:avLst/>
              <a:gdLst/>
              <a:ahLst/>
              <a:cxnLst/>
              <a:rect l="l" t="t" r="r" b="b"/>
              <a:pathLst>
                <a:path w="2644" h="870" extrusionOk="0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9" name="Google Shape;10149;p40"/>
            <p:cNvSpPr/>
            <p:nvPr/>
          </p:nvSpPr>
          <p:spPr>
            <a:xfrm>
              <a:off x="2666400" y="2072700"/>
              <a:ext cx="69975" cy="36950"/>
            </a:xfrm>
            <a:custGeom>
              <a:avLst/>
              <a:gdLst/>
              <a:ahLst/>
              <a:cxnLst/>
              <a:rect l="l" t="t" r="r" b="b"/>
              <a:pathLst>
                <a:path w="2799" h="1478" extrusionOk="0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0" name="Google Shape;10150;p40"/>
            <p:cNvSpPr/>
            <p:nvPr/>
          </p:nvSpPr>
          <p:spPr>
            <a:xfrm>
              <a:off x="2676225" y="1981925"/>
              <a:ext cx="59550" cy="33050"/>
            </a:xfrm>
            <a:custGeom>
              <a:avLst/>
              <a:gdLst/>
              <a:ahLst/>
              <a:cxnLst/>
              <a:rect l="l" t="t" r="r" b="b"/>
              <a:pathLst>
                <a:path w="2382" h="1322" extrusionOk="0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1" name="Google Shape;10151;p40"/>
            <p:cNvSpPr/>
            <p:nvPr/>
          </p:nvSpPr>
          <p:spPr>
            <a:xfrm>
              <a:off x="3455475" y="1946200"/>
              <a:ext cx="62825" cy="17000"/>
            </a:xfrm>
            <a:custGeom>
              <a:avLst/>
              <a:gdLst/>
              <a:ahLst/>
              <a:cxnLst/>
              <a:rect l="l" t="t" r="r" b="b"/>
              <a:pathLst>
                <a:path w="2513" h="680" extrusionOk="0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2" name="Google Shape;10152;p40"/>
            <p:cNvSpPr/>
            <p:nvPr/>
          </p:nvSpPr>
          <p:spPr>
            <a:xfrm>
              <a:off x="2902425" y="2012575"/>
              <a:ext cx="63725" cy="29500"/>
            </a:xfrm>
            <a:custGeom>
              <a:avLst/>
              <a:gdLst/>
              <a:ahLst/>
              <a:cxnLst/>
              <a:rect l="l" t="t" r="r" b="b"/>
              <a:pathLst>
                <a:path w="2549" h="1180" extrusionOk="0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3" name="Google Shape;10153;p40"/>
            <p:cNvSpPr/>
            <p:nvPr/>
          </p:nvSpPr>
          <p:spPr>
            <a:xfrm>
              <a:off x="3663250" y="1973000"/>
              <a:ext cx="48825" cy="27100"/>
            </a:xfrm>
            <a:custGeom>
              <a:avLst/>
              <a:gdLst/>
              <a:ahLst/>
              <a:cxnLst/>
              <a:rect l="l" t="t" r="r" b="b"/>
              <a:pathLst>
                <a:path w="1953" h="1084" extrusionOk="0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4" name="Google Shape;10154;p40"/>
            <p:cNvSpPr/>
            <p:nvPr/>
          </p:nvSpPr>
          <p:spPr>
            <a:xfrm>
              <a:off x="3208425" y="1822675"/>
              <a:ext cx="64025" cy="29500"/>
            </a:xfrm>
            <a:custGeom>
              <a:avLst/>
              <a:gdLst/>
              <a:ahLst/>
              <a:cxnLst/>
              <a:rect l="l" t="t" r="r" b="b"/>
              <a:pathLst>
                <a:path w="2561" h="1180" extrusionOk="0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5" name="Google Shape;10155;p40"/>
            <p:cNvSpPr/>
            <p:nvPr/>
          </p:nvSpPr>
          <p:spPr>
            <a:xfrm>
              <a:off x="2375575" y="2026575"/>
              <a:ext cx="90525" cy="35450"/>
            </a:xfrm>
            <a:custGeom>
              <a:avLst/>
              <a:gdLst/>
              <a:ahLst/>
              <a:cxnLst/>
              <a:rect l="l" t="t" r="r" b="b"/>
              <a:pathLst>
                <a:path w="3621" h="1418" extrusionOk="0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6" name="Google Shape;10156;p40"/>
            <p:cNvSpPr/>
            <p:nvPr/>
          </p:nvSpPr>
          <p:spPr>
            <a:xfrm>
              <a:off x="3609075" y="1946500"/>
              <a:ext cx="47650" cy="25025"/>
            </a:xfrm>
            <a:custGeom>
              <a:avLst/>
              <a:gdLst/>
              <a:ahLst/>
              <a:cxnLst/>
              <a:rect l="l" t="t" r="r" b="b"/>
              <a:pathLst>
                <a:path w="1906" h="1001" extrusionOk="0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7" name="Google Shape;10157;p40"/>
            <p:cNvSpPr/>
            <p:nvPr/>
          </p:nvSpPr>
          <p:spPr>
            <a:xfrm>
              <a:off x="3205450" y="1842325"/>
              <a:ext cx="59250" cy="26800"/>
            </a:xfrm>
            <a:custGeom>
              <a:avLst/>
              <a:gdLst/>
              <a:ahLst/>
              <a:cxnLst/>
              <a:rect l="l" t="t" r="r" b="b"/>
              <a:pathLst>
                <a:path w="2370" h="1072" extrusionOk="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8" name="Google Shape;10158;p40"/>
            <p:cNvSpPr/>
            <p:nvPr/>
          </p:nvSpPr>
          <p:spPr>
            <a:xfrm>
              <a:off x="2864925" y="2173900"/>
              <a:ext cx="75625" cy="33375"/>
            </a:xfrm>
            <a:custGeom>
              <a:avLst/>
              <a:gdLst/>
              <a:ahLst/>
              <a:cxnLst/>
              <a:rect l="l" t="t" r="r" b="b"/>
              <a:pathLst>
                <a:path w="3025" h="1335" extrusionOk="0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9" name="Google Shape;10159;p40"/>
            <p:cNvSpPr/>
            <p:nvPr/>
          </p:nvSpPr>
          <p:spPr>
            <a:xfrm>
              <a:off x="2260675" y="2088175"/>
              <a:ext cx="71475" cy="32775"/>
            </a:xfrm>
            <a:custGeom>
              <a:avLst/>
              <a:gdLst/>
              <a:ahLst/>
              <a:cxnLst/>
              <a:rect l="l" t="t" r="r" b="b"/>
              <a:pathLst>
                <a:path w="2859" h="1311" extrusionOk="0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0" name="Google Shape;10160;p40"/>
            <p:cNvSpPr/>
            <p:nvPr/>
          </p:nvSpPr>
          <p:spPr>
            <a:xfrm>
              <a:off x="2719075" y="2035200"/>
              <a:ext cx="47050" cy="27400"/>
            </a:xfrm>
            <a:custGeom>
              <a:avLst/>
              <a:gdLst/>
              <a:ahLst/>
              <a:cxnLst/>
              <a:rect l="l" t="t" r="r" b="b"/>
              <a:pathLst>
                <a:path w="1882" h="1096" extrusionOk="0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1" name="Google Shape;10161;p40"/>
            <p:cNvSpPr/>
            <p:nvPr/>
          </p:nvSpPr>
          <p:spPr>
            <a:xfrm>
              <a:off x="2800625" y="2256950"/>
              <a:ext cx="62550" cy="23850"/>
            </a:xfrm>
            <a:custGeom>
              <a:avLst/>
              <a:gdLst/>
              <a:ahLst/>
              <a:cxnLst/>
              <a:rect l="l" t="t" r="r" b="b"/>
              <a:pathLst>
                <a:path w="2502" h="954" extrusionOk="0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2" name="Google Shape;10162;p40"/>
            <p:cNvSpPr/>
            <p:nvPr/>
          </p:nvSpPr>
          <p:spPr>
            <a:xfrm>
              <a:off x="2200850" y="2044725"/>
              <a:ext cx="65225" cy="31575"/>
            </a:xfrm>
            <a:custGeom>
              <a:avLst/>
              <a:gdLst/>
              <a:ahLst/>
              <a:cxnLst/>
              <a:rect l="l" t="t" r="r" b="b"/>
              <a:pathLst>
                <a:path w="2609" h="1263" extrusionOk="0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3" name="Google Shape;10163;p40"/>
            <p:cNvSpPr/>
            <p:nvPr/>
          </p:nvSpPr>
          <p:spPr>
            <a:xfrm>
              <a:off x="3056625" y="2180450"/>
              <a:ext cx="53300" cy="26225"/>
            </a:xfrm>
            <a:custGeom>
              <a:avLst/>
              <a:gdLst/>
              <a:ahLst/>
              <a:cxnLst/>
              <a:rect l="l" t="t" r="r" b="b"/>
              <a:pathLst>
                <a:path w="2132" h="1049" extrusionOk="0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4" name="Google Shape;10164;p40"/>
            <p:cNvSpPr/>
            <p:nvPr/>
          </p:nvSpPr>
          <p:spPr>
            <a:xfrm>
              <a:off x="2964050" y="2153675"/>
              <a:ext cx="67000" cy="33650"/>
            </a:xfrm>
            <a:custGeom>
              <a:avLst/>
              <a:gdLst/>
              <a:ahLst/>
              <a:cxnLst/>
              <a:rect l="l" t="t" r="r" b="b"/>
              <a:pathLst>
                <a:path w="2680" h="1346" extrusionOk="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5" name="Google Shape;10165;p40"/>
            <p:cNvSpPr/>
            <p:nvPr/>
          </p:nvSpPr>
          <p:spPr>
            <a:xfrm>
              <a:off x="2523825" y="1951850"/>
              <a:ext cx="36325" cy="19375"/>
            </a:xfrm>
            <a:custGeom>
              <a:avLst/>
              <a:gdLst/>
              <a:ahLst/>
              <a:cxnLst/>
              <a:rect l="l" t="t" r="r" b="b"/>
              <a:pathLst>
                <a:path w="1453" h="775" extrusionOk="0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6" name="Google Shape;10166;p40"/>
            <p:cNvSpPr/>
            <p:nvPr/>
          </p:nvSpPr>
          <p:spPr>
            <a:xfrm>
              <a:off x="2644375" y="2164075"/>
              <a:ext cx="65800" cy="35450"/>
            </a:xfrm>
            <a:custGeom>
              <a:avLst/>
              <a:gdLst/>
              <a:ahLst/>
              <a:cxnLst/>
              <a:rect l="l" t="t" r="r" b="b"/>
              <a:pathLst>
                <a:path w="2632" h="1418" extrusionOk="0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7" name="Google Shape;10167;p40"/>
            <p:cNvSpPr/>
            <p:nvPr/>
          </p:nvSpPr>
          <p:spPr>
            <a:xfrm>
              <a:off x="2621150" y="2208425"/>
              <a:ext cx="61650" cy="34575"/>
            </a:xfrm>
            <a:custGeom>
              <a:avLst/>
              <a:gdLst/>
              <a:ahLst/>
              <a:cxnLst/>
              <a:rect l="l" t="t" r="r" b="b"/>
              <a:pathLst>
                <a:path w="2466" h="1383" extrusionOk="0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8" name="Google Shape;10168;p40"/>
            <p:cNvSpPr/>
            <p:nvPr/>
          </p:nvSpPr>
          <p:spPr>
            <a:xfrm>
              <a:off x="2985175" y="2058125"/>
              <a:ext cx="52425" cy="17275"/>
            </a:xfrm>
            <a:custGeom>
              <a:avLst/>
              <a:gdLst/>
              <a:ahLst/>
              <a:cxnLst/>
              <a:rect l="l" t="t" r="r" b="b"/>
              <a:pathLst>
                <a:path w="2097" h="691" extrusionOk="0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9" name="Google Shape;10169;p40"/>
            <p:cNvSpPr/>
            <p:nvPr/>
          </p:nvSpPr>
          <p:spPr>
            <a:xfrm>
              <a:off x="2920300" y="2038775"/>
              <a:ext cx="55975" cy="20850"/>
            </a:xfrm>
            <a:custGeom>
              <a:avLst/>
              <a:gdLst/>
              <a:ahLst/>
              <a:cxnLst/>
              <a:rect l="l" t="t" r="r" b="b"/>
              <a:pathLst>
                <a:path w="2239" h="834" extrusionOk="0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0" name="Google Shape;10170;p40"/>
            <p:cNvSpPr/>
            <p:nvPr/>
          </p:nvSpPr>
          <p:spPr>
            <a:xfrm>
              <a:off x="3570675" y="2006025"/>
              <a:ext cx="50325" cy="16400"/>
            </a:xfrm>
            <a:custGeom>
              <a:avLst/>
              <a:gdLst/>
              <a:ahLst/>
              <a:cxnLst/>
              <a:rect l="l" t="t" r="r" b="b"/>
              <a:pathLst>
                <a:path w="2013" h="656" extrusionOk="0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1" name="Google Shape;10171;p40"/>
            <p:cNvSpPr/>
            <p:nvPr/>
          </p:nvSpPr>
          <p:spPr>
            <a:xfrm>
              <a:off x="2352375" y="1999775"/>
              <a:ext cx="62525" cy="24150"/>
            </a:xfrm>
            <a:custGeom>
              <a:avLst/>
              <a:gdLst/>
              <a:ahLst/>
              <a:cxnLst/>
              <a:rect l="l" t="t" r="r" b="b"/>
              <a:pathLst>
                <a:path w="2501" h="966" extrusionOk="0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2" name="Google Shape;10172;p40"/>
            <p:cNvSpPr/>
            <p:nvPr/>
          </p:nvSpPr>
          <p:spPr>
            <a:xfrm>
              <a:off x="2745875" y="2131050"/>
              <a:ext cx="56275" cy="23825"/>
            </a:xfrm>
            <a:custGeom>
              <a:avLst/>
              <a:gdLst/>
              <a:ahLst/>
              <a:cxnLst/>
              <a:rect l="l" t="t" r="r" b="b"/>
              <a:pathLst>
                <a:path w="2251" h="953" extrusionOk="0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3" name="Google Shape;10173;p40"/>
            <p:cNvSpPr/>
            <p:nvPr/>
          </p:nvSpPr>
          <p:spPr>
            <a:xfrm>
              <a:off x="3034600" y="2136700"/>
              <a:ext cx="58950" cy="23550"/>
            </a:xfrm>
            <a:custGeom>
              <a:avLst/>
              <a:gdLst/>
              <a:ahLst/>
              <a:cxnLst/>
              <a:rect l="l" t="t" r="r" b="b"/>
              <a:pathLst>
                <a:path w="2358" h="942" extrusionOk="0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4" name="Google Shape;10174;p40"/>
            <p:cNvSpPr/>
            <p:nvPr/>
          </p:nvSpPr>
          <p:spPr>
            <a:xfrm>
              <a:off x="3062575" y="1799450"/>
              <a:ext cx="50925" cy="27125"/>
            </a:xfrm>
            <a:custGeom>
              <a:avLst/>
              <a:gdLst/>
              <a:ahLst/>
              <a:cxnLst/>
              <a:rect l="l" t="t" r="r" b="b"/>
              <a:pathLst>
                <a:path w="2037" h="1085" extrusionOk="0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5" name="Google Shape;10175;p40"/>
            <p:cNvSpPr/>
            <p:nvPr/>
          </p:nvSpPr>
          <p:spPr>
            <a:xfrm>
              <a:off x="3662050" y="1967050"/>
              <a:ext cx="72950" cy="18175"/>
            </a:xfrm>
            <a:custGeom>
              <a:avLst/>
              <a:gdLst/>
              <a:ahLst/>
              <a:cxnLst/>
              <a:rect l="l" t="t" r="r" b="b"/>
              <a:pathLst>
                <a:path w="2918" h="727" extrusionOk="0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6" name="Google Shape;10176;p40"/>
            <p:cNvSpPr/>
            <p:nvPr/>
          </p:nvSpPr>
          <p:spPr>
            <a:xfrm>
              <a:off x="2415175" y="2155750"/>
              <a:ext cx="71750" cy="33075"/>
            </a:xfrm>
            <a:custGeom>
              <a:avLst/>
              <a:gdLst/>
              <a:ahLst/>
              <a:cxnLst/>
              <a:rect l="l" t="t" r="r" b="b"/>
              <a:pathLst>
                <a:path w="2870" h="1323" extrusionOk="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7" name="Google Shape;10177;p40"/>
            <p:cNvSpPr/>
            <p:nvPr/>
          </p:nvSpPr>
          <p:spPr>
            <a:xfrm>
              <a:off x="2842900" y="2006925"/>
              <a:ext cx="51225" cy="29800"/>
            </a:xfrm>
            <a:custGeom>
              <a:avLst/>
              <a:gdLst/>
              <a:ahLst/>
              <a:cxnLst/>
              <a:rect l="l" t="t" r="r" b="b"/>
              <a:pathLst>
                <a:path w="2049" h="1192" extrusionOk="0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8" name="Google Shape;10178;p40"/>
            <p:cNvSpPr/>
            <p:nvPr/>
          </p:nvSpPr>
          <p:spPr>
            <a:xfrm>
              <a:off x="2554475" y="2181350"/>
              <a:ext cx="43775" cy="23550"/>
            </a:xfrm>
            <a:custGeom>
              <a:avLst/>
              <a:gdLst/>
              <a:ahLst/>
              <a:cxnLst/>
              <a:rect l="l" t="t" r="r" b="b"/>
              <a:pathLst>
                <a:path w="1751" h="942" extrusionOk="0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9" name="Google Shape;10179;p40"/>
            <p:cNvSpPr/>
            <p:nvPr/>
          </p:nvSpPr>
          <p:spPr>
            <a:xfrm>
              <a:off x="2397900" y="2068825"/>
              <a:ext cx="47050" cy="23250"/>
            </a:xfrm>
            <a:custGeom>
              <a:avLst/>
              <a:gdLst/>
              <a:ahLst/>
              <a:cxnLst/>
              <a:rect l="l" t="t" r="r" b="b"/>
              <a:pathLst>
                <a:path w="1882" h="930" extrusionOk="0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0" name="Google Shape;10180;p40"/>
            <p:cNvSpPr/>
            <p:nvPr/>
          </p:nvSpPr>
          <p:spPr>
            <a:xfrm>
              <a:off x="2493450" y="2016150"/>
              <a:ext cx="51825" cy="23550"/>
            </a:xfrm>
            <a:custGeom>
              <a:avLst/>
              <a:gdLst/>
              <a:ahLst/>
              <a:cxnLst/>
              <a:rect l="l" t="t" r="r" b="b"/>
              <a:pathLst>
                <a:path w="2073" h="942" extrusionOk="0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1" name="Google Shape;10181;p40"/>
            <p:cNvSpPr/>
            <p:nvPr/>
          </p:nvSpPr>
          <p:spPr>
            <a:xfrm>
              <a:off x="2572625" y="1968525"/>
              <a:ext cx="48250" cy="25325"/>
            </a:xfrm>
            <a:custGeom>
              <a:avLst/>
              <a:gdLst/>
              <a:ahLst/>
              <a:cxnLst/>
              <a:rect l="l" t="t" r="r" b="b"/>
              <a:pathLst>
                <a:path w="1930" h="1013" extrusionOk="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2" name="Google Shape;10182;p40"/>
            <p:cNvSpPr/>
            <p:nvPr/>
          </p:nvSpPr>
          <p:spPr>
            <a:xfrm>
              <a:off x="3523050" y="1951850"/>
              <a:ext cx="45275" cy="17300"/>
            </a:xfrm>
            <a:custGeom>
              <a:avLst/>
              <a:gdLst/>
              <a:ahLst/>
              <a:cxnLst/>
              <a:rect l="l" t="t" r="r" b="b"/>
              <a:pathLst>
                <a:path w="1811" h="692" extrusionOk="0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3" name="Google Shape;10183;p40"/>
            <p:cNvSpPr/>
            <p:nvPr/>
          </p:nvSpPr>
          <p:spPr>
            <a:xfrm>
              <a:off x="2316050" y="2005150"/>
              <a:ext cx="49150" cy="22925"/>
            </a:xfrm>
            <a:custGeom>
              <a:avLst/>
              <a:gdLst/>
              <a:ahLst/>
              <a:cxnLst/>
              <a:rect l="l" t="t" r="r" b="b"/>
              <a:pathLst>
                <a:path w="1966" h="917" extrusionOk="0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4" name="Google Shape;10184;p40"/>
            <p:cNvSpPr/>
            <p:nvPr/>
          </p:nvSpPr>
          <p:spPr>
            <a:xfrm>
              <a:off x="3112275" y="1800950"/>
              <a:ext cx="56000" cy="22050"/>
            </a:xfrm>
            <a:custGeom>
              <a:avLst/>
              <a:gdLst/>
              <a:ahLst/>
              <a:cxnLst/>
              <a:rect l="l" t="t" r="r" b="b"/>
              <a:pathLst>
                <a:path w="2240" h="882" extrusionOk="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5" name="Google Shape;10185;p40"/>
            <p:cNvSpPr/>
            <p:nvPr/>
          </p:nvSpPr>
          <p:spPr>
            <a:xfrm>
              <a:off x="2801225" y="2113175"/>
              <a:ext cx="65225" cy="19675"/>
            </a:xfrm>
            <a:custGeom>
              <a:avLst/>
              <a:gdLst/>
              <a:ahLst/>
              <a:cxnLst/>
              <a:rect l="l" t="t" r="r" b="b"/>
              <a:pathLst>
                <a:path w="2609" h="787" extrusionOk="0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6" name="Google Shape;10186;p40"/>
            <p:cNvSpPr/>
            <p:nvPr/>
          </p:nvSpPr>
          <p:spPr>
            <a:xfrm>
              <a:off x="3552525" y="2022700"/>
              <a:ext cx="44375" cy="12825"/>
            </a:xfrm>
            <a:custGeom>
              <a:avLst/>
              <a:gdLst/>
              <a:ahLst/>
              <a:cxnLst/>
              <a:rect l="l" t="t" r="r" b="b"/>
              <a:pathLst>
                <a:path w="1775" h="513" extrusionOk="0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7" name="Google Shape;10187;p40"/>
            <p:cNvSpPr/>
            <p:nvPr/>
          </p:nvSpPr>
          <p:spPr>
            <a:xfrm>
              <a:off x="2469950" y="2146825"/>
              <a:ext cx="50025" cy="24425"/>
            </a:xfrm>
            <a:custGeom>
              <a:avLst/>
              <a:gdLst/>
              <a:ahLst/>
              <a:cxnLst/>
              <a:rect l="l" t="t" r="r" b="b"/>
              <a:pathLst>
                <a:path w="2001" h="977" extrusionOk="0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8" name="Google Shape;10188;p40"/>
            <p:cNvSpPr/>
            <p:nvPr/>
          </p:nvSpPr>
          <p:spPr>
            <a:xfrm>
              <a:off x="3635550" y="2007525"/>
              <a:ext cx="42900" cy="12525"/>
            </a:xfrm>
            <a:custGeom>
              <a:avLst/>
              <a:gdLst/>
              <a:ahLst/>
              <a:cxnLst/>
              <a:rect l="l" t="t" r="r" b="b"/>
              <a:pathLst>
                <a:path w="1716" h="501" extrusionOk="0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9" name="Google Shape;10189;p40"/>
            <p:cNvSpPr/>
            <p:nvPr/>
          </p:nvSpPr>
          <p:spPr>
            <a:xfrm>
              <a:off x="2711625" y="2244450"/>
              <a:ext cx="57775" cy="27400"/>
            </a:xfrm>
            <a:custGeom>
              <a:avLst/>
              <a:gdLst/>
              <a:ahLst/>
              <a:cxnLst/>
              <a:rect l="l" t="t" r="r" b="b"/>
              <a:pathLst>
                <a:path w="2311" h="1096" extrusionOk="0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0" name="Google Shape;10190;p40"/>
            <p:cNvSpPr/>
            <p:nvPr/>
          </p:nvSpPr>
          <p:spPr>
            <a:xfrm>
              <a:off x="2830700" y="2096225"/>
              <a:ext cx="65800" cy="22950"/>
            </a:xfrm>
            <a:custGeom>
              <a:avLst/>
              <a:gdLst/>
              <a:ahLst/>
              <a:cxnLst/>
              <a:rect l="l" t="t" r="r" b="b"/>
              <a:pathLst>
                <a:path w="2632" h="918" extrusionOk="0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1" name="Google Shape;10191;p40"/>
            <p:cNvSpPr/>
            <p:nvPr/>
          </p:nvSpPr>
          <p:spPr>
            <a:xfrm>
              <a:off x="3565600" y="1930425"/>
              <a:ext cx="37250" cy="13125"/>
            </a:xfrm>
            <a:custGeom>
              <a:avLst/>
              <a:gdLst/>
              <a:ahLst/>
              <a:cxnLst/>
              <a:rect l="l" t="t" r="r" b="b"/>
              <a:pathLst>
                <a:path w="1490" h="525" extrusionOk="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2" name="Google Shape;10192;p40"/>
            <p:cNvSpPr/>
            <p:nvPr/>
          </p:nvSpPr>
          <p:spPr>
            <a:xfrm>
              <a:off x="3134300" y="1825650"/>
              <a:ext cx="35750" cy="19675"/>
            </a:xfrm>
            <a:custGeom>
              <a:avLst/>
              <a:gdLst/>
              <a:ahLst/>
              <a:cxnLst/>
              <a:rect l="l" t="t" r="r" b="b"/>
              <a:pathLst>
                <a:path w="1430" h="787" extrusionOk="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3" name="Google Shape;10193;p40"/>
            <p:cNvSpPr/>
            <p:nvPr/>
          </p:nvSpPr>
          <p:spPr>
            <a:xfrm>
              <a:off x="3130725" y="2163200"/>
              <a:ext cx="39325" cy="24125"/>
            </a:xfrm>
            <a:custGeom>
              <a:avLst/>
              <a:gdLst/>
              <a:ahLst/>
              <a:cxnLst/>
              <a:rect l="l" t="t" r="r" b="b"/>
              <a:pathLst>
                <a:path w="1573" h="965" extrusionOk="0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4" name="Google Shape;10194;p40"/>
            <p:cNvSpPr/>
            <p:nvPr/>
          </p:nvSpPr>
          <p:spPr>
            <a:xfrm>
              <a:off x="2748550" y="2117650"/>
              <a:ext cx="51225" cy="23250"/>
            </a:xfrm>
            <a:custGeom>
              <a:avLst/>
              <a:gdLst/>
              <a:ahLst/>
              <a:cxnLst/>
              <a:rect l="l" t="t" r="r" b="b"/>
              <a:pathLst>
                <a:path w="2049" h="930" extrusionOk="0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5" name="Google Shape;10195;p40"/>
            <p:cNvSpPr/>
            <p:nvPr/>
          </p:nvSpPr>
          <p:spPr>
            <a:xfrm>
              <a:off x="2617575" y="1928650"/>
              <a:ext cx="52125" cy="32450"/>
            </a:xfrm>
            <a:custGeom>
              <a:avLst/>
              <a:gdLst/>
              <a:ahLst/>
              <a:cxnLst/>
              <a:rect l="l" t="t" r="r" b="b"/>
              <a:pathLst>
                <a:path w="2085" h="1298" extrusionOk="0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6" name="Google Shape;10196;p40"/>
            <p:cNvSpPr/>
            <p:nvPr/>
          </p:nvSpPr>
          <p:spPr>
            <a:xfrm>
              <a:off x="2487200" y="2036700"/>
              <a:ext cx="33675" cy="20550"/>
            </a:xfrm>
            <a:custGeom>
              <a:avLst/>
              <a:gdLst/>
              <a:ahLst/>
              <a:cxnLst/>
              <a:rect l="l" t="t" r="r" b="b"/>
              <a:pathLst>
                <a:path w="1347" h="822" extrusionOk="0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7" name="Google Shape;10197;p40"/>
            <p:cNvSpPr/>
            <p:nvPr/>
          </p:nvSpPr>
          <p:spPr>
            <a:xfrm>
              <a:off x="3222425" y="2119150"/>
              <a:ext cx="43775" cy="25025"/>
            </a:xfrm>
            <a:custGeom>
              <a:avLst/>
              <a:gdLst/>
              <a:ahLst/>
              <a:cxnLst/>
              <a:rect l="l" t="t" r="r" b="b"/>
              <a:pathLst>
                <a:path w="1751" h="1001" extrusionOk="0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8" name="Google Shape;10198;p40"/>
            <p:cNvSpPr/>
            <p:nvPr/>
          </p:nvSpPr>
          <p:spPr>
            <a:xfrm>
              <a:off x="2912850" y="2121525"/>
              <a:ext cx="41400" cy="14900"/>
            </a:xfrm>
            <a:custGeom>
              <a:avLst/>
              <a:gdLst/>
              <a:ahLst/>
              <a:cxnLst/>
              <a:rect l="l" t="t" r="r" b="b"/>
              <a:pathLst>
                <a:path w="1656" h="596" extrusionOk="0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9" name="Google Shape;10199;p40"/>
            <p:cNvSpPr/>
            <p:nvPr/>
          </p:nvSpPr>
          <p:spPr>
            <a:xfrm>
              <a:off x="3574850" y="1952150"/>
              <a:ext cx="25600" cy="11050"/>
            </a:xfrm>
            <a:custGeom>
              <a:avLst/>
              <a:gdLst/>
              <a:ahLst/>
              <a:cxnLst/>
              <a:rect l="l" t="t" r="r" b="b"/>
              <a:pathLst>
                <a:path w="1024" h="442" extrusionOk="0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0" name="Google Shape;10200;p40"/>
            <p:cNvSpPr/>
            <p:nvPr/>
          </p:nvSpPr>
          <p:spPr>
            <a:xfrm>
              <a:off x="2682775" y="2556400"/>
              <a:ext cx="448575" cy="162250"/>
            </a:xfrm>
            <a:custGeom>
              <a:avLst/>
              <a:gdLst/>
              <a:ahLst/>
              <a:cxnLst/>
              <a:rect l="l" t="t" r="r" b="b"/>
              <a:pathLst>
                <a:path w="17943" h="6490" extrusionOk="0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1" name="Google Shape;10201;p40"/>
            <p:cNvSpPr/>
            <p:nvPr/>
          </p:nvSpPr>
          <p:spPr>
            <a:xfrm>
              <a:off x="2693775" y="2568900"/>
              <a:ext cx="441750" cy="157175"/>
            </a:xfrm>
            <a:custGeom>
              <a:avLst/>
              <a:gdLst/>
              <a:ahLst/>
              <a:cxnLst/>
              <a:rect l="l" t="t" r="r" b="b"/>
              <a:pathLst>
                <a:path w="17670" h="6287" extrusionOk="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2" name="Google Shape;10202;p40"/>
            <p:cNvSpPr/>
            <p:nvPr/>
          </p:nvSpPr>
          <p:spPr>
            <a:xfrm>
              <a:off x="2849750" y="2588250"/>
              <a:ext cx="281600" cy="98250"/>
            </a:xfrm>
            <a:custGeom>
              <a:avLst/>
              <a:gdLst/>
              <a:ahLst/>
              <a:cxnLst/>
              <a:rect l="l" t="t" r="r" b="b"/>
              <a:pathLst>
                <a:path w="11264" h="3930" extrusionOk="0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3" name="Google Shape;10203;p40"/>
            <p:cNvSpPr/>
            <p:nvPr/>
          </p:nvSpPr>
          <p:spPr>
            <a:xfrm>
              <a:off x="2529175" y="2720400"/>
              <a:ext cx="111350" cy="36650"/>
            </a:xfrm>
            <a:custGeom>
              <a:avLst/>
              <a:gdLst/>
              <a:ahLst/>
              <a:cxnLst/>
              <a:rect l="l" t="t" r="r" b="b"/>
              <a:pathLst>
                <a:path w="4454" h="1466" extrusionOk="0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4" name="Google Shape;10204;p40"/>
            <p:cNvSpPr/>
            <p:nvPr/>
          </p:nvSpPr>
          <p:spPr>
            <a:xfrm>
              <a:off x="2318725" y="2655225"/>
              <a:ext cx="170575" cy="83350"/>
            </a:xfrm>
            <a:custGeom>
              <a:avLst/>
              <a:gdLst/>
              <a:ahLst/>
              <a:cxnLst/>
              <a:rect l="l" t="t" r="r" b="b"/>
              <a:pathLst>
                <a:path w="6823" h="3334" extrusionOk="0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5" name="Google Shape;10205;p40"/>
            <p:cNvSpPr/>
            <p:nvPr/>
          </p:nvSpPr>
          <p:spPr>
            <a:xfrm>
              <a:off x="3071800" y="2593900"/>
              <a:ext cx="106875" cy="44375"/>
            </a:xfrm>
            <a:custGeom>
              <a:avLst/>
              <a:gdLst/>
              <a:ahLst/>
              <a:cxnLst/>
              <a:rect l="l" t="t" r="r" b="b"/>
              <a:pathLst>
                <a:path w="4275" h="1775" extrusionOk="0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6" name="Google Shape;10206;p40"/>
            <p:cNvSpPr/>
            <p:nvPr/>
          </p:nvSpPr>
          <p:spPr>
            <a:xfrm>
              <a:off x="2360700" y="2709975"/>
              <a:ext cx="130400" cy="60750"/>
            </a:xfrm>
            <a:custGeom>
              <a:avLst/>
              <a:gdLst/>
              <a:ahLst/>
              <a:cxnLst/>
              <a:rect l="l" t="t" r="r" b="b"/>
              <a:pathLst>
                <a:path w="5216" h="2430" extrusionOk="0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7" name="Google Shape;10207;p40"/>
            <p:cNvSpPr/>
            <p:nvPr/>
          </p:nvSpPr>
          <p:spPr>
            <a:xfrm>
              <a:off x="2541375" y="2746900"/>
              <a:ext cx="100325" cy="34850"/>
            </a:xfrm>
            <a:custGeom>
              <a:avLst/>
              <a:gdLst/>
              <a:ahLst/>
              <a:cxnLst/>
              <a:rect l="l" t="t" r="r" b="b"/>
              <a:pathLst>
                <a:path w="4013" h="1394" extrusionOk="0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8" name="Google Shape;10208;p40"/>
            <p:cNvSpPr/>
            <p:nvPr/>
          </p:nvSpPr>
          <p:spPr>
            <a:xfrm>
              <a:off x="2541375" y="2772200"/>
              <a:ext cx="111050" cy="34250"/>
            </a:xfrm>
            <a:custGeom>
              <a:avLst/>
              <a:gdLst/>
              <a:ahLst/>
              <a:cxnLst/>
              <a:rect l="l" t="t" r="r" b="b"/>
              <a:pathLst>
                <a:path w="4442" h="1370" extrusionOk="0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9" name="Google Shape;10209;p40"/>
            <p:cNvSpPr/>
            <p:nvPr/>
          </p:nvSpPr>
          <p:spPr>
            <a:xfrm>
              <a:off x="2544050" y="2760300"/>
              <a:ext cx="111050" cy="33350"/>
            </a:xfrm>
            <a:custGeom>
              <a:avLst/>
              <a:gdLst/>
              <a:ahLst/>
              <a:cxnLst/>
              <a:rect l="l" t="t" r="r" b="b"/>
              <a:pathLst>
                <a:path w="4442" h="1334" extrusionOk="0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0" name="Google Shape;10210;p40"/>
            <p:cNvSpPr/>
            <p:nvPr/>
          </p:nvSpPr>
          <p:spPr>
            <a:xfrm>
              <a:off x="2542275" y="2733200"/>
              <a:ext cx="105100" cy="34550"/>
            </a:xfrm>
            <a:custGeom>
              <a:avLst/>
              <a:gdLst/>
              <a:ahLst/>
              <a:cxnLst/>
              <a:rect l="l" t="t" r="r" b="b"/>
              <a:pathLst>
                <a:path w="4204" h="1382" extrusionOk="0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1" name="Google Shape;10211;p40"/>
            <p:cNvSpPr/>
            <p:nvPr/>
          </p:nvSpPr>
          <p:spPr>
            <a:xfrm>
              <a:off x="2367550" y="2726350"/>
              <a:ext cx="122350" cy="56575"/>
            </a:xfrm>
            <a:custGeom>
              <a:avLst/>
              <a:gdLst/>
              <a:ahLst/>
              <a:cxnLst/>
              <a:rect l="l" t="t" r="r" b="b"/>
              <a:pathLst>
                <a:path w="4894" h="2263" extrusionOk="0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2" name="Google Shape;10212;p40"/>
            <p:cNvSpPr/>
            <p:nvPr/>
          </p:nvSpPr>
          <p:spPr>
            <a:xfrm>
              <a:off x="2399100" y="2712975"/>
              <a:ext cx="89325" cy="32750"/>
            </a:xfrm>
            <a:custGeom>
              <a:avLst/>
              <a:gdLst/>
              <a:ahLst/>
              <a:cxnLst/>
              <a:rect l="l" t="t" r="r" b="b"/>
              <a:pathLst>
                <a:path w="3573" h="1310" extrusionOk="0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3" name="Google Shape;10213;p40"/>
            <p:cNvSpPr/>
            <p:nvPr/>
          </p:nvSpPr>
          <p:spPr>
            <a:xfrm>
              <a:off x="2118700" y="2554600"/>
              <a:ext cx="64025" cy="41700"/>
            </a:xfrm>
            <a:custGeom>
              <a:avLst/>
              <a:gdLst/>
              <a:ahLst/>
              <a:cxnLst/>
              <a:rect l="l" t="t" r="r" b="b"/>
              <a:pathLst>
                <a:path w="2561" h="1668" extrusionOk="0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4" name="Google Shape;10214;p40"/>
            <p:cNvSpPr/>
            <p:nvPr/>
          </p:nvSpPr>
          <p:spPr>
            <a:xfrm>
              <a:off x="2233300" y="2610575"/>
              <a:ext cx="73550" cy="43775"/>
            </a:xfrm>
            <a:custGeom>
              <a:avLst/>
              <a:gdLst/>
              <a:ahLst/>
              <a:cxnLst/>
              <a:rect l="l" t="t" r="r" b="b"/>
              <a:pathLst>
                <a:path w="2942" h="1751" extrusionOk="0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5" name="Google Shape;10215;p40"/>
            <p:cNvSpPr/>
            <p:nvPr/>
          </p:nvSpPr>
          <p:spPr>
            <a:xfrm>
              <a:off x="2016600" y="2509075"/>
              <a:ext cx="71475" cy="42000"/>
            </a:xfrm>
            <a:custGeom>
              <a:avLst/>
              <a:gdLst/>
              <a:ahLst/>
              <a:cxnLst/>
              <a:rect l="l" t="t" r="r" b="b"/>
              <a:pathLst>
                <a:path w="2859" h="1680" extrusionOk="0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6" name="Google Shape;10216;p40"/>
            <p:cNvSpPr/>
            <p:nvPr/>
          </p:nvSpPr>
          <p:spPr>
            <a:xfrm>
              <a:off x="2364275" y="2737975"/>
              <a:ext cx="59850" cy="33950"/>
            </a:xfrm>
            <a:custGeom>
              <a:avLst/>
              <a:gdLst/>
              <a:ahLst/>
              <a:cxnLst/>
              <a:rect l="l" t="t" r="r" b="b"/>
              <a:pathLst>
                <a:path w="2394" h="1358" extrusionOk="0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7" name="Google Shape;10217;p40"/>
            <p:cNvSpPr/>
            <p:nvPr/>
          </p:nvSpPr>
          <p:spPr>
            <a:xfrm>
              <a:off x="2392550" y="2717425"/>
              <a:ext cx="51525" cy="28600"/>
            </a:xfrm>
            <a:custGeom>
              <a:avLst/>
              <a:gdLst/>
              <a:ahLst/>
              <a:cxnLst/>
              <a:rect l="l" t="t" r="r" b="b"/>
              <a:pathLst>
                <a:path w="2061" h="1144" extrusionOk="0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8" name="Google Shape;10218;p40"/>
            <p:cNvSpPr/>
            <p:nvPr/>
          </p:nvSpPr>
          <p:spPr>
            <a:xfrm>
              <a:off x="2432425" y="2771900"/>
              <a:ext cx="56000" cy="26225"/>
            </a:xfrm>
            <a:custGeom>
              <a:avLst/>
              <a:gdLst/>
              <a:ahLst/>
              <a:cxnLst/>
              <a:rect l="l" t="t" r="r" b="b"/>
              <a:pathLst>
                <a:path w="2240" h="1049" extrusionOk="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9" name="Google Shape;10219;p40"/>
            <p:cNvSpPr/>
            <p:nvPr/>
          </p:nvSpPr>
          <p:spPr>
            <a:xfrm>
              <a:off x="3152175" y="2579025"/>
              <a:ext cx="28600" cy="11925"/>
            </a:xfrm>
            <a:custGeom>
              <a:avLst/>
              <a:gdLst/>
              <a:ahLst/>
              <a:cxnLst/>
              <a:rect l="l" t="t" r="r" b="b"/>
              <a:pathLst>
                <a:path w="1144" h="477" extrusionOk="0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0" name="Google Shape;10220;p40"/>
            <p:cNvSpPr/>
            <p:nvPr/>
          </p:nvSpPr>
          <p:spPr>
            <a:xfrm>
              <a:off x="2458325" y="2745100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1" name="Google Shape;10221;p40"/>
            <p:cNvSpPr/>
            <p:nvPr/>
          </p:nvSpPr>
          <p:spPr>
            <a:xfrm>
              <a:off x="2843800" y="2505500"/>
              <a:ext cx="825725" cy="269400"/>
            </a:xfrm>
            <a:custGeom>
              <a:avLst/>
              <a:gdLst/>
              <a:ahLst/>
              <a:cxnLst/>
              <a:rect l="l" t="t" r="r" b="b"/>
              <a:pathLst>
                <a:path w="33029" h="10776" extrusionOk="0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2" name="Google Shape;10222;p40"/>
            <p:cNvSpPr/>
            <p:nvPr/>
          </p:nvSpPr>
          <p:spPr>
            <a:xfrm>
              <a:off x="2895875" y="2634975"/>
              <a:ext cx="426875" cy="131300"/>
            </a:xfrm>
            <a:custGeom>
              <a:avLst/>
              <a:gdLst/>
              <a:ahLst/>
              <a:cxnLst/>
              <a:rect l="l" t="t" r="r" b="b"/>
              <a:pathLst>
                <a:path w="17075" h="5252" extrusionOk="0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3" name="Google Shape;10223;p40"/>
            <p:cNvSpPr/>
            <p:nvPr/>
          </p:nvSpPr>
          <p:spPr>
            <a:xfrm>
              <a:off x="3300100" y="2569800"/>
              <a:ext cx="295600" cy="112225"/>
            </a:xfrm>
            <a:custGeom>
              <a:avLst/>
              <a:gdLst/>
              <a:ahLst/>
              <a:cxnLst/>
              <a:rect l="l" t="t" r="r" b="b"/>
              <a:pathLst>
                <a:path w="11824" h="4489" extrusionOk="0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4" name="Google Shape;10224;p40"/>
            <p:cNvSpPr/>
            <p:nvPr/>
          </p:nvSpPr>
          <p:spPr>
            <a:xfrm>
              <a:off x="3454575" y="2525750"/>
              <a:ext cx="213750" cy="76800"/>
            </a:xfrm>
            <a:custGeom>
              <a:avLst/>
              <a:gdLst/>
              <a:ahLst/>
              <a:cxnLst/>
              <a:rect l="l" t="t" r="r" b="b"/>
              <a:pathLst>
                <a:path w="8550" h="3072" extrusionOk="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5" name="Google Shape;10225;p40"/>
            <p:cNvSpPr/>
            <p:nvPr/>
          </p:nvSpPr>
          <p:spPr>
            <a:xfrm>
              <a:off x="3018525" y="2668025"/>
              <a:ext cx="211050" cy="73250"/>
            </a:xfrm>
            <a:custGeom>
              <a:avLst/>
              <a:gdLst/>
              <a:ahLst/>
              <a:cxnLst/>
              <a:rect l="l" t="t" r="r" b="b"/>
              <a:pathLst>
                <a:path w="8442" h="2930" extrusionOk="0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6" name="Google Shape;10226;p40"/>
            <p:cNvSpPr/>
            <p:nvPr/>
          </p:nvSpPr>
          <p:spPr>
            <a:xfrm>
              <a:off x="3335225" y="2602525"/>
              <a:ext cx="88125" cy="31875"/>
            </a:xfrm>
            <a:custGeom>
              <a:avLst/>
              <a:gdLst/>
              <a:ahLst/>
              <a:cxnLst/>
              <a:rect l="l" t="t" r="r" b="b"/>
              <a:pathLst>
                <a:path w="3525" h="1275" extrusionOk="0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7" name="Google Shape;10227;p40"/>
            <p:cNvSpPr/>
            <p:nvPr/>
          </p:nvSpPr>
          <p:spPr>
            <a:xfrm>
              <a:off x="3644800" y="2535550"/>
              <a:ext cx="87525" cy="37250"/>
            </a:xfrm>
            <a:custGeom>
              <a:avLst/>
              <a:gdLst/>
              <a:ahLst/>
              <a:cxnLst/>
              <a:rect l="l" t="t" r="r" b="b"/>
              <a:pathLst>
                <a:path w="3501" h="1490" extrusionOk="0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8" name="Google Shape;10228;p40"/>
            <p:cNvSpPr/>
            <p:nvPr/>
          </p:nvSpPr>
          <p:spPr>
            <a:xfrm>
              <a:off x="3643300" y="2528125"/>
              <a:ext cx="81275" cy="28900"/>
            </a:xfrm>
            <a:custGeom>
              <a:avLst/>
              <a:gdLst/>
              <a:ahLst/>
              <a:cxnLst/>
              <a:rect l="l" t="t" r="r" b="b"/>
              <a:pathLst>
                <a:path w="3251" h="1156" extrusionOk="0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9" name="Google Shape;10229;p40"/>
            <p:cNvSpPr/>
            <p:nvPr/>
          </p:nvSpPr>
          <p:spPr>
            <a:xfrm>
              <a:off x="3374825" y="2606700"/>
              <a:ext cx="75925" cy="27100"/>
            </a:xfrm>
            <a:custGeom>
              <a:avLst/>
              <a:gdLst/>
              <a:ahLst/>
              <a:cxnLst/>
              <a:rect l="l" t="t" r="r" b="b"/>
              <a:pathLst>
                <a:path w="3037" h="1084" extrusionOk="0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0" name="Google Shape;10230;p40"/>
            <p:cNvSpPr/>
            <p:nvPr/>
          </p:nvSpPr>
          <p:spPr>
            <a:xfrm>
              <a:off x="3754325" y="2587950"/>
              <a:ext cx="61350" cy="22050"/>
            </a:xfrm>
            <a:custGeom>
              <a:avLst/>
              <a:gdLst/>
              <a:ahLst/>
              <a:cxnLst/>
              <a:rect l="l" t="t" r="r" b="b"/>
              <a:pathLst>
                <a:path w="2454" h="882" extrusionOk="0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1" name="Google Shape;10231;p40"/>
            <p:cNvSpPr/>
            <p:nvPr/>
          </p:nvSpPr>
          <p:spPr>
            <a:xfrm>
              <a:off x="3289100" y="2643300"/>
              <a:ext cx="76225" cy="26825"/>
            </a:xfrm>
            <a:custGeom>
              <a:avLst/>
              <a:gdLst/>
              <a:ahLst/>
              <a:cxnLst/>
              <a:rect l="l" t="t" r="r" b="b"/>
              <a:pathLst>
                <a:path w="3049" h="1073" extrusionOk="0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2" name="Google Shape;10232;p40"/>
            <p:cNvSpPr/>
            <p:nvPr/>
          </p:nvSpPr>
          <p:spPr>
            <a:xfrm>
              <a:off x="3516500" y="2589425"/>
              <a:ext cx="75925" cy="29200"/>
            </a:xfrm>
            <a:custGeom>
              <a:avLst/>
              <a:gdLst/>
              <a:ahLst/>
              <a:cxnLst/>
              <a:rect l="l" t="t" r="r" b="b"/>
              <a:pathLst>
                <a:path w="3037" h="1168" extrusionOk="0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3" name="Google Shape;10233;p40"/>
            <p:cNvSpPr/>
            <p:nvPr/>
          </p:nvSpPr>
          <p:spPr>
            <a:xfrm>
              <a:off x="3739450" y="2584675"/>
              <a:ext cx="49125" cy="24725"/>
            </a:xfrm>
            <a:custGeom>
              <a:avLst/>
              <a:gdLst/>
              <a:ahLst/>
              <a:cxnLst/>
              <a:rect l="l" t="t" r="r" b="b"/>
              <a:pathLst>
                <a:path w="1965" h="989" extrusionOk="0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4" name="Google Shape;10234;p40"/>
            <p:cNvSpPr/>
            <p:nvPr/>
          </p:nvSpPr>
          <p:spPr>
            <a:xfrm>
              <a:off x="3275400" y="2644800"/>
              <a:ext cx="53900" cy="17875"/>
            </a:xfrm>
            <a:custGeom>
              <a:avLst/>
              <a:gdLst/>
              <a:ahLst/>
              <a:cxnLst/>
              <a:rect l="l" t="t" r="r" b="b"/>
              <a:pathLst>
                <a:path w="2156" h="715" extrusionOk="0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5" name="Google Shape;10235;p40"/>
            <p:cNvSpPr/>
            <p:nvPr/>
          </p:nvSpPr>
          <p:spPr>
            <a:xfrm>
              <a:off x="3670100" y="2484950"/>
              <a:ext cx="32450" cy="14025"/>
            </a:xfrm>
            <a:custGeom>
              <a:avLst/>
              <a:gdLst/>
              <a:ahLst/>
              <a:cxnLst/>
              <a:rect l="l" t="t" r="r" b="b"/>
              <a:pathLst>
                <a:path w="1298" h="561" extrusionOk="0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6" name="Google Shape;10236;p40"/>
            <p:cNvSpPr/>
            <p:nvPr/>
          </p:nvSpPr>
          <p:spPr>
            <a:xfrm>
              <a:off x="3676050" y="2471850"/>
              <a:ext cx="23225" cy="10450"/>
            </a:xfrm>
            <a:custGeom>
              <a:avLst/>
              <a:gdLst/>
              <a:ahLst/>
              <a:cxnLst/>
              <a:rect l="l" t="t" r="r" b="b"/>
              <a:pathLst>
                <a:path w="929" h="418" extrusionOk="0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7" name="Google Shape;10237;p40"/>
            <p:cNvSpPr/>
            <p:nvPr/>
          </p:nvSpPr>
          <p:spPr>
            <a:xfrm>
              <a:off x="3042025" y="1742300"/>
              <a:ext cx="122675" cy="39325"/>
            </a:xfrm>
            <a:custGeom>
              <a:avLst/>
              <a:gdLst/>
              <a:ahLst/>
              <a:cxnLst/>
              <a:rect l="l" t="t" r="r" b="b"/>
              <a:pathLst>
                <a:path w="4907" h="1573" extrusionOk="0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8" name="Google Shape;10238;p40"/>
            <p:cNvSpPr/>
            <p:nvPr/>
          </p:nvSpPr>
          <p:spPr>
            <a:xfrm>
              <a:off x="3650450" y="1884000"/>
              <a:ext cx="76225" cy="27100"/>
            </a:xfrm>
            <a:custGeom>
              <a:avLst/>
              <a:gdLst/>
              <a:ahLst/>
              <a:cxnLst/>
              <a:rect l="l" t="t" r="r" b="b"/>
              <a:pathLst>
                <a:path w="3049" h="1084" extrusionOk="0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9" name="Google Shape;10239;p40"/>
            <p:cNvSpPr/>
            <p:nvPr/>
          </p:nvSpPr>
          <p:spPr>
            <a:xfrm>
              <a:off x="3760575" y="1917025"/>
              <a:ext cx="95575" cy="28600"/>
            </a:xfrm>
            <a:custGeom>
              <a:avLst/>
              <a:gdLst/>
              <a:ahLst/>
              <a:cxnLst/>
              <a:rect l="l" t="t" r="r" b="b"/>
              <a:pathLst>
                <a:path w="3823" h="1144" extrusionOk="0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0" name="Google Shape;10240;p40"/>
            <p:cNvSpPr/>
            <p:nvPr/>
          </p:nvSpPr>
          <p:spPr>
            <a:xfrm>
              <a:off x="3183425" y="1769700"/>
              <a:ext cx="65800" cy="27700"/>
            </a:xfrm>
            <a:custGeom>
              <a:avLst/>
              <a:gdLst/>
              <a:ahLst/>
              <a:cxnLst/>
              <a:rect l="l" t="t" r="r" b="b"/>
              <a:pathLst>
                <a:path w="2632" h="1108" extrusionOk="0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1" name="Google Shape;10241;p40"/>
            <p:cNvSpPr/>
            <p:nvPr/>
          </p:nvSpPr>
          <p:spPr>
            <a:xfrm>
              <a:off x="3886775" y="1966750"/>
              <a:ext cx="63125" cy="20550"/>
            </a:xfrm>
            <a:custGeom>
              <a:avLst/>
              <a:gdLst/>
              <a:ahLst/>
              <a:cxnLst/>
              <a:rect l="l" t="t" r="r" b="b"/>
              <a:pathLst>
                <a:path w="2525" h="822" extrusionOk="0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2" name="Google Shape;10242;p40"/>
            <p:cNvSpPr/>
            <p:nvPr/>
          </p:nvSpPr>
          <p:spPr>
            <a:xfrm>
              <a:off x="3761775" y="2019725"/>
              <a:ext cx="62525" cy="13125"/>
            </a:xfrm>
            <a:custGeom>
              <a:avLst/>
              <a:gdLst/>
              <a:ahLst/>
              <a:cxnLst/>
              <a:rect l="l" t="t" r="r" b="b"/>
              <a:pathLst>
                <a:path w="2501" h="525" extrusionOk="0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3" name="Google Shape;10243;p40"/>
            <p:cNvSpPr/>
            <p:nvPr/>
          </p:nvSpPr>
          <p:spPr>
            <a:xfrm>
              <a:off x="3857325" y="1977750"/>
              <a:ext cx="52400" cy="19375"/>
            </a:xfrm>
            <a:custGeom>
              <a:avLst/>
              <a:gdLst/>
              <a:ahLst/>
              <a:cxnLst/>
              <a:rect l="l" t="t" r="r" b="b"/>
              <a:pathLst>
                <a:path w="2096" h="775" extrusionOk="0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4" name="Google Shape;10244;p40"/>
            <p:cNvSpPr/>
            <p:nvPr/>
          </p:nvSpPr>
          <p:spPr>
            <a:xfrm>
              <a:off x="3102750" y="2242675"/>
              <a:ext cx="64325" cy="8950"/>
            </a:xfrm>
            <a:custGeom>
              <a:avLst/>
              <a:gdLst/>
              <a:ahLst/>
              <a:cxnLst/>
              <a:rect l="l" t="t" r="r" b="b"/>
              <a:pathLst>
                <a:path w="2573" h="358" extrusionOk="0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5" name="Google Shape;10245;p40"/>
            <p:cNvSpPr/>
            <p:nvPr/>
          </p:nvSpPr>
          <p:spPr>
            <a:xfrm>
              <a:off x="3883800" y="1945600"/>
              <a:ext cx="76225" cy="19975"/>
            </a:xfrm>
            <a:custGeom>
              <a:avLst/>
              <a:gdLst/>
              <a:ahLst/>
              <a:cxnLst/>
              <a:rect l="l" t="t" r="r" b="b"/>
              <a:pathLst>
                <a:path w="3049" h="799" extrusionOk="0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6" name="Google Shape;10246;p40"/>
            <p:cNvSpPr/>
            <p:nvPr/>
          </p:nvSpPr>
          <p:spPr>
            <a:xfrm>
              <a:off x="3598950" y="1875075"/>
              <a:ext cx="45875" cy="20250"/>
            </a:xfrm>
            <a:custGeom>
              <a:avLst/>
              <a:gdLst/>
              <a:ahLst/>
              <a:cxnLst/>
              <a:rect l="l" t="t" r="r" b="b"/>
              <a:pathLst>
                <a:path w="1835" h="810" extrusionOk="0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7" name="Google Shape;10247;p40"/>
            <p:cNvSpPr/>
            <p:nvPr/>
          </p:nvSpPr>
          <p:spPr>
            <a:xfrm>
              <a:off x="3839150" y="1988175"/>
              <a:ext cx="41700" cy="19075"/>
            </a:xfrm>
            <a:custGeom>
              <a:avLst/>
              <a:gdLst/>
              <a:ahLst/>
              <a:cxnLst/>
              <a:rect l="l" t="t" r="r" b="b"/>
              <a:pathLst>
                <a:path w="1668" h="763" extrusionOk="0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8" name="Google Shape;10248;p40"/>
            <p:cNvSpPr/>
            <p:nvPr/>
          </p:nvSpPr>
          <p:spPr>
            <a:xfrm>
              <a:off x="3136975" y="2225100"/>
              <a:ext cx="62550" cy="11050"/>
            </a:xfrm>
            <a:custGeom>
              <a:avLst/>
              <a:gdLst/>
              <a:ahLst/>
              <a:cxnLst/>
              <a:rect l="l" t="t" r="r" b="b"/>
              <a:pathLst>
                <a:path w="2502" h="442" extrusionOk="0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9" name="Google Shape;10249;p40"/>
            <p:cNvSpPr/>
            <p:nvPr/>
          </p:nvSpPr>
          <p:spPr>
            <a:xfrm>
              <a:off x="3202775" y="2211425"/>
              <a:ext cx="50325" cy="4475"/>
            </a:xfrm>
            <a:custGeom>
              <a:avLst/>
              <a:gdLst/>
              <a:ahLst/>
              <a:cxnLst/>
              <a:rect l="l" t="t" r="r" b="b"/>
              <a:pathLst>
                <a:path w="2013" h="179" extrusionOk="0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0" name="Google Shape;10250;p40"/>
            <p:cNvSpPr/>
            <p:nvPr/>
          </p:nvSpPr>
          <p:spPr>
            <a:xfrm>
              <a:off x="2551800" y="2577225"/>
              <a:ext cx="155400" cy="61650"/>
            </a:xfrm>
            <a:custGeom>
              <a:avLst/>
              <a:gdLst/>
              <a:ahLst/>
              <a:cxnLst/>
              <a:rect l="l" t="t" r="r" b="b"/>
              <a:pathLst>
                <a:path w="6216" h="2466" extrusionOk="0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1" name="Google Shape;10251;p40"/>
            <p:cNvSpPr/>
            <p:nvPr/>
          </p:nvSpPr>
          <p:spPr>
            <a:xfrm>
              <a:off x="2625625" y="2571275"/>
              <a:ext cx="100625" cy="38725"/>
            </a:xfrm>
            <a:custGeom>
              <a:avLst/>
              <a:gdLst/>
              <a:ahLst/>
              <a:cxnLst/>
              <a:rect l="l" t="t" r="r" b="b"/>
              <a:pathLst>
                <a:path w="4025" h="1549" extrusionOk="0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2" name="Google Shape;10252;p40"/>
            <p:cNvSpPr/>
            <p:nvPr/>
          </p:nvSpPr>
          <p:spPr>
            <a:xfrm>
              <a:off x="2482750" y="2609975"/>
              <a:ext cx="91400" cy="42875"/>
            </a:xfrm>
            <a:custGeom>
              <a:avLst/>
              <a:gdLst/>
              <a:ahLst/>
              <a:cxnLst/>
              <a:rect l="l" t="t" r="r" b="b"/>
              <a:pathLst>
                <a:path w="3656" h="1715" extrusionOk="0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3" name="Google Shape;10253;p40"/>
            <p:cNvSpPr/>
            <p:nvPr/>
          </p:nvSpPr>
          <p:spPr>
            <a:xfrm>
              <a:off x="2452675" y="2613550"/>
              <a:ext cx="89625" cy="44075"/>
            </a:xfrm>
            <a:custGeom>
              <a:avLst/>
              <a:gdLst/>
              <a:ahLst/>
              <a:cxnLst/>
              <a:rect l="l" t="t" r="r" b="b"/>
              <a:pathLst>
                <a:path w="3585" h="1763" extrusionOk="0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4" name="Google Shape;10254;p40"/>
            <p:cNvSpPr/>
            <p:nvPr/>
          </p:nvSpPr>
          <p:spPr>
            <a:xfrm>
              <a:off x="2568750" y="2596575"/>
              <a:ext cx="95575" cy="39925"/>
            </a:xfrm>
            <a:custGeom>
              <a:avLst/>
              <a:gdLst/>
              <a:ahLst/>
              <a:cxnLst/>
              <a:rect l="l" t="t" r="r" b="b"/>
              <a:pathLst>
                <a:path w="3823" h="1597" extrusionOk="0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5" name="Google Shape;10255;p40"/>
            <p:cNvSpPr/>
            <p:nvPr/>
          </p:nvSpPr>
          <p:spPr>
            <a:xfrm>
              <a:off x="2611925" y="2580500"/>
              <a:ext cx="57775" cy="29500"/>
            </a:xfrm>
            <a:custGeom>
              <a:avLst/>
              <a:gdLst/>
              <a:ahLst/>
              <a:cxnLst/>
              <a:rect l="l" t="t" r="r" b="b"/>
              <a:pathLst>
                <a:path w="2311" h="1180" extrusionOk="0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6" name="Google Shape;10256;p40"/>
            <p:cNvSpPr/>
            <p:nvPr/>
          </p:nvSpPr>
          <p:spPr>
            <a:xfrm>
              <a:off x="2394625" y="2662075"/>
              <a:ext cx="47650" cy="26800"/>
            </a:xfrm>
            <a:custGeom>
              <a:avLst/>
              <a:gdLst/>
              <a:ahLst/>
              <a:cxnLst/>
              <a:rect l="l" t="t" r="r" b="b"/>
              <a:pathLst>
                <a:path w="1906" h="1072" extrusionOk="0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7" name="Google Shape;10257;p40"/>
            <p:cNvSpPr/>
            <p:nvPr/>
          </p:nvSpPr>
          <p:spPr>
            <a:xfrm>
              <a:off x="2394625" y="2647475"/>
              <a:ext cx="47350" cy="26825"/>
            </a:xfrm>
            <a:custGeom>
              <a:avLst/>
              <a:gdLst/>
              <a:ahLst/>
              <a:cxnLst/>
              <a:rect l="l" t="t" r="r" b="b"/>
              <a:pathLst>
                <a:path w="1894" h="1073" extrusionOk="0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8" name="Google Shape;10258;p40"/>
            <p:cNvSpPr/>
            <p:nvPr/>
          </p:nvSpPr>
          <p:spPr>
            <a:xfrm>
              <a:off x="2520850" y="2670700"/>
              <a:ext cx="40500" cy="20550"/>
            </a:xfrm>
            <a:custGeom>
              <a:avLst/>
              <a:gdLst/>
              <a:ahLst/>
              <a:cxnLst/>
              <a:rect l="l" t="t" r="r" b="b"/>
              <a:pathLst>
                <a:path w="1620" h="822" extrusionOk="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9" name="Google Shape;10259;p40"/>
            <p:cNvSpPr/>
            <p:nvPr/>
          </p:nvSpPr>
          <p:spPr>
            <a:xfrm>
              <a:off x="2431250" y="2592700"/>
              <a:ext cx="32475" cy="14925"/>
            </a:xfrm>
            <a:custGeom>
              <a:avLst/>
              <a:gdLst/>
              <a:ahLst/>
              <a:cxnLst/>
              <a:rect l="l" t="t" r="r" b="b"/>
              <a:pathLst>
                <a:path w="1299" h="597" extrusionOk="0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0" name="Google Shape;10260;p40"/>
            <p:cNvSpPr/>
            <p:nvPr/>
          </p:nvSpPr>
          <p:spPr>
            <a:xfrm>
              <a:off x="2578000" y="2660275"/>
              <a:ext cx="32750" cy="17000"/>
            </a:xfrm>
            <a:custGeom>
              <a:avLst/>
              <a:gdLst/>
              <a:ahLst/>
              <a:cxnLst/>
              <a:rect l="l" t="t" r="r" b="b"/>
              <a:pathLst>
                <a:path w="1310" h="680" extrusionOk="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1" name="Google Shape;10261;p40"/>
            <p:cNvSpPr/>
            <p:nvPr/>
          </p:nvSpPr>
          <p:spPr>
            <a:xfrm>
              <a:off x="2215450" y="2123600"/>
              <a:ext cx="94675" cy="47350"/>
            </a:xfrm>
            <a:custGeom>
              <a:avLst/>
              <a:gdLst/>
              <a:ahLst/>
              <a:cxnLst/>
              <a:rect l="l" t="t" r="r" b="b"/>
              <a:pathLst>
                <a:path w="3787" h="1894" extrusionOk="0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2" name="Google Shape;10262;p40"/>
            <p:cNvSpPr/>
            <p:nvPr/>
          </p:nvSpPr>
          <p:spPr>
            <a:xfrm>
              <a:off x="2121675" y="2104250"/>
              <a:ext cx="124450" cy="61050"/>
            </a:xfrm>
            <a:custGeom>
              <a:avLst/>
              <a:gdLst/>
              <a:ahLst/>
              <a:cxnLst/>
              <a:rect l="l" t="t" r="r" b="b"/>
              <a:pathLst>
                <a:path w="4978" h="2442" extrusionOk="0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3" name="Google Shape;10263;p40"/>
            <p:cNvSpPr/>
            <p:nvPr/>
          </p:nvSpPr>
          <p:spPr>
            <a:xfrm>
              <a:off x="2024050" y="2053650"/>
              <a:ext cx="87525" cy="43200"/>
            </a:xfrm>
            <a:custGeom>
              <a:avLst/>
              <a:gdLst/>
              <a:ahLst/>
              <a:cxnLst/>
              <a:rect l="l" t="t" r="r" b="b"/>
              <a:pathLst>
                <a:path w="3501" h="1728" extrusionOk="0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4" name="Google Shape;10264;p40"/>
            <p:cNvSpPr/>
            <p:nvPr/>
          </p:nvSpPr>
          <p:spPr>
            <a:xfrm>
              <a:off x="2027925" y="2071225"/>
              <a:ext cx="81275" cy="42875"/>
            </a:xfrm>
            <a:custGeom>
              <a:avLst/>
              <a:gdLst/>
              <a:ahLst/>
              <a:cxnLst/>
              <a:rect l="l" t="t" r="r" b="b"/>
              <a:pathLst>
                <a:path w="3251" h="1715" extrusionOk="0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5" name="Google Shape;10265;p40"/>
            <p:cNvSpPr/>
            <p:nvPr/>
          </p:nvSpPr>
          <p:spPr>
            <a:xfrm>
              <a:off x="2108575" y="2010800"/>
              <a:ext cx="50625" cy="24725"/>
            </a:xfrm>
            <a:custGeom>
              <a:avLst/>
              <a:gdLst/>
              <a:ahLst/>
              <a:cxnLst/>
              <a:rect l="l" t="t" r="r" b="b"/>
              <a:pathLst>
                <a:path w="2025" h="989" extrusionOk="0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6" name="Google Shape;10266;p40"/>
            <p:cNvSpPr/>
            <p:nvPr/>
          </p:nvSpPr>
          <p:spPr>
            <a:xfrm>
              <a:off x="2639900" y="2282550"/>
              <a:ext cx="62225" cy="28600"/>
            </a:xfrm>
            <a:custGeom>
              <a:avLst/>
              <a:gdLst/>
              <a:ahLst/>
              <a:cxnLst/>
              <a:rect l="l" t="t" r="r" b="b"/>
              <a:pathLst>
                <a:path w="2489" h="1144" extrusionOk="0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7" name="Google Shape;10267;p40"/>
            <p:cNvSpPr/>
            <p:nvPr/>
          </p:nvSpPr>
          <p:spPr>
            <a:xfrm>
              <a:off x="2140125" y="2098300"/>
              <a:ext cx="53625" cy="26825"/>
            </a:xfrm>
            <a:custGeom>
              <a:avLst/>
              <a:gdLst/>
              <a:ahLst/>
              <a:cxnLst/>
              <a:rect l="l" t="t" r="r" b="b"/>
              <a:pathLst>
                <a:path w="2145" h="1073" extrusionOk="0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8" name="Google Shape;10268;p40"/>
            <p:cNvSpPr/>
            <p:nvPr/>
          </p:nvSpPr>
          <p:spPr>
            <a:xfrm>
              <a:off x="2410100" y="2198900"/>
              <a:ext cx="69100" cy="35750"/>
            </a:xfrm>
            <a:custGeom>
              <a:avLst/>
              <a:gdLst/>
              <a:ahLst/>
              <a:cxnLst/>
              <a:rect l="l" t="t" r="r" b="b"/>
              <a:pathLst>
                <a:path w="2764" h="1430" extrusionOk="0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9" name="Google Shape;10269;p40"/>
            <p:cNvSpPr/>
            <p:nvPr/>
          </p:nvSpPr>
          <p:spPr>
            <a:xfrm>
              <a:off x="2043700" y="2030725"/>
              <a:ext cx="61925" cy="25625"/>
            </a:xfrm>
            <a:custGeom>
              <a:avLst/>
              <a:gdLst/>
              <a:ahLst/>
              <a:cxnLst/>
              <a:rect l="l" t="t" r="r" b="b"/>
              <a:pathLst>
                <a:path w="2477" h="1025" extrusionOk="0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0" name="Google Shape;10270;p40"/>
            <p:cNvSpPr/>
            <p:nvPr/>
          </p:nvSpPr>
          <p:spPr>
            <a:xfrm>
              <a:off x="2589900" y="2279875"/>
              <a:ext cx="55975" cy="28000"/>
            </a:xfrm>
            <a:custGeom>
              <a:avLst/>
              <a:gdLst/>
              <a:ahLst/>
              <a:cxnLst/>
              <a:rect l="l" t="t" r="r" b="b"/>
              <a:pathLst>
                <a:path w="2239" h="1120" extrusionOk="0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1" name="Google Shape;10271;p40"/>
            <p:cNvSpPr/>
            <p:nvPr/>
          </p:nvSpPr>
          <p:spPr>
            <a:xfrm>
              <a:off x="2165725" y="1994125"/>
              <a:ext cx="52725" cy="23250"/>
            </a:xfrm>
            <a:custGeom>
              <a:avLst/>
              <a:gdLst/>
              <a:ahLst/>
              <a:cxnLst/>
              <a:rect l="l" t="t" r="r" b="b"/>
              <a:pathLst>
                <a:path w="2109" h="930" extrusionOk="0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2" name="Google Shape;10272;p40"/>
            <p:cNvSpPr/>
            <p:nvPr/>
          </p:nvSpPr>
          <p:spPr>
            <a:xfrm>
              <a:off x="2337175" y="2166175"/>
              <a:ext cx="54500" cy="33350"/>
            </a:xfrm>
            <a:custGeom>
              <a:avLst/>
              <a:gdLst/>
              <a:ahLst/>
              <a:cxnLst/>
              <a:rect l="l" t="t" r="r" b="b"/>
              <a:pathLst>
                <a:path w="2180" h="1334" extrusionOk="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3" name="Google Shape;10273;p40"/>
            <p:cNvSpPr/>
            <p:nvPr/>
          </p:nvSpPr>
          <p:spPr>
            <a:xfrm>
              <a:off x="1984750" y="2047100"/>
              <a:ext cx="38725" cy="19375"/>
            </a:xfrm>
            <a:custGeom>
              <a:avLst/>
              <a:gdLst/>
              <a:ahLst/>
              <a:cxnLst/>
              <a:rect l="l" t="t" r="r" b="b"/>
              <a:pathLst>
                <a:path w="1549" h="775" extrusionOk="0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4" name="Google Shape;10274;p40"/>
            <p:cNvSpPr/>
            <p:nvPr/>
          </p:nvSpPr>
          <p:spPr>
            <a:xfrm>
              <a:off x="2481850" y="2231950"/>
              <a:ext cx="42275" cy="27400"/>
            </a:xfrm>
            <a:custGeom>
              <a:avLst/>
              <a:gdLst/>
              <a:ahLst/>
              <a:cxnLst/>
              <a:rect l="l" t="t" r="r" b="b"/>
              <a:pathLst>
                <a:path w="1691" h="1096" extrusionOk="0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5" name="Google Shape;10275;p40"/>
            <p:cNvSpPr/>
            <p:nvPr/>
          </p:nvSpPr>
          <p:spPr>
            <a:xfrm>
              <a:off x="2715800" y="2334950"/>
              <a:ext cx="46175" cy="17275"/>
            </a:xfrm>
            <a:custGeom>
              <a:avLst/>
              <a:gdLst/>
              <a:ahLst/>
              <a:cxnLst/>
              <a:rect l="l" t="t" r="r" b="b"/>
              <a:pathLst>
                <a:path w="1847" h="691" extrusionOk="0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6" name="Google Shape;10276;p40"/>
            <p:cNvSpPr/>
            <p:nvPr/>
          </p:nvSpPr>
          <p:spPr>
            <a:xfrm>
              <a:off x="2188050" y="2331975"/>
              <a:ext cx="58075" cy="96750"/>
            </a:xfrm>
            <a:custGeom>
              <a:avLst/>
              <a:gdLst/>
              <a:ahLst/>
              <a:cxnLst/>
              <a:rect l="l" t="t" r="r" b="b"/>
              <a:pathLst>
                <a:path w="2323" h="3870" extrusionOk="0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7" name="Google Shape;10277;p40"/>
            <p:cNvSpPr/>
            <p:nvPr/>
          </p:nvSpPr>
          <p:spPr>
            <a:xfrm>
              <a:off x="2080000" y="2298025"/>
              <a:ext cx="48250" cy="76525"/>
            </a:xfrm>
            <a:custGeom>
              <a:avLst/>
              <a:gdLst/>
              <a:ahLst/>
              <a:cxnLst/>
              <a:rect l="l" t="t" r="r" b="b"/>
              <a:pathLst>
                <a:path w="1930" h="3061" extrusionOk="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8" name="Google Shape;10278;p40"/>
            <p:cNvSpPr/>
            <p:nvPr/>
          </p:nvSpPr>
          <p:spPr>
            <a:xfrm>
              <a:off x="2095775" y="2299525"/>
              <a:ext cx="34275" cy="48525"/>
            </a:xfrm>
            <a:custGeom>
              <a:avLst/>
              <a:gdLst/>
              <a:ahLst/>
              <a:cxnLst/>
              <a:rect l="l" t="t" r="r" b="b"/>
              <a:pathLst>
                <a:path w="1371" h="1941" extrusionOk="0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9" name="Google Shape;10279;p40"/>
            <p:cNvSpPr/>
            <p:nvPr/>
          </p:nvSpPr>
          <p:spPr>
            <a:xfrm>
              <a:off x="2248175" y="2373625"/>
              <a:ext cx="30100" cy="46175"/>
            </a:xfrm>
            <a:custGeom>
              <a:avLst/>
              <a:gdLst/>
              <a:ahLst/>
              <a:cxnLst/>
              <a:rect l="l" t="t" r="r" b="b"/>
              <a:pathLst>
                <a:path w="1204" h="1847" extrusionOk="0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0" name="Google Shape;10280;p40"/>
            <p:cNvSpPr/>
            <p:nvPr/>
          </p:nvSpPr>
          <p:spPr>
            <a:xfrm>
              <a:off x="2243125" y="2352500"/>
              <a:ext cx="28000" cy="41700"/>
            </a:xfrm>
            <a:custGeom>
              <a:avLst/>
              <a:gdLst/>
              <a:ahLst/>
              <a:cxnLst/>
              <a:rect l="l" t="t" r="r" b="b"/>
              <a:pathLst>
                <a:path w="1120" h="1668" extrusionOk="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1" name="Google Shape;10281;p40"/>
            <p:cNvSpPr/>
            <p:nvPr/>
          </p:nvSpPr>
          <p:spPr>
            <a:xfrm>
              <a:off x="2118700" y="2315600"/>
              <a:ext cx="30700" cy="41975"/>
            </a:xfrm>
            <a:custGeom>
              <a:avLst/>
              <a:gdLst/>
              <a:ahLst/>
              <a:cxnLst/>
              <a:rect l="l" t="t" r="r" b="b"/>
              <a:pathLst>
                <a:path w="1228" h="1679" extrusionOk="0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2" name="Google Shape;10282;p40"/>
            <p:cNvSpPr/>
            <p:nvPr/>
          </p:nvSpPr>
          <p:spPr>
            <a:xfrm>
              <a:off x="2230625" y="2415600"/>
              <a:ext cx="21150" cy="38425"/>
            </a:xfrm>
            <a:custGeom>
              <a:avLst/>
              <a:gdLst/>
              <a:ahLst/>
              <a:cxnLst/>
              <a:rect l="l" t="t" r="r" b="b"/>
              <a:pathLst>
                <a:path w="846" h="1537" extrusionOk="0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3" name="Google Shape;10283;p40"/>
            <p:cNvSpPr/>
            <p:nvPr/>
          </p:nvSpPr>
          <p:spPr>
            <a:xfrm>
              <a:off x="2082975" y="2334950"/>
              <a:ext cx="29800" cy="42575"/>
            </a:xfrm>
            <a:custGeom>
              <a:avLst/>
              <a:gdLst/>
              <a:ahLst/>
              <a:cxnLst/>
              <a:rect l="l" t="t" r="r" b="b"/>
              <a:pathLst>
                <a:path w="1192" h="1703" extrusionOk="0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4" name="Google Shape;10284;p40"/>
            <p:cNvSpPr/>
            <p:nvPr/>
          </p:nvSpPr>
          <p:spPr>
            <a:xfrm>
              <a:off x="2404450" y="2409650"/>
              <a:ext cx="24150" cy="39325"/>
            </a:xfrm>
            <a:custGeom>
              <a:avLst/>
              <a:gdLst/>
              <a:ahLst/>
              <a:cxnLst/>
              <a:rect l="l" t="t" r="r" b="b"/>
              <a:pathLst>
                <a:path w="966" h="1573" extrusionOk="0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5" name="Google Shape;10285;p40"/>
            <p:cNvSpPr/>
            <p:nvPr/>
          </p:nvSpPr>
          <p:spPr>
            <a:xfrm>
              <a:off x="2266350" y="2364100"/>
              <a:ext cx="21450" cy="37550"/>
            </a:xfrm>
            <a:custGeom>
              <a:avLst/>
              <a:gdLst/>
              <a:ahLst/>
              <a:cxnLst/>
              <a:rect l="l" t="t" r="r" b="b"/>
              <a:pathLst>
                <a:path w="858" h="1502" extrusionOk="0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6" name="Google Shape;10286;p40"/>
            <p:cNvSpPr/>
            <p:nvPr/>
          </p:nvSpPr>
          <p:spPr>
            <a:xfrm>
              <a:off x="2147575" y="2359950"/>
              <a:ext cx="22350" cy="33050"/>
            </a:xfrm>
            <a:custGeom>
              <a:avLst/>
              <a:gdLst/>
              <a:ahLst/>
              <a:cxnLst/>
              <a:rect l="l" t="t" r="r" b="b"/>
              <a:pathLst>
                <a:path w="894" h="1322" extrusionOk="0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7" name="Google Shape;10287;p40"/>
            <p:cNvSpPr/>
            <p:nvPr/>
          </p:nvSpPr>
          <p:spPr>
            <a:xfrm>
              <a:off x="2381525" y="2434650"/>
              <a:ext cx="22950" cy="38425"/>
            </a:xfrm>
            <a:custGeom>
              <a:avLst/>
              <a:gdLst/>
              <a:ahLst/>
              <a:cxnLst/>
              <a:rect l="l" t="t" r="r" b="b"/>
              <a:pathLst>
                <a:path w="918" h="1537" extrusionOk="0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8" name="Google Shape;10288;p40"/>
            <p:cNvSpPr/>
            <p:nvPr/>
          </p:nvSpPr>
          <p:spPr>
            <a:xfrm>
              <a:off x="2345225" y="2390900"/>
              <a:ext cx="21450" cy="40200"/>
            </a:xfrm>
            <a:custGeom>
              <a:avLst/>
              <a:gdLst/>
              <a:ahLst/>
              <a:cxnLst/>
              <a:rect l="l" t="t" r="r" b="b"/>
              <a:pathLst>
                <a:path w="858" h="1608" extrusionOk="0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9" name="Google Shape;10289;p40"/>
            <p:cNvSpPr/>
            <p:nvPr/>
          </p:nvSpPr>
          <p:spPr>
            <a:xfrm>
              <a:off x="2147575" y="2406375"/>
              <a:ext cx="22350" cy="35450"/>
            </a:xfrm>
            <a:custGeom>
              <a:avLst/>
              <a:gdLst/>
              <a:ahLst/>
              <a:cxnLst/>
              <a:rect l="l" t="t" r="r" b="b"/>
              <a:pathLst>
                <a:path w="894" h="1418" extrusionOk="0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0" name="Google Shape;10290;p40"/>
            <p:cNvSpPr/>
            <p:nvPr/>
          </p:nvSpPr>
          <p:spPr>
            <a:xfrm>
              <a:off x="2431250" y="2431075"/>
              <a:ext cx="23225" cy="36050"/>
            </a:xfrm>
            <a:custGeom>
              <a:avLst/>
              <a:gdLst/>
              <a:ahLst/>
              <a:cxnLst/>
              <a:rect l="l" t="t" r="r" b="b"/>
              <a:pathLst>
                <a:path w="929" h="1442" extrusionOk="0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1" name="Google Shape;10291;p40"/>
            <p:cNvSpPr/>
            <p:nvPr/>
          </p:nvSpPr>
          <p:spPr>
            <a:xfrm>
              <a:off x="2241625" y="2384050"/>
              <a:ext cx="20275" cy="36050"/>
            </a:xfrm>
            <a:custGeom>
              <a:avLst/>
              <a:gdLst/>
              <a:ahLst/>
              <a:cxnLst/>
              <a:rect l="l" t="t" r="r" b="b"/>
              <a:pathLst>
                <a:path w="811" h="1442" extrusionOk="0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2" name="Google Shape;10292;p40"/>
            <p:cNvSpPr/>
            <p:nvPr/>
          </p:nvSpPr>
          <p:spPr>
            <a:xfrm>
              <a:off x="2129425" y="2349525"/>
              <a:ext cx="21450" cy="29500"/>
            </a:xfrm>
            <a:custGeom>
              <a:avLst/>
              <a:gdLst/>
              <a:ahLst/>
              <a:cxnLst/>
              <a:rect l="l" t="t" r="r" b="b"/>
              <a:pathLst>
                <a:path w="858" h="1180" extrusionOk="0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3" name="Google Shape;10293;p40"/>
            <p:cNvSpPr/>
            <p:nvPr/>
          </p:nvSpPr>
          <p:spPr>
            <a:xfrm>
              <a:off x="2093700" y="2337925"/>
              <a:ext cx="20850" cy="32450"/>
            </a:xfrm>
            <a:custGeom>
              <a:avLst/>
              <a:gdLst/>
              <a:ahLst/>
              <a:cxnLst/>
              <a:rect l="l" t="t" r="r" b="b"/>
              <a:pathLst>
                <a:path w="834" h="1298" extrusionOk="0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4" name="Google Shape;10294;p40"/>
            <p:cNvSpPr/>
            <p:nvPr/>
          </p:nvSpPr>
          <p:spPr>
            <a:xfrm>
              <a:off x="2213350" y="2444475"/>
              <a:ext cx="18200" cy="29800"/>
            </a:xfrm>
            <a:custGeom>
              <a:avLst/>
              <a:gdLst/>
              <a:ahLst/>
              <a:cxnLst/>
              <a:rect l="l" t="t" r="r" b="b"/>
              <a:pathLst>
                <a:path w="728" h="1192" extrusionOk="0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5" name="Google Shape;10295;p40"/>
            <p:cNvSpPr/>
            <p:nvPr/>
          </p:nvSpPr>
          <p:spPr>
            <a:xfrm>
              <a:off x="2114250" y="2373625"/>
              <a:ext cx="21150" cy="26525"/>
            </a:xfrm>
            <a:custGeom>
              <a:avLst/>
              <a:gdLst/>
              <a:ahLst/>
              <a:cxnLst/>
              <a:rect l="l" t="t" r="r" b="b"/>
              <a:pathLst>
                <a:path w="846" h="1061" extrusionOk="0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6" name="Google Shape;10296;p40"/>
            <p:cNvSpPr/>
            <p:nvPr/>
          </p:nvSpPr>
          <p:spPr>
            <a:xfrm>
              <a:off x="3158425" y="2840350"/>
              <a:ext cx="267325" cy="43500"/>
            </a:xfrm>
            <a:custGeom>
              <a:avLst/>
              <a:gdLst/>
              <a:ahLst/>
              <a:cxnLst/>
              <a:rect l="l" t="t" r="r" b="b"/>
              <a:pathLst>
                <a:path w="10693" h="1740" extrusionOk="0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7" name="Google Shape;10297;p40"/>
            <p:cNvSpPr/>
            <p:nvPr/>
          </p:nvSpPr>
          <p:spPr>
            <a:xfrm>
              <a:off x="2825050" y="2897500"/>
              <a:ext cx="261350" cy="38725"/>
            </a:xfrm>
            <a:custGeom>
              <a:avLst/>
              <a:gdLst/>
              <a:ahLst/>
              <a:cxnLst/>
              <a:rect l="l" t="t" r="r" b="b"/>
              <a:pathLst>
                <a:path w="10454" h="1549" extrusionOk="0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8" name="Google Shape;10298;p40"/>
            <p:cNvSpPr/>
            <p:nvPr/>
          </p:nvSpPr>
          <p:spPr>
            <a:xfrm>
              <a:off x="3665025" y="2303100"/>
              <a:ext cx="70575" cy="53900"/>
            </a:xfrm>
            <a:custGeom>
              <a:avLst/>
              <a:gdLst/>
              <a:ahLst/>
              <a:cxnLst/>
              <a:rect l="l" t="t" r="r" b="b"/>
              <a:pathLst>
                <a:path w="2823" h="2156" extrusionOk="0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9" name="Google Shape;10299;p40"/>
            <p:cNvSpPr/>
            <p:nvPr/>
          </p:nvSpPr>
          <p:spPr>
            <a:xfrm>
              <a:off x="3782600" y="2269150"/>
              <a:ext cx="50925" cy="41400"/>
            </a:xfrm>
            <a:custGeom>
              <a:avLst/>
              <a:gdLst/>
              <a:ahLst/>
              <a:cxnLst/>
              <a:rect l="l" t="t" r="r" b="b"/>
              <a:pathLst>
                <a:path w="2037" h="1656" extrusionOk="0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0" name="Google Shape;10300;p40"/>
            <p:cNvSpPr/>
            <p:nvPr/>
          </p:nvSpPr>
          <p:spPr>
            <a:xfrm>
              <a:off x="3623350" y="2321250"/>
              <a:ext cx="34250" cy="37525"/>
            </a:xfrm>
            <a:custGeom>
              <a:avLst/>
              <a:gdLst/>
              <a:ahLst/>
              <a:cxnLst/>
              <a:rect l="l" t="t" r="r" b="b"/>
              <a:pathLst>
                <a:path w="1370" h="1501" extrusionOk="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1" name="Google Shape;10301;p40"/>
            <p:cNvSpPr/>
            <p:nvPr/>
          </p:nvSpPr>
          <p:spPr>
            <a:xfrm>
              <a:off x="3729625" y="2322450"/>
              <a:ext cx="53900" cy="30675"/>
            </a:xfrm>
            <a:custGeom>
              <a:avLst/>
              <a:gdLst/>
              <a:ahLst/>
              <a:cxnLst/>
              <a:rect l="l" t="t" r="r" b="b"/>
              <a:pathLst>
                <a:path w="2156" h="1227" extrusionOk="0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2" name="Google Shape;10302;p40"/>
            <p:cNvSpPr/>
            <p:nvPr/>
          </p:nvSpPr>
          <p:spPr>
            <a:xfrm>
              <a:off x="3507575" y="2318275"/>
              <a:ext cx="48250" cy="38725"/>
            </a:xfrm>
            <a:custGeom>
              <a:avLst/>
              <a:gdLst/>
              <a:ahLst/>
              <a:cxnLst/>
              <a:rect l="l" t="t" r="r" b="b"/>
              <a:pathLst>
                <a:path w="1930" h="1549" extrusionOk="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3" name="Google Shape;10303;p40"/>
            <p:cNvSpPr/>
            <p:nvPr/>
          </p:nvSpPr>
          <p:spPr>
            <a:xfrm>
              <a:off x="3768025" y="2279875"/>
              <a:ext cx="45250" cy="40500"/>
            </a:xfrm>
            <a:custGeom>
              <a:avLst/>
              <a:gdLst/>
              <a:ahLst/>
              <a:cxnLst/>
              <a:rect l="l" t="t" r="r" b="b"/>
              <a:pathLst>
                <a:path w="1810" h="1620" extrusionOk="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4" name="Google Shape;10304;p40"/>
            <p:cNvSpPr/>
            <p:nvPr/>
          </p:nvSpPr>
          <p:spPr>
            <a:xfrm>
              <a:off x="3671875" y="2326600"/>
              <a:ext cx="49725" cy="38125"/>
            </a:xfrm>
            <a:custGeom>
              <a:avLst/>
              <a:gdLst/>
              <a:ahLst/>
              <a:cxnLst/>
              <a:rect l="l" t="t" r="r" b="b"/>
              <a:pathLst>
                <a:path w="1989" h="1525" extrusionOk="0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5" name="Google Shape;10305;p40"/>
            <p:cNvSpPr/>
            <p:nvPr/>
          </p:nvSpPr>
          <p:spPr>
            <a:xfrm>
              <a:off x="3798075" y="2263200"/>
              <a:ext cx="44375" cy="36050"/>
            </a:xfrm>
            <a:custGeom>
              <a:avLst/>
              <a:gdLst/>
              <a:ahLst/>
              <a:cxnLst/>
              <a:rect l="l" t="t" r="r" b="b"/>
              <a:pathLst>
                <a:path w="1775" h="1442" extrusionOk="0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6" name="Google Shape;10306;p40"/>
            <p:cNvSpPr/>
            <p:nvPr/>
          </p:nvSpPr>
          <p:spPr>
            <a:xfrm>
              <a:off x="3444775" y="233225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7" name="Google Shape;10307;p40"/>
            <p:cNvSpPr/>
            <p:nvPr/>
          </p:nvSpPr>
          <p:spPr>
            <a:xfrm>
              <a:off x="3557275" y="2343575"/>
              <a:ext cx="38125" cy="26800"/>
            </a:xfrm>
            <a:custGeom>
              <a:avLst/>
              <a:gdLst/>
              <a:ahLst/>
              <a:cxnLst/>
              <a:rect l="l" t="t" r="r" b="b"/>
              <a:pathLst>
                <a:path w="1525" h="1072" extrusionOk="0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8" name="Google Shape;10308;p40"/>
            <p:cNvSpPr/>
            <p:nvPr/>
          </p:nvSpPr>
          <p:spPr>
            <a:xfrm>
              <a:off x="3580200" y="2343275"/>
              <a:ext cx="29200" cy="23250"/>
            </a:xfrm>
            <a:custGeom>
              <a:avLst/>
              <a:gdLst/>
              <a:ahLst/>
              <a:cxnLst/>
              <a:rect l="l" t="t" r="r" b="b"/>
              <a:pathLst>
                <a:path w="1168" h="930" extrusionOk="0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9" name="Google Shape;10309;p40"/>
            <p:cNvSpPr/>
            <p:nvPr/>
          </p:nvSpPr>
          <p:spPr>
            <a:xfrm>
              <a:off x="3433750" y="2362025"/>
              <a:ext cx="29800" cy="19075"/>
            </a:xfrm>
            <a:custGeom>
              <a:avLst/>
              <a:gdLst/>
              <a:ahLst/>
              <a:cxnLst/>
              <a:rect l="l" t="t" r="r" b="b"/>
              <a:pathLst>
                <a:path w="1192" h="763" extrusionOk="0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0" name="Google Shape;10310;p40"/>
            <p:cNvSpPr/>
            <p:nvPr/>
          </p:nvSpPr>
          <p:spPr>
            <a:xfrm>
              <a:off x="3359050" y="2364400"/>
              <a:ext cx="25325" cy="17000"/>
            </a:xfrm>
            <a:custGeom>
              <a:avLst/>
              <a:gdLst/>
              <a:ahLst/>
              <a:cxnLst/>
              <a:rect l="l" t="t" r="r" b="b"/>
              <a:pathLst>
                <a:path w="1013" h="680" extrusionOk="0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1" name="Google Shape;10311;p40"/>
            <p:cNvSpPr/>
            <p:nvPr/>
          </p:nvSpPr>
          <p:spPr>
            <a:xfrm>
              <a:off x="2072875" y="2646300"/>
              <a:ext cx="310475" cy="172350"/>
            </a:xfrm>
            <a:custGeom>
              <a:avLst/>
              <a:gdLst/>
              <a:ahLst/>
              <a:cxnLst/>
              <a:rect l="l" t="t" r="r" b="b"/>
              <a:pathLst>
                <a:path w="12419" h="6894" extrusionOk="0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2" name="Google Shape;10312;p40"/>
            <p:cNvSpPr/>
            <p:nvPr/>
          </p:nvSpPr>
          <p:spPr>
            <a:xfrm>
              <a:off x="2127325" y="2698075"/>
              <a:ext cx="173575" cy="96475"/>
            </a:xfrm>
            <a:custGeom>
              <a:avLst/>
              <a:gdLst/>
              <a:ahLst/>
              <a:cxnLst/>
              <a:rect l="l" t="t" r="r" b="b"/>
              <a:pathLst>
                <a:path w="6943" h="3859" extrusionOk="0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3" name="Google Shape;10313;p40"/>
            <p:cNvSpPr/>
            <p:nvPr/>
          </p:nvSpPr>
          <p:spPr>
            <a:xfrm>
              <a:off x="2047575" y="2625450"/>
              <a:ext cx="187825" cy="103600"/>
            </a:xfrm>
            <a:custGeom>
              <a:avLst/>
              <a:gdLst/>
              <a:ahLst/>
              <a:cxnLst/>
              <a:rect l="l" t="t" r="r" b="b"/>
              <a:pathLst>
                <a:path w="7513" h="4144" extrusionOk="0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4" name="Google Shape;10314;p40"/>
            <p:cNvSpPr/>
            <p:nvPr/>
          </p:nvSpPr>
          <p:spPr>
            <a:xfrm>
              <a:off x="2086250" y="2662350"/>
              <a:ext cx="139925" cy="76225"/>
            </a:xfrm>
            <a:custGeom>
              <a:avLst/>
              <a:gdLst/>
              <a:ahLst/>
              <a:cxnLst/>
              <a:rect l="l" t="t" r="r" b="b"/>
              <a:pathLst>
                <a:path w="5597" h="3049" extrusionOk="0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5" name="Google Shape;10315;p40"/>
            <p:cNvSpPr/>
            <p:nvPr/>
          </p:nvSpPr>
          <p:spPr>
            <a:xfrm>
              <a:off x="2276750" y="2818925"/>
              <a:ext cx="80400" cy="38125"/>
            </a:xfrm>
            <a:custGeom>
              <a:avLst/>
              <a:gdLst/>
              <a:ahLst/>
              <a:cxnLst/>
              <a:rect l="l" t="t" r="r" b="b"/>
              <a:pathLst>
                <a:path w="3216" h="1525" extrusionOk="0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6" name="Google Shape;10316;p40"/>
            <p:cNvSpPr/>
            <p:nvPr/>
          </p:nvSpPr>
          <p:spPr>
            <a:xfrm>
              <a:off x="2277650" y="2828450"/>
              <a:ext cx="74150" cy="35150"/>
            </a:xfrm>
            <a:custGeom>
              <a:avLst/>
              <a:gdLst/>
              <a:ahLst/>
              <a:cxnLst/>
              <a:rect l="l" t="t" r="r" b="b"/>
              <a:pathLst>
                <a:path w="2966" h="1406" extrusionOk="0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7" name="Google Shape;10317;p40"/>
            <p:cNvSpPr/>
            <p:nvPr/>
          </p:nvSpPr>
          <p:spPr>
            <a:xfrm>
              <a:off x="2238075" y="2746000"/>
              <a:ext cx="59250" cy="34250"/>
            </a:xfrm>
            <a:custGeom>
              <a:avLst/>
              <a:gdLst/>
              <a:ahLst/>
              <a:cxnLst/>
              <a:rect l="l" t="t" r="r" b="b"/>
              <a:pathLst>
                <a:path w="2370" h="1370" extrusionOk="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8" name="Google Shape;10318;p40"/>
            <p:cNvSpPr/>
            <p:nvPr/>
          </p:nvSpPr>
          <p:spPr>
            <a:xfrm>
              <a:off x="2204425" y="2758800"/>
              <a:ext cx="57475" cy="28900"/>
            </a:xfrm>
            <a:custGeom>
              <a:avLst/>
              <a:gdLst/>
              <a:ahLst/>
              <a:cxnLst/>
              <a:rect l="l" t="t" r="r" b="b"/>
              <a:pathLst>
                <a:path w="2299" h="1156" extrusionOk="0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9" name="Google Shape;10319;p40"/>
            <p:cNvSpPr/>
            <p:nvPr/>
          </p:nvSpPr>
          <p:spPr>
            <a:xfrm>
              <a:off x="2210375" y="2828450"/>
              <a:ext cx="47650" cy="23250"/>
            </a:xfrm>
            <a:custGeom>
              <a:avLst/>
              <a:gdLst/>
              <a:ahLst/>
              <a:cxnLst/>
              <a:rect l="l" t="t" r="r" b="b"/>
              <a:pathLst>
                <a:path w="1906" h="930" extrusionOk="0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0" name="Google Shape;10320;p40"/>
            <p:cNvSpPr/>
            <p:nvPr/>
          </p:nvSpPr>
          <p:spPr>
            <a:xfrm>
              <a:off x="2199075" y="2773675"/>
              <a:ext cx="43775" cy="22950"/>
            </a:xfrm>
            <a:custGeom>
              <a:avLst/>
              <a:gdLst/>
              <a:ahLst/>
              <a:cxnLst/>
              <a:rect l="l" t="t" r="r" b="b"/>
              <a:pathLst>
                <a:path w="1751" h="918" extrusionOk="0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1" name="Google Shape;10321;p40"/>
            <p:cNvSpPr/>
            <p:nvPr/>
          </p:nvSpPr>
          <p:spPr>
            <a:xfrm>
              <a:off x="2210975" y="2818625"/>
              <a:ext cx="41100" cy="21175"/>
            </a:xfrm>
            <a:custGeom>
              <a:avLst/>
              <a:gdLst/>
              <a:ahLst/>
              <a:cxnLst/>
              <a:rect l="l" t="t" r="r" b="b"/>
              <a:pathLst>
                <a:path w="1644" h="847" extrusionOk="0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2" name="Google Shape;10322;p40"/>
            <p:cNvSpPr/>
            <p:nvPr/>
          </p:nvSpPr>
          <p:spPr>
            <a:xfrm>
              <a:off x="2396125" y="2825175"/>
              <a:ext cx="42000" cy="26225"/>
            </a:xfrm>
            <a:custGeom>
              <a:avLst/>
              <a:gdLst/>
              <a:ahLst/>
              <a:cxnLst/>
              <a:rect l="l" t="t" r="r" b="b"/>
              <a:pathLst>
                <a:path w="1680" h="1049" extrusionOk="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3" name="Google Shape;10323;p40"/>
            <p:cNvSpPr/>
            <p:nvPr/>
          </p:nvSpPr>
          <p:spPr>
            <a:xfrm>
              <a:off x="2310100" y="2791250"/>
              <a:ext cx="37825" cy="21150"/>
            </a:xfrm>
            <a:custGeom>
              <a:avLst/>
              <a:gdLst/>
              <a:ahLst/>
              <a:cxnLst/>
              <a:rect l="l" t="t" r="r" b="b"/>
              <a:pathLst>
                <a:path w="1513" h="846" extrusionOk="0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4" name="Google Shape;10324;p40"/>
            <p:cNvSpPr/>
            <p:nvPr/>
          </p:nvSpPr>
          <p:spPr>
            <a:xfrm>
              <a:off x="2292825" y="2850775"/>
              <a:ext cx="38725" cy="20875"/>
            </a:xfrm>
            <a:custGeom>
              <a:avLst/>
              <a:gdLst/>
              <a:ahLst/>
              <a:cxnLst/>
              <a:rect l="l" t="t" r="r" b="b"/>
              <a:pathLst>
                <a:path w="1549" h="835" extrusionOk="0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5" name="Google Shape;10325;p40"/>
            <p:cNvSpPr/>
            <p:nvPr/>
          </p:nvSpPr>
          <p:spPr>
            <a:xfrm>
              <a:off x="2112450" y="2988900"/>
              <a:ext cx="24150" cy="75625"/>
            </a:xfrm>
            <a:custGeom>
              <a:avLst/>
              <a:gdLst/>
              <a:ahLst/>
              <a:cxnLst/>
              <a:rect l="l" t="t" r="r" b="b"/>
              <a:pathLst>
                <a:path w="966" h="3025" extrusionOk="0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6" name="Google Shape;10326;p40"/>
            <p:cNvSpPr/>
            <p:nvPr/>
          </p:nvSpPr>
          <p:spPr>
            <a:xfrm>
              <a:off x="2303850" y="3103775"/>
              <a:ext cx="27700" cy="57175"/>
            </a:xfrm>
            <a:custGeom>
              <a:avLst/>
              <a:gdLst/>
              <a:ahLst/>
              <a:cxnLst/>
              <a:rect l="l" t="t" r="r" b="b"/>
              <a:pathLst>
                <a:path w="1108" h="2287" extrusionOk="0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7" name="Google Shape;10327;p40"/>
            <p:cNvSpPr/>
            <p:nvPr/>
          </p:nvSpPr>
          <p:spPr>
            <a:xfrm>
              <a:off x="2398200" y="3090400"/>
              <a:ext cx="28300" cy="74425"/>
            </a:xfrm>
            <a:custGeom>
              <a:avLst/>
              <a:gdLst/>
              <a:ahLst/>
              <a:cxnLst/>
              <a:rect l="l" t="t" r="r" b="b"/>
              <a:pathLst>
                <a:path w="1132" h="2977" extrusionOk="0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8" name="Google Shape;10328;p40"/>
            <p:cNvSpPr/>
            <p:nvPr/>
          </p:nvSpPr>
          <p:spPr>
            <a:xfrm>
              <a:off x="2389275" y="3096050"/>
              <a:ext cx="28300" cy="71450"/>
            </a:xfrm>
            <a:custGeom>
              <a:avLst/>
              <a:gdLst/>
              <a:ahLst/>
              <a:cxnLst/>
              <a:rect l="l" t="t" r="r" b="b"/>
              <a:pathLst>
                <a:path w="1132" h="2858" extrusionOk="0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9" name="Google Shape;10329;p40"/>
            <p:cNvSpPr/>
            <p:nvPr/>
          </p:nvSpPr>
          <p:spPr>
            <a:xfrm>
              <a:off x="2457450" y="3080275"/>
              <a:ext cx="24425" cy="53000"/>
            </a:xfrm>
            <a:custGeom>
              <a:avLst/>
              <a:gdLst/>
              <a:ahLst/>
              <a:cxnLst/>
              <a:rect l="l" t="t" r="r" b="b"/>
              <a:pathLst>
                <a:path w="977" h="2120" extrusionOk="0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0" name="Google Shape;10330;p40"/>
            <p:cNvSpPr/>
            <p:nvPr/>
          </p:nvSpPr>
          <p:spPr>
            <a:xfrm>
              <a:off x="2469050" y="3079075"/>
              <a:ext cx="22350" cy="48550"/>
            </a:xfrm>
            <a:custGeom>
              <a:avLst/>
              <a:gdLst/>
              <a:ahLst/>
              <a:cxnLst/>
              <a:rect l="l" t="t" r="r" b="b"/>
              <a:pathLst>
                <a:path w="894" h="1942" extrusionOk="0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1" name="Google Shape;10331;p40"/>
            <p:cNvSpPr/>
            <p:nvPr/>
          </p:nvSpPr>
          <p:spPr>
            <a:xfrm>
              <a:off x="1899325" y="2834400"/>
              <a:ext cx="22350" cy="90825"/>
            </a:xfrm>
            <a:custGeom>
              <a:avLst/>
              <a:gdLst/>
              <a:ahLst/>
              <a:cxnLst/>
              <a:rect l="l" t="t" r="r" b="b"/>
              <a:pathLst>
                <a:path w="894" h="3633" extrusionOk="0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2" name="Google Shape;10332;p40"/>
            <p:cNvSpPr/>
            <p:nvPr/>
          </p:nvSpPr>
          <p:spPr>
            <a:xfrm>
              <a:off x="1891600" y="2835000"/>
              <a:ext cx="21150" cy="78300"/>
            </a:xfrm>
            <a:custGeom>
              <a:avLst/>
              <a:gdLst/>
              <a:ahLst/>
              <a:cxnLst/>
              <a:rect l="l" t="t" r="r" b="b"/>
              <a:pathLst>
                <a:path w="846" h="3132" extrusionOk="0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3" name="Google Shape;10333;p40"/>
            <p:cNvSpPr/>
            <p:nvPr/>
          </p:nvSpPr>
          <p:spPr>
            <a:xfrm>
              <a:off x="2748850" y="3083250"/>
              <a:ext cx="45850" cy="74150"/>
            </a:xfrm>
            <a:custGeom>
              <a:avLst/>
              <a:gdLst/>
              <a:ahLst/>
              <a:cxnLst/>
              <a:rect l="l" t="t" r="r" b="b"/>
              <a:pathLst>
                <a:path w="1834" h="2966" extrusionOk="0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4" name="Google Shape;10334;p40"/>
            <p:cNvSpPr/>
            <p:nvPr/>
          </p:nvSpPr>
          <p:spPr>
            <a:xfrm>
              <a:off x="2753600" y="3164200"/>
              <a:ext cx="19375" cy="81600"/>
            </a:xfrm>
            <a:custGeom>
              <a:avLst/>
              <a:gdLst/>
              <a:ahLst/>
              <a:cxnLst/>
              <a:rect l="l" t="t" r="r" b="b"/>
              <a:pathLst>
                <a:path w="775" h="3264" extrusionOk="0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5" name="Google Shape;10335;p40"/>
            <p:cNvSpPr/>
            <p:nvPr/>
          </p:nvSpPr>
          <p:spPr>
            <a:xfrm>
              <a:off x="2714325" y="3173725"/>
              <a:ext cx="16100" cy="72375"/>
            </a:xfrm>
            <a:custGeom>
              <a:avLst/>
              <a:gdLst/>
              <a:ahLst/>
              <a:cxnLst/>
              <a:rect l="l" t="t" r="r" b="b"/>
              <a:pathLst>
                <a:path w="644" h="2895" extrusionOk="0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6" name="Google Shape;10336;p40"/>
            <p:cNvSpPr/>
            <p:nvPr/>
          </p:nvSpPr>
          <p:spPr>
            <a:xfrm>
              <a:off x="2744075" y="3177600"/>
              <a:ext cx="17000" cy="69675"/>
            </a:xfrm>
            <a:custGeom>
              <a:avLst/>
              <a:gdLst/>
              <a:ahLst/>
              <a:cxnLst/>
              <a:rect l="l" t="t" r="r" b="b"/>
              <a:pathLst>
                <a:path w="680" h="2787" extrusionOk="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7" name="Google Shape;10337;p40"/>
            <p:cNvSpPr/>
            <p:nvPr/>
          </p:nvSpPr>
          <p:spPr>
            <a:xfrm>
              <a:off x="2738125" y="3169575"/>
              <a:ext cx="13425" cy="72650"/>
            </a:xfrm>
            <a:custGeom>
              <a:avLst/>
              <a:gdLst/>
              <a:ahLst/>
              <a:cxnLst/>
              <a:rect l="l" t="t" r="r" b="b"/>
              <a:pathLst>
                <a:path w="537" h="2906" extrusionOk="0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8" name="Google Shape;10338;p40"/>
            <p:cNvSpPr/>
            <p:nvPr/>
          </p:nvSpPr>
          <p:spPr>
            <a:xfrm>
              <a:off x="2764925" y="3181775"/>
              <a:ext cx="13400" cy="55375"/>
            </a:xfrm>
            <a:custGeom>
              <a:avLst/>
              <a:gdLst/>
              <a:ahLst/>
              <a:cxnLst/>
              <a:rect l="l" t="t" r="r" b="b"/>
              <a:pathLst>
                <a:path w="536" h="2215" extrusionOk="0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9" name="Google Shape;10339;p40"/>
            <p:cNvSpPr/>
            <p:nvPr/>
          </p:nvSpPr>
          <p:spPr>
            <a:xfrm>
              <a:off x="2780100" y="3185050"/>
              <a:ext cx="17275" cy="61625"/>
            </a:xfrm>
            <a:custGeom>
              <a:avLst/>
              <a:gdLst/>
              <a:ahLst/>
              <a:cxnLst/>
              <a:rect l="l" t="t" r="r" b="b"/>
              <a:pathLst>
                <a:path w="691" h="2465" extrusionOk="0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0" name="Google Shape;10340;p40"/>
            <p:cNvSpPr/>
            <p:nvPr/>
          </p:nvSpPr>
          <p:spPr>
            <a:xfrm>
              <a:off x="2773550" y="3191000"/>
              <a:ext cx="11925" cy="50325"/>
            </a:xfrm>
            <a:custGeom>
              <a:avLst/>
              <a:gdLst/>
              <a:ahLst/>
              <a:cxnLst/>
              <a:rect l="l" t="t" r="r" b="b"/>
              <a:pathLst>
                <a:path w="477" h="2013" extrusionOk="0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1" name="Google Shape;10341;p40"/>
            <p:cNvSpPr/>
            <p:nvPr/>
          </p:nvSpPr>
          <p:spPr>
            <a:xfrm>
              <a:off x="1950525" y="2387325"/>
              <a:ext cx="87250" cy="56275"/>
            </a:xfrm>
            <a:custGeom>
              <a:avLst/>
              <a:gdLst/>
              <a:ahLst/>
              <a:cxnLst/>
              <a:rect l="l" t="t" r="r" b="b"/>
              <a:pathLst>
                <a:path w="3490" h="2251" extrusionOk="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2" name="Google Shape;10342;p40"/>
            <p:cNvSpPr/>
            <p:nvPr/>
          </p:nvSpPr>
          <p:spPr>
            <a:xfrm>
              <a:off x="1887125" y="2357275"/>
              <a:ext cx="89025" cy="56875"/>
            </a:xfrm>
            <a:custGeom>
              <a:avLst/>
              <a:gdLst/>
              <a:ahLst/>
              <a:cxnLst/>
              <a:rect l="l" t="t" r="r" b="b"/>
              <a:pathLst>
                <a:path w="3561" h="2275" extrusionOk="0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3" name="Google Shape;10343;p40"/>
            <p:cNvSpPr/>
            <p:nvPr/>
          </p:nvSpPr>
          <p:spPr>
            <a:xfrm>
              <a:off x="1968975" y="2362025"/>
              <a:ext cx="47650" cy="30675"/>
            </a:xfrm>
            <a:custGeom>
              <a:avLst/>
              <a:gdLst/>
              <a:ahLst/>
              <a:cxnLst/>
              <a:rect l="l" t="t" r="r" b="b"/>
              <a:pathLst>
                <a:path w="1906" h="1227" extrusionOk="0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4" name="Google Shape;10344;p40"/>
            <p:cNvSpPr/>
            <p:nvPr/>
          </p:nvSpPr>
          <p:spPr>
            <a:xfrm>
              <a:off x="1960050" y="2385550"/>
              <a:ext cx="46750" cy="30075"/>
            </a:xfrm>
            <a:custGeom>
              <a:avLst/>
              <a:gdLst/>
              <a:ahLst/>
              <a:cxnLst/>
              <a:rect l="l" t="t" r="r" b="b"/>
              <a:pathLst>
                <a:path w="1870" h="1203" extrusionOk="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5" name="Google Shape;10345;p40"/>
            <p:cNvSpPr/>
            <p:nvPr/>
          </p:nvSpPr>
          <p:spPr>
            <a:xfrm>
              <a:off x="2004100" y="2356675"/>
              <a:ext cx="30700" cy="20250"/>
            </a:xfrm>
            <a:custGeom>
              <a:avLst/>
              <a:gdLst/>
              <a:ahLst/>
              <a:cxnLst/>
              <a:rect l="l" t="t" r="r" b="b"/>
              <a:pathLst>
                <a:path w="1228" h="810" extrusionOk="0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6" name="Google Shape;10346;p40"/>
            <p:cNvSpPr/>
            <p:nvPr/>
          </p:nvSpPr>
          <p:spPr>
            <a:xfrm>
              <a:off x="2031500" y="2411725"/>
              <a:ext cx="37525" cy="24150"/>
            </a:xfrm>
            <a:custGeom>
              <a:avLst/>
              <a:gdLst/>
              <a:ahLst/>
              <a:cxnLst/>
              <a:rect l="l" t="t" r="r" b="b"/>
              <a:pathLst>
                <a:path w="1501" h="966" extrusionOk="0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7" name="Google Shape;10347;p40"/>
            <p:cNvSpPr/>
            <p:nvPr/>
          </p:nvSpPr>
          <p:spPr>
            <a:xfrm>
              <a:off x="1892775" y="2372450"/>
              <a:ext cx="34850" cy="22950"/>
            </a:xfrm>
            <a:custGeom>
              <a:avLst/>
              <a:gdLst/>
              <a:ahLst/>
              <a:cxnLst/>
              <a:rect l="l" t="t" r="r" b="b"/>
              <a:pathLst>
                <a:path w="1394" h="918" extrusionOk="0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8" name="Google Shape;10348;p40"/>
            <p:cNvSpPr/>
            <p:nvPr/>
          </p:nvSpPr>
          <p:spPr>
            <a:xfrm>
              <a:off x="2026425" y="2453400"/>
              <a:ext cx="34250" cy="21750"/>
            </a:xfrm>
            <a:custGeom>
              <a:avLst/>
              <a:gdLst/>
              <a:ahLst/>
              <a:cxnLst/>
              <a:rect l="l" t="t" r="r" b="b"/>
              <a:pathLst>
                <a:path w="1370" h="870" extrusionOk="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9" name="Google Shape;10349;p40"/>
            <p:cNvSpPr/>
            <p:nvPr/>
          </p:nvSpPr>
          <p:spPr>
            <a:xfrm>
              <a:off x="1980900" y="2428700"/>
              <a:ext cx="28600" cy="19075"/>
            </a:xfrm>
            <a:custGeom>
              <a:avLst/>
              <a:gdLst/>
              <a:ahLst/>
              <a:cxnLst/>
              <a:rect l="l" t="t" r="r" b="b"/>
              <a:pathLst>
                <a:path w="1144" h="763" extrusionOk="0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0" name="Google Shape;10350;p40"/>
            <p:cNvSpPr/>
            <p:nvPr/>
          </p:nvSpPr>
          <p:spPr>
            <a:xfrm>
              <a:off x="2585125" y="3107650"/>
              <a:ext cx="20875" cy="54500"/>
            </a:xfrm>
            <a:custGeom>
              <a:avLst/>
              <a:gdLst/>
              <a:ahLst/>
              <a:cxnLst/>
              <a:rect l="l" t="t" r="r" b="b"/>
              <a:pathLst>
                <a:path w="835" h="2180" extrusionOk="0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1" name="Google Shape;10351;p40"/>
            <p:cNvSpPr/>
            <p:nvPr/>
          </p:nvSpPr>
          <p:spPr>
            <a:xfrm>
              <a:off x="2675625" y="3202000"/>
              <a:ext cx="13700" cy="62550"/>
            </a:xfrm>
            <a:custGeom>
              <a:avLst/>
              <a:gdLst/>
              <a:ahLst/>
              <a:cxnLst/>
              <a:rect l="l" t="t" r="r" b="b"/>
              <a:pathLst>
                <a:path w="548" h="2502" extrusionOk="0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2" name="Google Shape;10352;p40"/>
            <p:cNvSpPr/>
            <p:nvPr/>
          </p:nvSpPr>
          <p:spPr>
            <a:xfrm>
              <a:off x="2668175" y="3203800"/>
              <a:ext cx="10450" cy="55375"/>
            </a:xfrm>
            <a:custGeom>
              <a:avLst/>
              <a:gdLst/>
              <a:ahLst/>
              <a:cxnLst/>
              <a:rect l="l" t="t" r="r" b="b"/>
              <a:pathLst>
                <a:path w="418" h="2215" extrusionOk="0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3" name="Google Shape;10353;p40"/>
            <p:cNvSpPr/>
            <p:nvPr/>
          </p:nvSpPr>
          <p:spPr>
            <a:xfrm>
              <a:off x="2720875" y="3087700"/>
              <a:ext cx="17875" cy="39025"/>
            </a:xfrm>
            <a:custGeom>
              <a:avLst/>
              <a:gdLst/>
              <a:ahLst/>
              <a:cxnLst/>
              <a:rect l="l" t="t" r="r" b="b"/>
              <a:pathLst>
                <a:path w="715" h="1561" extrusionOk="0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4" name="Google Shape;10354;p40"/>
            <p:cNvSpPr/>
            <p:nvPr/>
          </p:nvSpPr>
          <p:spPr>
            <a:xfrm>
              <a:off x="2864925" y="30436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5" name="Google Shape;10355;p40"/>
            <p:cNvSpPr/>
            <p:nvPr/>
          </p:nvSpPr>
          <p:spPr>
            <a:xfrm>
              <a:off x="2651800" y="3135050"/>
              <a:ext cx="19675" cy="50625"/>
            </a:xfrm>
            <a:custGeom>
              <a:avLst/>
              <a:gdLst/>
              <a:ahLst/>
              <a:cxnLst/>
              <a:rect l="l" t="t" r="r" b="b"/>
              <a:pathLst>
                <a:path w="787" h="2025" extrusionOk="0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6" name="Google Shape;10356;p40"/>
            <p:cNvSpPr/>
            <p:nvPr/>
          </p:nvSpPr>
          <p:spPr>
            <a:xfrm>
              <a:off x="2641975" y="3123425"/>
              <a:ext cx="19975" cy="53600"/>
            </a:xfrm>
            <a:custGeom>
              <a:avLst/>
              <a:gdLst/>
              <a:ahLst/>
              <a:cxnLst/>
              <a:rect l="l" t="t" r="r" b="b"/>
              <a:pathLst>
                <a:path w="799" h="2144" extrusionOk="0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7" name="Google Shape;10357;p40"/>
            <p:cNvSpPr/>
            <p:nvPr/>
          </p:nvSpPr>
          <p:spPr>
            <a:xfrm>
              <a:off x="2649425" y="3124925"/>
              <a:ext cx="19975" cy="45250"/>
            </a:xfrm>
            <a:custGeom>
              <a:avLst/>
              <a:gdLst/>
              <a:ahLst/>
              <a:cxnLst/>
              <a:rect l="l" t="t" r="r" b="b"/>
              <a:pathLst>
                <a:path w="799" h="1810" extrusionOk="0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8" name="Google Shape;10358;p40"/>
            <p:cNvSpPr/>
            <p:nvPr/>
          </p:nvSpPr>
          <p:spPr>
            <a:xfrm>
              <a:off x="2656575" y="3144575"/>
              <a:ext cx="18775" cy="44375"/>
            </a:xfrm>
            <a:custGeom>
              <a:avLst/>
              <a:gdLst/>
              <a:ahLst/>
              <a:cxnLst/>
              <a:rect l="l" t="t" r="r" b="b"/>
              <a:pathLst>
                <a:path w="751" h="1775" extrusionOk="0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59" name="Google Shape;10359;p40"/>
          <p:cNvSpPr txBox="1">
            <a:spLocks noGrp="1"/>
          </p:cNvSpPr>
          <p:nvPr>
            <p:ph type="title"/>
          </p:nvPr>
        </p:nvSpPr>
        <p:spPr>
          <a:xfrm>
            <a:off x="569642" y="2564775"/>
            <a:ext cx="4879646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</a:t>
            </a:r>
            <a:r>
              <a:rPr lang="en" sz="32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ẻ đẹp tháp Khương Mĩ</a:t>
            </a:r>
            <a:endParaRPr sz="32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60" name="Google Shape;10360;p40"/>
          <p:cNvSpPr txBox="1">
            <a:spLocks noGrp="1"/>
          </p:cNvSpPr>
          <p:nvPr>
            <p:ph type="title" idx="2"/>
          </p:nvPr>
        </p:nvSpPr>
        <p:spPr>
          <a:xfrm>
            <a:off x="1612846" y="1241936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02</a:t>
            </a:r>
            <a:endParaRPr sz="80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0362" name="Google Shape;10362;p40"/>
          <p:cNvGrpSpPr/>
          <p:nvPr/>
        </p:nvGrpSpPr>
        <p:grpSpPr>
          <a:xfrm flipH="1">
            <a:off x="5545359" y="1374205"/>
            <a:ext cx="2656781" cy="2941944"/>
            <a:chOff x="1774025" y="1561325"/>
            <a:chExt cx="2297925" cy="1973800"/>
          </a:xfrm>
        </p:grpSpPr>
        <p:sp>
          <p:nvSpPr>
            <p:cNvPr id="10363" name="Google Shape;10363;p40"/>
            <p:cNvSpPr/>
            <p:nvPr/>
          </p:nvSpPr>
          <p:spPr>
            <a:xfrm>
              <a:off x="1774025" y="1711350"/>
              <a:ext cx="2297925" cy="1654700"/>
            </a:xfrm>
            <a:custGeom>
              <a:avLst/>
              <a:gdLst/>
              <a:ahLst/>
              <a:cxnLst/>
              <a:rect l="l" t="t" r="r" b="b"/>
              <a:pathLst>
                <a:path w="91917" h="66188" extrusionOk="0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64" name="Google Shape;10364;p40"/>
            <p:cNvSpPr/>
            <p:nvPr/>
          </p:nvSpPr>
          <p:spPr>
            <a:xfrm>
              <a:off x="1903200" y="1561325"/>
              <a:ext cx="1328775" cy="450975"/>
            </a:xfrm>
            <a:custGeom>
              <a:avLst/>
              <a:gdLst/>
              <a:ahLst/>
              <a:cxnLst/>
              <a:rect l="l" t="t" r="r" b="b"/>
              <a:pathLst>
                <a:path w="53151" h="18039" extrusionOk="0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65" name="Google Shape;10365;p40"/>
            <p:cNvSpPr/>
            <p:nvPr/>
          </p:nvSpPr>
          <p:spPr>
            <a:xfrm>
              <a:off x="1810025" y="3068950"/>
              <a:ext cx="1001650" cy="317925"/>
            </a:xfrm>
            <a:custGeom>
              <a:avLst/>
              <a:gdLst/>
              <a:ahLst/>
              <a:cxnLst/>
              <a:rect l="l" t="t" r="r" b="b"/>
              <a:pathLst>
                <a:path w="40066" h="12717" extrusionOk="0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66" name="Google Shape;10366;p40"/>
            <p:cNvSpPr/>
            <p:nvPr/>
          </p:nvSpPr>
          <p:spPr>
            <a:xfrm>
              <a:off x="2864625" y="2949900"/>
              <a:ext cx="767100" cy="417625"/>
            </a:xfrm>
            <a:custGeom>
              <a:avLst/>
              <a:gdLst/>
              <a:ahLst/>
              <a:cxnLst/>
              <a:rect l="l" t="t" r="r" b="b"/>
              <a:pathLst>
                <a:path w="30684" h="16705" extrusionOk="0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67" name="Google Shape;10367;p40"/>
            <p:cNvSpPr/>
            <p:nvPr/>
          </p:nvSpPr>
          <p:spPr>
            <a:xfrm>
              <a:off x="2095500" y="3146050"/>
              <a:ext cx="754275" cy="226250"/>
            </a:xfrm>
            <a:custGeom>
              <a:avLst/>
              <a:gdLst/>
              <a:ahLst/>
              <a:cxnLst/>
              <a:rect l="l" t="t" r="r" b="b"/>
              <a:pathLst>
                <a:path w="30171" h="9050" extrusionOk="0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68" name="Google Shape;10368;p40"/>
            <p:cNvSpPr/>
            <p:nvPr/>
          </p:nvSpPr>
          <p:spPr>
            <a:xfrm>
              <a:off x="2108275" y="3238025"/>
              <a:ext cx="735850" cy="215525"/>
            </a:xfrm>
            <a:custGeom>
              <a:avLst/>
              <a:gdLst/>
              <a:ahLst/>
              <a:cxnLst/>
              <a:rect l="l" t="t" r="r" b="b"/>
              <a:pathLst>
                <a:path w="29434" h="8621" extrusionOk="0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69" name="Google Shape;10369;p40"/>
            <p:cNvSpPr/>
            <p:nvPr/>
          </p:nvSpPr>
          <p:spPr>
            <a:xfrm>
              <a:off x="2544950" y="1598550"/>
              <a:ext cx="663200" cy="234575"/>
            </a:xfrm>
            <a:custGeom>
              <a:avLst/>
              <a:gdLst/>
              <a:ahLst/>
              <a:cxnLst/>
              <a:rect l="l" t="t" r="r" b="b"/>
              <a:pathLst>
                <a:path w="26528" h="9383" extrusionOk="0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0" name="Google Shape;10370;p40"/>
            <p:cNvSpPr/>
            <p:nvPr/>
          </p:nvSpPr>
          <p:spPr>
            <a:xfrm>
              <a:off x="2944100" y="3136825"/>
              <a:ext cx="510225" cy="276550"/>
            </a:xfrm>
            <a:custGeom>
              <a:avLst/>
              <a:gdLst/>
              <a:ahLst/>
              <a:cxnLst/>
              <a:rect l="l" t="t" r="r" b="b"/>
              <a:pathLst>
                <a:path w="20409" h="11062" extrusionOk="0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1" name="Google Shape;10371;p40"/>
            <p:cNvSpPr/>
            <p:nvPr/>
          </p:nvSpPr>
          <p:spPr>
            <a:xfrm>
              <a:off x="2867600" y="3208250"/>
              <a:ext cx="406025" cy="214050"/>
            </a:xfrm>
            <a:custGeom>
              <a:avLst/>
              <a:gdLst/>
              <a:ahLst/>
              <a:cxnLst/>
              <a:rect l="l" t="t" r="r" b="b"/>
              <a:pathLst>
                <a:path w="16241" h="8562" extrusionOk="0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2" name="Google Shape;10372;p40"/>
            <p:cNvSpPr/>
            <p:nvPr/>
          </p:nvSpPr>
          <p:spPr>
            <a:xfrm>
              <a:off x="2845275" y="3179100"/>
              <a:ext cx="420025" cy="217000"/>
            </a:xfrm>
            <a:custGeom>
              <a:avLst/>
              <a:gdLst/>
              <a:ahLst/>
              <a:cxnLst/>
              <a:rect l="l" t="t" r="r" b="b"/>
              <a:pathLst>
                <a:path w="16801" h="8680" extrusionOk="0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3" name="Google Shape;10373;p40"/>
            <p:cNvSpPr/>
            <p:nvPr/>
          </p:nvSpPr>
          <p:spPr>
            <a:xfrm>
              <a:off x="3340575" y="3010325"/>
              <a:ext cx="411400" cy="234875"/>
            </a:xfrm>
            <a:custGeom>
              <a:avLst/>
              <a:gdLst/>
              <a:ahLst/>
              <a:cxnLst/>
              <a:rect l="l" t="t" r="r" b="b"/>
              <a:pathLst>
                <a:path w="16456" h="9395" extrusionOk="0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4" name="Google Shape;10374;p40"/>
            <p:cNvSpPr/>
            <p:nvPr/>
          </p:nvSpPr>
          <p:spPr>
            <a:xfrm>
              <a:off x="2339575" y="3263025"/>
              <a:ext cx="458400" cy="136350"/>
            </a:xfrm>
            <a:custGeom>
              <a:avLst/>
              <a:gdLst/>
              <a:ahLst/>
              <a:cxnLst/>
              <a:rect l="l" t="t" r="r" b="b"/>
              <a:pathLst>
                <a:path w="18336" h="5454" extrusionOk="0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5" name="Google Shape;10375;p40"/>
            <p:cNvSpPr/>
            <p:nvPr/>
          </p:nvSpPr>
          <p:spPr>
            <a:xfrm>
              <a:off x="2906000" y="3326725"/>
              <a:ext cx="277450" cy="148250"/>
            </a:xfrm>
            <a:custGeom>
              <a:avLst/>
              <a:gdLst/>
              <a:ahLst/>
              <a:cxnLst/>
              <a:rect l="l" t="t" r="r" b="b"/>
              <a:pathLst>
                <a:path w="11098" h="5930" extrusionOk="0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6" name="Google Shape;10376;p40"/>
            <p:cNvSpPr/>
            <p:nvPr/>
          </p:nvSpPr>
          <p:spPr>
            <a:xfrm>
              <a:off x="2482450" y="3326125"/>
              <a:ext cx="363450" cy="113450"/>
            </a:xfrm>
            <a:custGeom>
              <a:avLst/>
              <a:gdLst/>
              <a:ahLst/>
              <a:cxnLst/>
              <a:rect l="l" t="t" r="r" b="b"/>
              <a:pathLst>
                <a:path w="14538" h="4538" extrusionOk="0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7" name="Google Shape;10377;p40"/>
            <p:cNvSpPr/>
            <p:nvPr/>
          </p:nvSpPr>
          <p:spPr>
            <a:xfrm>
              <a:off x="2958700" y="3403825"/>
              <a:ext cx="223250" cy="131300"/>
            </a:xfrm>
            <a:custGeom>
              <a:avLst/>
              <a:gdLst/>
              <a:ahLst/>
              <a:cxnLst/>
              <a:rect l="l" t="t" r="r" b="b"/>
              <a:pathLst>
                <a:path w="8930" h="5252" extrusionOk="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8" name="Google Shape;10378;p40"/>
            <p:cNvSpPr/>
            <p:nvPr/>
          </p:nvSpPr>
          <p:spPr>
            <a:xfrm>
              <a:off x="3515000" y="3033250"/>
              <a:ext cx="281625" cy="158975"/>
            </a:xfrm>
            <a:custGeom>
              <a:avLst/>
              <a:gdLst/>
              <a:ahLst/>
              <a:cxnLst/>
              <a:rect l="l" t="t" r="r" b="b"/>
              <a:pathLst>
                <a:path w="11265" h="6359" extrusionOk="0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9" name="Google Shape;10379;p40"/>
            <p:cNvSpPr/>
            <p:nvPr/>
          </p:nvSpPr>
          <p:spPr>
            <a:xfrm>
              <a:off x="3035475" y="3304100"/>
              <a:ext cx="273275" cy="153325"/>
            </a:xfrm>
            <a:custGeom>
              <a:avLst/>
              <a:gdLst/>
              <a:ahLst/>
              <a:cxnLst/>
              <a:rect l="l" t="t" r="r" b="b"/>
              <a:pathLst>
                <a:path w="10931" h="6133" extrusionOk="0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0" name="Google Shape;10380;p40"/>
            <p:cNvSpPr/>
            <p:nvPr/>
          </p:nvSpPr>
          <p:spPr>
            <a:xfrm>
              <a:off x="3334025" y="3025500"/>
              <a:ext cx="242625" cy="147675"/>
            </a:xfrm>
            <a:custGeom>
              <a:avLst/>
              <a:gdLst/>
              <a:ahLst/>
              <a:cxnLst/>
              <a:rect l="l" t="t" r="r" b="b"/>
              <a:pathLst>
                <a:path w="9705" h="5907" extrusionOk="0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1" name="Google Shape;10381;p40"/>
            <p:cNvSpPr/>
            <p:nvPr/>
          </p:nvSpPr>
          <p:spPr>
            <a:xfrm>
              <a:off x="3827250" y="2817450"/>
              <a:ext cx="231600" cy="166700"/>
            </a:xfrm>
            <a:custGeom>
              <a:avLst/>
              <a:gdLst/>
              <a:ahLst/>
              <a:cxnLst/>
              <a:rect l="l" t="t" r="r" b="b"/>
              <a:pathLst>
                <a:path w="9264" h="6668" extrusionOk="0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2" name="Google Shape;10382;p40"/>
            <p:cNvSpPr/>
            <p:nvPr/>
          </p:nvSpPr>
          <p:spPr>
            <a:xfrm>
              <a:off x="3735575" y="2872800"/>
              <a:ext cx="198250" cy="108675"/>
            </a:xfrm>
            <a:custGeom>
              <a:avLst/>
              <a:gdLst/>
              <a:ahLst/>
              <a:cxnLst/>
              <a:rect l="l" t="t" r="r" b="b"/>
              <a:pathLst>
                <a:path w="7930" h="4347" extrusionOk="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3" name="Google Shape;10383;p40"/>
            <p:cNvSpPr/>
            <p:nvPr/>
          </p:nvSpPr>
          <p:spPr>
            <a:xfrm>
              <a:off x="3319750" y="3060625"/>
              <a:ext cx="171175" cy="85750"/>
            </a:xfrm>
            <a:custGeom>
              <a:avLst/>
              <a:gdLst/>
              <a:ahLst/>
              <a:cxnLst/>
              <a:rect l="l" t="t" r="r" b="b"/>
              <a:pathLst>
                <a:path w="6847" h="3430" extrusionOk="0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4" name="Google Shape;10384;p40"/>
            <p:cNvSpPr/>
            <p:nvPr/>
          </p:nvSpPr>
          <p:spPr>
            <a:xfrm>
              <a:off x="2751225" y="3444000"/>
              <a:ext cx="164325" cy="52725"/>
            </a:xfrm>
            <a:custGeom>
              <a:avLst/>
              <a:gdLst/>
              <a:ahLst/>
              <a:cxnLst/>
              <a:rect l="l" t="t" r="r" b="b"/>
              <a:pathLst>
                <a:path w="6573" h="2109" extrusionOk="0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5" name="Google Shape;10385;p40"/>
            <p:cNvSpPr/>
            <p:nvPr/>
          </p:nvSpPr>
          <p:spPr>
            <a:xfrm>
              <a:off x="2114250" y="3203500"/>
              <a:ext cx="186050" cy="53900"/>
            </a:xfrm>
            <a:custGeom>
              <a:avLst/>
              <a:gdLst/>
              <a:ahLst/>
              <a:cxnLst/>
              <a:rect l="l" t="t" r="r" b="b"/>
              <a:pathLst>
                <a:path w="7442" h="2156" extrusionOk="0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6" name="Google Shape;10386;p40"/>
            <p:cNvSpPr/>
            <p:nvPr/>
          </p:nvSpPr>
          <p:spPr>
            <a:xfrm>
              <a:off x="3579600" y="2998725"/>
              <a:ext cx="109275" cy="64000"/>
            </a:xfrm>
            <a:custGeom>
              <a:avLst/>
              <a:gdLst/>
              <a:ahLst/>
              <a:cxnLst/>
              <a:rect l="l" t="t" r="r" b="b"/>
              <a:pathLst>
                <a:path w="4371" h="2560" extrusionOk="0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7" name="Google Shape;10387;p40"/>
            <p:cNvSpPr/>
            <p:nvPr/>
          </p:nvSpPr>
          <p:spPr>
            <a:xfrm>
              <a:off x="3680800" y="2853750"/>
              <a:ext cx="160175" cy="90825"/>
            </a:xfrm>
            <a:custGeom>
              <a:avLst/>
              <a:gdLst/>
              <a:ahLst/>
              <a:cxnLst/>
              <a:rect l="l" t="t" r="r" b="b"/>
              <a:pathLst>
                <a:path w="6407" h="3633" extrusionOk="0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8" name="Google Shape;10388;p40"/>
            <p:cNvSpPr/>
            <p:nvPr/>
          </p:nvSpPr>
          <p:spPr>
            <a:xfrm>
              <a:off x="2343725" y="3236250"/>
              <a:ext cx="181900" cy="55075"/>
            </a:xfrm>
            <a:custGeom>
              <a:avLst/>
              <a:gdLst/>
              <a:ahLst/>
              <a:cxnLst/>
              <a:rect l="l" t="t" r="r" b="b"/>
              <a:pathLst>
                <a:path w="7276" h="2203" extrusionOk="0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9" name="Google Shape;10389;p40"/>
            <p:cNvSpPr/>
            <p:nvPr/>
          </p:nvSpPr>
          <p:spPr>
            <a:xfrm>
              <a:off x="3684975" y="2885300"/>
              <a:ext cx="125025" cy="78025"/>
            </a:xfrm>
            <a:custGeom>
              <a:avLst/>
              <a:gdLst/>
              <a:ahLst/>
              <a:cxnLst/>
              <a:rect l="l" t="t" r="r" b="b"/>
              <a:pathLst>
                <a:path w="5001" h="3121" extrusionOk="0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0" name="Google Shape;10390;p40"/>
            <p:cNvSpPr/>
            <p:nvPr/>
          </p:nvSpPr>
          <p:spPr>
            <a:xfrm>
              <a:off x="3719200" y="2904950"/>
              <a:ext cx="112850" cy="61950"/>
            </a:xfrm>
            <a:custGeom>
              <a:avLst/>
              <a:gdLst/>
              <a:ahLst/>
              <a:cxnLst/>
              <a:rect l="l" t="t" r="r" b="b"/>
              <a:pathLst>
                <a:path w="4514" h="2478" extrusionOk="0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1" name="Google Shape;10391;p40"/>
            <p:cNvSpPr/>
            <p:nvPr/>
          </p:nvSpPr>
          <p:spPr>
            <a:xfrm>
              <a:off x="2320225" y="3322850"/>
              <a:ext cx="154500" cy="49450"/>
            </a:xfrm>
            <a:custGeom>
              <a:avLst/>
              <a:gdLst/>
              <a:ahLst/>
              <a:cxnLst/>
              <a:rect l="l" t="t" r="r" b="b"/>
              <a:pathLst>
                <a:path w="6180" h="1978" extrusionOk="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2" name="Google Shape;10392;p40"/>
            <p:cNvSpPr/>
            <p:nvPr/>
          </p:nvSpPr>
          <p:spPr>
            <a:xfrm>
              <a:off x="3051250" y="3402925"/>
              <a:ext cx="109275" cy="66400"/>
            </a:xfrm>
            <a:custGeom>
              <a:avLst/>
              <a:gdLst/>
              <a:ahLst/>
              <a:cxnLst/>
              <a:rect l="l" t="t" r="r" b="b"/>
              <a:pathLst>
                <a:path w="4371" h="2656" extrusionOk="0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3" name="Google Shape;10393;p40"/>
            <p:cNvSpPr/>
            <p:nvPr/>
          </p:nvSpPr>
          <p:spPr>
            <a:xfrm>
              <a:off x="3084600" y="1635450"/>
              <a:ext cx="124150" cy="49425"/>
            </a:xfrm>
            <a:custGeom>
              <a:avLst/>
              <a:gdLst/>
              <a:ahLst/>
              <a:cxnLst/>
              <a:rect l="l" t="t" r="r" b="b"/>
              <a:pathLst>
                <a:path w="4966" h="1977" extrusionOk="0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4" name="Google Shape;10394;p40"/>
            <p:cNvSpPr/>
            <p:nvPr/>
          </p:nvSpPr>
          <p:spPr>
            <a:xfrm>
              <a:off x="2900050" y="3343400"/>
              <a:ext cx="86350" cy="48250"/>
            </a:xfrm>
            <a:custGeom>
              <a:avLst/>
              <a:gdLst/>
              <a:ahLst/>
              <a:cxnLst/>
              <a:rect l="l" t="t" r="r" b="b"/>
              <a:pathLst>
                <a:path w="3454" h="1930" extrusionOk="0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5" name="Google Shape;10395;p40"/>
            <p:cNvSpPr/>
            <p:nvPr/>
          </p:nvSpPr>
          <p:spPr>
            <a:xfrm>
              <a:off x="3356350" y="3205275"/>
              <a:ext cx="84875" cy="51225"/>
            </a:xfrm>
            <a:custGeom>
              <a:avLst/>
              <a:gdLst/>
              <a:ahLst/>
              <a:cxnLst/>
              <a:rect l="l" t="t" r="r" b="b"/>
              <a:pathLst>
                <a:path w="3395" h="2049" extrusionOk="0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6" name="Google Shape;10396;p40"/>
            <p:cNvSpPr/>
            <p:nvPr/>
          </p:nvSpPr>
          <p:spPr>
            <a:xfrm>
              <a:off x="3263200" y="3260650"/>
              <a:ext cx="72350" cy="41700"/>
            </a:xfrm>
            <a:custGeom>
              <a:avLst/>
              <a:gdLst/>
              <a:ahLst/>
              <a:cxnLst/>
              <a:rect l="l" t="t" r="r" b="b"/>
              <a:pathLst>
                <a:path w="2894" h="1668" extrusionOk="0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7" name="Google Shape;10397;p40"/>
            <p:cNvSpPr/>
            <p:nvPr/>
          </p:nvSpPr>
          <p:spPr>
            <a:xfrm>
              <a:off x="1971675" y="3147250"/>
              <a:ext cx="88425" cy="30075"/>
            </a:xfrm>
            <a:custGeom>
              <a:avLst/>
              <a:gdLst/>
              <a:ahLst/>
              <a:cxnLst/>
              <a:rect l="l" t="t" r="r" b="b"/>
              <a:pathLst>
                <a:path w="3537" h="1203" extrusionOk="0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8" name="Google Shape;10398;p40"/>
            <p:cNvSpPr/>
            <p:nvPr/>
          </p:nvSpPr>
          <p:spPr>
            <a:xfrm>
              <a:off x="2916425" y="3438950"/>
              <a:ext cx="74725" cy="48825"/>
            </a:xfrm>
            <a:custGeom>
              <a:avLst/>
              <a:gdLst/>
              <a:ahLst/>
              <a:cxnLst/>
              <a:rect l="l" t="t" r="r" b="b"/>
              <a:pathLst>
                <a:path w="2989" h="1953" extrusionOk="0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9" name="Google Shape;10399;p40"/>
            <p:cNvSpPr/>
            <p:nvPr/>
          </p:nvSpPr>
          <p:spPr>
            <a:xfrm>
              <a:off x="2972375" y="3367200"/>
              <a:ext cx="86350" cy="47075"/>
            </a:xfrm>
            <a:custGeom>
              <a:avLst/>
              <a:gdLst/>
              <a:ahLst/>
              <a:cxnLst/>
              <a:rect l="l" t="t" r="r" b="b"/>
              <a:pathLst>
                <a:path w="3454" h="1883" extrusionOk="0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0" name="Google Shape;10400;p40"/>
            <p:cNvSpPr/>
            <p:nvPr/>
          </p:nvSpPr>
          <p:spPr>
            <a:xfrm>
              <a:off x="2510125" y="3376450"/>
              <a:ext cx="72050" cy="28875"/>
            </a:xfrm>
            <a:custGeom>
              <a:avLst/>
              <a:gdLst/>
              <a:ahLst/>
              <a:cxnLst/>
              <a:rect l="l" t="t" r="r" b="b"/>
              <a:pathLst>
                <a:path w="2882" h="1155" extrusionOk="0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1" name="Google Shape;10401;p40"/>
            <p:cNvSpPr/>
            <p:nvPr/>
          </p:nvSpPr>
          <p:spPr>
            <a:xfrm>
              <a:off x="3951375" y="2707000"/>
              <a:ext cx="87825" cy="62850"/>
            </a:xfrm>
            <a:custGeom>
              <a:avLst/>
              <a:gdLst/>
              <a:ahLst/>
              <a:cxnLst/>
              <a:rect l="l" t="t" r="r" b="b"/>
              <a:pathLst>
                <a:path w="3513" h="2514" extrusionOk="0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2" name="Google Shape;10402;p40"/>
            <p:cNvSpPr/>
            <p:nvPr/>
          </p:nvSpPr>
          <p:spPr>
            <a:xfrm>
              <a:off x="3953150" y="2785900"/>
              <a:ext cx="88725" cy="62525"/>
            </a:xfrm>
            <a:custGeom>
              <a:avLst/>
              <a:gdLst/>
              <a:ahLst/>
              <a:cxnLst/>
              <a:rect l="l" t="t" r="r" b="b"/>
              <a:pathLst>
                <a:path w="3549" h="2501" extrusionOk="0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3" name="Google Shape;10403;p40"/>
            <p:cNvSpPr/>
            <p:nvPr/>
          </p:nvSpPr>
          <p:spPr>
            <a:xfrm>
              <a:off x="3911500" y="2704325"/>
              <a:ext cx="74425" cy="50625"/>
            </a:xfrm>
            <a:custGeom>
              <a:avLst/>
              <a:gdLst/>
              <a:ahLst/>
              <a:cxnLst/>
              <a:rect l="l" t="t" r="r" b="b"/>
              <a:pathLst>
                <a:path w="2977" h="2025" extrusionOk="0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4" name="Google Shape;10404;p40"/>
            <p:cNvSpPr/>
            <p:nvPr/>
          </p:nvSpPr>
          <p:spPr>
            <a:xfrm>
              <a:off x="3947200" y="2627825"/>
              <a:ext cx="67000" cy="47950"/>
            </a:xfrm>
            <a:custGeom>
              <a:avLst/>
              <a:gdLst/>
              <a:ahLst/>
              <a:cxnLst/>
              <a:rect l="l" t="t" r="r" b="b"/>
              <a:pathLst>
                <a:path w="2680" h="1918" extrusionOk="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5" name="Google Shape;10405;p40"/>
            <p:cNvSpPr/>
            <p:nvPr/>
          </p:nvSpPr>
          <p:spPr>
            <a:xfrm>
              <a:off x="3904650" y="2693625"/>
              <a:ext cx="52100" cy="32450"/>
            </a:xfrm>
            <a:custGeom>
              <a:avLst/>
              <a:gdLst/>
              <a:ahLst/>
              <a:cxnLst/>
              <a:rect l="l" t="t" r="r" b="b"/>
              <a:pathLst>
                <a:path w="2084" h="1298" extrusionOk="0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6" name="Google Shape;10406;p40"/>
            <p:cNvSpPr/>
            <p:nvPr/>
          </p:nvSpPr>
          <p:spPr>
            <a:xfrm>
              <a:off x="3907625" y="2674575"/>
              <a:ext cx="40800" cy="29175"/>
            </a:xfrm>
            <a:custGeom>
              <a:avLst/>
              <a:gdLst/>
              <a:ahLst/>
              <a:cxnLst/>
              <a:rect l="l" t="t" r="r" b="b"/>
              <a:pathLst>
                <a:path w="1632" h="1167" extrusionOk="0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7" name="Google Shape;10407;p40"/>
            <p:cNvSpPr/>
            <p:nvPr/>
          </p:nvSpPr>
          <p:spPr>
            <a:xfrm>
              <a:off x="2931600" y="1843225"/>
              <a:ext cx="630175" cy="200925"/>
            </a:xfrm>
            <a:custGeom>
              <a:avLst/>
              <a:gdLst/>
              <a:ahLst/>
              <a:cxnLst/>
              <a:rect l="l" t="t" r="r" b="b"/>
              <a:pathLst>
                <a:path w="25207" h="8037" extrusionOk="0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8" name="Google Shape;10408;p40"/>
            <p:cNvSpPr/>
            <p:nvPr/>
          </p:nvSpPr>
          <p:spPr>
            <a:xfrm>
              <a:off x="2758675" y="2213200"/>
              <a:ext cx="128000" cy="55100"/>
            </a:xfrm>
            <a:custGeom>
              <a:avLst/>
              <a:gdLst/>
              <a:ahLst/>
              <a:cxnLst/>
              <a:rect l="l" t="t" r="r" b="b"/>
              <a:pathLst>
                <a:path w="5120" h="2204" extrusionOk="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9" name="Google Shape;10409;p40"/>
            <p:cNvSpPr/>
            <p:nvPr/>
          </p:nvSpPr>
          <p:spPr>
            <a:xfrm>
              <a:off x="2451175" y="2097125"/>
              <a:ext cx="83375" cy="47050"/>
            </a:xfrm>
            <a:custGeom>
              <a:avLst/>
              <a:gdLst/>
              <a:ahLst/>
              <a:cxnLst/>
              <a:rect l="l" t="t" r="r" b="b"/>
              <a:pathLst>
                <a:path w="3335" h="1882" extrusionOk="0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0" name="Google Shape;10410;p40"/>
            <p:cNvSpPr/>
            <p:nvPr/>
          </p:nvSpPr>
          <p:spPr>
            <a:xfrm>
              <a:off x="2656875" y="2198900"/>
              <a:ext cx="83350" cy="45575"/>
            </a:xfrm>
            <a:custGeom>
              <a:avLst/>
              <a:gdLst/>
              <a:ahLst/>
              <a:cxnLst/>
              <a:rect l="l" t="t" r="r" b="b"/>
              <a:pathLst>
                <a:path w="3334" h="1823" extrusionOk="0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1" name="Google Shape;10411;p40"/>
            <p:cNvSpPr/>
            <p:nvPr/>
          </p:nvSpPr>
          <p:spPr>
            <a:xfrm>
              <a:off x="2480650" y="2052475"/>
              <a:ext cx="68800" cy="39300"/>
            </a:xfrm>
            <a:custGeom>
              <a:avLst/>
              <a:gdLst/>
              <a:ahLst/>
              <a:cxnLst/>
              <a:rect l="l" t="t" r="r" b="b"/>
              <a:pathLst>
                <a:path w="2752" h="1572" extrusionOk="0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2" name="Google Shape;10412;p40"/>
            <p:cNvSpPr/>
            <p:nvPr/>
          </p:nvSpPr>
          <p:spPr>
            <a:xfrm>
              <a:off x="2283300" y="2025075"/>
              <a:ext cx="103625" cy="48250"/>
            </a:xfrm>
            <a:custGeom>
              <a:avLst/>
              <a:gdLst/>
              <a:ahLst/>
              <a:cxnLst/>
              <a:rect l="l" t="t" r="r" b="b"/>
              <a:pathLst>
                <a:path w="4145" h="1930" extrusionOk="0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3" name="Google Shape;10413;p40"/>
            <p:cNvSpPr/>
            <p:nvPr/>
          </p:nvSpPr>
          <p:spPr>
            <a:xfrm>
              <a:off x="2264550" y="2056325"/>
              <a:ext cx="112550" cy="50925"/>
            </a:xfrm>
            <a:custGeom>
              <a:avLst/>
              <a:gdLst/>
              <a:ahLst/>
              <a:cxnLst/>
              <a:rect l="l" t="t" r="r" b="b"/>
              <a:pathLst>
                <a:path w="4502" h="2037" extrusionOk="0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4" name="Google Shape;10414;p40"/>
            <p:cNvSpPr/>
            <p:nvPr/>
          </p:nvSpPr>
          <p:spPr>
            <a:xfrm>
              <a:off x="3049475" y="1808100"/>
              <a:ext cx="111350" cy="52400"/>
            </a:xfrm>
            <a:custGeom>
              <a:avLst/>
              <a:gdLst/>
              <a:ahLst/>
              <a:cxnLst/>
              <a:rect l="l" t="t" r="r" b="b"/>
              <a:pathLst>
                <a:path w="4454" h="2096" extrusionOk="0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5" name="Google Shape;10415;p40"/>
            <p:cNvSpPr/>
            <p:nvPr/>
          </p:nvSpPr>
          <p:spPr>
            <a:xfrm>
              <a:off x="3619200" y="1933400"/>
              <a:ext cx="119075" cy="28300"/>
            </a:xfrm>
            <a:custGeom>
              <a:avLst/>
              <a:gdLst/>
              <a:ahLst/>
              <a:cxnLst/>
              <a:rect l="l" t="t" r="r" b="b"/>
              <a:pathLst>
                <a:path w="4763" h="1132" extrusionOk="0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6" name="Google Shape;10416;p40"/>
            <p:cNvSpPr/>
            <p:nvPr/>
          </p:nvSpPr>
          <p:spPr>
            <a:xfrm>
              <a:off x="2489275" y="1986975"/>
              <a:ext cx="67000" cy="32775"/>
            </a:xfrm>
            <a:custGeom>
              <a:avLst/>
              <a:gdLst/>
              <a:ahLst/>
              <a:cxnLst/>
              <a:rect l="l" t="t" r="r" b="b"/>
              <a:pathLst>
                <a:path w="2680" h="1311" extrusionOk="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7" name="Google Shape;10417;p40"/>
            <p:cNvSpPr/>
            <p:nvPr/>
          </p:nvSpPr>
          <p:spPr>
            <a:xfrm>
              <a:off x="2494650" y="1967050"/>
              <a:ext cx="83950" cy="46150"/>
            </a:xfrm>
            <a:custGeom>
              <a:avLst/>
              <a:gdLst/>
              <a:ahLst/>
              <a:cxnLst/>
              <a:rect l="l" t="t" r="r" b="b"/>
              <a:pathLst>
                <a:path w="3358" h="1846" extrusionOk="0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8" name="Google Shape;10418;p40"/>
            <p:cNvSpPr/>
            <p:nvPr/>
          </p:nvSpPr>
          <p:spPr>
            <a:xfrm>
              <a:off x="2664000" y="2131950"/>
              <a:ext cx="71175" cy="35150"/>
            </a:xfrm>
            <a:custGeom>
              <a:avLst/>
              <a:gdLst/>
              <a:ahLst/>
              <a:cxnLst/>
              <a:rect l="l" t="t" r="r" b="b"/>
              <a:pathLst>
                <a:path w="2847" h="1406" extrusionOk="0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9" name="Google Shape;10419;p40"/>
            <p:cNvSpPr/>
            <p:nvPr/>
          </p:nvSpPr>
          <p:spPr>
            <a:xfrm>
              <a:off x="3420350" y="1917925"/>
              <a:ext cx="69975" cy="26825"/>
            </a:xfrm>
            <a:custGeom>
              <a:avLst/>
              <a:gdLst/>
              <a:ahLst/>
              <a:cxnLst/>
              <a:rect l="l" t="t" r="r" b="b"/>
              <a:pathLst>
                <a:path w="2799" h="1073" extrusionOk="0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0" name="Google Shape;10420;p40"/>
            <p:cNvSpPr/>
            <p:nvPr/>
          </p:nvSpPr>
          <p:spPr>
            <a:xfrm>
              <a:off x="2820275" y="2013175"/>
              <a:ext cx="70875" cy="40500"/>
            </a:xfrm>
            <a:custGeom>
              <a:avLst/>
              <a:gdLst/>
              <a:ahLst/>
              <a:cxnLst/>
              <a:rect l="l" t="t" r="r" b="b"/>
              <a:pathLst>
                <a:path w="2835" h="1620" extrusionOk="0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1" name="Google Shape;10421;p40"/>
            <p:cNvSpPr/>
            <p:nvPr/>
          </p:nvSpPr>
          <p:spPr>
            <a:xfrm>
              <a:off x="2515175" y="2093250"/>
              <a:ext cx="90825" cy="49125"/>
            </a:xfrm>
            <a:custGeom>
              <a:avLst/>
              <a:gdLst/>
              <a:ahLst/>
              <a:cxnLst/>
              <a:rect l="l" t="t" r="r" b="b"/>
              <a:pathLst>
                <a:path w="3633" h="1965" extrusionOk="0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2" name="Google Shape;10422;p40"/>
            <p:cNvSpPr/>
            <p:nvPr/>
          </p:nvSpPr>
          <p:spPr>
            <a:xfrm>
              <a:off x="2268725" y="2041150"/>
              <a:ext cx="72650" cy="31575"/>
            </a:xfrm>
            <a:custGeom>
              <a:avLst/>
              <a:gdLst/>
              <a:ahLst/>
              <a:cxnLst/>
              <a:rect l="l" t="t" r="r" b="b"/>
              <a:pathLst>
                <a:path w="2906" h="1263" extrusionOk="0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3" name="Google Shape;10423;p40"/>
            <p:cNvSpPr/>
            <p:nvPr/>
          </p:nvSpPr>
          <p:spPr>
            <a:xfrm>
              <a:off x="2615200" y="2010800"/>
              <a:ext cx="58950" cy="24725"/>
            </a:xfrm>
            <a:custGeom>
              <a:avLst/>
              <a:gdLst/>
              <a:ahLst/>
              <a:cxnLst/>
              <a:rect l="l" t="t" r="r" b="b"/>
              <a:pathLst>
                <a:path w="2358" h="989" extrusionOk="0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4" name="Google Shape;10424;p40"/>
            <p:cNvSpPr/>
            <p:nvPr/>
          </p:nvSpPr>
          <p:spPr>
            <a:xfrm>
              <a:off x="2302650" y="2016150"/>
              <a:ext cx="107175" cy="46750"/>
            </a:xfrm>
            <a:custGeom>
              <a:avLst/>
              <a:gdLst/>
              <a:ahLst/>
              <a:cxnLst/>
              <a:rect l="l" t="t" r="r" b="b"/>
              <a:pathLst>
                <a:path w="4287" h="1870" extrusionOk="0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5" name="Google Shape;10425;p40"/>
            <p:cNvSpPr/>
            <p:nvPr/>
          </p:nvSpPr>
          <p:spPr>
            <a:xfrm>
              <a:off x="3505200" y="1930425"/>
              <a:ext cx="63700" cy="20275"/>
            </a:xfrm>
            <a:custGeom>
              <a:avLst/>
              <a:gdLst/>
              <a:ahLst/>
              <a:cxnLst/>
              <a:rect l="l" t="t" r="r" b="b"/>
              <a:pathLst>
                <a:path w="2548" h="811" extrusionOk="0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6" name="Google Shape;10426;p40"/>
            <p:cNvSpPr/>
            <p:nvPr/>
          </p:nvSpPr>
          <p:spPr>
            <a:xfrm>
              <a:off x="3548350" y="1981625"/>
              <a:ext cx="76825" cy="21450"/>
            </a:xfrm>
            <a:custGeom>
              <a:avLst/>
              <a:gdLst/>
              <a:ahLst/>
              <a:cxnLst/>
              <a:rect l="l" t="t" r="r" b="b"/>
              <a:pathLst>
                <a:path w="3073" h="858" extrusionOk="0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7" name="Google Shape;10427;p40"/>
            <p:cNvSpPr/>
            <p:nvPr/>
          </p:nvSpPr>
          <p:spPr>
            <a:xfrm>
              <a:off x="2375275" y="2086100"/>
              <a:ext cx="74450" cy="38725"/>
            </a:xfrm>
            <a:custGeom>
              <a:avLst/>
              <a:gdLst/>
              <a:ahLst/>
              <a:cxnLst/>
              <a:rect l="l" t="t" r="r" b="b"/>
              <a:pathLst>
                <a:path w="2978" h="1549" extrusionOk="0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8" name="Google Shape;10428;p40"/>
            <p:cNvSpPr/>
            <p:nvPr/>
          </p:nvSpPr>
          <p:spPr>
            <a:xfrm>
              <a:off x="2658050" y="2149800"/>
              <a:ext cx="65825" cy="32175"/>
            </a:xfrm>
            <a:custGeom>
              <a:avLst/>
              <a:gdLst/>
              <a:ahLst/>
              <a:cxnLst/>
              <a:rect l="l" t="t" r="r" b="b"/>
              <a:pathLst>
                <a:path w="2633" h="1287" extrusionOk="0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9" name="Google Shape;10429;p40"/>
            <p:cNvSpPr/>
            <p:nvPr/>
          </p:nvSpPr>
          <p:spPr>
            <a:xfrm>
              <a:off x="2752725" y="2198025"/>
              <a:ext cx="77400" cy="28000"/>
            </a:xfrm>
            <a:custGeom>
              <a:avLst/>
              <a:gdLst/>
              <a:ahLst/>
              <a:cxnLst/>
              <a:rect l="l" t="t" r="r" b="b"/>
              <a:pathLst>
                <a:path w="3096" h="1120" extrusionOk="0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0" name="Google Shape;10430;p40"/>
            <p:cNvSpPr/>
            <p:nvPr/>
          </p:nvSpPr>
          <p:spPr>
            <a:xfrm>
              <a:off x="2856000" y="2194750"/>
              <a:ext cx="70275" cy="27400"/>
            </a:xfrm>
            <a:custGeom>
              <a:avLst/>
              <a:gdLst/>
              <a:ahLst/>
              <a:cxnLst/>
              <a:rect l="l" t="t" r="r" b="b"/>
              <a:pathLst>
                <a:path w="2811" h="1096" extrusionOk="0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1" name="Google Shape;10431;p40"/>
            <p:cNvSpPr/>
            <p:nvPr/>
          </p:nvSpPr>
          <p:spPr>
            <a:xfrm>
              <a:off x="3526625" y="1905125"/>
              <a:ext cx="69375" cy="23250"/>
            </a:xfrm>
            <a:custGeom>
              <a:avLst/>
              <a:gdLst/>
              <a:ahLst/>
              <a:cxnLst/>
              <a:rect l="l" t="t" r="r" b="b"/>
              <a:pathLst>
                <a:path w="2775" h="930" extrusionOk="0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2" name="Google Shape;10432;p40"/>
            <p:cNvSpPr/>
            <p:nvPr/>
          </p:nvSpPr>
          <p:spPr>
            <a:xfrm>
              <a:off x="2371125" y="1989950"/>
              <a:ext cx="72650" cy="31875"/>
            </a:xfrm>
            <a:custGeom>
              <a:avLst/>
              <a:gdLst/>
              <a:ahLst/>
              <a:cxnLst/>
              <a:rect l="l" t="t" r="r" b="b"/>
              <a:pathLst>
                <a:path w="2906" h="1275" extrusionOk="0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3" name="Google Shape;10433;p40"/>
            <p:cNvSpPr/>
            <p:nvPr/>
          </p:nvSpPr>
          <p:spPr>
            <a:xfrm>
              <a:off x="2407425" y="1990250"/>
              <a:ext cx="74750" cy="28300"/>
            </a:xfrm>
            <a:custGeom>
              <a:avLst/>
              <a:gdLst/>
              <a:ahLst/>
              <a:cxnLst/>
              <a:rect l="l" t="t" r="r" b="b"/>
              <a:pathLst>
                <a:path w="2990" h="1132" extrusionOk="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4" name="Google Shape;10434;p40"/>
            <p:cNvSpPr/>
            <p:nvPr/>
          </p:nvSpPr>
          <p:spPr>
            <a:xfrm>
              <a:off x="2173175" y="2056925"/>
              <a:ext cx="55975" cy="28300"/>
            </a:xfrm>
            <a:custGeom>
              <a:avLst/>
              <a:gdLst/>
              <a:ahLst/>
              <a:cxnLst/>
              <a:rect l="l" t="t" r="r" b="b"/>
              <a:pathLst>
                <a:path w="2239" h="1132" extrusionOk="0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5" name="Google Shape;10435;p40"/>
            <p:cNvSpPr/>
            <p:nvPr/>
          </p:nvSpPr>
          <p:spPr>
            <a:xfrm>
              <a:off x="2470825" y="2085800"/>
              <a:ext cx="58975" cy="29800"/>
            </a:xfrm>
            <a:custGeom>
              <a:avLst/>
              <a:gdLst/>
              <a:ahLst/>
              <a:cxnLst/>
              <a:rect l="l" t="t" r="r" b="b"/>
              <a:pathLst>
                <a:path w="2359" h="1192" extrusionOk="0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6" name="Google Shape;10436;p40"/>
            <p:cNvSpPr/>
            <p:nvPr/>
          </p:nvSpPr>
          <p:spPr>
            <a:xfrm>
              <a:off x="2635425" y="2081925"/>
              <a:ext cx="71475" cy="36350"/>
            </a:xfrm>
            <a:custGeom>
              <a:avLst/>
              <a:gdLst/>
              <a:ahLst/>
              <a:cxnLst/>
              <a:rect l="l" t="t" r="r" b="b"/>
              <a:pathLst>
                <a:path w="2859" h="1454" extrusionOk="0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7" name="Google Shape;10437;p40"/>
            <p:cNvSpPr/>
            <p:nvPr/>
          </p:nvSpPr>
          <p:spPr>
            <a:xfrm>
              <a:off x="3227775" y="1875650"/>
              <a:ext cx="66100" cy="21750"/>
            </a:xfrm>
            <a:custGeom>
              <a:avLst/>
              <a:gdLst/>
              <a:ahLst/>
              <a:cxnLst/>
              <a:rect l="l" t="t" r="r" b="b"/>
              <a:pathLst>
                <a:path w="2644" h="870" extrusionOk="0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8" name="Google Shape;10438;p40"/>
            <p:cNvSpPr/>
            <p:nvPr/>
          </p:nvSpPr>
          <p:spPr>
            <a:xfrm>
              <a:off x="2666400" y="2072700"/>
              <a:ext cx="69975" cy="36950"/>
            </a:xfrm>
            <a:custGeom>
              <a:avLst/>
              <a:gdLst/>
              <a:ahLst/>
              <a:cxnLst/>
              <a:rect l="l" t="t" r="r" b="b"/>
              <a:pathLst>
                <a:path w="2799" h="1478" extrusionOk="0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9" name="Google Shape;10439;p40"/>
            <p:cNvSpPr/>
            <p:nvPr/>
          </p:nvSpPr>
          <p:spPr>
            <a:xfrm>
              <a:off x="2676225" y="1981925"/>
              <a:ext cx="59550" cy="33050"/>
            </a:xfrm>
            <a:custGeom>
              <a:avLst/>
              <a:gdLst/>
              <a:ahLst/>
              <a:cxnLst/>
              <a:rect l="l" t="t" r="r" b="b"/>
              <a:pathLst>
                <a:path w="2382" h="1322" extrusionOk="0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0" name="Google Shape;10440;p40"/>
            <p:cNvSpPr/>
            <p:nvPr/>
          </p:nvSpPr>
          <p:spPr>
            <a:xfrm>
              <a:off x="3455475" y="1946200"/>
              <a:ext cx="62825" cy="17000"/>
            </a:xfrm>
            <a:custGeom>
              <a:avLst/>
              <a:gdLst/>
              <a:ahLst/>
              <a:cxnLst/>
              <a:rect l="l" t="t" r="r" b="b"/>
              <a:pathLst>
                <a:path w="2513" h="680" extrusionOk="0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1" name="Google Shape;10441;p40"/>
            <p:cNvSpPr/>
            <p:nvPr/>
          </p:nvSpPr>
          <p:spPr>
            <a:xfrm>
              <a:off x="2902425" y="2012575"/>
              <a:ext cx="63725" cy="29500"/>
            </a:xfrm>
            <a:custGeom>
              <a:avLst/>
              <a:gdLst/>
              <a:ahLst/>
              <a:cxnLst/>
              <a:rect l="l" t="t" r="r" b="b"/>
              <a:pathLst>
                <a:path w="2549" h="1180" extrusionOk="0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2" name="Google Shape;10442;p40"/>
            <p:cNvSpPr/>
            <p:nvPr/>
          </p:nvSpPr>
          <p:spPr>
            <a:xfrm>
              <a:off x="3663250" y="1973000"/>
              <a:ext cx="48825" cy="27100"/>
            </a:xfrm>
            <a:custGeom>
              <a:avLst/>
              <a:gdLst/>
              <a:ahLst/>
              <a:cxnLst/>
              <a:rect l="l" t="t" r="r" b="b"/>
              <a:pathLst>
                <a:path w="1953" h="1084" extrusionOk="0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3" name="Google Shape;10443;p40"/>
            <p:cNvSpPr/>
            <p:nvPr/>
          </p:nvSpPr>
          <p:spPr>
            <a:xfrm>
              <a:off x="3208425" y="1822675"/>
              <a:ext cx="64025" cy="29500"/>
            </a:xfrm>
            <a:custGeom>
              <a:avLst/>
              <a:gdLst/>
              <a:ahLst/>
              <a:cxnLst/>
              <a:rect l="l" t="t" r="r" b="b"/>
              <a:pathLst>
                <a:path w="2561" h="1180" extrusionOk="0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4" name="Google Shape;10444;p40"/>
            <p:cNvSpPr/>
            <p:nvPr/>
          </p:nvSpPr>
          <p:spPr>
            <a:xfrm>
              <a:off x="2375575" y="2026575"/>
              <a:ext cx="90525" cy="35450"/>
            </a:xfrm>
            <a:custGeom>
              <a:avLst/>
              <a:gdLst/>
              <a:ahLst/>
              <a:cxnLst/>
              <a:rect l="l" t="t" r="r" b="b"/>
              <a:pathLst>
                <a:path w="3621" h="1418" extrusionOk="0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5" name="Google Shape;10445;p40"/>
            <p:cNvSpPr/>
            <p:nvPr/>
          </p:nvSpPr>
          <p:spPr>
            <a:xfrm>
              <a:off x="3609075" y="1946500"/>
              <a:ext cx="47650" cy="25025"/>
            </a:xfrm>
            <a:custGeom>
              <a:avLst/>
              <a:gdLst/>
              <a:ahLst/>
              <a:cxnLst/>
              <a:rect l="l" t="t" r="r" b="b"/>
              <a:pathLst>
                <a:path w="1906" h="1001" extrusionOk="0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6" name="Google Shape;10446;p40"/>
            <p:cNvSpPr/>
            <p:nvPr/>
          </p:nvSpPr>
          <p:spPr>
            <a:xfrm>
              <a:off x="3205450" y="1842325"/>
              <a:ext cx="59250" cy="26800"/>
            </a:xfrm>
            <a:custGeom>
              <a:avLst/>
              <a:gdLst/>
              <a:ahLst/>
              <a:cxnLst/>
              <a:rect l="l" t="t" r="r" b="b"/>
              <a:pathLst>
                <a:path w="2370" h="1072" extrusionOk="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7" name="Google Shape;10447;p40"/>
            <p:cNvSpPr/>
            <p:nvPr/>
          </p:nvSpPr>
          <p:spPr>
            <a:xfrm>
              <a:off x="2864925" y="2173900"/>
              <a:ext cx="75625" cy="33375"/>
            </a:xfrm>
            <a:custGeom>
              <a:avLst/>
              <a:gdLst/>
              <a:ahLst/>
              <a:cxnLst/>
              <a:rect l="l" t="t" r="r" b="b"/>
              <a:pathLst>
                <a:path w="3025" h="1335" extrusionOk="0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8" name="Google Shape;10448;p40"/>
            <p:cNvSpPr/>
            <p:nvPr/>
          </p:nvSpPr>
          <p:spPr>
            <a:xfrm>
              <a:off x="2260675" y="2088175"/>
              <a:ext cx="71475" cy="32775"/>
            </a:xfrm>
            <a:custGeom>
              <a:avLst/>
              <a:gdLst/>
              <a:ahLst/>
              <a:cxnLst/>
              <a:rect l="l" t="t" r="r" b="b"/>
              <a:pathLst>
                <a:path w="2859" h="1311" extrusionOk="0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9" name="Google Shape;10449;p40"/>
            <p:cNvSpPr/>
            <p:nvPr/>
          </p:nvSpPr>
          <p:spPr>
            <a:xfrm>
              <a:off x="2719075" y="2035200"/>
              <a:ext cx="47050" cy="27400"/>
            </a:xfrm>
            <a:custGeom>
              <a:avLst/>
              <a:gdLst/>
              <a:ahLst/>
              <a:cxnLst/>
              <a:rect l="l" t="t" r="r" b="b"/>
              <a:pathLst>
                <a:path w="1882" h="1096" extrusionOk="0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0" name="Google Shape;10450;p40"/>
            <p:cNvSpPr/>
            <p:nvPr/>
          </p:nvSpPr>
          <p:spPr>
            <a:xfrm>
              <a:off x="2800625" y="2256950"/>
              <a:ext cx="62550" cy="23850"/>
            </a:xfrm>
            <a:custGeom>
              <a:avLst/>
              <a:gdLst/>
              <a:ahLst/>
              <a:cxnLst/>
              <a:rect l="l" t="t" r="r" b="b"/>
              <a:pathLst>
                <a:path w="2502" h="954" extrusionOk="0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1" name="Google Shape;10451;p40"/>
            <p:cNvSpPr/>
            <p:nvPr/>
          </p:nvSpPr>
          <p:spPr>
            <a:xfrm>
              <a:off x="2200850" y="2044725"/>
              <a:ext cx="65225" cy="31575"/>
            </a:xfrm>
            <a:custGeom>
              <a:avLst/>
              <a:gdLst/>
              <a:ahLst/>
              <a:cxnLst/>
              <a:rect l="l" t="t" r="r" b="b"/>
              <a:pathLst>
                <a:path w="2609" h="1263" extrusionOk="0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2" name="Google Shape;10452;p40"/>
            <p:cNvSpPr/>
            <p:nvPr/>
          </p:nvSpPr>
          <p:spPr>
            <a:xfrm>
              <a:off x="3056625" y="2180450"/>
              <a:ext cx="53300" cy="26225"/>
            </a:xfrm>
            <a:custGeom>
              <a:avLst/>
              <a:gdLst/>
              <a:ahLst/>
              <a:cxnLst/>
              <a:rect l="l" t="t" r="r" b="b"/>
              <a:pathLst>
                <a:path w="2132" h="1049" extrusionOk="0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3" name="Google Shape;10453;p40"/>
            <p:cNvSpPr/>
            <p:nvPr/>
          </p:nvSpPr>
          <p:spPr>
            <a:xfrm>
              <a:off x="2964050" y="2153675"/>
              <a:ext cx="67000" cy="33650"/>
            </a:xfrm>
            <a:custGeom>
              <a:avLst/>
              <a:gdLst/>
              <a:ahLst/>
              <a:cxnLst/>
              <a:rect l="l" t="t" r="r" b="b"/>
              <a:pathLst>
                <a:path w="2680" h="1346" extrusionOk="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4" name="Google Shape;10454;p40"/>
            <p:cNvSpPr/>
            <p:nvPr/>
          </p:nvSpPr>
          <p:spPr>
            <a:xfrm>
              <a:off x="2523825" y="1951850"/>
              <a:ext cx="36325" cy="19375"/>
            </a:xfrm>
            <a:custGeom>
              <a:avLst/>
              <a:gdLst/>
              <a:ahLst/>
              <a:cxnLst/>
              <a:rect l="l" t="t" r="r" b="b"/>
              <a:pathLst>
                <a:path w="1453" h="775" extrusionOk="0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5" name="Google Shape;10455;p40"/>
            <p:cNvSpPr/>
            <p:nvPr/>
          </p:nvSpPr>
          <p:spPr>
            <a:xfrm>
              <a:off x="2644375" y="2164075"/>
              <a:ext cx="65800" cy="35450"/>
            </a:xfrm>
            <a:custGeom>
              <a:avLst/>
              <a:gdLst/>
              <a:ahLst/>
              <a:cxnLst/>
              <a:rect l="l" t="t" r="r" b="b"/>
              <a:pathLst>
                <a:path w="2632" h="1418" extrusionOk="0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6" name="Google Shape;10456;p40"/>
            <p:cNvSpPr/>
            <p:nvPr/>
          </p:nvSpPr>
          <p:spPr>
            <a:xfrm>
              <a:off x="2621150" y="2208425"/>
              <a:ext cx="61650" cy="34575"/>
            </a:xfrm>
            <a:custGeom>
              <a:avLst/>
              <a:gdLst/>
              <a:ahLst/>
              <a:cxnLst/>
              <a:rect l="l" t="t" r="r" b="b"/>
              <a:pathLst>
                <a:path w="2466" h="1383" extrusionOk="0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7" name="Google Shape;10457;p40"/>
            <p:cNvSpPr/>
            <p:nvPr/>
          </p:nvSpPr>
          <p:spPr>
            <a:xfrm>
              <a:off x="2985175" y="2058125"/>
              <a:ext cx="52425" cy="17275"/>
            </a:xfrm>
            <a:custGeom>
              <a:avLst/>
              <a:gdLst/>
              <a:ahLst/>
              <a:cxnLst/>
              <a:rect l="l" t="t" r="r" b="b"/>
              <a:pathLst>
                <a:path w="2097" h="691" extrusionOk="0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8" name="Google Shape;10458;p40"/>
            <p:cNvSpPr/>
            <p:nvPr/>
          </p:nvSpPr>
          <p:spPr>
            <a:xfrm>
              <a:off x="2920300" y="2038775"/>
              <a:ext cx="55975" cy="20850"/>
            </a:xfrm>
            <a:custGeom>
              <a:avLst/>
              <a:gdLst/>
              <a:ahLst/>
              <a:cxnLst/>
              <a:rect l="l" t="t" r="r" b="b"/>
              <a:pathLst>
                <a:path w="2239" h="834" extrusionOk="0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9" name="Google Shape;10459;p40"/>
            <p:cNvSpPr/>
            <p:nvPr/>
          </p:nvSpPr>
          <p:spPr>
            <a:xfrm>
              <a:off x="3570675" y="2006025"/>
              <a:ext cx="50325" cy="16400"/>
            </a:xfrm>
            <a:custGeom>
              <a:avLst/>
              <a:gdLst/>
              <a:ahLst/>
              <a:cxnLst/>
              <a:rect l="l" t="t" r="r" b="b"/>
              <a:pathLst>
                <a:path w="2013" h="656" extrusionOk="0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0" name="Google Shape;10460;p40"/>
            <p:cNvSpPr/>
            <p:nvPr/>
          </p:nvSpPr>
          <p:spPr>
            <a:xfrm>
              <a:off x="2352375" y="1999775"/>
              <a:ext cx="62525" cy="24150"/>
            </a:xfrm>
            <a:custGeom>
              <a:avLst/>
              <a:gdLst/>
              <a:ahLst/>
              <a:cxnLst/>
              <a:rect l="l" t="t" r="r" b="b"/>
              <a:pathLst>
                <a:path w="2501" h="966" extrusionOk="0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1" name="Google Shape;10461;p40"/>
            <p:cNvSpPr/>
            <p:nvPr/>
          </p:nvSpPr>
          <p:spPr>
            <a:xfrm>
              <a:off x="2745875" y="2131050"/>
              <a:ext cx="56275" cy="23825"/>
            </a:xfrm>
            <a:custGeom>
              <a:avLst/>
              <a:gdLst/>
              <a:ahLst/>
              <a:cxnLst/>
              <a:rect l="l" t="t" r="r" b="b"/>
              <a:pathLst>
                <a:path w="2251" h="953" extrusionOk="0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2" name="Google Shape;10462;p40"/>
            <p:cNvSpPr/>
            <p:nvPr/>
          </p:nvSpPr>
          <p:spPr>
            <a:xfrm>
              <a:off x="3034600" y="2136700"/>
              <a:ext cx="58950" cy="23550"/>
            </a:xfrm>
            <a:custGeom>
              <a:avLst/>
              <a:gdLst/>
              <a:ahLst/>
              <a:cxnLst/>
              <a:rect l="l" t="t" r="r" b="b"/>
              <a:pathLst>
                <a:path w="2358" h="942" extrusionOk="0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3" name="Google Shape;10463;p40"/>
            <p:cNvSpPr/>
            <p:nvPr/>
          </p:nvSpPr>
          <p:spPr>
            <a:xfrm>
              <a:off x="3062575" y="1799450"/>
              <a:ext cx="50925" cy="27125"/>
            </a:xfrm>
            <a:custGeom>
              <a:avLst/>
              <a:gdLst/>
              <a:ahLst/>
              <a:cxnLst/>
              <a:rect l="l" t="t" r="r" b="b"/>
              <a:pathLst>
                <a:path w="2037" h="1085" extrusionOk="0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4" name="Google Shape;10464;p40"/>
            <p:cNvSpPr/>
            <p:nvPr/>
          </p:nvSpPr>
          <p:spPr>
            <a:xfrm>
              <a:off x="3662050" y="1967050"/>
              <a:ext cx="72950" cy="18175"/>
            </a:xfrm>
            <a:custGeom>
              <a:avLst/>
              <a:gdLst/>
              <a:ahLst/>
              <a:cxnLst/>
              <a:rect l="l" t="t" r="r" b="b"/>
              <a:pathLst>
                <a:path w="2918" h="727" extrusionOk="0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5" name="Google Shape;10465;p40"/>
            <p:cNvSpPr/>
            <p:nvPr/>
          </p:nvSpPr>
          <p:spPr>
            <a:xfrm>
              <a:off x="2415175" y="2155750"/>
              <a:ext cx="71750" cy="33075"/>
            </a:xfrm>
            <a:custGeom>
              <a:avLst/>
              <a:gdLst/>
              <a:ahLst/>
              <a:cxnLst/>
              <a:rect l="l" t="t" r="r" b="b"/>
              <a:pathLst>
                <a:path w="2870" h="1323" extrusionOk="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6" name="Google Shape;10466;p40"/>
            <p:cNvSpPr/>
            <p:nvPr/>
          </p:nvSpPr>
          <p:spPr>
            <a:xfrm>
              <a:off x="2842900" y="2006925"/>
              <a:ext cx="51225" cy="29800"/>
            </a:xfrm>
            <a:custGeom>
              <a:avLst/>
              <a:gdLst/>
              <a:ahLst/>
              <a:cxnLst/>
              <a:rect l="l" t="t" r="r" b="b"/>
              <a:pathLst>
                <a:path w="2049" h="1192" extrusionOk="0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7" name="Google Shape;10467;p40"/>
            <p:cNvSpPr/>
            <p:nvPr/>
          </p:nvSpPr>
          <p:spPr>
            <a:xfrm>
              <a:off x="2554475" y="2181350"/>
              <a:ext cx="43775" cy="23550"/>
            </a:xfrm>
            <a:custGeom>
              <a:avLst/>
              <a:gdLst/>
              <a:ahLst/>
              <a:cxnLst/>
              <a:rect l="l" t="t" r="r" b="b"/>
              <a:pathLst>
                <a:path w="1751" h="942" extrusionOk="0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8" name="Google Shape;10468;p40"/>
            <p:cNvSpPr/>
            <p:nvPr/>
          </p:nvSpPr>
          <p:spPr>
            <a:xfrm>
              <a:off x="2397900" y="2068825"/>
              <a:ext cx="47050" cy="23250"/>
            </a:xfrm>
            <a:custGeom>
              <a:avLst/>
              <a:gdLst/>
              <a:ahLst/>
              <a:cxnLst/>
              <a:rect l="l" t="t" r="r" b="b"/>
              <a:pathLst>
                <a:path w="1882" h="930" extrusionOk="0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9" name="Google Shape;10469;p40"/>
            <p:cNvSpPr/>
            <p:nvPr/>
          </p:nvSpPr>
          <p:spPr>
            <a:xfrm>
              <a:off x="2493450" y="2016150"/>
              <a:ext cx="51825" cy="23550"/>
            </a:xfrm>
            <a:custGeom>
              <a:avLst/>
              <a:gdLst/>
              <a:ahLst/>
              <a:cxnLst/>
              <a:rect l="l" t="t" r="r" b="b"/>
              <a:pathLst>
                <a:path w="2073" h="942" extrusionOk="0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0" name="Google Shape;10470;p40"/>
            <p:cNvSpPr/>
            <p:nvPr/>
          </p:nvSpPr>
          <p:spPr>
            <a:xfrm>
              <a:off x="2572625" y="1968525"/>
              <a:ext cx="48250" cy="25325"/>
            </a:xfrm>
            <a:custGeom>
              <a:avLst/>
              <a:gdLst/>
              <a:ahLst/>
              <a:cxnLst/>
              <a:rect l="l" t="t" r="r" b="b"/>
              <a:pathLst>
                <a:path w="1930" h="1013" extrusionOk="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1" name="Google Shape;10471;p40"/>
            <p:cNvSpPr/>
            <p:nvPr/>
          </p:nvSpPr>
          <p:spPr>
            <a:xfrm>
              <a:off x="3523050" y="1951850"/>
              <a:ext cx="45275" cy="17300"/>
            </a:xfrm>
            <a:custGeom>
              <a:avLst/>
              <a:gdLst/>
              <a:ahLst/>
              <a:cxnLst/>
              <a:rect l="l" t="t" r="r" b="b"/>
              <a:pathLst>
                <a:path w="1811" h="692" extrusionOk="0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2" name="Google Shape;10472;p40"/>
            <p:cNvSpPr/>
            <p:nvPr/>
          </p:nvSpPr>
          <p:spPr>
            <a:xfrm>
              <a:off x="2316050" y="2005150"/>
              <a:ext cx="49150" cy="22925"/>
            </a:xfrm>
            <a:custGeom>
              <a:avLst/>
              <a:gdLst/>
              <a:ahLst/>
              <a:cxnLst/>
              <a:rect l="l" t="t" r="r" b="b"/>
              <a:pathLst>
                <a:path w="1966" h="917" extrusionOk="0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3" name="Google Shape;10473;p40"/>
            <p:cNvSpPr/>
            <p:nvPr/>
          </p:nvSpPr>
          <p:spPr>
            <a:xfrm>
              <a:off x="3112275" y="1800950"/>
              <a:ext cx="56000" cy="22050"/>
            </a:xfrm>
            <a:custGeom>
              <a:avLst/>
              <a:gdLst/>
              <a:ahLst/>
              <a:cxnLst/>
              <a:rect l="l" t="t" r="r" b="b"/>
              <a:pathLst>
                <a:path w="2240" h="882" extrusionOk="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4" name="Google Shape;10474;p40"/>
            <p:cNvSpPr/>
            <p:nvPr/>
          </p:nvSpPr>
          <p:spPr>
            <a:xfrm>
              <a:off x="2801225" y="2113175"/>
              <a:ext cx="65225" cy="19675"/>
            </a:xfrm>
            <a:custGeom>
              <a:avLst/>
              <a:gdLst/>
              <a:ahLst/>
              <a:cxnLst/>
              <a:rect l="l" t="t" r="r" b="b"/>
              <a:pathLst>
                <a:path w="2609" h="787" extrusionOk="0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5" name="Google Shape;10475;p40"/>
            <p:cNvSpPr/>
            <p:nvPr/>
          </p:nvSpPr>
          <p:spPr>
            <a:xfrm>
              <a:off x="3552525" y="2022700"/>
              <a:ext cx="44375" cy="12825"/>
            </a:xfrm>
            <a:custGeom>
              <a:avLst/>
              <a:gdLst/>
              <a:ahLst/>
              <a:cxnLst/>
              <a:rect l="l" t="t" r="r" b="b"/>
              <a:pathLst>
                <a:path w="1775" h="513" extrusionOk="0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6" name="Google Shape;10476;p40"/>
            <p:cNvSpPr/>
            <p:nvPr/>
          </p:nvSpPr>
          <p:spPr>
            <a:xfrm>
              <a:off x="2469950" y="2146825"/>
              <a:ext cx="50025" cy="24425"/>
            </a:xfrm>
            <a:custGeom>
              <a:avLst/>
              <a:gdLst/>
              <a:ahLst/>
              <a:cxnLst/>
              <a:rect l="l" t="t" r="r" b="b"/>
              <a:pathLst>
                <a:path w="2001" h="977" extrusionOk="0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7" name="Google Shape;10477;p40"/>
            <p:cNvSpPr/>
            <p:nvPr/>
          </p:nvSpPr>
          <p:spPr>
            <a:xfrm>
              <a:off x="3635550" y="2007525"/>
              <a:ext cx="42900" cy="12525"/>
            </a:xfrm>
            <a:custGeom>
              <a:avLst/>
              <a:gdLst/>
              <a:ahLst/>
              <a:cxnLst/>
              <a:rect l="l" t="t" r="r" b="b"/>
              <a:pathLst>
                <a:path w="1716" h="501" extrusionOk="0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8" name="Google Shape;10478;p40"/>
            <p:cNvSpPr/>
            <p:nvPr/>
          </p:nvSpPr>
          <p:spPr>
            <a:xfrm>
              <a:off x="2711625" y="2244450"/>
              <a:ext cx="57775" cy="27400"/>
            </a:xfrm>
            <a:custGeom>
              <a:avLst/>
              <a:gdLst/>
              <a:ahLst/>
              <a:cxnLst/>
              <a:rect l="l" t="t" r="r" b="b"/>
              <a:pathLst>
                <a:path w="2311" h="1096" extrusionOk="0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9" name="Google Shape;10479;p40"/>
            <p:cNvSpPr/>
            <p:nvPr/>
          </p:nvSpPr>
          <p:spPr>
            <a:xfrm>
              <a:off x="2830700" y="2096225"/>
              <a:ext cx="65800" cy="22950"/>
            </a:xfrm>
            <a:custGeom>
              <a:avLst/>
              <a:gdLst/>
              <a:ahLst/>
              <a:cxnLst/>
              <a:rect l="l" t="t" r="r" b="b"/>
              <a:pathLst>
                <a:path w="2632" h="918" extrusionOk="0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0" name="Google Shape;10480;p40"/>
            <p:cNvSpPr/>
            <p:nvPr/>
          </p:nvSpPr>
          <p:spPr>
            <a:xfrm>
              <a:off x="3565600" y="1930425"/>
              <a:ext cx="37250" cy="13125"/>
            </a:xfrm>
            <a:custGeom>
              <a:avLst/>
              <a:gdLst/>
              <a:ahLst/>
              <a:cxnLst/>
              <a:rect l="l" t="t" r="r" b="b"/>
              <a:pathLst>
                <a:path w="1490" h="525" extrusionOk="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1" name="Google Shape;10481;p40"/>
            <p:cNvSpPr/>
            <p:nvPr/>
          </p:nvSpPr>
          <p:spPr>
            <a:xfrm>
              <a:off x="3134300" y="1825650"/>
              <a:ext cx="35750" cy="19675"/>
            </a:xfrm>
            <a:custGeom>
              <a:avLst/>
              <a:gdLst/>
              <a:ahLst/>
              <a:cxnLst/>
              <a:rect l="l" t="t" r="r" b="b"/>
              <a:pathLst>
                <a:path w="1430" h="787" extrusionOk="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2" name="Google Shape;10482;p40"/>
            <p:cNvSpPr/>
            <p:nvPr/>
          </p:nvSpPr>
          <p:spPr>
            <a:xfrm>
              <a:off x="3130725" y="2163200"/>
              <a:ext cx="39325" cy="24125"/>
            </a:xfrm>
            <a:custGeom>
              <a:avLst/>
              <a:gdLst/>
              <a:ahLst/>
              <a:cxnLst/>
              <a:rect l="l" t="t" r="r" b="b"/>
              <a:pathLst>
                <a:path w="1573" h="965" extrusionOk="0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3" name="Google Shape;10483;p40"/>
            <p:cNvSpPr/>
            <p:nvPr/>
          </p:nvSpPr>
          <p:spPr>
            <a:xfrm>
              <a:off x="2748550" y="2117650"/>
              <a:ext cx="51225" cy="23250"/>
            </a:xfrm>
            <a:custGeom>
              <a:avLst/>
              <a:gdLst/>
              <a:ahLst/>
              <a:cxnLst/>
              <a:rect l="l" t="t" r="r" b="b"/>
              <a:pathLst>
                <a:path w="2049" h="930" extrusionOk="0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4" name="Google Shape;10484;p40"/>
            <p:cNvSpPr/>
            <p:nvPr/>
          </p:nvSpPr>
          <p:spPr>
            <a:xfrm>
              <a:off x="2617575" y="1928650"/>
              <a:ext cx="52125" cy="32450"/>
            </a:xfrm>
            <a:custGeom>
              <a:avLst/>
              <a:gdLst/>
              <a:ahLst/>
              <a:cxnLst/>
              <a:rect l="l" t="t" r="r" b="b"/>
              <a:pathLst>
                <a:path w="2085" h="1298" extrusionOk="0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5" name="Google Shape;10485;p40"/>
            <p:cNvSpPr/>
            <p:nvPr/>
          </p:nvSpPr>
          <p:spPr>
            <a:xfrm>
              <a:off x="2487200" y="2036700"/>
              <a:ext cx="33675" cy="20550"/>
            </a:xfrm>
            <a:custGeom>
              <a:avLst/>
              <a:gdLst/>
              <a:ahLst/>
              <a:cxnLst/>
              <a:rect l="l" t="t" r="r" b="b"/>
              <a:pathLst>
                <a:path w="1347" h="822" extrusionOk="0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6" name="Google Shape;10486;p40"/>
            <p:cNvSpPr/>
            <p:nvPr/>
          </p:nvSpPr>
          <p:spPr>
            <a:xfrm>
              <a:off x="3222425" y="2119150"/>
              <a:ext cx="43775" cy="25025"/>
            </a:xfrm>
            <a:custGeom>
              <a:avLst/>
              <a:gdLst/>
              <a:ahLst/>
              <a:cxnLst/>
              <a:rect l="l" t="t" r="r" b="b"/>
              <a:pathLst>
                <a:path w="1751" h="1001" extrusionOk="0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7" name="Google Shape;10487;p40"/>
            <p:cNvSpPr/>
            <p:nvPr/>
          </p:nvSpPr>
          <p:spPr>
            <a:xfrm>
              <a:off x="2912850" y="2121525"/>
              <a:ext cx="41400" cy="14900"/>
            </a:xfrm>
            <a:custGeom>
              <a:avLst/>
              <a:gdLst/>
              <a:ahLst/>
              <a:cxnLst/>
              <a:rect l="l" t="t" r="r" b="b"/>
              <a:pathLst>
                <a:path w="1656" h="596" extrusionOk="0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8" name="Google Shape;10488;p40"/>
            <p:cNvSpPr/>
            <p:nvPr/>
          </p:nvSpPr>
          <p:spPr>
            <a:xfrm>
              <a:off x="3574850" y="1952150"/>
              <a:ext cx="25600" cy="11050"/>
            </a:xfrm>
            <a:custGeom>
              <a:avLst/>
              <a:gdLst/>
              <a:ahLst/>
              <a:cxnLst/>
              <a:rect l="l" t="t" r="r" b="b"/>
              <a:pathLst>
                <a:path w="1024" h="442" extrusionOk="0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9" name="Google Shape;10489;p40"/>
            <p:cNvSpPr/>
            <p:nvPr/>
          </p:nvSpPr>
          <p:spPr>
            <a:xfrm>
              <a:off x="2682775" y="2556400"/>
              <a:ext cx="448575" cy="162250"/>
            </a:xfrm>
            <a:custGeom>
              <a:avLst/>
              <a:gdLst/>
              <a:ahLst/>
              <a:cxnLst/>
              <a:rect l="l" t="t" r="r" b="b"/>
              <a:pathLst>
                <a:path w="17943" h="6490" extrusionOk="0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0" name="Google Shape;10490;p40"/>
            <p:cNvSpPr/>
            <p:nvPr/>
          </p:nvSpPr>
          <p:spPr>
            <a:xfrm>
              <a:off x="2693775" y="2568900"/>
              <a:ext cx="441750" cy="157175"/>
            </a:xfrm>
            <a:custGeom>
              <a:avLst/>
              <a:gdLst/>
              <a:ahLst/>
              <a:cxnLst/>
              <a:rect l="l" t="t" r="r" b="b"/>
              <a:pathLst>
                <a:path w="17670" h="6287" extrusionOk="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1" name="Google Shape;10491;p40"/>
            <p:cNvSpPr/>
            <p:nvPr/>
          </p:nvSpPr>
          <p:spPr>
            <a:xfrm>
              <a:off x="2849750" y="2588250"/>
              <a:ext cx="281600" cy="98250"/>
            </a:xfrm>
            <a:custGeom>
              <a:avLst/>
              <a:gdLst/>
              <a:ahLst/>
              <a:cxnLst/>
              <a:rect l="l" t="t" r="r" b="b"/>
              <a:pathLst>
                <a:path w="11264" h="3930" extrusionOk="0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2" name="Google Shape;10492;p40"/>
            <p:cNvSpPr/>
            <p:nvPr/>
          </p:nvSpPr>
          <p:spPr>
            <a:xfrm>
              <a:off x="2529175" y="2720400"/>
              <a:ext cx="111350" cy="36650"/>
            </a:xfrm>
            <a:custGeom>
              <a:avLst/>
              <a:gdLst/>
              <a:ahLst/>
              <a:cxnLst/>
              <a:rect l="l" t="t" r="r" b="b"/>
              <a:pathLst>
                <a:path w="4454" h="1466" extrusionOk="0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3" name="Google Shape;10493;p40"/>
            <p:cNvSpPr/>
            <p:nvPr/>
          </p:nvSpPr>
          <p:spPr>
            <a:xfrm>
              <a:off x="2318725" y="2655225"/>
              <a:ext cx="170575" cy="83350"/>
            </a:xfrm>
            <a:custGeom>
              <a:avLst/>
              <a:gdLst/>
              <a:ahLst/>
              <a:cxnLst/>
              <a:rect l="l" t="t" r="r" b="b"/>
              <a:pathLst>
                <a:path w="6823" h="3334" extrusionOk="0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4" name="Google Shape;10494;p40"/>
            <p:cNvSpPr/>
            <p:nvPr/>
          </p:nvSpPr>
          <p:spPr>
            <a:xfrm>
              <a:off x="3071800" y="2593900"/>
              <a:ext cx="106875" cy="44375"/>
            </a:xfrm>
            <a:custGeom>
              <a:avLst/>
              <a:gdLst/>
              <a:ahLst/>
              <a:cxnLst/>
              <a:rect l="l" t="t" r="r" b="b"/>
              <a:pathLst>
                <a:path w="4275" h="1775" extrusionOk="0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5" name="Google Shape;10495;p40"/>
            <p:cNvSpPr/>
            <p:nvPr/>
          </p:nvSpPr>
          <p:spPr>
            <a:xfrm>
              <a:off x="2360700" y="2709975"/>
              <a:ext cx="130400" cy="60750"/>
            </a:xfrm>
            <a:custGeom>
              <a:avLst/>
              <a:gdLst/>
              <a:ahLst/>
              <a:cxnLst/>
              <a:rect l="l" t="t" r="r" b="b"/>
              <a:pathLst>
                <a:path w="5216" h="2430" extrusionOk="0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6" name="Google Shape;10496;p40"/>
            <p:cNvSpPr/>
            <p:nvPr/>
          </p:nvSpPr>
          <p:spPr>
            <a:xfrm>
              <a:off x="2541375" y="2746900"/>
              <a:ext cx="100325" cy="34850"/>
            </a:xfrm>
            <a:custGeom>
              <a:avLst/>
              <a:gdLst/>
              <a:ahLst/>
              <a:cxnLst/>
              <a:rect l="l" t="t" r="r" b="b"/>
              <a:pathLst>
                <a:path w="4013" h="1394" extrusionOk="0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7" name="Google Shape;10497;p40"/>
            <p:cNvSpPr/>
            <p:nvPr/>
          </p:nvSpPr>
          <p:spPr>
            <a:xfrm>
              <a:off x="2541375" y="2772200"/>
              <a:ext cx="111050" cy="34250"/>
            </a:xfrm>
            <a:custGeom>
              <a:avLst/>
              <a:gdLst/>
              <a:ahLst/>
              <a:cxnLst/>
              <a:rect l="l" t="t" r="r" b="b"/>
              <a:pathLst>
                <a:path w="4442" h="1370" extrusionOk="0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8" name="Google Shape;10498;p40"/>
            <p:cNvSpPr/>
            <p:nvPr/>
          </p:nvSpPr>
          <p:spPr>
            <a:xfrm>
              <a:off x="2544050" y="2760300"/>
              <a:ext cx="111050" cy="33350"/>
            </a:xfrm>
            <a:custGeom>
              <a:avLst/>
              <a:gdLst/>
              <a:ahLst/>
              <a:cxnLst/>
              <a:rect l="l" t="t" r="r" b="b"/>
              <a:pathLst>
                <a:path w="4442" h="1334" extrusionOk="0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9" name="Google Shape;10499;p40"/>
            <p:cNvSpPr/>
            <p:nvPr/>
          </p:nvSpPr>
          <p:spPr>
            <a:xfrm>
              <a:off x="2542275" y="2733200"/>
              <a:ext cx="105100" cy="34550"/>
            </a:xfrm>
            <a:custGeom>
              <a:avLst/>
              <a:gdLst/>
              <a:ahLst/>
              <a:cxnLst/>
              <a:rect l="l" t="t" r="r" b="b"/>
              <a:pathLst>
                <a:path w="4204" h="1382" extrusionOk="0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0" name="Google Shape;10500;p40"/>
            <p:cNvSpPr/>
            <p:nvPr/>
          </p:nvSpPr>
          <p:spPr>
            <a:xfrm>
              <a:off x="2367550" y="2726350"/>
              <a:ext cx="122350" cy="56575"/>
            </a:xfrm>
            <a:custGeom>
              <a:avLst/>
              <a:gdLst/>
              <a:ahLst/>
              <a:cxnLst/>
              <a:rect l="l" t="t" r="r" b="b"/>
              <a:pathLst>
                <a:path w="4894" h="2263" extrusionOk="0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1" name="Google Shape;10501;p40"/>
            <p:cNvSpPr/>
            <p:nvPr/>
          </p:nvSpPr>
          <p:spPr>
            <a:xfrm>
              <a:off x="2399100" y="2712975"/>
              <a:ext cx="89325" cy="32750"/>
            </a:xfrm>
            <a:custGeom>
              <a:avLst/>
              <a:gdLst/>
              <a:ahLst/>
              <a:cxnLst/>
              <a:rect l="l" t="t" r="r" b="b"/>
              <a:pathLst>
                <a:path w="3573" h="1310" extrusionOk="0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2" name="Google Shape;10502;p40"/>
            <p:cNvSpPr/>
            <p:nvPr/>
          </p:nvSpPr>
          <p:spPr>
            <a:xfrm>
              <a:off x="2118700" y="2554600"/>
              <a:ext cx="64025" cy="41700"/>
            </a:xfrm>
            <a:custGeom>
              <a:avLst/>
              <a:gdLst/>
              <a:ahLst/>
              <a:cxnLst/>
              <a:rect l="l" t="t" r="r" b="b"/>
              <a:pathLst>
                <a:path w="2561" h="1668" extrusionOk="0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3" name="Google Shape;10503;p40"/>
            <p:cNvSpPr/>
            <p:nvPr/>
          </p:nvSpPr>
          <p:spPr>
            <a:xfrm>
              <a:off x="2233300" y="2610575"/>
              <a:ext cx="73550" cy="43775"/>
            </a:xfrm>
            <a:custGeom>
              <a:avLst/>
              <a:gdLst/>
              <a:ahLst/>
              <a:cxnLst/>
              <a:rect l="l" t="t" r="r" b="b"/>
              <a:pathLst>
                <a:path w="2942" h="1751" extrusionOk="0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4" name="Google Shape;10504;p40"/>
            <p:cNvSpPr/>
            <p:nvPr/>
          </p:nvSpPr>
          <p:spPr>
            <a:xfrm>
              <a:off x="2016600" y="2509075"/>
              <a:ext cx="71475" cy="42000"/>
            </a:xfrm>
            <a:custGeom>
              <a:avLst/>
              <a:gdLst/>
              <a:ahLst/>
              <a:cxnLst/>
              <a:rect l="l" t="t" r="r" b="b"/>
              <a:pathLst>
                <a:path w="2859" h="1680" extrusionOk="0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5" name="Google Shape;10505;p40"/>
            <p:cNvSpPr/>
            <p:nvPr/>
          </p:nvSpPr>
          <p:spPr>
            <a:xfrm>
              <a:off x="2364275" y="2737975"/>
              <a:ext cx="59850" cy="33950"/>
            </a:xfrm>
            <a:custGeom>
              <a:avLst/>
              <a:gdLst/>
              <a:ahLst/>
              <a:cxnLst/>
              <a:rect l="l" t="t" r="r" b="b"/>
              <a:pathLst>
                <a:path w="2394" h="1358" extrusionOk="0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6" name="Google Shape;10506;p40"/>
            <p:cNvSpPr/>
            <p:nvPr/>
          </p:nvSpPr>
          <p:spPr>
            <a:xfrm>
              <a:off x="2392550" y="2717425"/>
              <a:ext cx="51525" cy="28600"/>
            </a:xfrm>
            <a:custGeom>
              <a:avLst/>
              <a:gdLst/>
              <a:ahLst/>
              <a:cxnLst/>
              <a:rect l="l" t="t" r="r" b="b"/>
              <a:pathLst>
                <a:path w="2061" h="1144" extrusionOk="0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7" name="Google Shape;10507;p40"/>
            <p:cNvSpPr/>
            <p:nvPr/>
          </p:nvSpPr>
          <p:spPr>
            <a:xfrm>
              <a:off x="2432425" y="2771900"/>
              <a:ext cx="56000" cy="26225"/>
            </a:xfrm>
            <a:custGeom>
              <a:avLst/>
              <a:gdLst/>
              <a:ahLst/>
              <a:cxnLst/>
              <a:rect l="l" t="t" r="r" b="b"/>
              <a:pathLst>
                <a:path w="2240" h="1049" extrusionOk="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8" name="Google Shape;10508;p40"/>
            <p:cNvSpPr/>
            <p:nvPr/>
          </p:nvSpPr>
          <p:spPr>
            <a:xfrm>
              <a:off x="3152175" y="2579025"/>
              <a:ext cx="28600" cy="11925"/>
            </a:xfrm>
            <a:custGeom>
              <a:avLst/>
              <a:gdLst/>
              <a:ahLst/>
              <a:cxnLst/>
              <a:rect l="l" t="t" r="r" b="b"/>
              <a:pathLst>
                <a:path w="1144" h="477" extrusionOk="0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9" name="Google Shape;10509;p40"/>
            <p:cNvSpPr/>
            <p:nvPr/>
          </p:nvSpPr>
          <p:spPr>
            <a:xfrm>
              <a:off x="2458325" y="2745100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0" name="Google Shape;10510;p40"/>
            <p:cNvSpPr/>
            <p:nvPr/>
          </p:nvSpPr>
          <p:spPr>
            <a:xfrm>
              <a:off x="2843800" y="2505500"/>
              <a:ext cx="825725" cy="269400"/>
            </a:xfrm>
            <a:custGeom>
              <a:avLst/>
              <a:gdLst/>
              <a:ahLst/>
              <a:cxnLst/>
              <a:rect l="l" t="t" r="r" b="b"/>
              <a:pathLst>
                <a:path w="33029" h="10776" extrusionOk="0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1" name="Google Shape;10511;p40"/>
            <p:cNvSpPr/>
            <p:nvPr/>
          </p:nvSpPr>
          <p:spPr>
            <a:xfrm>
              <a:off x="2895875" y="2634975"/>
              <a:ext cx="426875" cy="131300"/>
            </a:xfrm>
            <a:custGeom>
              <a:avLst/>
              <a:gdLst/>
              <a:ahLst/>
              <a:cxnLst/>
              <a:rect l="l" t="t" r="r" b="b"/>
              <a:pathLst>
                <a:path w="17075" h="5252" extrusionOk="0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2" name="Google Shape;10512;p40"/>
            <p:cNvSpPr/>
            <p:nvPr/>
          </p:nvSpPr>
          <p:spPr>
            <a:xfrm>
              <a:off x="3300100" y="2569800"/>
              <a:ext cx="295600" cy="112225"/>
            </a:xfrm>
            <a:custGeom>
              <a:avLst/>
              <a:gdLst/>
              <a:ahLst/>
              <a:cxnLst/>
              <a:rect l="l" t="t" r="r" b="b"/>
              <a:pathLst>
                <a:path w="11824" h="4489" extrusionOk="0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3" name="Google Shape;10513;p40"/>
            <p:cNvSpPr/>
            <p:nvPr/>
          </p:nvSpPr>
          <p:spPr>
            <a:xfrm>
              <a:off x="3454575" y="2525750"/>
              <a:ext cx="213750" cy="76800"/>
            </a:xfrm>
            <a:custGeom>
              <a:avLst/>
              <a:gdLst/>
              <a:ahLst/>
              <a:cxnLst/>
              <a:rect l="l" t="t" r="r" b="b"/>
              <a:pathLst>
                <a:path w="8550" h="3072" extrusionOk="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4" name="Google Shape;10514;p40"/>
            <p:cNvSpPr/>
            <p:nvPr/>
          </p:nvSpPr>
          <p:spPr>
            <a:xfrm>
              <a:off x="3018525" y="2668025"/>
              <a:ext cx="211050" cy="73250"/>
            </a:xfrm>
            <a:custGeom>
              <a:avLst/>
              <a:gdLst/>
              <a:ahLst/>
              <a:cxnLst/>
              <a:rect l="l" t="t" r="r" b="b"/>
              <a:pathLst>
                <a:path w="8442" h="2930" extrusionOk="0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5" name="Google Shape;10515;p40"/>
            <p:cNvSpPr/>
            <p:nvPr/>
          </p:nvSpPr>
          <p:spPr>
            <a:xfrm>
              <a:off x="3335225" y="2602525"/>
              <a:ext cx="88125" cy="31875"/>
            </a:xfrm>
            <a:custGeom>
              <a:avLst/>
              <a:gdLst/>
              <a:ahLst/>
              <a:cxnLst/>
              <a:rect l="l" t="t" r="r" b="b"/>
              <a:pathLst>
                <a:path w="3525" h="1275" extrusionOk="0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6" name="Google Shape;10516;p40"/>
            <p:cNvSpPr/>
            <p:nvPr/>
          </p:nvSpPr>
          <p:spPr>
            <a:xfrm>
              <a:off x="3644800" y="2535550"/>
              <a:ext cx="87525" cy="37250"/>
            </a:xfrm>
            <a:custGeom>
              <a:avLst/>
              <a:gdLst/>
              <a:ahLst/>
              <a:cxnLst/>
              <a:rect l="l" t="t" r="r" b="b"/>
              <a:pathLst>
                <a:path w="3501" h="1490" extrusionOk="0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7" name="Google Shape;10517;p40"/>
            <p:cNvSpPr/>
            <p:nvPr/>
          </p:nvSpPr>
          <p:spPr>
            <a:xfrm>
              <a:off x="3643300" y="2528125"/>
              <a:ext cx="81275" cy="28900"/>
            </a:xfrm>
            <a:custGeom>
              <a:avLst/>
              <a:gdLst/>
              <a:ahLst/>
              <a:cxnLst/>
              <a:rect l="l" t="t" r="r" b="b"/>
              <a:pathLst>
                <a:path w="3251" h="1156" extrusionOk="0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8" name="Google Shape;10518;p40"/>
            <p:cNvSpPr/>
            <p:nvPr/>
          </p:nvSpPr>
          <p:spPr>
            <a:xfrm>
              <a:off x="3374825" y="2606700"/>
              <a:ext cx="75925" cy="27100"/>
            </a:xfrm>
            <a:custGeom>
              <a:avLst/>
              <a:gdLst/>
              <a:ahLst/>
              <a:cxnLst/>
              <a:rect l="l" t="t" r="r" b="b"/>
              <a:pathLst>
                <a:path w="3037" h="1084" extrusionOk="0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9" name="Google Shape;10519;p40"/>
            <p:cNvSpPr/>
            <p:nvPr/>
          </p:nvSpPr>
          <p:spPr>
            <a:xfrm>
              <a:off x="3754325" y="2587950"/>
              <a:ext cx="61350" cy="22050"/>
            </a:xfrm>
            <a:custGeom>
              <a:avLst/>
              <a:gdLst/>
              <a:ahLst/>
              <a:cxnLst/>
              <a:rect l="l" t="t" r="r" b="b"/>
              <a:pathLst>
                <a:path w="2454" h="882" extrusionOk="0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0" name="Google Shape;10520;p40"/>
            <p:cNvSpPr/>
            <p:nvPr/>
          </p:nvSpPr>
          <p:spPr>
            <a:xfrm>
              <a:off x="3289100" y="2643300"/>
              <a:ext cx="76225" cy="26825"/>
            </a:xfrm>
            <a:custGeom>
              <a:avLst/>
              <a:gdLst/>
              <a:ahLst/>
              <a:cxnLst/>
              <a:rect l="l" t="t" r="r" b="b"/>
              <a:pathLst>
                <a:path w="3049" h="1073" extrusionOk="0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1" name="Google Shape;10521;p40"/>
            <p:cNvSpPr/>
            <p:nvPr/>
          </p:nvSpPr>
          <p:spPr>
            <a:xfrm>
              <a:off x="3516500" y="2589425"/>
              <a:ext cx="75925" cy="29200"/>
            </a:xfrm>
            <a:custGeom>
              <a:avLst/>
              <a:gdLst/>
              <a:ahLst/>
              <a:cxnLst/>
              <a:rect l="l" t="t" r="r" b="b"/>
              <a:pathLst>
                <a:path w="3037" h="1168" extrusionOk="0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2" name="Google Shape;10522;p40"/>
            <p:cNvSpPr/>
            <p:nvPr/>
          </p:nvSpPr>
          <p:spPr>
            <a:xfrm>
              <a:off x="3739450" y="2584675"/>
              <a:ext cx="49125" cy="24725"/>
            </a:xfrm>
            <a:custGeom>
              <a:avLst/>
              <a:gdLst/>
              <a:ahLst/>
              <a:cxnLst/>
              <a:rect l="l" t="t" r="r" b="b"/>
              <a:pathLst>
                <a:path w="1965" h="989" extrusionOk="0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3" name="Google Shape;10523;p40"/>
            <p:cNvSpPr/>
            <p:nvPr/>
          </p:nvSpPr>
          <p:spPr>
            <a:xfrm>
              <a:off x="3275400" y="2644800"/>
              <a:ext cx="53900" cy="17875"/>
            </a:xfrm>
            <a:custGeom>
              <a:avLst/>
              <a:gdLst/>
              <a:ahLst/>
              <a:cxnLst/>
              <a:rect l="l" t="t" r="r" b="b"/>
              <a:pathLst>
                <a:path w="2156" h="715" extrusionOk="0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4" name="Google Shape;10524;p40"/>
            <p:cNvSpPr/>
            <p:nvPr/>
          </p:nvSpPr>
          <p:spPr>
            <a:xfrm>
              <a:off x="3670100" y="2484950"/>
              <a:ext cx="32450" cy="14025"/>
            </a:xfrm>
            <a:custGeom>
              <a:avLst/>
              <a:gdLst/>
              <a:ahLst/>
              <a:cxnLst/>
              <a:rect l="l" t="t" r="r" b="b"/>
              <a:pathLst>
                <a:path w="1298" h="561" extrusionOk="0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5" name="Google Shape;10525;p40"/>
            <p:cNvSpPr/>
            <p:nvPr/>
          </p:nvSpPr>
          <p:spPr>
            <a:xfrm>
              <a:off x="3676050" y="2471850"/>
              <a:ext cx="23225" cy="10450"/>
            </a:xfrm>
            <a:custGeom>
              <a:avLst/>
              <a:gdLst/>
              <a:ahLst/>
              <a:cxnLst/>
              <a:rect l="l" t="t" r="r" b="b"/>
              <a:pathLst>
                <a:path w="929" h="418" extrusionOk="0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6" name="Google Shape;10526;p40"/>
            <p:cNvSpPr/>
            <p:nvPr/>
          </p:nvSpPr>
          <p:spPr>
            <a:xfrm>
              <a:off x="3042025" y="1742300"/>
              <a:ext cx="122675" cy="39325"/>
            </a:xfrm>
            <a:custGeom>
              <a:avLst/>
              <a:gdLst/>
              <a:ahLst/>
              <a:cxnLst/>
              <a:rect l="l" t="t" r="r" b="b"/>
              <a:pathLst>
                <a:path w="4907" h="1573" extrusionOk="0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7" name="Google Shape;10527;p40"/>
            <p:cNvSpPr/>
            <p:nvPr/>
          </p:nvSpPr>
          <p:spPr>
            <a:xfrm>
              <a:off x="3650450" y="1884000"/>
              <a:ext cx="76225" cy="27100"/>
            </a:xfrm>
            <a:custGeom>
              <a:avLst/>
              <a:gdLst/>
              <a:ahLst/>
              <a:cxnLst/>
              <a:rect l="l" t="t" r="r" b="b"/>
              <a:pathLst>
                <a:path w="3049" h="1084" extrusionOk="0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8" name="Google Shape;10528;p40"/>
            <p:cNvSpPr/>
            <p:nvPr/>
          </p:nvSpPr>
          <p:spPr>
            <a:xfrm>
              <a:off x="3760575" y="1917025"/>
              <a:ext cx="95575" cy="28600"/>
            </a:xfrm>
            <a:custGeom>
              <a:avLst/>
              <a:gdLst/>
              <a:ahLst/>
              <a:cxnLst/>
              <a:rect l="l" t="t" r="r" b="b"/>
              <a:pathLst>
                <a:path w="3823" h="1144" extrusionOk="0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9" name="Google Shape;10529;p40"/>
            <p:cNvSpPr/>
            <p:nvPr/>
          </p:nvSpPr>
          <p:spPr>
            <a:xfrm>
              <a:off x="3183425" y="1769700"/>
              <a:ext cx="65800" cy="27700"/>
            </a:xfrm>
            <a:custGeom>
              <a:avLst/>
              <a:gdLst/>
              <a:ahLst/>
              <a:cxnLst/>
              <a:rect l="l" t="t" r="r" b="b"/>
              <a:pathLst>
                <a:path w="2632" h="1108" extrusionOk="0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0" name="Google Shape;10530;p40"/>
            <p:cNvSpPr/>
            <p:nvPr/>
          </p:nvSpPr>
          <p:spPr>
            <a:xfrm>
              <a:off x="3886775" y="1966750"/>
              <a:ext cx="63125" cy="20550"/>
            </a:xfrm>
            <a:custGeom>
              <a:avLst/>
              <a:gdLst/>
              <a:ahLst/>
              <a:cxnLst/>
              <a:rect l="l" t="t" r="r" b="b"/>
              <a:pathLst>
                <a:path w="2525" h="822" extrusionOk="0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1" name="Google Shape;10531;p40"/>
            <p:cNvSpPr/>
            <p:nvPr/>
          </p:nvSpPr>
          <p:spPr>
            <a:xfrm>
              <a:off x="3761775" y="2019725"/>
              <a:ext cx="62525" cy="13125"/>
            </a:xfrm>
            <a:custGeom>
              <a:avLst/>
              <a:gdLst/>
              <a:ahLst/>
              <a:cxnLst/>
              <a:rect l="l" t="t" r="r" b="b"/>
              <a:pathLst>
                <a:path w="2501" h="525" extrusionOk="0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2" name="Google Shape;10532;p40"/>
            <p:cNvSpPr/>
            <p:nvPr/>
          </p:nvSpPr>
          <p:spPr>
            <a:xfrm>
              <a:off x="3857325" y="1977750"/>
              <a:ext cx="52400" cy="19375"/>
            </a:xfrm>
            <a:custGeom>
              <a:avLst/>
              <a:gdLst/>
              <a:ahLst/>
              <a:cxnLst/>
              <a:rect l="l" t="t" r="r" b="b"/>
              <a:pathLst>
                <a:path w="2096" h="775" extrusionOk="0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3" name="Google Shape;10533;p40"/>
            <p:cNvSpPr/>
            <p:nvPr/>
          </p:nvSpPr>
          <p:spPr>
            <a:xfrm>
              <a:off x="3102750" y="2242675"/>
              <a:ext cx="64325" cy="8950"/>
            </a:xfrm>
            <a:custGeom>
              <a:avLst/>
              <a:gdLst/>
              <a:ahLst/>
              <a:cxnLst/>
              <a:rect l="l" t="t" r="r" b="b"/>
              <a:pathLst>
                <a:path w="2573" h="358" extrusionOk="0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4" name="Google Shape;10534;p40"/>
            <p:cNvSpPr/>
            <p:nvPr/>
          </p:nvSpPr>
          <p:spPr>
            <a:xfrm>
              <a:off x="3883800" y="1945600"/>
              <a:ext cx="76225" cy="19975"/>
            </a:xfrm>
            <a:custGeom>
              <a:avLst/>
              <a:gdLst/>
              <a:ahLst/>
              <a:cxnLst/>
              <a:rect l="l" t="t" r="r" b="b"/>
              <a:pathLst>
                <a:path w="3049" h="799" extrusionOk="0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5" name="Google Shape;10535;p40"/>
            <p:cNvSpPr/>
            <p:nvPr/>
          </p:nvSpPr>
          <p:spPr>
            <a:xfrm>
              <a:off x="3598950" y="1875075"/>
              <a:ext cx="45875" cy="20250"/>
            </a:xfrm>
            <a:custGeom>
              <a:avLst/>
              <a:gdLst/>
              <a:ahLst/>
              <a:cxnLst/>
              <a:rect l="l" t="t" r="r" b="b"/>
              <a:pathLst>
                <a:path w="1835" h="810" extrusionOk="0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6" name="Google Shape;10536;p40"/>
            <p:cNvSpPr/>
            <p:nvPr/>
          </p:nvSpPr>
          <p:spPr>
            <a:xfrm>
              <a:off x="3839150" y="1988175"/>
              <a:ext cx="41700" cy="19075"/>
            </a:xfrm>
            <a:custGeom>
              <a:avLst/>
              <a:gdLst/>
              <a:ahLst/>
              <a:cxnLst/>
              <a:rect l="l" t="t" r="r" b="b"/>
              <a:pathLst>
                <a:path w="1668" h="763" extrusionOk="0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7" name="Google Shape;10537;p40"/>
            <p:cNvSpPr/>
            <p:nvPr/>
          </p:nvSpPr>
          <p:spPr>
            <a:xfrm>
              <a:off x="3136975" y="2225100"/>
              <a:ext cx="62550" cy="11050"/>
            </a:xfrm>
            <a:custGeom>
              <a:avLst/>
              <a:gdLst/>
              <a:ahLst/>
              <a:cxnLst/>
              <a:rect l="l" t="t" r="r" b="b"/>
              <a:pathLst>
                <a:path w="2502" h="442" extrusionOk="0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8" name="Google Shape;10538;p40"/>
            <p:cNvSpPr/>
            <p:nvPr/>
          </p:nvSpPr>
          <p:spPr>
            <a:xfrm>
              <a:off x="3202775" y="2211425"/>
              <a:ext cx="50325" cy="4475"/>
            </a:xfrm>
            <a:custGeom>
              <a:avLst/>
              <a:gdLst/>
              <a:ahLst/>
              <a:cxnLst/>
              <a:rect l="l" t="t" r="r" b="b"/>
              <a:pathLst>
                <a:path w="2013" h="179" extrusionOk="0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9" name="Google Shape;10539;p40"/>
            <p:cNvSpPr/>
            <p:nvPr/>
          </p:nvSpPr>
          <p:spPr>
            <a:xfrm>
              <a:off x="2551800" y="2577225"/>
              <a:ext cx="155400" cy="61650"/>
            </a:xfrm>
            <a:custGeom>
              <a:avLst/>
              <a:gdLst/>
              <a:ahLst/>
              <a:cxnLst/>
              <a:rect l="l" t="t" r="r" b="b"/>
              <a:pathLst>
                <a:path w="6216" h="2466" extrusionOk="0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0" name="Google Shape;10540;p40"/>
            <p:cNvSpPr/>
            <p:nvPr/>
          </p:nvSpPr>
          <p:spPr>
            <a:xfrm>
              <a:off x="2625625" y="2571275"/>
              <a:ext cx="100625" cy="38725"/>
            </a:xfrm>
            <a:custGeom>
              <a:avLst/>
              <a:gdLst/>
              <a:ahLst/>
              <a:cxnLst/>
              <a:rect l="l" t="t" r="r" b="b"/>
              <a:pathLst>
                <a:path w="4025" h="1549" extrusionOk="0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1" name="Google Shape;10541;p40"/>
            <p:cNvSpPr/>
            <p:nvPr/>
          </p:nvSpPr>
          <p:spPr>
            <a:xfrm>
              <a:off x="2482750" y="2609975"/>
              <a:ext cx="91400" cy="42875"/>
            </a:xfrm>
            <a:custGeom>
              <a:avLst/>
              <a:gdLst/>
              <a:ahLst/>
              <a:cxnLst/>
              <a:rect l="l" t="t" r="r" b="b"/>
              <a:pathLst>
                <a:path w="3656" h="1715" extrusionOk="0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2" name="Google Shape;10542;p40"/>
            <p:cNvSpPr/>
            <p:nvPr/>
          </p:nvSpPr>
          <p:spPr>
            <a:xfrm>
              <a:off x="2452675" y="2613550"/>
              <a:ext cx="89625" cy="44075"/>
            </a:xfrm>
            <a:custGeom>
              <a:avLst/>
              <a:gdLst/>
              <a:ahLst/>
              <a:cxnLst/>
              <a:rect l="l" t="t" r="r" b="b"/>
              <a:pathLst>
                <a:path w="3585" h="1763" extrusionOk="0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3" name="Google Shape;10543;p40"/>
            <p:cNvSpPr/>
            <p:nvPr/>
          </p:nvSpPr>
          <p:spPr>
            <a:xfrm>
              <a:off x="2568750" y="2596575"/>
              <a:ext cx="95575" cy="39925"/>
            </a:xfrm>
            <a:custGeom>
              <a:avLst/>
              <a:gdLst/>
              <a:ahLst/>
              <a:cxnLst/>
              <a:rect l="l" t="t" r="r" b="b"/>
              <a:pathLst>
                <a:path w="3823" h="1597" extrusionOk="0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4" name="Google Shape;10544;p40"/>
            <p:cNvSpPr/>
            <p:nvPr/>
          </p:nvSpPr>
          <p:spPr>
            <a:xfrm>
              <a:off x="2611925" y="2580500"/>
              <a:ext cx="57775" cy="29500"/>
            </a:xfrm>
            <a:custGeom>
              <a:avLst/>
              <a:gdLst/>
              <a:ahLst/>
              <a:cxnLst/>
              <a:rect l="l" t="t" r="r" b="b"/>
              <a:pathLst>
                <a:path w="2311" h="1180" extrusionOk="0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5" name="Google Shape;10545;p40"/>
            <p:cNvSpPr/>
            <p:nvPr/>
          </p:nvSpPr>
          <p:spPr>
            <a:xfrm>
              <a:off x="2394625" y="2662075"/>
              <a:ext cx="47650" cy="26800"/>
            </a:xfrm>
            <a:custGeom>
              <a:avLst/>
              <a:gdLst/>
              <a:ahLst/>
              <a:cxnLst/>
              <a:rect l="l" t="t" r="r" b="b"/>
              <a:pathLst>
                <a:path w="1906" h="1072" extrusionOk="0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6" name="Google Shape;10546;p40"/>
            <p:cNvSpPr/>
            <p:nvPr/>
          </p:nvSpPr>
          <p:spPr>
            <a:xfrm>
              <a:off x="2394625" y="2647475"/>
              <a:ext cx="47350" cy="26825"/>
            </a:xfrm>
            <a:custGeom>
              <a:avLst/>
              <a:gdLst/>
              <a:ahLst/>
              <a:cxnLst/>
              <a:rect l="l" t="t" r="r" b="b"/>
              <a:pathLst>
                <a:path w="1894" h="1073" extrusionOk="0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7" name="Google Shape;10547;p40"/>
            <p:cNvSpPr/>
            <p:nvPr/>
          </p:nvSpPr>
          <p:spPr>
            <a:xfrm>
              <a:off x="2520850" y="2670700"/>
              <a:ext cx="40500" cy="20550"/>
            </a:xfrm>
            <a:custGeom>
              <a:avLst/>
              <a:gdLst/>
              <a:ahLst/>
              <a:cxnLst/>
              <a:rect l="l" t="t" r="r" b="b"/>
              <a:pathLst>
                <a:path w="1620" h="822" extrusionOk="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8" name="Google Shape;10548;p40"/>
            <p:cNvSpPr/>
            <p:nvPr/>
          </p:nvSpPr>
          <p:spPr>
            <a:xfrm>
              <a:off x="2431250" y="2592700"/>
              <a:ext cx="32475" cy="14925"/>
            </a:xfrm>
            <a:custGeom>
              <a:avLst/>
              <a:gdLst/>
              <a:ahLst/>
              <a:cxnLst/>
              <a:rect l="l" t="t" r="r" b="b"/>
              <a:pathLst>
                <a:path w="1299" h="597" extrusionOk="0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9" name="Google Shape;10549;p40"/>
            <p:cNvSpPr/>
            <p:nvPr/>
          </p:nvSpPr>
          <p:spPr>
            <a:xfrm>
              <a:off x="2578000" y="2660275"/>
              <a:ext cx="32750" cy="17000"/>
            </a:xfrm>
            <a:custGeom>
              <a:avLst/>
              <a:gdLst/>
              <a:ahLst/>
              <a:cxnLst/>
              <a:rect l="l" t="t" r="r" b="b"/>
              <a:pathLst>
                <a:path w="1310" h="680" extrusionOk="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0" name="Google Shape;10550;p40"/>
            <p:cNvSpPr/>
            <p:nvPr/>
          </p:nvSpPr>
          <p:spPr>
            <a:xfrm>
              <a:off x="2215450" y="2123600"/>
              <a:ext cx="94675" cy="47350"/>
            </a:xfrm>
            <a:custGeom>
              <a:avLst/>
              <a:gdLst/>
              <a:ahLst/>
              <a:cxnLst/>
              <a:rect l="l" t="t" r="r" b="b"/>
              <a:pathLst>
                <a:path w="3787" h="1894" extrusionOk="0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1" name="Google Shape;10551;p40"/>
            <p:cNvSpPr/>
            <p:nvPr/>
          </p:nvSpPr>
          <p:spPr>
            <a:xfrm>
              <a:off x="2121675" y="2104250"/>
              <a:ext cx="124450" cy="61050"/>
            </a:xfrm>
            <a:custGeom>
              <a:avLst/>
              <a:gdLst/>
              <a:ahLst/>
              <a:cxnLst/>
              <a:rect l="l" t="t" r="r" b="b"/>
              <a:pathLst>
                <a:path w="4978" h="2442" extrusionOk="0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2" name="Google Shape;10552;p40"/>
            <p:cNvSpPr/>
            <p:nvPr/>
          </p:nvSpPr>
          <p:spPr>
            <a:xfrm>
              <a:off x="2024050" y="2053650"/>
              <a:ext cx="87525" cy="43200"/>
            </a:xfrm>
            <a:custGeom>
              <a:avLst/>
              <a:gdLst/>
              <a:ahLst/>
              <a:cxnLst/>
              <a:rect l="l" t="t" r="r" b="b"/>
              <a:pathLst>
                <a:path w="3501" h="1728" extrusionOk="0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3" name="Google Shape;10553;p40"/>
            <p:cNvSpPr/>
            <p:nvPr/>
          </p:nvSpPr>
          <p:spPr>
            <a:xfrm>
              <a:off x="2027925" y="2071225"/>
              <a:ext cx="81275" cy="42875"/>
            </a:xfrm>
            <a:custGeom>
              <a:avLst/>
              <a:gdLst/>
              <a:ahLst/>
              <a:cxnLst/>
              <a:rect l="l" t="t" r="r" b="b"/>
              <a:pathLst>
                <a:path w="3251" h="1715" extrusionOk="0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4" name="Google Shape;10554;p40"/>
            <p:cNvSpPr/>
            <p:nvPr/>
          </p:nvSpPr>
          <p:spPr>
            <a:xfrm>
              <a:off x="2108575" y="2010800"/>
              <a:ext cx="50625" cy="24725"/>
            </a:xfrm>
            <a:custGeom>
              <a:avLst/>
              <a:gdLst/>
              <a:ahLst/>
              <a:cxnLst/>
              <a:rect l="l" t="t" r="r" b="b"/>
              <a:pathLst>
                <a:path w="2025" h="989" extrusionOk="0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5" name="Google Shape;10555;p40"/>
            <p:cNvSpPr/>
            <p:nvPr/>
          </p:nvSpPr>
          <p:spPr>
            <a:xfrm>
              <a:off x="2639900" y="2282550"/>
              <a:ext cx="62225" cy="28600"/>
            </a:xfrm>
            <a:custGeom>
              <a:avLst/>
              <a:gdLst/>
              <a:ahLst/>
              <a:cxnLst/>
              <a:rect l="l" t="t" r="r" b="b"/>
              <a:pathLst>
                <a:path w="2489" h="1144" extrusionOk="0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6" name="Google Shape;10556;p40"/>
            <p:cNvSpPr/>
            <p:nvPr/>
          </p:nvSpPr>
          <p:spPr>
            <a:xfrm>
              <a:off x="2140125" y="2098300"/>
              <a:ext cx="53625" cy="26825"/>
            </a:xfrm>
            <a:custGeom>
              <a:avLst/>
              <a:gdLst/>
              <a:ahLst/>
              <a:cxnLst/>
              <a:rect l="l" t="t" r="r" b="b"/>
              <a:pathLst>
                <a:path w="2145" h="1073" extrusionOk="0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7" name="Google Shape;10557;p40"/>
            <p:cNvSpPr/>
            <p:nvPr/>
          </p:nvSpPr>
          <p:spPr>
            <a:xfrm>
              <a:off x="2410100" y="2198900"/>
              <a:ext cx="69100" cy="35750"/>
            </a:xfrm>
            <a:custGeom>
              <a:avLst/>
              <a:gdLst/>
              <a:ahLst/>
              <a:cxnLst/>
              <a:rect l="l" t="t" r="r" b="b"/>
              <a:pathLst>
                <a:path w="2764" h="1430" extrusionOk="0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8" name="Google Shape;10558;p40"/>
            <p:cNvSpPr/>
            <p:nvPr/>
          </p:nvSpPr>
          <p:spPr>
            <a:xfrm>
              <a:off x="2043700" y="2030725"/>
              <a:ext cx="61925" cy="25625"/>
            </a:xfrm>
            <a:custGeom>
              <a:avLst/>
              <a:gdLst/>
              <a:ahLst/>
              <a:cxnLst/>
              <a:rect l="l" t="t" r="r" b="b"/>
              <a:pathLst>
                <a:path w="2477" h="1025" extrusionOk="0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9" name="Google Shape;10559;p40"/>
            <p:cNvSpPr/>
            <p:nvPr/>
          </p:nvSpPr>
          <p:spPr>
            <a:xfrm>
              <a:off x="2589900" y="2279875"/>
              <a:ext cx="55975" cy="28000"/>
            </a:xfrm>
            <a:custGeom>
              <a:avLst/>
              <a:gdLst/>
              <a:ahLst/>
              <a:cxnLst/>
              <a:rect l="l" t="t" r="r" b="b"/>
              <a:pathLst>
                <a:path w="2239" h="1120" extrusionOk="0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0" name="Google Shape;10560;p40"/>
            <p:cNvSpPr/>
            <p:nvPr/>
          </p:nvSpPr>
          <p:spPr>
            <a:xfrm>
              <a:off x="2165725" y="1994125"/>
              <a:ext cx="52725" cy="23250"/>
            </a:xfrm>
            <a:custGeom>
              <a:avLst/>
              <a:gdLst/>
              <a:ahLst/>
              <a:cxnLst/>
              <a:rect l="l" t="t" r="r" b="b"/>
              <a:pathLst>
                <a:path w="2109" h="930" extrusionOk="0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1" name="Google Shape;10561;p40"/>
            <p:cNvSpPr/>
            <p:nvPr/>
          </p:nvSpPr>
          <p:spPr>
            <a:xfrm>
              <a:off x="2337175" y="2166175"/>
              <a:ext cx="54500" cy="33350"/>
            </a:xfrm>
            <a:custGeom>
              <a:avLst/>
              <a:gdLst/>
              <a:ahLst/>
              <a:cxnLst/>
              <a:rect l="l" t="t" r="r" b="b"/>
              <a:pathLst>
                <a:path w="2180" h="1334" extrusionOk="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2" name="Google Shape;10562;p40"/>
            <p:cNvSpPr/>
            <p:nvPr/>
          </p:nvSpPr>
          <p:spPr>
            <a:xfrm>
              <a:off x="1984750" y="2047100"/>
              <a:ext cx="38725" cy="19375"/>
            </a:xfrm>
            <a:custGeom>
              <a:avLst/>
              <a:gdLst/>
              <a:ahLst/>
              <a:cxnLst/>
              <a:rect l="l" t="t" r="r" b="b"/>
              <a:pathLst>
                <a:path w="1549" h="775" extrusionOk="0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3" name="Google Shape;10563;p40"/>
            <p:cNvSpPr/>
            <p:nvPr/>
          </p:nvSpPr>
          <p:spPr>
            <a:xfrm>
              <a:off x="2481850" y="2231950"/>
              <a:ext cx="42275" cy="27400"/>
            </a:xfrm>
            <a:custGeom>
              <a:avLst/>
              <a:gdLst/>
              <a:ahLst/>
              <a:cxnLst/>
              <a:rect l="l" t="t" r="r" b="b"/>
              <a:pathLst>
                <a:path w="1691" h="1096" extrusionOk="0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4" name="Google Shape;10564;p40"/>
            <p:cNvSpPr/>
            <p:nvPr/>
          </p:nvSpPr>
          <p:spPr>
            <a:xfrm>
              <a:off x="2715800" y="2334950"/>
              <a:ext cx="46175" cy="17275"/>
            </a:xfrm>
            <a:custGeom>
              <a:avLst/>
              <a:gdLst/>
              <a:ahLst/>
              <a:cxnLst/>
              <a:rect l="l" t="t" r="r" b="b"/>
              <a:pathLst>
                <a:path w="1847" h="691" extrusionOk="0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5" name="Google Shape;10565;p40"/>
            <p:cNvSpPr/>
            <p:nvPr/>
          </p:nvSpPr>
          <p:spPr>
            <a:xfrm>
              <a:off x="2188050" y="2331975"/>
              <a:ext cx="58075" cy="96750"/>
            </a:xfrm>
            <a:custGeom>
              <a:avLst/>
              <a:gdLst/>
              <a:ahLst/>
              <a:cxnLst/>
              <a:rect l="l" t="t" r="r" b="b"/>
              <a:pathLst>
                <a:path w="2323" h="3870" extrusionOk="0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6" name="Google Shape;10566;p40"/>
            <p:cNvSpPr/>
            <p:nvPr/>
          </p:nvSpPr>
          <p:spPr>
            <a:xfrm>
              <a:off x="2080000" y="2298025"/>
              <a:ext cx="48250" cy="76525"/>
            </a:xfrm>
            <a:custGeom>
              <a:avLst/>
              <a:gdLst/>
              <a:ahLst/>
              <a:cxnLst/>
              <a:rect l="l" t="t" r="r" b="b"/>
              <a:pathLst>
                <a:path w="1930" h="3061" extrusionOk="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7" name="Google Shape;10567;p40"/>
            <p:cNvSpPr/>
            <p:nvPr/>
          </p:nvSpPr>
          <p:spPr>
            <a:xfrm>
              <a:off x="2095775" y="2299525"/>
              <a:ext cx="34275" cy="48525"/>
            </a:xfrm>
            <a:custGeom>
              <a:avLst/>
              <a:gdLst/>
              <a:ahLst/>
              <a:cxnLst/>
              <a:rect l="l" t="t" r="r" b="b"/>
              <a:pathLst>
                <a:path w="1371" h="1941" extrusionOk="0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8" name="Google Shape;10568;p40"/>
            <p:cNvSpPr/>
            <p:nvPr/>
          </p:nvSpPr>
          <p:spPr>
            <a:xfrm>
              <a:off x="2248175" y="2373625"/>
              <a:ext cx="30100" cy="46175"/>
            </a:xfrm>
            <a:custGeom>
              <a:avLst/>
              <a:gdLst/>
              <a:ahLst/>
              <a:cxnLst/>
              <a:rect l="l" t="t" r="r" b="b"/>
              <a:pathLst>
                <a:path w="1204" h="1847" extrusionOk="0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9" name="Google Shape;10569;p40"/>
            <p:cNvSpPr/>
            <p:nvPr/>
          </p:nvSpPr>
          <p:spPr>
            <a:xfrm>
              <a:off x="2243125" y="2352500"/>
              <a:ext cx="28000" cy="41700"/>
            </a:xfrm>
            <a:custGeom>
              <a:avLst/>
              <a:gdLst/>
              <a:ahLst/>
              <a:cxnLst/>
              <a:rect l="l" t="t" r="r" b="b"/>
              <a:pathLst>
                <a:path w="1120" h="1668" extrusionOk="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0" name="Google Shape;10570;p40"/>
            <p:cNvSpPr/>
            <p:nvPr/>
          </p:nvSpPr>
          <p:spPr>
            <a:xfrm>
              <a:off x="2118700" y="2315600"/>
              <a:ext cx="30700" cy="41975"/>
            </a:xfrm>
            <a:custGeom>
              <a:avLst/>
              <a:gdLst/>
              <a:ahLst/>
              <a:cxnLst/>
              <a:rect l="l" t="t" r="r" b="b"/>
              <a:pathLst>
                <a:path w="1228" h="1679" extrusionOk="0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1" name="Google Shape;10571;p40"/>
            <p:cNvSpPr/>
            <p:nvPr/>
          </p:nvSpPr>
          <p:spPr>
            <a:xfrm>
              <a:off x="2230625" y="2415600"/>
              <a:ext cx="21150" cy="38425"/>
            </a:xfrm>
            <a:custGeom>
              <a:avLst/>
              <a:gdLst/>
              <a:ahLst/>
              <a:cxnLst/>
              <a:rect l="l" t="t" r="r" b="b"/>
              <a:pathLst>
                <a:path w="846" h="1537" extrusionOk="0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2" name="Google Shape;10572;p40"/>
            <p:cNvSpPr/>
            <p:nvPr/>
          </p:nvSpPr>
          <p:spPr>
            <a:xfrm>
              <a:off x="2082975" y="2334950"/>
              <a:ext cx="29800" cy="42575"/>
            </a:xfrm>
            <a:custGeom>
              <a:avLst/>
              <a:gdLst/>
              <a:ahLst/>
              <a:cxnLst/>
              <a:rect l="l" t="t" r="r" b="b"/>
              <a:pathLst>
                <a:path w="1192" h="1703" extrusionOk="0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3" name="Google Shape;10573;p40"/>
            <p:cNvSpPr/>
            <p:nvPr/>
          </p:nvSpPr>
          <p:spPr>
            <a:xfrm>
              <a:off x="2404450" y="2409650"/>
              <a:ext cx="24150" cy="39325"/>
            </a:xfrm>
            <a:custGeom>
              <a:avLst/>
              <a:gdLst/>
              <a:ahLst/>
              <a:cxnLst/>
              <a:rect l="l" t="t" r="r" b="b"/>
              <a:pathLst>
                <a:path w="966" h="1573" extrusionOk="0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4" name="Google Shape;10574;p40"/>
            <p:cNvSpPr/>
            <p:nvPr/>
          </p:nvSpPr>
          <p:spPr>
            <a:xfrm>
              <a:off x="2266350" y="2364100"/>
              <a:ext cx="21450" cy="37550"/>
            </a:xfrm>
            <a:custGeom>
              <a:avLst/>
              <a:gdLst/>
              <a:ahLst/>
              <a:cxnLst/>
              <a:rect l="l" t="t" r="r" b="b"/>
              <a:pathLst>
                <a:path w="858" h="1502" extrusionOk="0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5" name="Google Shape;10575;p40"/>
            <p:cNvSpPr/>
            <p:nvPr/>
          </p:nvSpPr>
          <p:spPr>
            <a:xfrm>
              <a:off x="2147575" y="2359950"/>
              <a:ext cx="22350" cy="33050"/>
            </a:xfrm>
            <a:custGeom>
              <a:avLst/>
              <a:gdLst/>
              <a:ahLst/>
              <a:cxnLst/>
              <a:rect l="l" t="t" r="r" b="b"/>
              <a:pathLst>
                <a:path w="894" h="1322" extrusionOk="0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6" name="Google Shape;10576;p40"/>
            <p:cNvSpPr/>
            <p:nvPr/>
          </p:nvSpPr>
          <p:spPr>
            <a:xfrm>
              <a:off x="2381525" y="2434650"/>
              <a:ext cx="22950" cy="38425"/>
            </a:xfrm>
            <a:custGeom>
              <a:avLst/>
              <a:gdLst/>
              <a:ahLst/>
              <a:cxnLst/>
              <a:rect l="l" t="t" r="r" b="b"/>
              <a:pathLst>
                <a:path w="918" h="1537" extrusionOk="0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7" name="Google Shape;10577;p40"/>
            <p:cNvSpPr/>
            <p:nvPr/>
          </p:nvSpPr>
          <p:spPr>
            <a:xfrm>
              <a:off x="2345225" y="2390900"/>
              <a:ext cx="21450" cy="40200"/>
            </a:xfrm>
            <a:custGeom>
              <a:avLst/>
              <a:gdLst/>
              <a:ahLst/>
              <a:cxnLst/>
              <a:rect l="l" t="t" r="r" b="b"/>
              <a:pathLst>
                <a:path w="858" h="1608" extrusionOk="0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8" name="Google Shape;10578;p40"/>
            <p:cNvSpPr/>
            <p:nvPr/>
          </p:nvSpPr>
          <p:spPr>
            <a:xfrm>
              <a:off x="2147575" y="2406375"/>
              <a:ext cx="22350" cy="35450"/>
            </a:xfrm>
            <a:custGeom>
              <a:avLst/>
              <a:gdLst/>
              <a:ahLst/>
              <a:cxnLst/>
              <a:rect l="l" t="t" r="r" b="b"/>
              <a:pathLst>
                <a:path w="894" h="1418" extrusionOk="0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9" name="Google Shape;10579;p40"/>
            <p:cNvSpPr/>
            <p:nvPr/>
          </p:nvSpPr>
          <p:spPr>
            <a:xfrm>
              <a:off x="2431250" y="2431075"/>
              <a:ext cx="23225" cy="36050"/>
            </a:xfrm>
            <a:custGeom>
              <a:avLst/>
              <a:gdLst/>
              <a:ahLst/>
              <a:cxnLst/>
              <a:rect l="l" t="t" r="r" b="b"/>
              <a:pathLst>
                <a:path w="929" h="1442" extrusionOk="0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0" name="Google Shape;10580;p40"/>
            <p:cNvSpPr/>
            <p:nvPr/>
          </p:nvSpPr>
          <p:spPr>
            <a:xfrm>
              <a:off x="2241625" y="2384050"/>
              <a:ext cx="20275" cy="36050"/>
            </a:xfrm>
            <a:custGeom>
              <a:avLst/>
              <a:gdLst/>
              <a:ahLst/>
              <a:cxnLst/>
              <a:rect l="l" t="t" r="r" b="b"/>
              <a:pathLst>
                <a:path w="811" h="1442" extrusionOk="0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1" name="Google Shape;10581;p40"/>
            <p:cNvSpPr/>
            <p:nvPr/>
          </p:nvSpPr>
          <p:spPr>
            <a:xfrm>
              <a:off x="2129425" y="2349525"/>
              <a:ext cx="21450" cy="29500"/>
            </a:xfrm>
            <a:custGeom>
              <a:avLst/>
              <a:gdLst/>
              <a:ahLst/>
              <a:cxnLst/>
              <a:rect l="l" t="t" r="r" b="b"/>
              <a:pathLst>
                <a:path w="858" h="1180" extrusionOk="0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2" name="Google Shape;10582;p40"/>
            <p:cNvSpPr/>
            <p:nvPr/>
          </p:nvSpPr>
          <p:spPr>
            <a:xfrm>
              <a:off x="2093700" y="2337925"/>
              <a:ext cx="20850" cy="32450"/>
            </a:xfrm>
            <a:custGeom>
              <a:avLst/>
              <a:gdLst/>
              <a:ahLst/>
              <a:cxnLst/>
              <a:rect l="l" t="t" r="r" b="b"/>
              <a:pathLst>
                <a:path w="834" h="1298" extrusionOk="0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3" name="Google Shape;10583;p40"/>
            <p:cNvSpPr/>
            <p:nvPr/>
          </p:nvSpPr>
          <p:spPr>
            <a:xfrm>
              <a:off x="2213350" y="2444475"/>
              <a:ext cx="18200" cy="29800"/>
            </a:xfrm>
            <a:custGeom>
              <a:avLst/>
              <a:gdLst/>
              <a:ahLst/>
              <a:cxnLst/>
              <a:rect l="l" t="t" r="r" b="b"/>
              <a:pathLst>
                <a:path w="728" h="1192" extrusionOk="0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4" name="Google Shape;10584;p40"/>
            <p:cNvSpPr/>
            <p:nvPr/>
          </p:nvSpPr>
          <p:spPr>
            <a:xfrm>
              <a:off x="2114250" y="2373625"/>
              <a:ext cx="21150" cy="26525"/>
            </a:xfrm>
            <a:custGeom>
              <a:avLst/>
              <a:gdLst/>
              <a:ahLst/>
              <a:cxnLst/>
              <a:rect l="l" t="t" r="r" b="b"/>
              <a:pathLst>
                <a:path w="846" h="1061" extrusionOk="0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5" name="Google Shape;10585;p40"/>
            <p:cNvSpPr/>
            <p:nvPr/>
          </p:nvSpPr>
          <p:spPr>
            <a:xfrm>
              <a:off x="3158425" y="2840350"/>
              <a:ext cx="267325" cy="43500"/>
            </a:xfrm>
            <a:custGeom>
              <a:avLst/>
              <a:gdLst/>
              <a:ahLst/>
              <a:cxnLst/>
              <a:rect l="l" t="t" r="r" b="b"/>
              <a:pathLst>
                <a:path w="10693" h="1740" extrusionOk="0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6" name="Google Shape;10586;p40"/>
            <p:cNvSpPr/>
            <p:nvPr/>
          </p:nvSpPr>
          <p:spPr>
            <a:xfrm>
              <a:off x="2825050" y="2897500"/>
              <a:ext cx="261350" cy="38725"/>
            </a:xfrm>
            <a:custGeom>
              <a:avLst/>
              <a:gdLst/>
              <a:ahLst/>
              <a:cxnLst/>
              <a:rect l="l" t="t" r="r" b="b"/>
              <a:pathLst>
                <a:path w="10454" h="1549" extrusionOk="0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7" name="Google Shape;10587;p40"/>
            <p:cNvSpPr/>
            <p:nvPr/>
          </p:nvSpPr>
          <p:spPr>
            <a:xfrm>
              <a:off x="3665025" y="2303100"/>
              <a:ext cx="70575" cy="53900"/>
            </a:xfrm>
            <a:custGeom>
              <a:avLst/>
              <a:gdLst/>
              <a:ahLst/>
              <a:cxnLst/>
              <a:rect l="l" t="t" r="r" b="b"/>
              <a:pathLst>
                <a:path w="2823" h="2156" extrusionOk="0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8" name="Google Shape;10588;p40"/>
            <p:cNvSpPr/>
            <p:nvPr/>
          </p:nvSpPr>
          <p:spPr>
            <a:xfrm>
              <a:off x="3782600" y="2269150"/>
              <a:ext cx="50925" cy="41400"/>
            </a:xfrm>
            <a:custGeom>
              <a:avLst/>
              <a:gdLst/>
              <a:ahLst/>
              <a:cxnLst/>
              <a:rect l="l" t="t" r="r" b="b"/>
              <a:pathLst>
                <a:path w="2037" h="1656" extrusionOk="0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9" name="Google Shape;10589;p40"/>
            <p:cNvSpPr/>
            <p:nvPr/>
          </p:nvSpPr>
          <p:spPr>
            <a:xfrm>
              <a:off x="3623350" y="2321250"/>
              <a:ext cx="34250" cy="37525"/>
            </a:xfrm>
            <a:custGeom>
              <a:avLst/>
              <a:gdLst/>
              <a:ahLst/>
              <a:cxnLst/>
              <a:rect l="l" t="t" r="r" b="b"/>
              <a:pathLst>
                <a:path w="1370" h="1501" extrusionOk="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0" name="Google Shape;10590;p40"/>
            <p:cNvSpPr/>
            <p:nvPr/>
          </p:nvSpPr>
          <p:spPr>
            <a:xfrm>
              <a:off x="3729625" y="2322450"/>
              <a:ext cx="53900" cy="30675"/>
            </a:xfrm>
            <a:custGeom>
              <a:avLst/>
              <a:gdLst/>
              <a:ahLst/>
              <a:cxnLst/>
              <a:rect l="l" t="t" r="r" b="b"/>
              <a:pathLst>
                <a:path w="2156" h="1227" extrusionOk="0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1" name="Google Shape;10591;p40"/>
            <p:cNvSpPr/>
            <p:nvPr/>
          </p:nvSpPr>
          <p:spPr>
            <a:xfrm>
              <a:off x="3507575" y="2318275"/>
              <a:ext cx="48250" cy="38725"/>
            </a:xfrm>
            <a:custGeom>
              <a:avLst/>
              <a:gdLst/>
              <a:ahLst/>
              <a:cxnLst/>
              <a:rect l="l" t="t" r="r" b="b"/>
              <a:pathLst>
                <a:path w="1930" h="1549" extrusionOk="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2" name="Google Shape;10592;p40"/>
            <p:cNvSpPr/>
            <p:nvPr/>
          </p:nvSpPr>
          <p:spPr>
            <a:xfrm>
              <a:off x="3768025" y="2279875"/>
              <a:ext cx="45250" cy="40500"/>
            </a:xfrm>
            <a:custGeom>
              <a:avLst/>
              <a:gdLst/>
              <a:ahLst/>
              <a:cxnLst/>
              <a:rect l="l" t="t" r="r" b="b"/>
              <a:pathLst>
                <a:path w="1810" h="1620" extrusionOk="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3" name="Google Shape;10593;p40"/>
            <p:cNvSpPr/>
            <p:nvPr/>
          </p:nvSpPr>
          <p:spPr>
            <a:xfrm>
              <a:off x="3671875" y="2326600"/>
              <a:ext cx="49725" cy="38125"/>
            </a:xfrm>
            <a:custGeom>
              <a:avLst/>
              <a:gdLst/>
              <a:ahLst/>
              <a:cxnLst/>
              <a:rect l="l" t="t" r="r" b="b"/>
              <a:pathLst>
                <a:path w="1989" h="1525" extrusionOk="0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4" name="Google Shape;10594;p40"/>
            <p:cNvSpPr/>
            <p:nvPr/>
          </p:nvSpPr>
          <p:spPr>
            <a:xfrm>
              <a:off x="3798075" y="2263200"/>
              <a:ext cx="44375" cy="36050"/>
            </a:xfrm>
            <a:custGeom>
              <a:avLst/>
              <a:gdLst/>
              <a:ahLst/>
              <a:cxnLst/>
              <a:rect l="l" t="t" r="r" b="b"/>
              <a:pathLst>
                <a:path w="1775" h="1442" extrusionOk="0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5" name="Google Shape;10595;p40"/>
            <p:cNvSpPr/>
            <p:nvPr/>
          </p:nvSpPr>
          <p:spPr>
            <a:xfrm>
              <a:off x="3444775" y="233225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6" name="Google Shape;10596;p40"/>
            <p:cNvSpPr/>
            <p:nvPr/>
          </p:nvSpPr>
          <p:spPr>
            <a:xfrm>
              <a:off x="3557275" y="2343575"/>
              <a:ext cx="38125" cy="26800"/>
            </a:xfrm>
            <a:custGeom>
              <a:avLst/>
              <a:gdLst/>
              <a:ahLst/>
              <a:cxnLst/>
              <a:rect l="l" t="t" r="r" b="b"/>
              <a:pathLst>
                <a:path w="1525" h="1072" extrusionOk="0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7" name="Google Shape;10597;p40"/>
            <p:cNvSpPr/>
            <p:nvPr/>
          </p:nvSpPr>
          <p:spPr>
            <a:xfrm>
              <a:off x="3580200" y="2343275"/>
              <a:ext cx="29200" cy="23250"/>
            </a:xfrm>
            <a:custGeom>
              <a:avLst/>
              <a:gdLst/>
              <a:ahLst/>
              <a:cxnLst/>
              <a:rect l="l" t="t" r="r" b="b"/>
              <a:pathLst>
                <a:path w="1168" h="930" extrusionOk="0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8" name="Google Shape;10598;p40"/>
            <p:cNvSpPr/>
            <p:nvPr/>
          </p:nvSpPr>
          <p:spPr>
            <a:xfrm>
              <a:off x="3433750" y="2362025"/>
              <a:ext cx="29800" cy="19075"/>
            </a:xfrm>
            <a:custGeom>
              <a:avLst/>
              <a:gdLst/>
              <a:ahLst/>
              <a:cxnLst/>
              <a:rect l="l" t="t" r="r" b="b"/>
              <a:pathLst>
                <a:path w="1192" h="763" extrusionOk="0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9" name="Google Shape;10599;p40"/>
            <p:cNvSpPr/>
            <p:nvPr/>
          </p:nvSpPr>
          <p:spPr>
            <a:xfrm>
              <a:off x="3359050" y="2364400"/>
              <a:ext cx="25325" cy="17000"/>
            </a:xfrm>
            <a:custGeom>
              <a:avLst/>
              <a:gdLst/>
              <a:ahLst/>
              <a:cxnLst/>
              <a:rect l="l" t="t" r="r" b="b"/>
              <a:pathLst>
                <a:path w="1013" h="680" extrusionOk="0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0" name="Google Shape;10600;p40"/>
            <p:cNvSpPr/>
            <p:nvPr/>
          </p:nvSpPr>
          <p:spPr>
            <a:xfrm>
              <a:off x="2072875" y="2646300"/>
              <a:ext cx="310475" cy="172350"/>
            </a:xfrm>
            <a:custGeom>
              <a:avLst/>
              <a:gdLst/>
              <a:ahLst/>
              <a:cxnLst/>
              <a:rect l="l" t="t" r="r" b="b"/>
              <a:pathLst>
                <a:path w="12419" h="6894" extrusionOk="0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1" name="Google Shape;10601;p40"/>
            <p:cNvSpPr/>
            <p:nvPr/>
          </p:nvSpPr>
          <p:spPr>
            <a:xfrm>
              <a:off x="2127325" y="2698075"/>
              <a:ext cx="173575" cy="96475"/>
            </a:xfrm>
            <a:custGeom>
              <a:avLst/>
              <a:gdLst/>
              <a:ahLst/>
              <a:cxnLst/>
              <a:rect l="l" t="t" r="r" b="b"/>
              <a:pathLst>
                <a:path w="6943" h="3859" extrusionOk="0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2" name="Google Shape;10602;p40"/>
            <p:cNvSpPr/>
            <p:nvPr/>
          </p:nvSpPr>
          <p:spPr>
            <a:xfrm>
              <a:off x="2047575" y="2625450"/>
              <a:ext cx="187825" cy="103600"/>
            </a:xfrm>
            <a:custGeom>
              <a:avLst/>
              <a:gdLst/>
              <a:ahLst/>
              <a:cxnLst/>
              <a:rect l="l" t="t" r="r" b="b"/>
              <a:pathLst>
                <a:path w="7513" h="4144" extrusionOk="0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3" name="Google Shape;10603;p40"/>
            <p:cNvSpPr/>
            <p:nvPr/>
          </p:nvSpPr>
          <p:spPr>
            <a:xfrm>
              <a:off x="2086250" y="2662350"/>
              <a:ext cx="139925" cy="76225"/>
            </a:xfrm>
            <a:custGeom>
              <a:avLst/>
              <a:gdLst/>
              <a:ahLst/>
              <a:cxnLst/>
              <a:rect l="l" t="t" r="r" b="b"/>
              <a:pathLst>
                <a:path w="5597" h="3049" extrusionOk="0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4" name="Google Shape;10604;p40"/>
            <p:cNvSpPr/>
            <p:nvPr/>
          </p:nvSpPr>
          <p:spPr>
            <a:xfrm>
              <a:off x="2276750" y="2818925"/>
              <a:ext cx="80400" cy="38125"/>
            </a:xfrm>
            <a:custGeom>
              <a:avLst/>
              <a:gdLst/>
              <a:ahLst/>
              <a:cxnLst/>
              <a:rect l="l" t="t" r="r" b="b"/>
              <a:pathLst>
                <a:path w="3216" h="1525" extrusionOk="0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5" name="Google Shape;10605;p40"/>
            <p:cNvSpPr/>
            <p:nvPr/>
          </p:nvSpPr>
          <p:spPr>
            <a:xfrm>
              <a:off x="2277650" y="2828450"/>
              <a:ext cx="74150" cy="35150"/>
            </a:xfrm>
            <a:custGeom>
              <a:avLst/>
              <a:gdLst/>
              <a:ahLst/>
              <a:cxnLst/>
              <a:rect l="l" t="t" r="r" b="b"/>
              <a:pathLst>
                <a:path w="2966" h="1406" extrusionOk="0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6" name="Google Shape;10606;p40"/>
            <p:cNvSpPr/>
            <p:nvPr/>
          </p:nvSpPr>
          <p:spPr>
            <a:xfrm>
              <a:off x="2238075" y="2746000"/>
              <a:ext cx="59250" cy="34250"/>
            </a:xfrm>
            <a:custGeom>
              <a:avLst/>
              <a:gdLst/>
              <a:ahLst/>
              <a:cxnLst/>
              <a:rect l="l" t="t" r="r" b="b"/>
              <a:pathLst>
                <a:path w="2370" h="1370" extrusionOk="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7" name="Google Shape;10607;p40"/>
            <p:cNvSpPr/>
            <p:nvPr/>
          </p:nvSpPr>
          <p:spPr>
            <a:xfrm>
              <a:off x="2204425" y="2758800"/>
              <a:ext cx="57475" cy="28900"/>
            </a:xfrm>
            <a:custGeom>
              <a:avLst/>
              <a:gdLst/>
              <a:ahLst/>
              <a:cxnLst/>
              <a:rect l="l" t="t" r="r" b="b"/>
              <a:pathLst>
                <a:path w="2299" h="1156" extrusionOk="0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8" name="Google Shape;10608;p40"/>
            <p:cNvSpPr/>
            <p:nvPr/>
          </p:nvSpPr>
          <p:spPr>
            <a:xfrm>
              <a:off x="2210375" y="2828450"/>
              <a:ext cx="47650" cy="23250"/>
            </a:xfrm>
            <a:custGeom>
              <a:avLst/>
              <a:gdLst/>
              <a:ahLst/>
              <a:cxnLst/>
              <a:rect l="l" t="t" r="r" b="b"/>
              <a:pathLst>
                <a:path w="1906" h="930" extrusionOk="0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9" name="Google Shape;10609;p40"/>
            <p:cNvSpPr/>
            <p:nvPr/>
          </p:nvSpPr>
          <p:spPr>
            <a:xfrm>
              <a:off x="2199075" y="2773675"/>
              <a:ext cx="43775" cy="22950"/>
            </a:xfrm>
            <a:custGeom>
              <a:avLst/>
              <a:gdLst/>
              <a:ahLst/>
              <a:cxnLst/>
              <a:rect l="l" t="t" r="r" b="b"/>
              <a:pathLst>
                <a:path w="1751" h="918" extrusionOk="0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0" name="Google Shape;10610;p40"/>
            <p:cNvSpPr/>
            <p:nvPr/>
          </p:nvSpPr>
          <p:spPr>
            <a:xfrm>
              <a:off x="2210975" y="2818625"/>
              <a:ext cx="41100" cy="21175"/>
            </a:xfrm>
            <a:custGeom>
              <a:avLst/>
              <a:gdLst/>
              <a:ahLst/>
              <a:cxnLst/>
              <a:rect l="l" t="t" r="r" b="b"/>
              <a:pathLst>
                <a:path w="1644" h="847" extrusionOk="0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1" name="Google Shape;10611;p40"/>
            <p:cNvSpPr/>
            <p:nvPr/>
          </p:nvSpPr>
          <p:spPr>
            <a:xfrm>
              <a:off x="2396125" y="2825175"/>
              <a:ext cx="42000" cy="26225"/>
            </a:xfrm>
            <a:custGeom>
              <a:avLst/>
              <a:gdLst/>
              <a:ahLst/>
              <a:cxnLst/>
              <a:rect l="l" t="t" r="r" b="b"/>
              <a:pathLst>
                <a:path w="1680" h="1049" extrusionOk="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2" name="Google Shape;10612;p40"/>
            <p:cNvSpPr/>
            <p:nvPr/>
          </p:nvSpPr>
          <p:spPr>
            <a:xfrm>
              <a:off x="2310100" y="2791250"/>
              <a:ext cx="37825" cy="21150"/>
            </a:xfrm>
            <a:custGeom>
              <a:avLst/>
              <a:gdLst/>
              <a:ahLst/>
              <a:cxnLst/>
              <a:rect l="l" t="t" r="r" b="b"/>
              <a:pathLst>
                <a:path w="1513" h="846" extrusionOk="0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3" name="Google Shape;10613;p40"/>
            <p:cNvSpPr/>
            <p:nvPr/>
          </p:nvSpPr>
          <p:spPr>
            <a:xfrm>
              <a:off x="2292825" y="2850775"/>
              <a:ext cx="38725" cy="20875"/>
            </a:xfrm>
            <a:custGeom>
              <a:avLst/>
              <a:gdLst/>
              <a:ahLst/>
              <a:cxnLst/>
              <a:rect l="l" t="t" r="r" b="b"/>
              <a:pathLst>
                <a:path w="1549" h="835" extrusionOk="0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4" name="Google Shape;10614;p40"/>
            <p:cNvSpPr/>
            <p:nvPr/>
          </p:nvSpPr>
          <p:spPr>
            <a:xfrm>
              <a:off x="2112450" y="2988900"/>
              <a:ext cx="24150" cy="75625"/>
            </a:xfrm>
            <a:custGeom>
              <a:avLst/>
              <a:gdLst/>
              <a:ahLst/>
              <a:cxnLst/>
              <a:rect l="l" t="t" r="r" b="b"/>
              <a:pathLst>
                <a:path w="966" h="3025" extrusionOk="0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5" name="Google Shape;10615;p40"/>
            <p:cNvSpPr/>
            <p:nvPr/>
          </p:nvSpPr>
          <p:spPr>
            <a:xfrm>
              <a:off x="2303850" y="3103775"/>
              <a:ext cx="27700" cy="57175"/>
            </a:xfrm>
            <a:custGeom>
              <a:avLst/>
              <a:gdLst/>
              <a:ahLst/>
              <a:cxnLst/>
              <a:rect l="l" t="t" r="r" b="b"/>
              <a:pathLst>
                <a:path w="1108" h="2287" extrusionOk="0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6" name="Google Shape;10616;p40"/>
            <p:cNvSpPr/>
            <p:nvPr/>
          </p:nvSpPr>
          <p:spPr>
            <a:xfrm>
              <a:off x="2398200" y="3090400"/>
              <a:ext cx="28300" cy="74425"/>
            </a:xfrm>
            <a:custGeom>
              <a:avLst/>
              <a:gdLst/>
              <a:ahLst/>
              <a:cxnLst/>
              <a:rect l="l" t="t" r="r" b="b"/>
              <a:pathLst>
                <a:path w="1132" h="2977" extrusionOk="0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7" name="Google Shape;10617;p40"/>
            <p:cNvSpPr/>
            <p:nvPr/>
          </p:nvSpPr>
          <p:spPr>
            <a:xfrm>
              <a:off x="2389275" y="3096050"/>
              <a:ext cx="28300" cy="71450"/>
            </a:xfrm>
            <a:custGeom>
              <a:avLst/>
              <a:gdLst/>
              <a:ahLst/>
              <a:cxnLst/>
              <a:rect l="l" t="t" r="r" b="b"/>
              <a:pathLst>
                <a:path w="1132" h="2858" extrusionOk="0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8" name="Google Shape;10618;p40"/>
            <p:cNvSpPr/>
            <p:nvPr/>
          </p:nvSpPr>
          <p:spPr>
            <a:xfrm>
              <a:off x="2457450" y="3080275"/>
              <a:ext cx="24425" cy="53000"/>
            </a:xfrm>
            <a:custGeom>
              <a:avLst/>
              <a:gdLst/>
              <a:ahLst/>
              <a:cxnLst/>
              <a:rect l="l" t="t" r="r" b="b"/>
              <a:pathLst>
                <a:path w="977" h="2120" extrusionOk="0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9" name="Google Shape;10619;p40"/>
            <p:cNvSpPr/>
            <p:nvPr/>
          </p:nvSpPr>
          <p:spPr>
            <a:xfrm>
              <a:off x="2469050" y="3079075"/>
              <a:ext cx="22350" cy="48550"/>
            </a:xfrm>
            <a:custGeom>
              <a:avLst/>
              <a:gdLst/>
              <a:ahLst/>
              <a:cxnLst/>
              <a:rect l="l" t="t" r="r" b="b"/>
              <a:pathLst>
                <a:path w="894" h="1942" extrusionOk="0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0" name="Google Shape;10620;p40"/>
            <p:cNvSpPr/>
            <p:nvPr/>
          </p:nvSpPr>
          <p:spPr>
            <a:xfrm>
              <a:off x="1899325" y="2834400"/>
              <a:ext cx="22350" cy="90825"/>
            </a:xfrm>
            <a:custGeom>
              <a:avLst/>
              <a:gdLst/>
              <a:ahLst/>
              <a:cxnLst/>
              <a:rect l="l" t="t" r="r" b="b"/>
              <a:pathLst>
                <a:path w="894" h="3633" extrusionOk="0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1" name="Google Shape;10621;p40"/>
            <p:cNvSpPr/>
            <p:nvPr/>
          </p:nvSpPr>
          <p:spPr>
            <a:xfrm>
              <a:off x="1891600" y="2835000"/>
              <a:ext cx="21150" cy="78300"/>
            </a:xfrm>
            <a:custGeom>
              <a:avLst/>
              <a:gdLst/>
              <a:ahLst/>
              <a:cxnLst/>
              <a:rect l="l" t="t" r="r" b="b"/>
              <a:pathLst>
                <a:path w="846" h="3132" extrusionOk="0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2" name="Google Shape;10622;p40"/>
            <p:cNvSpPr/>
            <p:nvPr/>
          </p:nvSpPr>
          <p:spPr>
            <a:xfrm>
              <a:off x="2748850" y="3083250"/>
              <a:ext cx="45850" cy="74150"/>
            </a:xfrm>
            <a:custGeom>
              <a:avLst/>
              <a:gdLst/>
              <a:ahLst/>
              <a:cxnLst/>
              <a:rect l="l" t="t" r="r" b="b"/>
              <a:pathLst>
                <a:path w="1834" h="2966" extrusionOk="0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3" name="Google Shape;10623;p40"/>
            <p:cNvSpPr/>
            <p:nvPr/>
          </p:nvSpPr>
          <p:spPr>
            <a:xfrm>
              <a:off x="2753600" y="3164200"/>
              <a:ext cx="19375" cy="81600"/>
            </a:xfrm>
            <a:custGeom>
              <a:avLst/>
              <a:gdLst/>
              <a:ahLst/>
              <a:cxnLst/>
              <a:rect l="l" t="t" r="r" b="b"/>
              <a:pathLst>
                <a:path w="775" h="3264" extrusionOk="0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4" name="Google Shape;10624;p40"/>
            <p:cNvSpPr/>
            <p:nvPr/>
          </p:nvSpPr>
          <p:spPr>
            <a:xfrm>
              <a:off x="2714325" y="3173725"/>
              <a:ext cx="16100" cy="72375"/>
            </a:xfrm>
            <a:custGeom>
              <a:avLst/>
              <a:gdLst/>
              <a:ahLst/>
              <a:cxnLst/>
              <a:rect l="l" t="t" r="r" b="b"/>
              <a:pathLst>
                <a:path w="644" h="2895" extrusionOk="0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5" name="Google Shape;10625;p40"/>
            <p:cNvSpPr/>
            <p:nvPr/>
          </p:nvSpPr>
          <p:spPr>
            <a:xfrm>
              <a:off x="2744075" y="3177600"/>
              <a:ext cx="17000" cy="69675"/>
            </a:xfrm>
            <a:custGeom>
              <a:avLst/>
              <a:gdLst/>
              <a:ahLst/>
              <a:cxnLst/>
              <a:rect l="l" t="t" r="r" b="b"/>
              <a:pathLst>
                <a:path w="680" h="2787" extrusionOk="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6" name="Google Shape;10626;p40"/>
            <p:cNvSpPr/>
            <p:nvPr/>
          </p:nvSpPr>
          <p:spPr>
            <a:xfrm>
              <a:off x="2738125" y="3169575"/>
              <a:ext cx="13425" cy="72650"/>
            </a:xfrm>
            <a:custGeom>
              <a:avLst/>
              <a:gdLst/>
              <a:ahLst/>
              <a:cxnLst/>
              <a:rect l="l" t="t" r="r" b="b"/>
              <a:pathLst>
                <a:path w="537" h="2906" extrusionOk="0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7" name="Google Shape;10627;p40"/>
            <p:cNvSpPr/>
            <p:nvPr/>
          </p:nvSpPr>
          <p:spPr>
            <a:xfrm>
              <a:off x="2764925" y="3181775"/>
              <a:ext cx="13400" cy="55375"/>
            </a:xfrm>
            <a:custGeom>
              <a:avLst/>
              <a:gdLst/>
              <a:ahLst/>
              <a:cxnLst/>
              <a:rect l="l" t="t" r="r" b="b"/>
              <a:pathLst>
                <a:path w="536" h="2215" extrusionOk="0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8" name="Google Shape;10628;p40"/>
            <p:cNvSpPr/>
            <p:nvPr/>
          </p:nvSpPr>
          <p:spPr>
            <a:xfrm>
              <a:off x="2780100" y="3185050"/>
              <a:ext cx="17275" cy="61625"/>
            </a:xfrm>
            <a:custGeom>
              <a:avLst/>
              <a:gdLst/>
              <a:ahLst/>
              <a:cxnLst/>
              <a:rect l="l" t="t" r="r" b="b"/>
              <a:pathLst>
                <a:path w="691" h="2465" extrusionOk="0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9" name="Google Shape;10629;p40"/>
            <p:cNvSpPr/>
            <p:nvPr/>
          </p:nvSpPr>
          <p:spPr>
            <a:xfrm>
              <a:off x="2773550" y="3191000"/>
              <a:ext cx="11925" cy="50325"/>
            </a:xfrm>
            <a:custGeom>
              <a:avLst/>
              <a:gdLst/>
              <a:ahLst/>
              <a:cxnLst/>
              <a:rect l="l" t="t" r="r" b="b"/>
              <a:pathLst>
                <a:path w="477" h="2013" extrusionOk="0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0" name="Google Shape;10630;p40"/>
            <p:cNvSpPr/>
            <p:nvPr/>
          </p:nvSpPr>
          <p:spPr>
            <a:xfrm>
              <a:off x="1950525" y="2387325"/>
              <a:ext cx="87250" cy="56275"/>
            </a:xfrm>
            <a:custGeom>
              <a:avLst/>
              <a:gdLst/>
              <a:ahLst/>
              <a:cxnLst/>
              <a:rect l="l" t="t" r="r" b="b"/>
              <a:pathLst>
                <a:path w="3490" h="2251" extrusionOk="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1" name="Google Shape;10631;p40"/>
            <p:cNvSpPr/>
            <p:nvPr/>
          </p:nvSpPr>
          <p:spPr>
            <a:xfrm>
              <a:off x="1887125" y="2357275"/>
              <a:ext cx="89025" cy="56875"/>
            </a:xfrm>
            <a:custGeom>
              <a:avLst/>
              <a:gdLst/>
              <a:ahLst/>
              <a:cxnLst/>
              <a:rect l="l" t="t" r="r" b="b"/>
              <a:pathLst>
                <a:path w="3561" h="2275" extrusionOk="0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2" name="Google Shape;10632;p40"/>
            <p:cNvSpPr/>
            <p:nvPr/>
          </p:nvSpPr>
          <p:spPr>
            <a:xfrm>
              <a:off x="1968975" y="2362025"/>
              <a:ext cx="47650" cy="30675"/>
            </a:xfrm>
            <a:custGeom>
              <a:avLst/>
              <a:gdLst/>
              <a:ahLst/>
              <a:cxnLst/>
              <a:rect l="l" t="t" r="r" b="b"/>
              <a:pathLst>
                <a:path w="1906" h="1227" extrusionOk="0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3" name="Google Shape;10633;p40"/>
            <p:cNvSpPr/>
            <p:nvPr/>
          </p:nvSpPr>
          <p:spPr>
            <a:xfrm>
              <a:off x="1960050" y="2385550"/>
              <a:ext cx="46750" cy="30075"/>
            </a:xfrm>
            <a:custGeom>
              <a:avLst/>
              <a:gdLst/>
              <a:ahLst/>
              <a:cxnLst/>
              <a:rect l="l" t="t" r="r" b="b"/>
              <a:pathLst>
                <a:path w="1870" h="1203" extrusionOk="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4" name="Google Shape;10634;p40"/>
            <p:cNvSpPr/>
            <p:nvPr/>
          </p:nvSpPr>
          <p:spPr>
            <a:xfrm>
              <a:off x="2004100" y="2356675"/>
              <a:ext cx="30700" cy="20250"/>
            </a:xfrm>
            <a:custGeom>
              <a:avLst/>
              <a:gdLst/>
              <a:ahLst/>
              <a:cxnLst/>
              <a:rect l="l" t="t" r="r" b="b"/>
              <a:pathLst>
                <a:path w="1228" h="810" extrusionOk="0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5" name="Google Shape;10635;p40"/>
            <p:cNvSpPr/>
            <p:nvPr/>
          </p:nvSpPr>
          <p:spPr>
            <a:xfrm>
              <a:off x="2031500" y="2411725"/>
              <a:ext cx="37525" cy="24150"/>
            </a:xfrm>
            <a:custGeom>
              <a:avLst/>
              <a:gdLst/>
              <a:ahLst/>
              <a:cxnLst/>
              <a:rect l="l" t="t" r="r" b="b"/>
              <a:pathLst>
                <a:path w="1501" h="966" extrusionOk="0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6" name="Google Shape;10636;p40"/>
            <p:cNvSpPr/>
            <p:nvPr/>
          </p:nvSpPr>
          <p:spPr>
            <a:xfrm>
              <a:off x="1892775" y="2372450"/>
              <a:ext cx="34850" cy="22950"/>
            </a:xfrm>
            <a:custGeom>
              <a:avLst/>
              <a:gdLst/>
              <a:ahLst/>
              <a:cxnLst/>
              <a:rect l="l" t="t" r="r" b="b"/>
              <a:pathLst>
                <a:path w="1394" h="918" extrusionOk="0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7" name="Google Shape;10637;p40"/>
            <p:cNvSpPr/>
            <p:nvPr/>
          </p:nvSpPr>
          <p:spPr>
            <a:xfrm>
              <a:off x="2026425" y="2453400"/>
              <a:ext cx="34250" cy="21750"/>
            </a:xfrm>
            <a:custGeom>
              <a:avLst/>
              <a:gdLst/>
              <a:ahLst/>
              <a:cxnLst/>
              <a:rect l="l" t="t" r="r" b="b"/>
              <a:pathLst>
                <a:path w="1370" h="870" extrusionOk="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8" name="Google Shape;10638;p40"/>
            <p:cNvSpPr/>
            <p:nvPr/>
          </p:nvSpPr>
          <p:spPr>
            <a:xfrm>
              <a:off x="1980900" y="2428700"/>
              <a:ext cx="28600" cy="19075"/>
            </a:xfrm>
            <a:custGeom>
              <a:avLst/>
              <a:gdLst/>
              <a:ahLst/>
              <a:cxnLst/>
              <a:rect l="l" t="t" r="r" b="b"/>
              <a:pathLst>
                <a:path w="1144" h="763" extrusionOk="0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9" name="Google Shape;10639;p40"/>
            <p:cNvSpPr/>
            <p:nvPr/>
          </p:nvSpPr>
          <p:spPr>
            <a:xfrm>
              <a:off x="2585125" y="3107650"/>
              <a:ext cx="20875" cy="54500"/>
            </a:xfrm>
            <a:custGeom>
              <a:avLst/>
              <a:gdLst/>
              <a:ahLst/>
              <a:cxnLst/>
              <a:rect l="l" t="t" r="r" b="b"/>
              <a:pathLst>
                <a:path w="835" h="2180" extrusionOk="0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40" name="Google Shape;10640;p40"/>
            <p:cNvSpPr/>
            <p:nvPr/>
          </p:nvSpPr>
          <p:spPr>
            <a:xfrm>
              <a:off x="2675625" y="3202000"/>
              <a:ext cx="13700" cy="62550"/>
            </a:xfrm>
            <a:custGeom>
              <a:avLst/>
              <a:gdLst/>
              <a:ahLst/>
              <a:cxnLst/>
              <a:rect l="l" t="t" r="r" b="b"/>
              <a:pathLst>
                <a:path w="548" h="2502" extrusionOk="0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41" name="Google Shape;10641;p40"/>
            <p:cNvSpPr/>
            <p:nvPr/>
          </p:nvSpPr>
          <p:spPr>
            <a:xfrm>
              <a:off x="2668175" y="3203800"/>
              <a:ext cx="10450" cy="55375"/>
            </a:xfrm>
            <a:custGeom>
              <a:avLst/>
              <a:gdLst/>
              <a:ahLst/>
              <a:cxnLst/>
              <a:rect l="l" t="t" r="r" b="b"/>
              <a:pathLst>
                <a:path w="418" h="2215" extrusionOk="0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42" name="Google Shape;10642;p40"/>
            <p:cNvSpPr/>
            <p:nvPr/>
          </p:nvSpPr>
          <p:spPr>
            <a:xfrm>
              <a:off x="2720875" y="3087700"/>
              <a:ext cx="17875" cy="39025"/>
            </a:xfrm>
            <a:custGeom>
              <a:avLst/>
              <a:gdLst/>
              <a:ahLst/>
              <a:cxnLst/>
              <a:rect l="l" t="t" r="r" b="b"/>
              <a:pathLst>
                <a:path w="715" h="1561" extrusionOk="0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43" name="Google Shape;10643;p40"/>
            <p:cNvSpPr/>
            <p:nvPr/>
          </p:nvSpPr>
          <p:spPr>
            <a:xfrm>
              <a:off x="2864925" y="30436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44" name="Google Shape;10644;p40"/>
            <p:cNvSpPr/>
            <p:nvPr/>
          </p:nvSpPr>
          <p:spPr>
            <a:xfrm>
              <a:off x="2651800" y="3135050"/>
              <a:ext cx="19675" cy="50625"/>
            </a:xfrm>
            <a:custGeom>
              <a:avLst/>
              <a:gdLst/>
              <a:ahLst/>
              <a:cxnLst/>
              <a:rect l="l" t="t" r="r" b="b"/>
              <a:pathLst>
                <a:path w="787" h="2025" extrusionOk="0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45" name="Google Shape;10645;p40"/>
            <p:cNvSpPr/>
            <p:nvPr/>
          </p:nvSpPr>
          <p:spPr>
            <a:xfrm>
              <a:off x="2641975" y="3123425"/>
              <a:ext cx="19975" cy="53600"/>
            </a:xfrm>
            <a:custGeom>
              <a:avLst/>
              <a:gdLst/>
              <a:ahLst/>
              <a:cxnLst/>
              <a:rect l="l" t="t" r="r" b="b"/>
              <a:pathLst>
                <a:path w="799" h="2144" extrusionOk="0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46" name="Google Shape;10646;p40"/>
            <p:cNvSpPr/>
            <p:nvPr/>
          </p:nvSpPr>
          <p:spPr>
            <a:xfrm>
              <a:off x="2649425" y="3124925"/>
              <a:ext cx="19975" cy="45250"/>
            </a:xfrm>
            <a:custGeom>
              <a:avLst/>
              <a:gdLst/>
              <a:ahLst/>
              <a:cxnLst/>
              <a:rect l="l" t="t" r="r" b="b"/>
              <a:pathLst>
                <a:path w="799" h="1810" extrusionOk="0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47" name="Google Shape;10647;p40"/>
            <p:cNvSpPr/>
            <p:nvPr/>
          </p:nvSpPr>
          <p:spPr>
            <a:xfrm>
              <a:off x="2656575" y="3144575"/>
              <a:ext cx="18775" cy="44375"/>
            </a:xfrm>
            <a:custGeom>
              <a:avLst/>
              <a:gdLst/>
              <a:ahLst/>
              <a:cxnLst/>
              <a:rect l="l" t="t" r="r" b="b"/>
              <a:pathLst>
                <a:path w="751" h="1775" extrusionOk="0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11" name="Google Shape;13111;p42"/>
          <p:cNvGrpSpPr/>
          <p:nvPr/>
        </p:nvGrpSpPr>
        <p:grpSpPr>
          <a:xfrm>
            <a:off x="501762" y="197707"/>
            <a:ext cx="8407776" cy="4768740"/>
            <a:chOff x="3013175" y="4489825"/>
            <a:chExt cx="1829000" cy="982850"/>
          </a:xfrm>
        </p:grpSpPr>
        <p:sp>
          <p:nvSpPr>
            <p:cNvPr id="13112" name="Google Shape;13112;p42"/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3" name="Google Shape;13113;p42"/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4" name="Google Shape;13114;p42"/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5" name="Google Shape;13115;p42"/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6" name="Google Shape;13116;p42"/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7" name="Google Shape;13117;p42"/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8" name="Google Shape;13118;p42"/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9" name="Google Shape;13119;p42"/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0" name="Google Shape;13120;p42"/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1" name="Google Shape;13121;p42"/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2" name="Google Shape;13122;p42"/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3" name="Google Shape;13123;p42"/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4" name="Google Shape;13124;p42"/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5" name="Google Shape;13125;p42"/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6" name="Google Shape;13126;p42"/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7" name="Google Shape;13127;p42"/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8" name="Google Shape;13128;p42"/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9" name="Google Shape;13129;p42"/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0" name="Google Shape;13130;p42"/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1" name="Google Shape;13131;p42"/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2" name="Google Shape;13132;p42"/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3" name="Google Shape;13133;p42"/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4" name="Google Shape;13134;p42"/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5" name="Google Shape;13135;p42"/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6" name="Google Shape;13136;p42"/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7" name="Google Shape;13137;p42"/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8" name="Google Shape;13138;p42"/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9" name="Google Shape;13139;p42"/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0" name="Google Shape;13140;p42"/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1" name="Google Shape;13141;p42"/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2" name="Google Shape;13142;p42"/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3" name="Google Shape;13143;p42"/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4" name="Google Shape;13144;p42"/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5" name="Google Shape;13145;p42"/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6" name="Google Shape;13146;p42"/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7" name="Google Shape;13147;p42"/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8" name="Google Shape;13148;p42"/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9" name="Google Shape;13149;p42"/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0" name="Google Shape;13150;p42"/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1" name="Google Shape;13151;p42"/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2" name="Google Shape;13152;p42"/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3" name="Google Shape;13153;p42"/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4" name="Google Shape;13154;p42"/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5" name="Google Shape;13155;p42"/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6" name="Google Shape;13156;p42"/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7" name="Google Shape;13157;p42"/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8" name="Google Shape;13158;p42"/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9" name="Google Shape;13159;p42"/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0" name="Google Shape;13160;p42"/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1" name="Google Shape;13161;p42"/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2" name="Google Shape;13162;p42"/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3" name="Google Shape;13163;p42"/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4" name="Google Shape;13164;p42"/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5" name="Google Shape;13165;p42"/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6" name="Google Shape;13166;p42"/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7" name="Google Shape;13167;p42"/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8" name="Google Shape;13168;p42"/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9" name="Google Shape;13169;p42"/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0" name="Google Shape;13170;p42"/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1" name="Google Shape;13171;p42"/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2" name="Google Shape;13172;p42"/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3" name="Google Shape;13173;p42"/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4" name="Google Shape;13174;p42"/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5" name="Google Shape;13175;p42"/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6" name="Google Shape;13176;p42"/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7" name="Google Shape;13177;p42"/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8" name="Google Shape;13178;p42"/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9" name="Google Shape;13179;p42"/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0" name="Google Shape;13180;p42"/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1" name="Google Shape;13181;p42"/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2" name="Google Shape;13182;p42"/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3" name="Google Shape;13183;p42"/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4" name="Google Shape;13184;p42"/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5" name="Google Shape;13185;p42"/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6" name="Google Shape;13186;p42"/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7" name="Google Shape;13187;p42"/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8" name="Google Shape;13188;p42"/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9" name="Google Shape;13189;p42"/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0" name="Google Shape;13190;p42"/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1" name="Google Shape;13191;p42"/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2" name="Google Shape;13192;p42"/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3" name="Google Shape;13193;p42"/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4" name="Google Shape;13194;p42"/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5" name="Google Shape;13195;p42"/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6" name="Google Shape;13196;p42"/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7" name="Google Shape;13197;p42"/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8" name="Google Shape;13198;p42"/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9" name="Google Shape;13199;p42"/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0" name="Google Shape;13200;p42"/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1" name="Google Shape;13201;p42"/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2" name="Google Shape;13202;p42"/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3" name="Google Shape;13203;p42"/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4" name="Google Shape;13204;p42"/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5" name="Google Shape;13205;p42"/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6" name="Google Shape;13206;p42"/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7" name="Google Shape;13207;p42"/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8" name="Google Shape;13208;p42"/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9" name="Google Shape;13209;p42"/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0" name="Google Shape;13210;p42"/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1" name="Google Shape;13211;p42"/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2" name="Google Shape;13212;p42"/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3" name="Google Shape;13213;p42"/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4" name="Google Shape;13214;p42"/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5" name="Google Shape;13215;p42"/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6" name="Google Shape;13216;p42"/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7" name="Google Shape;13217;p42"/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8" name="Google Shape;13218;p42"/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9" name="Google Shape;13219;p42"/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0" name="Google Shape;13220;p42"/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1" name="Google Shape;13221;p42"/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2" name="Google Shape;13222;p42"/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3" name="Google Shape;13223;p42"/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4" name="Google Shape;13224;p42"/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5" name="Google Shape;13225;p42"/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6" name="Google Shape;13226;p42"/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7" name="Google Shape;13227;p42"/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8" name="Google Shape;13228;p42"/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9" name="Google Shape;13229;p42"/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0" name="Google Shape;13230;p42"/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1" name="Google Shape;13231;p42"/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2" name="Google Shape;13232;p42"/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3" name="Google Shape;13233;p42"/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4" name="Google Shape;13234;p42"/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5" name="Google Shape;13235;p42"/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6" name="Google Shape;13236;p42"/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7" name="Google Shape;13237;p42"/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8" name="Google Shape;13238;p42"/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9" name="Google Shape;13239;p42"/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0" name="Google Shape;13240;p42"/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1" name="Google Shape;13241;p42"/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2" name="Google Shape;13242;p42"/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3" name="Google Shape;13243;p42"/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4" name="Google Shape;13244;p42"/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5" name="Google Shape;13245;p42"/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6" name="Google Shape;13246;p42"/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7" name="Google Shape;13247;p42"/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8" name="Google Shape;13248;p42"/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9" name="Google Shape;13249;p42"/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0" name="Google Shape;13250;p42"/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1" name="Google Shape;13251;p42"/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2" name="Google Shape;13252;p42"/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3" name="Google Shape;13253;p42"/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4" name="Google Shape;13254;p42"/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5" name="Google Shape;13255;p42"/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6" name="Google Shape;13256;p42"/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7" name="Google Shape;13257;p42"/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8" name="Google Shape;13258;p42"/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9" name="Google Shape;13259;p42"/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0" name="Google Shape;13260;p42"/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1" name="Google Shape;13261;p42"/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2" name="Google Shape;13262;p42"/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3" name="Google Shape;13263;p42"/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4" name="Google Shape;13264;p42"/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5" name="Google Shape;13265;p42"/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6" name="Google Shape;13266;p42"/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7" name="Google Shape;13267;p42"/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8" name="Google Shape;13268;p42"/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9" name="Google Shape;13269;p42"/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0" name="Google Shape;13270;p42"/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1" name="Google Shape;13271;p42"/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2" name="Google Shape;13272;p42"/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3" name="Google Shape;13273;p42"/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4" name="Google Shape;13274;p42"/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5" name="Google Shape;13275;p42"/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6" name="Google Shape;13276;p42"/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7" name="Google Shape;13277;p42"/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8" name="Google Shape;13278;p42"/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9" name="Google Shape;13279;p42"/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0" name="Google Shape;13280;p42"/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1" name="Google Shape;13281;p42"/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2" name="Google Shape;13282;p42"/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3" name="Google Shape;13283;p42"/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4" name="Google Shape;13284;p42"/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5" name="Google Shape;13285;p42"/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6" name="Google Shape;13286;p42"/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7" name="Google Shape;13287;p42"/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8" name="Google Shape;13288;p42"/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074" name="Picture 2" descr="Quảng Nam: Phát hiện độc đáo tại tháp cổ Khương Mỹ">
            <a:extLst>
              <a:ext uri="{FF2B5EF4-FFF2-40B4-BE49-F238E27FC236}">
                <a16:creationId xmlns:a16="http://schemas.microsoft.com/office/drawing/2014/main" id="{827B0FB6-0D9B-4417-8CEE-4614AAAD05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7880" y="405142"/>
            <a:ext cx="2127268" cy="16858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Tháp Khương Mỹ-Khuong My tower.">
            <a:extLst>
              <a:ext uri="{FF2B5EF4-FFF2-40B4-BE49-F238E27FC236}">
                <a16:creationId xmlns:a16="http://schemas.microsoft.com/office/drawing/2014/main" id="{EAB9AC92-F927-4B87-842C-066A659814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970" y="2314692"/>
            <a:ext cx="2073765" cy="2458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0B96A37D-3CDD-486C-BD46-E1F23428C42D}"/>
              </a:ext>
            </a:extLst>
          </p:cNvPr>
          <p:cNvSpPr txBox="1"/>
          <p:nvPr/>
        </p:nvSpPr>
        <p:spPr>
          <a:xfrm>
            <a:off x="295946" y="482031"/>
            <a:ext cx="5827063" cy="433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85800" marR="0" indent="177800" algn="just">
              <a:lnSpc>
                <a:spcPct val="155000"/>
              </a:lnSpc>
              <a:spcBef>
                <a:spcPts val="0"/>
              </a:spcBef>
              <a:spcAft>
                <a:spcPts val="500"/>
              </a:spcAft>
            </a:pP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Bước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qua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những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thân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cỏ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rậm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rạp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ướt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đẫm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nước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mưa, tôi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ghé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thăm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những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ngọn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đang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lấp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lánh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dưới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ánh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mặt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trời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.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Nếu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như trong mưa,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những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cổ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toát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lên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một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vẻ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đẹp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lộng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lẫy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trầm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mặc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suy tư, u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buồn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thì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trong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nắng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vẻ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đẹp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được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phô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diễn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bởi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màu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gạch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nung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óng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ả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nổi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bật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giữa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trời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xanh. Hơn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một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ngàn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năm,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trải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qua bao thăng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trầm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lịch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sử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những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ngọn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trở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nên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trầm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tư,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lặng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lẽ</a:t>
            </a:r>
            <a:r>
              <a:rPr lang="vi-VN" sz="1800" b="1" i="1" dirty="0">
                <a:effectLst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uy nghiêm.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11" name="Google Shape;13111;p42"/>
          <p:cNvGrpSpPr/>
          <p:nvPr/>
        </p:nvGrpSpPr>
        <p:grpSpPr>
          <a:xfrm>
            <a:off x="501762" y="197707"/>
            <a:ext cx="8407776" cy="4768740"/>
            <a:chOff x="3013175" y="4489825"/>
            <a:chExt cx="1829000" cy="982850"/>
          </a:xfrm>
        </p:grpSpPr>
        <p:sp>
          <p:nvSpPr>
            <p:cNvPr id="13112" name="Google Shape;13112;p42"/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3" name="Google Shape;13113;p42"/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4" name="Google Shape;13114;p42"/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5" name="Google Shape;13115;p42"/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6" name="Google Shape;13116;p42"/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7" name="Google Shape;13117;p42"/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8" name="Google Shape;13118;p42"/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9" name="Google Shape;13119;p42"/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0" name="Google Shape;13120;p42"/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1" name="Google Shape;13121;p42"/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2" name="Google Shape;13122;p42"/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3" name="Google Shape;13123;p42"/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4" name="Google Shape;13124;p42"/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5" name="Google Shape;13125;p42"/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6" name="Google Shape;13126;p42"/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7" name="Google Shape;13127;p42"/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8" name="Google Shape;13128;p42"/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9" name="Google Shape;13129;p42"/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0" name="Google Shape;13130;p42"/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1" name="Google Shape;13131;p42"/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2" name="Google Shape;13132;p42"/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3" name="Google Shape;13133;p42"/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4" name="Google Shape;13134;p42"/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5" name="Google Shape;13135;p42"/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6" name="Google Shape;13136;p42"/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7" name="Google Shape;13137;p42"/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8" name="Google Shape;13138;p42"/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9" name="Google Shape;13139;p42"/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0" name="Google Shape;13140;p42"/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1" name="Google Shape;13141;p42"/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2" name="Google Shape;13142;p42"/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3" name="Google Shape;13143;p42"/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4" name="Google Shape;13144;p42"/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5" name="Google Shape;13145;p42"/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6" name="Google Shape;13146;p42"/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7" name="Google Shape;13147;p42"/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8" name="Google Shape;13148;p42"/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9" name="Google Shape;13149;p42"/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0" name="Google Shape;13150;p42"/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1" name="Google Shape;13151;p42"/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2" name="Google Shape;13152;p42"/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3" name="Google Shape;13153;p42"/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4" name="Google Shape;13154;p42"/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5" name="Google Shape;13155;p42"/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6" name="Google Shape;13156;p42"/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7" name="Google Shape;13157;p42"/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8" name="Google Shape;13158;p42"/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9" name="Google Shape;13159;p42"/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0" name="Google Shape;13160;p42"/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1" name="Google Shape;13161;p42"/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2" name="Google Shape;13162;p42"/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3" name="Google Shape;13163;p42"/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4" name="Google Shape;13164;p42"/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5" name="Google Shape;13165;p42"/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6" name="Google Shape;13166;p42"/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7" name="Google Shape;13167;p42"/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8" name="Google Shape;13168;p42"/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9" name="Google Shape;13169;p42"/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0" name="Google Shape;13170;p42"/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1" name="Google Shape;13171;p42"/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2" name="Google Shape;13172;p42"/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3" name="Google Shape;13173;p42"/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4" name="Google Shape;13174;p42"/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5" name="Google Shape;13175;p42"/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6" name="Google Shape;13176;p42"/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7" name="Google Shape;13177;p42"/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8" name="Google Shape;13178;p42"/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9" name="Google Shape;13179;p42"/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0" name="Google Shape;13180;p42"/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1" name="Google Shape;13181;p42"/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2" name="Google Shape;13182;p42"/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3" name="Google Shape;13183;p42"/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4" name="Google Shape;13184;p42"/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5" name="Google Shape;13185;p42"/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6" name="Google Shape;13186;p42"/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7" name="Google Shape;13187;p42"/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8" name="Google Shape;13188;p42"/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9" name="Google Shape;13189;p42"/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0" name="Google Shape;13190;p42"/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1" name="Google Shape;13191;p42"/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2" name="Google Shape;13192;p42"/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3" name="Google Shape;13193;p42"/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4" name="Google Shape;13194;p42"/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5" name="Google Shape;13195;p42"/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6" name="Google Shape;13196;p42"/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7" name="Google Shape;13197;p42"/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8" name="Google Shape;13198;p42"/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9" name="Google Shape;13199;p42"/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0" name="Google Shape;13200;p42"/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1" name="Google Shape;13201;p42"/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2" name="Google Shape;13202;p42"/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3" name="Google Shape;13203;p42"/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4" name="Google Shape;13204;p42"/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5" name="Google Shape;13205;p42"/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6" name="Google Shape;13206;p42"/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7" name="Google Shape;13207;p42"/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8" name="Google Shape;13208;p42"/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9" name="Google Shape;13209;p42"/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0" name="Google Shape;13210;p42"/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1" name="Google Shape;13211;p42"/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2" name="Google Shape;13212;p42"/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3" name="Google Shape;13213;p42"/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4" name="Google Shape;13214;p42"/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5" name="Google Shape;13215;p42"/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6" name="Google Shape;13216;p42"/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7" name="Google Shape;13217;p42"/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8" name="Google Shape;13218;p42"/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9" name="Google Shape;13219;p42"/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0" name="Google Shape;13220;p42"/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1" name="Google Shape;13221;p42"/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2" name="Google Shape;13222;p42"/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3" name="Google Shape;13223;p42"/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4" name="Google Shape;13224;p42"/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5" name="Google Shape;13225;p42"/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6" name="Google Shape;13226;p42"/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7" name="Google Shape;13227;p42"/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8" name="Google Shape;13228;p42"/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9" name="Google Shape;13229;p42"/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0" name="Google Shape;13230;p42"/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1" name="Google Shape;13231;p42"/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2" name="Google Shape;13232;p42"/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3" name="Google Shape;13233;p42"/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4" name="Google Shape;13234;p42"/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5" name="Google Shape;13235;p42"/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6" name="Google Shape;13236;p42"/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7" name="Google Shape;13237;p42"/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8" name="Google Shape;13238;p42"/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9" name="Google Shape;13239;p42"/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0" name="Google Shape;13240;p42"/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1" name="Google Shape;13241;p42"/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2" name="Google Shape;13242;p42"/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3" name="Google Shape;13243;p42"/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4" name="Google Shape;13244;p42"/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5" name="Google Shape;13245;p42"/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6" name="Google Shape;13246;p42"/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7" name="Google Shape;13247;p42"/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8" name="Google Shape;13248;p42"/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9" name="Google Shape;13249;p42"/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0" name="Google Shape;13250;p42"/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1" name="Google Shape;13251;p42"/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2" name="Google Shape;13252;p42"/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3" name="Google Shape;13253;p42"/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4" name="Google Shape;13254;p42"/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5" name="Google Shape;13255;p42"/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6" name="Google Shape;13256;p42"/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7" name="Google Shape;13257;p42"/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8" name="Google Shape;13258;p42"/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9" name="Google Shape;13259;p42"/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0" name="Google Shape;13260;p42"/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1" name="Google Shape;13261;p42"/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2" name="Google Shape;13262;p42"/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3" name="Google Shape;13263;p42"/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4" name="Google Shape;13264;p42"/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5" name="Google Shape;13265;p42"/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6" name="Google Shape;13266;p42"/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7" name="Google Shape;13267;p42"/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8" name="Google Shape;13268;p42"/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9" name="Google Shape;13269;p42"/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0" name="Google Shape;13270;p42"/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1" name="Google Shape;13271;p42"/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2" name="Google Shape;13272;p42"/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3" name="Google Shape;13273;p42"/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4" name="Google Shape;13274;p42"/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5" name="Google Shape;13275;p42"/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6" name="Google Shape;13276;p42"/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7" name="Google Shape;13277;p42"/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8" name="Google Shape;13278;p42"/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9" name="Google Shape;13279;p42"/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0" name="Google Shape;13280;p42"/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1" name="Google Shape;13281;p42"/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2" name="Google Shape;13282;p42"/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3" name="Google Shape;13283;p42"/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4" name="Google Shape;13284;p42"/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5" name="Google Shape;13285;p42"/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6" name="Google Shape;13286;p42"/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7" name="Google Shape;13287;p42"/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8" name="Google Shape;13288;p42"/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0B96A37D-3CDD-486C-BD46-E1F23428C42D}"/>
              </a:ext>
            </a:extLst>
          </p:cNvPr>
          <p:cNvSpPr txBox="1"/>
          <p:nvPr/>
        </p:nvSpPr>
        <p:spPr>
          <a:xfrm>
            <a:off x="344557" y="276858"/>
            <a:ext cx="8112310" cy="1754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85800" marR="0" indent="177800" algn="just">
              <a:lnSpc>
                <a:spcPct val="155000"/>
              </a:lnSpc>
              <a:spcBef>
                <a:spcPts val="0"/>
              </a:spcBef>
              <a:spcAft>
                <a:spcPts val="500"/>
              </a:spcAft>
            </a:pP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Trải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qua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cả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nghìn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năm,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những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nét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hoa văn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vẫn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duyên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dáng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lạ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thường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.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Màu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sắc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thẫm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sau mưa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gạch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càng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hoa văn thêm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sắc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nét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…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những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mảng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điêu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khắc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có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hình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các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chú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khỉ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đáng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yêu đang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bận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rộn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mỗi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chú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một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1800" b="1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việc</a:t>
            </a:r>
            <a:r>
              <a:rPr lang="vi-VN" sz="18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ourier New" panose="02070309020205020404" pitchFamily="49" charset="0"/>
                <a:cs typeface="Arial" panose="020B0604020202020204" pitchFamily="34" charset="0"/>
                <a:sym typeface="Arial" panose="020B0604020202020204" pitchFamily="34" charset="0"/>
              </a:rPr>
              <a:t>. </a:t>
            </a:r>
            <a:endParaRPr lang="vi-VN" sz="1800" b="1" i="1" dirty="0">
              <a:effectLst/>
              <a:latin typeface="Arial" panose="020B0604020202020204" pitchFamily="34" charset="0"/>
              <a:ea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100" name="Picture 4" descr="Tháp Khương Mỹ">
            <a:extLst>
              <a:ext uri="{FF2B5EF4-FFF2-40B4-BE49-F238E27FC236}">
                <a16:creationId xmlns:a16="http://schemas.microsoft.com/office/drawing/2014/main" id="{809A6743-8E19-40A1-97A4-AEDDAD069B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157" y="2406210"/>
            <a:ext cx="2909424" cy="23807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 descr="Cận cảnh tòa tháp Chăm có hoa văn trang trí cực đẹp - Hình 8">
            <a:extLst>
              <a:ext uri="{FF2B5EF4-FFF2-40B4-BE49-F238E27FC236}">
                <a16:creationId xmlns:a16="http://schemas.microsoft.com/office/drawing/2014/main" id="{B251985D-501B-4466-856F-EF9F40D791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51"/>
          <a:stretch/>
        </p:blipFill>
        <p:spPr bwMode="auto">
          <a:xfrm>
            <a:off x="3960851" y="2405636"/>
            <a:ext cx="4654197" cy="24020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0803148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32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489" name="Google Shape;489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Google Shape;539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Google Shape;540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Google Shape;563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9" name="Google Shape;1769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0" name="Google Shape;1770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1" name="Google Shape;1771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2" name="Google Shape;1772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3" name="Google Shape;1773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4" name="Google Shape;1774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5" name="Google Shape;1775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6" name="Google Shape;1776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7" name="Google Shape;1777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8" name="Google Shape;1778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9" name="Google Shape;1779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0" name="Google Shape;1780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1" name="Google Shape;1781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2" name="Google Shape;1782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3" name="Google Shape;1783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4" name="Google Shape;1784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5" name="Google Shape;1785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6" name="Google Shape;1786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7" name="Google Shape;1787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8" name="Google Shape;1788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9" name="Google Shape;1789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0" name="Google Shape;1790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1" name="Google Shape;1791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2" name="Google Shape;1792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3" name="Google Shape;1793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4" name="Google Shape;1794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5" name="Google Shape;1795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6" name="Google Shape;1796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7" name="Google Shape;1797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8" name="Google Shape;1798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9" name="Google Shape;1799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0" name="Google Shape;1800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1" name="Google Shape;1801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2" name="Google Shape;1802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3" name="Google Shape;1803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4" name="Google Shape;1804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5" name="Google Shape;1805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6" name="Google Shape;1806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7" name="Google Shape;1807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8" name="Google Shape;1808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9" name="Google Shape;1809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0" name="Google Shape;1810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1" name="Google Shape;1811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2" name="Google Shape;1812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3" name="Google Shape;1813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4" name="Google Shape;1814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5" name="Google Shape;1815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6" name="Google Shape;1816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7" name="Google Shape;1817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8" name="Google Shape;1818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9" name="Google Shape;1819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0" name="Google Shape;1820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1" name="Google Shape;1821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2" name="Google Shape;1822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3" name="Google Shape;1823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4" name="Google Shape;1824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5" name="Google Shape;1825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7" name="Google Shape;1827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8" name="Google Shape;1828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0" name="Google Shape;1830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9" name="Google Shape;1839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0" name="Google Shape;1840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2" name="Google Shape;1842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3" name="Google Shape;1843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5" name="Google Shape;1845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6" name="Google Shape;1846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7" name="Google Shape;1867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1" name="Google Shape;1871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2" name="Google Shape;1872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3" name="Google Shape;1873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4" name="Google Shape;1874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5" name="Google Shape;1875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6" name="Google Shape;1876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7" name="Google Shape;1877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8" name="Google Shape;1878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9" name="Google Shape;1879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0" name="Google Shape;1880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1" name="Google Shape;1881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2" name="Google Shape;1882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3" name="Google Shape;1883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4" name="Google Shape;1884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5" name="Google Shape;1885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6" name="Google Shape;1886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7" name="Google Shape;1887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8" name="Google Shape;1888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9" name="Google Shape;1889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0" name="Google Shape;1890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1" name="Google Shape;1901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2" name="Google Shape;1902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3" name="Google Shape;1903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4" name="Google Shape;1904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5" name="Google Shape;1905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6" name="Google Shape;1906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7" name="Google Shape;1907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8" name="Google Shape;1908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9" name="Google Shape;1909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0" name="Google Shape;1910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1" name="Google Shape;1911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2" name="Google Shape;1912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3" name="Google Shape;1913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4" name="Google Shape;1914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5" name="Google Shape;1915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3" name="Google Shape;2103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4" name="Google Shape;2104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0" name="Google Shape;2440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1" name="Google Shape;2441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7" name="Google Shape;2487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8" name="Google Shape;2488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0" name="Google Shape;2500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1" name="Google Shape;2501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2" name="Google Shape;2502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3" name="Google Shape;2503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4" name="Google Shape;2504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5" name="Google Shape;2505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6" name="Google Shape;2506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7" name="Google Shape;2507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8" name="Google Shape;2508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9" name="Google Shape;2509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0" name="Google Shape;2510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6" name="Google Shape;2516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7" name="Google Shape;2517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7" name="Google Shape;2527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8" name="Google Shape;2528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8" name="Google Shape;2538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9" name="Google Shape;2539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9" name="Google Shape;2549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0" name="Google Shape;2550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0" name="Google Shape;2560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" name="Google Shape;2561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9" name="Google Shape;2849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0" name="Google Shape;2850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1" name="Google Shape;2851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2" name="Google Shape;2852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3" name="Google Shape;2853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4" name="Google Shape;2854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5" name="Google Shape;2855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6" name="Google Shape;2856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7" name="Google Shape;2857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8" name="Google Shape;2858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9" name="Google Shape;2859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0" name="Google Shape;2860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1" name="Google Shape;2861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2" name="Google Shape;2862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3" name="Google Shape;2863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4" name="Google Shape;2864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5" name="Google Shape;2865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6" name="Google Shape;2866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7" name="Google Shape;2867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8" name="Google Shape;2868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9" name="Google Shape;2869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0" name="Google Shape;2870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1" name="Google Shape;2871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2" name="Google Shape;2872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3" name="Google Shape;2873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4" name="Google Shape;2874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5" name="Google Shape;2875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6" name="Google Shape;2876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7" name="Google Shape;2877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8" name="Google Shape;2878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9" name="Google Shape;2879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0" name="Google Shape;2880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1" name="Google Shape;2881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2" name="Google Shape;2882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3" name="Google Shape;2883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4" name="Google Shape;2884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5" name="Google Shape;2885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6" name="Google Shape;2886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7" name="Google Shape;2887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8" name="Google Shape;2888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9" name="Google Shape;2889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0" name="Google Shape;2890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1" name="Google Shape;2891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2" name="Google Shape;2892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3" name="Google Shape;2893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4" name="Google Shape;2894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5" name="Google Shape;2895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6" name="Google Shape;2896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7" name="Google Shape;2897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8" name="Google Shape;2898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9" name="Google Shape;2899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0" name="Google Shape;2900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1" name="Google Shape;2901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2" name="Google Shape;2902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3" name="Google Shape;2903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4" name="Google Shape;2904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5" name="Google Shape;2905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6" name="Google Shape;2906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7" name="Google Shape;2907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8" name="Google Shape;2908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9" name="Google Shape;2909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0" name="Google Shape;2910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1" name="Google Shape;2911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2" name="Google Shape;2912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3" name="Google Shape;2913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4" name="Google Shape;2914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5" name="Google Shape;2915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6" name="Google Shape;2916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7" name="Google Shape;2917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8" name="Google Shape;2918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9" name="Google Shape;2919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0" name="Google Shape;2920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1" name="Google Shape;2921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2" name="Google Shape;2922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3" name="Google Shape;2923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4" name="Google Shape;2924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5" name="Google Shape;2925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6" name="Google Shape;2926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7" name="Google Shape;2927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8" name="Google Shape;2928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9" name="Google Shape;2929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0" name="Google Shape;2930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1" name="Google Shape;2931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2" name="Google Shape;2932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3" name="Google Shape;2933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4" name="Google Shape;2934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5" name="Google Shape;2935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6" name="Google Shape;2936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7" name="Google Shape;2937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8" name="Google Shape;2938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9" name="Google Shape;2939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0" name="Google Shape;2940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8" name="Google Shape;3038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9" name="Google Shape;3039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0" name="Google Shape;3050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1" name="Google Shape;3051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6" name="Google Shape;3056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7" name="Google Shape;3057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1" name="Google Shape;3131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2" name="Google Shape;3132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3" name="Google Shape;3133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1" name="Google Shape;3151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2" name="Google Shape;3152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3" name="Google Shape;3153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4" name="Google Shape;3154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5" name="Google Shape;3155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6" name="Google Shape;3156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7" name="Google Shape;3157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8" name="Google Shape;3158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9" name="Google Shape;3159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0" name="Google Shape;3160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1" name="Google Shape;3161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2" name="Google Shape;3162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3" name="Google Shape;3163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4" name="Google Shape;3164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5" name="Google Shape;3165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6" name="Google Shape;3166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7" name="Google Shape;3167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8" name="Google Shape;3168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9" name="Google Shape;3169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0" name="Google Shape;3170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1" name="Google Shape;3171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2" name="Google Shape;3172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3" name="Google Shape;3173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4" name="Google Shape;3174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5" name="Google Shape;3175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6" name="Google Shape;3176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7" name="Google Shape;3177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8" name="Google Shape;3178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9" name="Google Shape;3179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0" name="Google Shape;3180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1" name="Google Shape;3181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2" name="Google Shape;3182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3" name="Google Shape;3183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4" name="Google Shape;3184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5" name="Google Shape;3185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6" name="Google Shape;3186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7" name="Google Shape;3187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8" name="Google Shape;3188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9" name="Google Shape;3189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0" name="Google Shape;3190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1" name="Google Shape;3191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6" name="Google Shape;3226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7" name="Google Shape;3227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8" name="Google Shape;3228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9" name="Google Shape;3229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4" name="Google Shape;3234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5" name="Google Shape;3235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0" name="Google Shape;3240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1" name="Google Shape;3241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2" name="Google Shape;3242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7" name="Google Shape;3257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8" name="Google Shape;3258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3" name="Google Shape;3273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4" name="Google Shape;3274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5" name="Google Shape;3275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6" name="Google Shape;3276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7" name="Google Shape;3277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8" name="Google Shape;3278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9" name="Google Shape;3279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0" name="Google Shape;3280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1" name="Google Shape;3281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2" name="Google Shape;3282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3" name="Google Shape;3283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4" name="Google Shape;3284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5" name="Google Shape;3285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6" name="Google Shape;3286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7" name="Google Shape;3287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8" name="Google Shape;3288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9" name="Google Shape;3289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0" name="Google Shape;3290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1" name="Google Shape;3291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2" name="Google Shape;3292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3" name="Google Shape;3293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4" name="Google Shape;3294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5" name="Google Shape;3295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6" name="Google Shape;3296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7" name="Google Shape;3297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8" name="Google Shape;3298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9" name="Google Shape;3299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0" name="Google Shape;3300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1" name="Google Shape;3301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2" name="Google Shape;3302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3" name="Google Shape;3303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4" name="Google Shape;3304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5" name="Google Shape;3305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6" name="Google Shape;3306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7" name="Google Shape;3307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8" name="Google Shape;3308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9" name="Google Shape;3309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0" name="Google Shape;3310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1" name="Google Shape;3311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2" name="Google Shape;3312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3" name="Google Shape;3313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4" name="Google Shape;3314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5" name="Google Shape;3315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6" name="Google Shape;3316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7" name="Google Shape;3317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8" name="Google Shape;3318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9" name="Google Shape;3319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0" name="Google Shape;3320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1" name="Google Shape;3321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2" name="Google Shape;3322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3" name="Google Shape;3323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4" name="Google Shape;3324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5" name="Google Shape;3325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6" name="Google Shape;3326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7" name="Google Shape;3327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8" name="Google Shape;3328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9" name="Google Shape;3329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0" name="Google Shape;3330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1" name="Google Shape;3331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2" name="Google Shape;3332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3" name="Google Shape;3333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4" name="Google Shape;3334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5" name="Google Shape;3335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6" name="Google Shape;3336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7" name="Google Shape;3337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8" name="Google Shape;3338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9" name="Google Shape;3339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0" name="Google Shape;3340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1" name="Google Shape;3341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2" name="Google Shape;3342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3" name="Google Shape;3343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4" name="Google Shape;3344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5" name="Google Shape;3345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6" name="Google Shape;3346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7" name="Google Shape;3347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8" name="Google Shape;3348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9" name="Google Shape;3349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0" name="Google Shape;3350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1" name="Google Shape;3351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2" name="Google Shape;3352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3" name="Google Shape;3353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4" name="Google Shape;3354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5" name="Google Shape;3355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6" name="Google Shape;3356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7" name="Google Shape;3357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8" name="Google Shape;3358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9" name="Google Shape;3359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0" name="Google Shape;3360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1" name="Google Shape;3361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2" name="Google Shape;3362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3" name="Google Shape;3363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4" name="Google Shape;3364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5" name="Google Shape;3365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6" name="Google Shape;3366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7" name="Google Shape;3367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8" name="Google Shape;3368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9" name="Google Shape;3369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0" name="Google Shape;3370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1" name="Google Shape;3371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2" name="Google Shape;3372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3" name="Google Shape;3373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4" name="Google Shape;3374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5" name="Google Shape;3375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6" name="Google Shape;3376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7" name="Google Shape;3377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8" name="Google Shape;3378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9" name="Google Shape;3379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0" name="Google Shape;3380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1" name="Google Shape;3381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2" name="Google Shape;3382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3" name="Google Shape;3383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4" name="Google Shape;3384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5" name="Google Shape;3385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6" name="Google Shape;3386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7" name="Google Shape;3387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8" name="Google Shape;3388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9" name="Google Shape;3389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0" name="Google Shape;3390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1" name="Google Shape;3391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2" name="Google Shape;3392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3" name="Google Shape;3393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4" name="Google Shape;3394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5" name="Google Shape;3395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6" name="Google Shape;3396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7" name="Google Shape;3397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8" name="Google Shape;3398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9" name="Google Shape;3399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0" name="Google Shape;3400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1" name="Google Shape;3401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2" name="Google Shape;3402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3" name="Google Shape;3403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4" name="Google Shape;3404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5" name="Google Shape;3405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6" name="Google Shape;3406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7" name="Google Shape;3407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8" name="Google Shape;3408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9" name="Google Shape;3409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0" name="Google Shape;3410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1" name="Google Shape;3411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2" name="Google Shape;3412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3" name="Google Shape;3413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4" name="Google Shape;3414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5" name="Google Shape;3415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6" name="Google Shape;3416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7" name="Google Shape;3417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8" name="Google Shape;3418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9" name="Google Shape;3419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0" name="Google Shape;3420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1" name="Google Shape;3421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2" name="Google Shape;3422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3" name="Google Shape;3423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4" name="Google Shape;3424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5" name="Google Shape;3425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6" name="Google Shape;3426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7" name="Google Shape;3427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8" name="Google Shape;3428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9" name="Google Shape;3429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0" name="Google Shape;3430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1" name="Google Shape;3431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2" name="Google Shape;3432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3" name="Google Shape;3433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4" name="Google Shape;3434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5" name="Google Shape;3435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6" name="Google Shape;3436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7" name="Google Shape;3437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8" name="Google Shape;3438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9" name="Google Shape;3439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0" name="Google Shape;3440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1" name="Google Shape;3441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2" name="Google Shape;3442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3" name="Google Shape;3443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4" name="Google Shape;3444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5" name="Google Shape;3445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6" name="Google Shape;3446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7" name="Google Shape;3447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8" name="Google Shape;3448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9" name="Google Shape;3449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0" name="Google Shape;3450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1" name="Google Shape;3451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2" name="Google Shape;3452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3" name="Google Shape;3453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4" name="Google Shape;3454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5" name="Google Shape;3455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6" name="Google Shape;3456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7" name="Google Shape;3457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8" name="Google Shape;3458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9" name="Google Shape;3459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0" name="Google Shape;3460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1" name="Google Shape;3461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2" name="Google Shape;3462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3" name="Google Shape;3463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4" name="Google Shape;3464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5" name="Google Shape;3465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6" name="Google Shape;3466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7" name="Google Shape;3467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8" name="Google Shape;3468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9" name="Google Shape;3469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0" name="Google Shape;3470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1" name="Google Shape;3471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2" name="Google Shape;3472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3" name="Google Shape;3473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4" name="Google Shape;3474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5" name="Google Shape;3475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6" name="Google Shape;3476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7" name="Google Shape;3477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8" name="Google Shape;3478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9" name="Google Shape;3479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0" name="Google Shape;3480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1" name="Google Shape;3481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2" name="Google Shape;3482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3" name="Google Shape;3483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4" name="Google Shape;3484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5" name="Google Shape;3485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6" name="Google Shape;3486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7" name="Google Shape;3487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8" name="Google Shape;3488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9" name="Google Shape;3489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0" name="Google Shape;3490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1" name="Google Shape;3491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2" name="Google Shape;3492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3" name="Google Shape;3493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4" name="Google Shape;3494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8" name="Google Shape;3518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9" name="Google Shape;3519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0" name="Google Shape;3520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1" name="Google Shape;3521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2" name="Google Shape;3522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0" name="Google Shape;3540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1" name="Google Shape;3541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2" name="Google Shape;3542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3" name="Google Shape;3543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4" name="Google Shape;3544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5" name="Google Shape;3545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6" name="Google Shape;3546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7" name="Google Shape;3547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8" name="Google Shape;3548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9" name="Google Shape;3549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0" name="Google Shape;3550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1" name="Google Shape;3551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2" name="Google Shape;3552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3" name="Google Shape;3553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4" name="Google Shape;3554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5" name="Google Shape;3555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6" name="Google Shape;3556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7" name="Google Shape;3557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8" name="Google Shape;3558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9" name="Google Shape;3559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0" name="Google Shape;3560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1" name="Google Shape;3561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2" name="Google Shape;3562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3" name="Google Shape;3563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4" name="Google Shape;3564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5" name="Google Shape;3565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6" name="Google Shape;3566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7" name="Google Shape;3567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8" name="Google Shape;3568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9" name="Google Shape;3569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0" name="Google Shape;3570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1" name="Google Shape;3571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2" name="Google Shape;3572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3" name="Google Shape;3573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4" name="Google Shape;3574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5" name="Google Shape;3575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6" name="Google Shape;3576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7" name="Google Shape;3577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8" name="Google Shape;3578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9" name="Google Shape;3579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0" name="Google Shape;3580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1" name="Google Shape;3581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2" name="Google Shape;3582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3" name="Google Shape;3583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4" name="Google Shape;3584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5" name="Google Shape;3585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6" name="Google Shape;3586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7" name="Google Shape;3587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8" name="Google Shape;3588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9" name="Google Shape;3589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0" name="Google Shape;3590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1" name="Google Shape;3591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2" name="Google Shape;3592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3" name="Google Shape;3593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4" name="Google Shape;3594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5" name="Google Shape;3595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6" name="Google Shape;3596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7" name="Google Shape;3597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8" name="Google Shape;3598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9" name="Google Shape;3599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0" name="Google Shape;3600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1" name="Google Shape;3601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2" name="Google Shape;3602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3" name="Google Shape;3603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4" name="Google Shape;3604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5" name="Google Shape;3605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6" name="Google Shape;3606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7" name="Google Shape;3607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8" name="Google Shape;3608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9" name="Google Shape;3609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0" name="Google Shape;3610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1" name="Google Shape;3611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2" name="Google Shape;3612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3" name="Google Shape;3613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4" name="Google Shape;3614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1" name="Google Shape;3621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2" name="Google Shape;3622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3" name="Google Shape;3623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2" name="Google Shape;3642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3" name="Google Shape;3643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5" name="Google Shape;3775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6" name="Google Shape;3776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3" name="Google Shape;3783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4" name="Google Shape;3784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5" name="Google Shape;3785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6" name="Google Shape;3786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7" name="Google Shape;3787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8" name="Google Shape;3788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9" name="Google Shape;3789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0" name="Google Shape;3790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1" name="Google Shape;3791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2" name="Google Shape;3792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3" name="Google Shape;3793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4" name="Google Shape;3794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6" name="Google Shape;3796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7" name="Google Shape;3797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8" name="Google Shape;3798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9" name="Google Shape;3799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0" name="Google Shape;3800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1" name="Google Shape;3801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2" name="Google Shape;3802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3" name="Google Shape;3803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4" name="Google Shape;3804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5" name="Google Shape;3805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6" name="Google Shape;3806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7" name="Google Shape;3807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8" name="Google Shape;3808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9" name="Google Shape;3809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0" name="Google Shape;3810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1" name="Google Shape;3811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2" name="Google Shape;3812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3" name="Google Shape;3813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4" name="Google Shape;3814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5" name="Google Shape;3815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6" name="Google Shape;3816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7" name="Google Shape;3817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8" name="Google Shape;3818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9" name="Google Shape;3819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0" name="Google Shape;3820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1" name="Google Shape;3821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2" name="Google Shape;3822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3" name="Google Shape;3823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4" name="Google Shape;3824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5" name="Google Shape;3825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6" name="Google Shape;3826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7" name="Google Shape;3827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8" name="Google Shape;3828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9" name="Google Shape;3829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0" name="Google Shape;3830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1" name="Google Shape;3831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2" name="Google Shape;3832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3" name="Google Shape;3833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4" name="Google Shape;3834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5" name="Google Shape;3835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7" name="Google Shape;3837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8" name="Google Shape;3838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9" name="Google Shape;3839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0" name="Google Shape;3840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1" name="Google Shape;3841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4" name="Google Shape;3844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5" name="Google Shape;3845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6" name="Google Shape;3846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7" name="Google Shape;3847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0" name="Google Shape;3850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1" name="Google Shape;3851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2" name="Google Shape;3852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6" name="Google Shape;3856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7" name="Google Shape;3857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8" name="Google Shape;3858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1" name="Google Shape;3861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2" name="Google Shape;3862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3" name="Google Shape;3863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4" name="Google Shape;3864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5" name="Google Shape;3865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6" name="Google Shape;3866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7" name="Google Shape;3867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8" name="Google Shape;3868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9" name="Google Shape;3869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0" name="Google Shape;3870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1" name="Google Shape;3871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2" name="Google Shape;3872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3" name="Google Shape;3873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4" name="Google Shape;3874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5" name="Google Shape;3875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6" name="Google Shape;3876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7" name="Google Shape;3877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8" name="Google Shape;3878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9" name="Google Shape;3879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0" name="Google Shape;3880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1" name="Google Shape;3881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2" name="Google Shape;3882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3" name="Google Shape;3883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4" name="Google Shape;3884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5" name="Google Shape;3885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6" name="Google Shape;3886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7" name="Google Shape;3887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8" name="Google Shape;3888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9" name="Google Shape;3889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0" name="Google Shape;3890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1" name="Google Shape;3891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2" name="Google Shape;3892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3" name="Google Shape;3893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4" name="Google Shape;3894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5" name="Google Shape;3895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6" name="Google Shape;3896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7" name="Google Shape;3897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8" name="Google Shape;3898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9" name="Google Shape;3899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0" name="Google Shape;3900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1" name="Google Shape;3901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2" name="Google Shape;3902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3" name="Google Shape;3903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4" name="Google Shape;3904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5" name="Google Shape;3905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6" name="Google Shape;3906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7" name="Google Shape;3907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8" name="Google Shape;3908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9" name="Google Shape;3909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0" name="Google Shape;3910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1" name="Google Shape;3911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2" name="Google Shape;3912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3" name="Google Shape;3913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4" name="Google Shape;3914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5" name="Google Shape;3915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6" name="Google Shape;3916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7" name="Google Shape;3917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8" name="Google Shape;3918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9" name="Google Shape;3919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0" name="Google Shape;3920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1" name="Google Shape;3921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2" name="Google Shape;3922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3" name="Google Shape;3923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4" name="Google Shape;3924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5" name="Google Shape;3925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6" name="Google Shape;3926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7" name="Google Shape;3927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8" name="Google Shape;3928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9" name="Google Shape;3929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0" name="Google Shape;3930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1" name="Google Shape;3931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2" name="Google Shape;3932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3" name="Google Shape;3933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4" name="Google Shape;3934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5" name="Google Shape;3935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6" name="Google Shape;3936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7" name="Google Shape;3937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8" name="Google Shape;3938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9" name="Google Shape;3939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0" name="Google Shape;3940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1" name="Google Shape;3941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2" name="Google Shape;3942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3" name="Google Shape;3943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4" name="Google Shape;3944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5" name="Google Shape;3945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6" name="Google Shape;3946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7" name="Google Shape;3947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8" name="Google Shape;3948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9" name="Google Shape;3949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0" name="Google Shape;3950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1" name="Google Shape;3951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2" name="Google Shape;3952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3" name="Google Shape;3953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4" name="Google Shape;3954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5" name="Google Shape;3955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6" name="Google Shape;3956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7" name="Google Shape;3957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8" name="Google Shape;3958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9" name="Google Shape;3959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0" name="Google Shape;3960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1" name="Google Shape;3961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2" name="Google Shape;3962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3" name="Google Shape;3963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4" name="Google Shape;3964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5" name="Google Shape;3965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6" name="Google Shape;3966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7" name="Google Shape;3967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8" name="Google Shape;3968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9" name="Google Shape;3969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0" name="Google Shape;3970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1" name="Google Shape;3971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2" name="Google Shape;3972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3" name="Google Shape;3973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4" name="Google Shape;3974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5" name="Google Shape;3975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6" name="Google Shape;3976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7" name="Google Shape;3977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8" name="Google Shape;3978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9" name="Google Shape;3979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0" name="Google Shape;3980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1" name="Google Shape;3981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2" name="Google Shape;3982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3" name="Google Shape;3983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4" name="Google Shape;3984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5" name="Google Shape;3985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6" name="Google Shape;3986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7" name="Google Shape;3987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8" name="Google Shape;3988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9" name="Google Shape;3989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0" name="Google Shape;3990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1" name="Google Shape;3991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2" name="Google Shape;3992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3" name="Google Shape;3993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4" name="Google Shape;3994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5" name="Google Shape;3995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6" name="Google Shape;3996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7" name="Google Shape;3997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8" name="Google Shape;3998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9" name="Google Shape;3999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0" name="Google Shape;4000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1" name="Google Shape;4001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2" name="Google Shape;4002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3" name="Google Shape;4003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4" name="Google Shape;4004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5" name="Google Shape;4005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6" name="Google Shape;4006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7" name="Google Shape;4007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8" name="Google Shape;4008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9" name="Google Shape;4009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0" name="Google Shape;4010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1" name="Google Shape;4011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2" name="Google Shape;4012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3" name="Google Shape;4013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4" name="Google Shape;4014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5" name="Google Shape;4015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6" name="Google Shape;4016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7" name="Google Shape;4017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8" name="Google Shape;4018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9" name="Google Shape;4019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0" name="Google Shape;4020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1" name="Google Shape;4021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2" name="Google Shape;4022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3" name="Google Shape;4023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4" name="Google Shape;4024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5" name="Google Shape;4025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6" name="Google Shape;4026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7" name="Google Shape;4027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8" name="Google Shape;4028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9" name="Google Shape;4029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0" name="Google Shape;4030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1" name="Google Shape;4031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2" name="Google Shape;4032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3" name="Google Shape;4033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4" name="Google Shape;4034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5" name="Google Shape;4035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6" name="Google Shape;4036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7" name="Google Shape;4037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8" name="Google Shape;4038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9" name="Google Shape;4039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0" name="Google Shape;4040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1" name="Google Shape;4041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2" name="Google Shape;4042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3" name="Google Shape;4043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4" name="Google Shape;4044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5" name="Google Shape;4045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6" name="Google Shape;4046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7" name="Google Shape;4047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2" name="Google Shape;4072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3" name="Google Shape;4073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4" name="Google Shape;4074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5" name="Google Shape;4075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6" name="Google Shape;4076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7" name="Google Shape;4077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8" name="Google Shape;4078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9" name="Google Shape;4079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1" name="Google Shape;4081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2" name="Google Shape;4082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4" name="Google Shape;4084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5" name="Google Shape;4085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7" name="Google Shape;4087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8" name="Google Shape;4088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0" name="Google Shape;4090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1" name="Google Shape;4091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3" name="Google Shape;4093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4" name="Google Shape;4094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6" name="Google Shape;4096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7" name="Google Shape;4097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9" name="Google Shape;4099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0" name="Google Shape;4100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2" name="Google Shape;4102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3" name="Google Shape;4103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5" name="Google Shape;4105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6" name="Google Shape;4106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8" name="Google Shape;4108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9" name="Google Shape;4109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1" name="Google Shape;4111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2" name="Google Shape;4112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4" name="Google Shape;4114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5" name="Google Shape;4115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7" name="Google Shape;4117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8" name="Google Shape;4118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0" name="Google Shape;4120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1" name="Google Shape;4121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3" name="Google Shape;4123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4" name="Google Shape;4124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6" name="Google Shape;4126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7" name="Google Shape;4127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8" name="Google Shape;4128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9" name="Google Shape;4129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1" name="Google Shape;4131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2" name="Google Shape;4132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4" name="Google Shape;4134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5" name="Google Shape;4135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7" name="Google Shape;4137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8" name="Google Shape;4138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3" name="Google Shape;4163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4" name="Google Shape;4164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5" name="Google Shape;4165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6" name="Google Shape;4166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8" name="Google Shape;4168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9" name="Google Shape;4169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1" name="Google Shape;4171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2" name="Google Shape;4172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3" name="Google Shape;4173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4" name="Google Shape;4174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5" name="Google Shape;4175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6" name="Google Shape;4176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7" name="Google Shape;4177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9" name="Google Shape;4179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0" name="Google Shape;4180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2" name="Google Shape;4182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3" name="Google Shape;4183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4" name="Google Shape;4184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5" name="Google Shape;4185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6" name="Google Shape;4186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7" name="Google Shape;4187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8" name="Google Shape;4188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9" name="Google Shape;4189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0" name="Google Shape;4190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1" name="Google Shape;4191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2" name="Google Shape;4192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3" name="Google Shape;4193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4" name="Google Shape;4194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5" name="Google Shape;4195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6" name="Google Shape;4196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7" name="Google Shape;4197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8" name="Google Shape;4198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9" name="Google Shape;4199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0" name="Google Shape;4200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1" name="Google Shape;4201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2" name="Google Shape;4202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3" name="Google Shape;4203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4" name="Google Shape;4204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5" name="Google Shape;4205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6" name="Google Shape;4206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7" name="Google Shape;4207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8" name="Google Shape;4208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9" name="Google Shape;4209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0" name="Google Shape;4210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1" name="Google Shape;4211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9" name="Google Shape;4219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0" name="Google Shape;4220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5" name="Google Shape;4225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6" name="Google Shape;4226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0" name="Google Shape;4230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1" name="Google Shape;4231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2" name="Google Shape;4232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3" name="Google Shape;4233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4" name="Google Shape;4234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5" name="Google Shape;4235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6" name="Google Shape;4236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7" name="Google Shape;4237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8" name="Google Shape;4238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9" name="Google Shape;4239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0" name="Google Shape;4240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1" name="Google Shape;4241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2" name="Google Shape;4242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3" name="Google Shape;4243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4" name="Google Shape;4244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5" name="Google Shape;4245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6" name="Google Shape;4246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7" name="Google Shape;4247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8" name="Google Shape;4248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9" name="Google Shape;4249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0" name="Google Shape;4250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1" name="Google Shape;4251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2" name="Google Shape;4252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3" name="Google Shape;4253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4" name="Google Shape;4254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5" name="Google Shape;4255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6" name="Google Shape;4256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7" name="Google Shape;4257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8" name="Google Shape;4258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9" name="Google Shape;4259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0" name="Google Shape;4260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1" name="Google Shape;4261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2" name="Google Shape;4262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3" name="Google Shape;4263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4" name="Google Shape;4264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5" name="Google Shape;4265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6" name="Google Shape;4266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7" name="Google Shape;4267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8" name="Google Shape;4268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9" name="Google Shape;4269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0" name="Google Shape;4270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1" name="Google Shape;4271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2" name="Google Shape;4272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3" name="Google Shape;4273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4" name="Google Shape;4274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5" name="Google Shape;4275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6" name="Google Shape;4276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7" name="Google Shape;4277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8" name="Google Shape;4278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9" name="Google Shape;4279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0" name="Google Shape;4280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1" name="Google Shape;4281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2" name="Google Shape;4282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3" name="Google Shape;4283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4" name="Google Shape;4284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5" name="Google Shape;4285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6" name="Google Shape;4286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7" name="Google Shape;4287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8" name="Google Shape;4288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9" name="Google Shape;4289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0" name="Google Shape;4290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1" name="Google Shape;4291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2" name="Google Shape;4292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3" name="Google Shape;4293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4" name="Google Shape;4294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5" name="Google Shape;4295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6" name="Google Shape;4296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7" name="Google Shape;4297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8" name="Google Shape;4298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9" name="Google Shape;4299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0" name="Google Shape;4300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1" name="Google Shape;4301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2" name="Google Shape;4302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3" name="Google Shape;4303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4" name="Google Shape;4304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5" name="Google Shape;4305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6" name="Google Shape;4306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7" name="Google Shape;4307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8" name="Google Shape;4308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9" name="Google Shape;4309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0" name="Google Shape;4310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1" name="Google Shape;4311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2" name="Google Shape;4312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3" name="Google Shape;4313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4" name="Google Shape;4314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5" name="Google Shape;4315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6" name="Google Shape;4316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7" name="Google Shape;4317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8" name="Google Shape;4318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9" name="Google Shape;4319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0" name="Google Shape;4320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1" name="Google Shape;4321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2" name="Google Shape;4322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3" name="Google Shape;4323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4" name="Google Shape;4324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5" name="Google Shape;4325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6" name="Google Shape;4326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7" name="Google Shape;4327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8" name="Google Shape;4328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9" name="Google Shape;4329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0" name="Google Shape;4330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1" name="Google Shape;4331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2" name="Google Shape;4332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3" name="Google Shape;4333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4" name="Google Shape;4334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5" name="Google Shape;4335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6" name="Google Shape;4336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7" name="Google Shape;4337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8" name="Google Shape;4338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9" name="Google Shape;4339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0" name="Google Shape;4340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1" name="Google Shape;4341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2" name="Google Shape;4342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3" name="Google Shape;4343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4" name="Google Shape;4344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5" name="Google Shape;4345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6" name="Google Shape;4346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7" name="Google Shape;4347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8" name="Google Shape;4348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9" name="Google Shape;4349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0" name="Google Shape;4350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1" name="Google Shape;4351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2" name="Google Shape;4352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3" name="Google Shape;4353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4" name="Google Shape;4354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5" name="Google Shape;4355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6" name="Google Shape;4356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7" name="Google Shape;4357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8" name="Google Shape;4358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9" name="Google Shape;4359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0" name="Google Shape;4360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1" name="Google Shape;4361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2" name="Google Shape;4362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3" name="Google Shape;4363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4" name="Google Shape;4364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5" name="Google Shape;4365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6" name="Google Shape;4366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7" name="Google Shape;4367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8" name="Google Shape;4368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9" name="Google Shape;4369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0" name="Google Shape;4370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1" name="Google Shape;4371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2" name="Google Shape;4372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3" name="Google Shape;4373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4" name="Google Shape;4374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5" name="Google Shape;4375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6" name="Google Shape;4376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7" name="Google Shape;4377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8" name="Google Shape;4378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9" name="Google Shape;4379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0" name="Google Shape;4380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1" name="Google Shape;4381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2" name="Google Shape;4382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3" name="Google Shape;4383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4" name="Google Shape;4384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5" name="Google Shape;4385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6" name="Google Shape;4386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7" name="Google Shape;4387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8" name="Google Shape;4388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9" name="Google Shape;4389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0" name="Google Shape;4390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1" name="Google Shape;4391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2" name="Google Shape;4392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3" name="Google Shape;4393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4" name="Google Shape;4394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5" name="Google Shape;4395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6" name="Google Shape;4396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7" name="Google Shape;4397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8" name="Google Shape;4398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9" name="Google Shape;4399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0" name="Google Shape;4400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1" name="Google Shape;4401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2" name="Google Shape;4402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3" name="Google Shape;4403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4" name="Google Shape;4404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5" name="Google Shape;4405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6" name="Google Shape;4406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7" name="Google Shape;4407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8" name="Google Shape;4408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9" name="Google Shape;4409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0" name="Google Shape;4410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1" name="Google Shape;4411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2" name="Google Shape;4412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3" name="Google Shape;4413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4" name="Google Shape;4414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5" name="Google Shape;4415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6" name="Google Shape;4416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7" name="Google Shape;4417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8" name="Google Shape;4418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9" name="Google Shape;4419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0" name="Google Shape;4420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1" name="Google Shape;4421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2" name="Google Shape;4422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3" name="Google Shape;4423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4" name="Google Shape;4424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5" name="Google Shape;4425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6" name="Google Shape;4426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7" name="Google Shape;4427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8" name="Google Shape;4428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9" name="Google Shape;4429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0" name="Google Shape;4430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1" name="Google Shape;4431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2" name="Google Shape;4432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3" name="Google Shape;4433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4" name="Google Shape;4434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5" name="Google Shape;4435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6" name="Google Shape;4436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7" name="Google Shape;4437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8" name="Google Shape;4438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9" name="Google Shape;4439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0" name="Google Shape;4440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1" name="Google Shape;4441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2" name="Google Shape;4442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3" name="Google Shape;4443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4" name="Google Shape;4444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5" name="Google Shape;4445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6" name="Google Shape;4446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7" name="Google Shape;4447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8" name="Google Shape;4448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9" name="Google Shape;4449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0" name="Google Shape;4450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1" name="Google Shape;4451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2" name="Google Shape;4452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3" name="Google Shape;4453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4" name="Google Shape;4454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5" name="Google Shape;4455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6" name="Google Shape;4456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7" name="Google Shape;4457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8" name="Google Shape;4458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9" name="Google Shape;4459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0" name="Google Shape;4460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1" name="Google Shape;4461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2" name="Google Shape;4462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3" name="Google Shape;4463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4" name="Google Shape;4464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5" name="Google Shape;4465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6" name="Google Shape;4466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7" name="Google Shape;4467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8" name="Google Shape;4468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9" name="Google Shape;4469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0" name="Google Shape;4470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1" name="Google Shape;4471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2" name="Google Shape;4472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3" name="Google Shape;4473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4" name="Google Shape;4474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5" name="Google Shape;4475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6" name="Google Shape;4476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7" name="Google Shape;4477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8" name="Google Shape;4478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9" name="Google Shape;4479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0" name="Google Shape;4480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1" name="Google Shape;4481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2" name="Google Shape;4482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3" name="Google Shape;4483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4" name="Google Shape;4484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5" name="Google Shape;4485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6" name="Google Shape;4486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7" name="Google Shape;4487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8" name="Google Shape;4488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9" name="Google Shape;4489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0" name="Google Shape;4490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1" name="Google Shape;4491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2" name="Google Shape;4492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3" name="Google Shape;4493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4" name="Google Shape;4494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5" name="Google Shape;4495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6" name="Google Shape;4496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7" name="Google Shape;4497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8" name="Google Shape;4498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9" name="Google Shape;4499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0" name="Google Shape;4500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1" name="Google Shape;4501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2" name="Google Shape;4502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3" name="Google Shape;4503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4" name="Google Shape;4504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5" name="Google Shape;4505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6" name="Google Shape;4506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7" name="Google Shape;4507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8" name="Google Shape;4508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9" name="Google Shape;4509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0" name="Google Shape;4510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1" name="Google Shape;4511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2" name="Google Shape;4512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3" name="Google Shape;4513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4" name="Google Shape;4514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5" name="Google Shape;4515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6" name="Google Shape;4516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7" name="Google Shape;4517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8" name="Google Shape;4518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9" name="Google Shape;4519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0" name="Google Shape;4520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1" name="Google Shape;4521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2" name="Google Shape;4522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3" name="Google Shape;4523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4" name="Google Shape;4524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5" name="Google Shape;4525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6" name="Google Shape;4526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7" name="Google Shape;4527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8" name="Google Shape;4528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9" name="Google Shape;4529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0" name="Google Shape;4530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1" name="Google Shape;4531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2" name="Google Shape;4532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3" name="Google Shape;4533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4" name="Google Shape;4534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5" name="Google Shape;4535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6" name="Google Shape;4536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7" name="Google Shape;4537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8" name="Google Shape;4538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9" name="Google Shape;4539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0" name="Google Shape;4540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1" name="Google Shape;4541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2" name="Google Shape;4542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3" name="Google Shape;4543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4" name="Google Shape;4544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5" name="Google Shape;4545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6" name="Google Shape;4546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7" name="Google Shape;4547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8" name="Google Shape;4548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9" name="Google Shape;4549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0" name="Google Shape;4550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1" name="Google Shape;4551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2" name="Google Shape;4552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3" name="Google Shape;4553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4" name="Google Shape;4554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5" name="Google Shape;4555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6" name="Google Shape;4556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7" name="Google Shape;4557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8" name="Google Shape;4558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9" name="Google Shape;4559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0" name="Google Shape;4560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1" name="Google Shape;4561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2" name="Google Shape;4562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3" name="Google Shape;4563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4" name="Google Shape;4564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5" name="Google Shape;4565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6" name="Google Shape;4566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7" name="Google Shape;4567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8" name="Google Shape;4568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9" name="Google Shape;4569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0" name="Google Shape;4570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1" name="Google Shape;4571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2" name="Google Shape;4572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3" name="Google Shape;4573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4" name="Google Shape;4574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5" name="Google Shape;4575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6" name="Google Shape;4576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7" name="Google Shape;4577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8" name="Google Shape;4578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580" name="Google Shape;4580;p32"/>
          <p:cNvSpPr txBox="1">
            <a:spLocks noGrp="1"/>
          </p:cNvSpPr>
          <p:nvPr>
            <p:ph type="body" idx="1"/>
          </p:nvPr>
        </p:nvSpPr>
        <p:spPr>
          <a:xfrm>
            <a:off x="1152381" y="152218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Tháp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Chương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Mỹ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mang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vẻ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đẹp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hoang sơ,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với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những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hoa văn điêu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khắc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tinh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xảo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thách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thức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2000" b="1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thời</a:t>
            </a:r>
            <a:r>
              <a:rPr lang="vi-VN" sz="2000" b="1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gian</a:t>
            </a:r>
            <a:endParaRPr sz="2000" b="1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81" name="Google Shape;4581;p32"/>
          <p:cNvSpPr/>
          <p:nvPr/>
        </p:nvSpPr>
        <p:spPr>
          <a:xfrm>
            <a:off x="979950" y="1414775"/>
            <a:ext cx="4620763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4582" name="Google Shape;4582;p32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583" name="Google Shape;4583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4" name="Google Shape;4584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5" name="Google Shape;4585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6" name="Google Shape;4586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7" name="Google Shape;4587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8" name="Google Shape;4588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9" name="Google Shape;4589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0" name="Google Shape;4590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1" name="Google Shape;4591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2" name="Google Shape;4592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3" name="Google Shape;4593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4" name="Google Shape;4594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5" name="Google Shape;4595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6" name="Google Shape;4596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7" name="Google Shape;4597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8" name="Google Shape;4598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9" name="Google Shape;4599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0" name="Google Shape;4600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1" name="Google Shape;4601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2" name="Google Shape;4602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3" name="Google Shape;4603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4" name="Google Shape;4604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5" name="Google Shape;4605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6" name="Google Shape;4606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7" name="Google Shape;4607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8" name="Google Shape;4608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9" name="Google Shape;4609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0" name="Google Shape;4610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1" name="Google Shape;4611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2" name="Google Shape;4612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3" name="Google Shape;4613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4" name="Google Shape;4614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5" name="Google Shape;4615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6" name="Google Shape;4616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7" name="Google Shape;4617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8" name="Google Shape;4618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9" name="Google Shape;4619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0" name="Google Shape;4620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1" name="Google Shape;4621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2" name="Google Shape;4622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3" name="Google Shape;4623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4" name="Google Shape;4624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5" name="Google Shape;4625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6" name="Google Shape;4626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7" name="Google Shape;4627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8" name="Google Shape;4628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9" name="Google Shape;4629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0" name="Google Shape;4630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1" name="Google Shape;4631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2" name="Google Shape;4632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3" name="Google Shape;4633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4" name="Google Shape;4634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5" name="Google Shape;4635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6" name="Google Shape;4636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7" name="Google Shape;4637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8" name="Google Shape;4638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9" name="Google Shape;4639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0" name="Google Shape;4640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1" name="Google Shape;4641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2" name="Google Shape;4642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3" name="Google Shape;4643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4" name="Google Shape;4644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5" name="Google Shape;4645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6" name="Google Shape;4646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7" name="Google Shape;4647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8" name="Google Shape;4648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9" name="Google Shape;4649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0" name="Google Shape;4650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1" name="Google Shape;4651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2" name="Google Shape;4652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3" name="Google Shape;4653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4" name="Google Shape;4654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5" name="Google Shape;4655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6" name="Google Shape;4656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7" name="Google Shape;4657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8" name="Google Shape;4658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9" name="Google Shape;4659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0" name="Google Shape;4660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1" name="Google Shape;4661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2" name="Google Shape;4662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3" name="Google Shape;4663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4" name="Google Shape;4664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5" name="Google Shape;4665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6" name="Google Shape;4666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7" name="Google Shape;4667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8" name="Google Shape;4668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9" name="Google Shape;4669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0" name="Google Shape;4670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1" name="Google Shape;4671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2" name="Google Shape;4672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3" name="Google Shape;4673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4" name="Google Shape;4674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5" name="Google Shape;4675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6" name="Google Shape;4676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7" name="Google Shape;4677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8" name="Google Shape;4678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9" name="Google Shape;4679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0" name="Google Shape;4680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1" name="Google Shape;4681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2" name="Google Shape;4682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3" name="Google Shape;4683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4" name="Google Shape;4684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5" name="Google Shape;4685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6" name="Google Shape;4686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7" name="Google Shape;4687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8" name="Google Shape;4688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9" name="Google Shape;4689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0" name="Google Shape;4690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1" name="Google Shape;4691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2" name="Google Shape;4692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3" name="Google Shape;4693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4" name="Google Shape;4694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5" name="Google Shape;4695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6" name="Google Shape;4696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7" name="Google Shape;4697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8" name="Google Shape;4698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9" name="Google Shape;4699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0" name="Google Shape;4700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1" name="Google Shape;4701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2" name="Google Shape;4702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3" name="Google Shape;4703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4" name="Google Shape;4704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5" name="Google Shape;4705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6" name="Google Shape;4706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7" name="Google Shape;4707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8" name="Google Shape;4708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9" name="Google Shape;4709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0" name="Google Shape;4710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1" name="Google Shape;4711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2" name="Google Shape;4712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3" name="Google Shape;4713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4" name="Google Shape;4714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5" name="Google Shape;4715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6" name="Google Shape;4716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7" name="Google Shape;4717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8" name="Google Shape;4718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9" name="Google Shape;4719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0" name="Google Shape;4720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1" name="Google Shape;4721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2" name="Google Shape;4722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3" name="Google Shape;4723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4" name="Google Shape;4724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5" name="Google Shape;4725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6" name="Google Shape;4726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7" name="Google Shape;4727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8" name="Google Shape;4728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9" name="Google Shape;4729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0" name="Google Shape;4730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1" name="Google Shape;4731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2" name="Google Shape;4732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3" name="Google Shape;4733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4" name="Google Shape;4734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5" name="Google Shape;4735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6" name="Google Shape;4736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7" name="Google Shape;4737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8" name="Google Shape;4738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9" name="Google Shape;4739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0" name="Google Shape;4740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1" name="Google Shape;4741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2" name="Google Shape;4742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3" name="Google Shape;4743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4" name="Google Shape;4744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5" name="Google Shape;4745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6" name="Google Shape;4746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7" name="Google Shape;4747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8" name="Google Shape;4748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9" name="Google Shape;4749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0" name="Google Shape;4750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1" name="Google Shape;4751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2" name="Google Shape;4752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3" name="Google Shape;4753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4" name="Google Shape;4754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5" name="Google Shape;4755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6" name="Google Shape;4756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7" name="Google Shape;4757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8" name="Google Shape;4758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9" name="Google Shape;4759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0" name="Google Shape;4760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1" name="Google Shape;4761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2" name="Google Shape;4762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3" name="Google Shape;4763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4" name="Google Shape;4764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5" name="Google Shape;4765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6" name="Google Shape;4766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7" name="Google Shape;4767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8" name="Google Shape;4768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9" name="Google Shape;4769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0" name="Google Shape;4770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1" name="Google Shape;4771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2" name="Google Shape;4772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3" name="Google Shape;4773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4" name="Google Shape;4774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5" name="Google Shape;4775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6" name="Google Shape;4776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7" name="Google Shape;4777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8" name="Google Shape;4778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9" name="Google Shape;4779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0" name="Google Shape;4780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1" name="Google Shape;4781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2" name="Google Shape;4782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3" name="Google Shape;4783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4" name="Google Shape;4784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5" name="Google Shape;4785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6" name="Google Shape;4786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7" name="Google Shape;4787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8" name="Google Shape;4788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9" name="Google Shape;4789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0" name="Google Shape;4790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1" name="Google Shape;4791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2" name="Google Shape;4792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3" name="Google Shape;4793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4" name="Google Shape;4794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5" name="Google Shape;4795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6" name="Google Shape;4796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7" name="Google Shape;4797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8" name="Google Shape;4798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9" name="Google Shape;4799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0" name="Google Shape;4800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1" name="Google Shape;4801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2" name="Google Shape;4802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3" name="Google Shape;4803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4" name="Google Shape;4804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5" name="Google Shape;4805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6" name="Google Shape;4806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7" name="Google Shape;4807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8" name="Google Shape;4808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9" name="Google Shape;4809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0" name="Google Shape;4810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1" name="Google Shape;4811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2" name="Google Shape;4812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3" name="Google Shape;4813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4" name="Google Shape;4814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5" name="Google Shape;4815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6" name="Google Shape;4816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7" name="Google Shape;4817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8" name="Google Shape;4818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9" name="Google Shape;4819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0" name="Google Shape;4820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1" name="Google Shape;4821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2" name="Google Shape;4822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3" name="Google Shape;4823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4" name="Google Shape;4824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5" name="Google Shape;4825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6" name="Google Shape;4826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7" name="Google Shape;4827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8" name="Google Shape;4828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9" name="Google Shape;4829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0" name="Google Shape;4830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1" name="Google Shape;4831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2" name="Google Shape;4832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3" name="Google Shape;4833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4" name="Google Shape;4834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5" name="Google Shape;4835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6" name="Google Shape;4836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7" name="Google Shape;4837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8" name="Google Shape;4838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9" name="Google Shape;4839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0" name="Google Shape;4840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1" name="Google Shape;4841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2" name="Google Shape;4842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3" name="Google Shape;4843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4" name="Google Shape;4844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5" name="Google Shape;4845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6" name="Google Shape;4846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7" name="Google Shape;4847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8" name="Google Shape;4848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9" name="Google Shape;4849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0" name="Google Shape;4850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1" name="Google Shape;4851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2" name="Google Shape;4852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3" name="Google Shape;4853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4" name="Google Shape;4854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5" name="Google Shape;4855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6" name="Google Shape;4856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7" name="Google Shape;4857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8" name="Google Shape;4858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9" name="Google Shape;4859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0" name="Google Shape;4860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1" name="Google Shape;4861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2" name="Google Shape;4862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3" name="Google Shape;4863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4" name="Google Shape;4864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5" name="Google Shape;4865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6" name="Google Shape;4866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7" name="Google Shape;4867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8" name="Google Shape;4868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9" name="Google Shape;4869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0" name="Google Shape;4870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1" name="Google Shape;4871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2" name="Google Shape;4872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3" name="Google Shape;4873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4" name="Google Shape;4874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5" name="Google Shape;4875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6" name="Google Shape;4876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7" name="Google Shape;4877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8" name="Google Shape;4878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9" name="Google Shape;4879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0" name="Google Shape;4880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1" name="Google Shape;4881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2" name="Google Shape;4882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3" name="Google Shape;4883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4" name="Google Shape;4884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5" name="Google Shape;4885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6" name="Google Shape;4886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7" name="Google Shape;4887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8" name="Google Shape;4888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9" name="Google Shape;4889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0" name="Google Shape;4890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1" name="Google Shape;4891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2" name="Google Shape;4892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3" name="Google Shape;4893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4" name="Google Shape;4894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5" name="Google Shape;4895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6" name="Google Shape;4896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7" name="Google Shape;4897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8" name="Google Shape;4898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9" name="Google Shape;4899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0" name="Google Shape;4900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1" name="Google Shape;4901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2" name="Google Shape;4902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3" name="Google Shape;4903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4" name="Google Shape;4904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5" name="Google Shape;4905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6" name="Google Shape;4906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7" name="Google Shape;4907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8" name="Google Shape;4908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9" name="Google Shape;4909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0" name="Google Shape;4910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1" name="Google Shape;4911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2" name="Google Shape;4912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3" name="Google Shape;4913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4" name="Google Shape;4914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5" name="Google Shape;4915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6" name="Google Shape;4916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7" name="Google Shape;4917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8" name="Google Shape;4918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9" name="Google Shape;4919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0" name="Google Shape;4920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1" name="Google Shape;4921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2" name="Google Shape;4922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3" name="Google Shape;4923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4" name="Google Shape;4924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5" name="Google Shape;4925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6" name="Google Shape;4926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7" name="Google Shape;4927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8" name="Google Shape;4928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9" name="Google Shape;4929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0" name="Google Shape;4930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1" name="Google Shape;4931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2" name="Google Shape;4932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3" name="Google Shape;4933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4" name="Google Shape;4934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5" name="Google Shape;4935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6" name="Google Shape;4936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7" name="Google Shape;4937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8" name="Google Shape;4938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9" name="Google Shape;4939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0" name="Google Shape;4940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1" name="Google Shape;4941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2" name="Google Shape;4942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3" name="Google Shape;4943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4" name="Google Shape;4944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5" name="Google Shape;4945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6" name="Google Shape;4946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7" name="Google Shape;4947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8" name="Google Shape;4948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9" name="Google Shape;4949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0" name="Google Shape;4950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1" name="Google Shape;4951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2" name="Google Shape;4952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3" name="Google Shape;4953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4" name="Google Shape;4954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5" name="Google Shape;4955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6" name="Google Shape;4956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7" name="Google Shape;4957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8" name="Google Shape;4958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9" name="Google Shape;4959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0" name="Google Shape;4960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1" name="Google Shape;4961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2" name="Google Shape;4962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3" name="Google Shape;4963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4" name="Google Shape;4964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5" name="Google Shape;4965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6" name="Google Shape;4966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7" name="Google Shape;4967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8" name="Google Shape;4968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9" name="Google Shape;4969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0" name="Google Shape;4970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1" name="Google Shape;4971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2" name="Google Shape;4972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3" name="Google Shape;4973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4" name="Google Shape;4974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5" name="Google Shape;4975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6" name="Google Shape;4976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7" name="Google Shape;4977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8" name="Google Shape;4978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9" name="Google Shape;4979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0" name="Google Shape;4980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1" name="Google Shape;4981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2" name="Google Shape;4982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3" name="Google Shape;4983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4" name="Google Shape;4984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5" name="Google Shape;4985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6" name="Google Shape;4986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7" name="Google Shape;4987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8" name="Google Shape;4988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9" name="Google Shape;4989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0" name="Google Shape;4990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1" name="Google Shape;4991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2" name="Google Shape;4992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3" name="Google Shape;4993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4" name="Google Shape;4994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5" name="Google Shape;4995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6" name="Google Shape;4996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7" name="Google Shape;4997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8" name="Google Shape;4998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9" name="Google Shape;4999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0" name="Google Shape;5000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1" name="Google Shape;5001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2" name="Google Shape;5002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3" name="Google Shape;5003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4" name="Google Shape;5004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5" name="Google Shape;5005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6" name="Google Shape;5006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7" name="Google Shape;5007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8" name="Google Shape;5008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9" name="Google Shape;5009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0" name="Google Shape;5010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1" name="Google Shape;5011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2" name="Google Shape;5012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3" name="Google Shape;5013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4" name="Google Shape;5014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5" name="Google Shape;5015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6" name="Google Shape;5016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7" name="Google Shape;5017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8" name="Google Shape;5018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9" name="Google Shape;5019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0" name="Google Shape;5020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1" name="Google Shape;5021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2" name="Google Shape;5022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3" name="Google Shape;5023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4" name="Google Shape;5024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5" name="Google Shape;5025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6" name="Google Shape;5026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7" name="Google Shape;5027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8" name="Google Shape;5028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9" name="Google Shape;5029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0" name="Google Shape;5030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1" name="Google Shape;5031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2" name="Google Shape;5032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3" name="Google Shape;5033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4" name="Google Shape;5034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5" name="Google Shape;5035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6" name="Google Shape;5036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7" name="Google Shape;5037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8" name="Google Shape;5038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9" name="Google Shape;5039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0" name="Google Shape;5040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1" name="Google Shape;5041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2" name="Google Shape;5042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3" name="Google Shape;5043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4" name="Google Shape;5044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5" name="Google Shape;5045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6" name="Google Shape;5046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7" name="Google Shape;5047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8" name="Google Shape;5048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9" name="Google Shape;5049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0" name="Google Shape;5050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1" name="Google Shape;5051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2" name="Google Shape;5052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3" name="Google Shape;5053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4" name="Google Shape;5054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5" name="Google Shape;5055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6" name="Google Shape;5056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7" name="Google Shape;5057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8" name="Google Shape;5058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9" name="Google Shape;5059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0" name="Google Shape;5060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1" name="Google Shape;5061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2" name="Google Shape;5062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3" name="Google Shape;5063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4" name="Google Shape;5064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5" name="Google Shape;5065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6" name="Google Shape;5066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7" name="Google Shape;5067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8" name="Google Shape;5068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9" name="Google Shape;5069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0" name="Google Shape;5070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1" name="Google Shape;5071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2" name="Google Shape;5072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3" name="Google Shape;5073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4" name="Google Shape;5074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5" name="Google Shape;5075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6" name="Google Shape;5076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7" name="Google Shape;5077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8" name="Google Shape;5078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9" name="Google Shape;5079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0" name="Google Shape;5080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1" name="Google Shape;5081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2" name="Google Shape;5082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3" name="Google Shape;5083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4" name="Google Shape;5084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5" name="Google Shape;5085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6" name="Google Shape;5086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7" name="Google Shape;5087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8" name="Google Shape;5088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9" name="Google Shape;5089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0" name="Google Shape;5090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1" name="Google Shape;5091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2" name="Google Shape;5092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3" name="Google Shape;5093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4" name="Google Shape;5094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5" name="Google Shape;5095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6" name="Google Shape;5096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7" name="Google Shape;5097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8" name="Google Shape;5098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99" name="Google Shape;5099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0" name="Google Shape;5100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1" name="Google Shape;5101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2" name="Google Shape;5102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3" name="Google Shape;5103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4" name="Google Shape;5104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5" name="Google Shape;5105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6" name="Google Shape;5106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8" name="Google Shape;5108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9" name="Google Shape;5109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2" name="Google Shape;5112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3" name="Google Shape;5113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6" name="Google Shape;5116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7" name="Google Shape;5117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1" name="Google Shape;5121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2" name="Google Shape;5122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6" name="Google Shape;5126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7" name="Google Shape;5127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9" name="Google Shape;5129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0" name="Google Shape;5130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3" name="Google Shape;5133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4" name="Google Shape;5134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8" name="Google Shape;5138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9" name="Google Shape;5139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3" name="Google Shape;5143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4" name="Google Shape;5144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7" name="Google Shape;5147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8" name="Google Shape;5148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2" name="Google Shape;5152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3" name="Google Shape;5153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7" name="Google Shape;5157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8" name="Google Shape;5158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3" name="Google Shape;5163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4" name="Google Shape;5164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9" name="Google Shape;5169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0" name="Google Shape;5170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2" name="Google Shape;5172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3" name="Google Shape;5173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7" name="Google Shape;5177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8" name="Google Shape;5178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2" name="Google Shape;5182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3" name="Google Shape;5183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6" name="Google Shape;5186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7" name="Google Shape;5187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4" name="Google Shape;5194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5" name="Google Shape;5195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0" name="Google Shape;5200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1" name="Google Shape;5201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5" name="Google Shape;5205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6" name="Google Shape;5206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0" name="Google Shape;5210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1" name="Google Shape;5211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6" name="Google Shape;5216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7" name="Google Shape;5217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2" name="Google Shape;5222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3" name="Google Shape;5223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1" name="Google Shape;5231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2" name="Google Shape;5232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8" name="Google Shape;5238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9" name="Google Shape;5239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3" name="Google Shape;5243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4" name="Google Shape;5244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5" name="Google Shape;5255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6" name="Google Shape;5256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2" name="Google Shape;5262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3" name="Google Shape;5263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7" name="Google Shape;5267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8" name="Google Shape;5268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1" name="Google Shape;5271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2" name="Google Shape;5272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3" name="Google Shape;5273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4" name="Google Shape;5274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5" name="Google Shape;5275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0" name="Google Shape;5520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8" name="Google Shape;5528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8" name="Google Shape;5538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8" name="Google Shape;5548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9" name="Google Shape;5549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0" name="Google Shape;5550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1" name="Google Shape;5551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2" name="Google Shape;5552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3" name="Google Shape;5553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4" name="Google Shape;5554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5" name="Google Shape;5555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6" name="Google Shape;5556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7" name="Google Shape;5557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8" name="Google Shape;5558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9" name="Google Shape;5559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0" name="Google Shape;5560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1" name="Google Shape;5561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4" name="Google Shape;5564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5" name="Google Shape;5565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7" name="Google Shape;5567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8" name="Google Shape;5568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8" name="Google Shape;5628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9" name="Google Shape;5629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8" name="Google Shape;5678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9" name="Google Shape;5679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7" name="Google Shape;5687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8" name="Google Shape;5688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9" name="Google Shape;5689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0" name="Google Shape;5690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1" name="Google Shape;5691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0" name="Google Shape;5700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1" name="Google Shape;5701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2" name="Google Shape;5702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3" name="Google Shape;5703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4" name="Google Shape;5704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5" name="Google Shape;5705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6" name="Google Shape;5706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7" name="Google Shape;5707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8" name="Google Shape;5708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9" name="Google Shape;5709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0" name="Google Shape;5710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1" name="Google Shape;5711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2" name="Google Shape;5712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3" name="Google Shape;5713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4" name="Google Shape;5714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5" name="Google Shape;5715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6" name="Google Shape;5716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7" name="Google Shape;5717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8" name="Google Shape;5718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9" name="Google Shape;5719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0" name="Google Shape;5720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1" name="Google Shape;5721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2" name="Google Shape;5722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3" name="Google Shape;5723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4" name="Google Shape;5724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6" name="Google Shape;5726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6" name="Google Shape;5836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7" name="Google Shape;5837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9" name="Google Shape;5949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3" name="Google Shape;5953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4" name="Google Shape;5954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5" name="Google Shape;5955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6" name="Google Shape;5956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7" name="Google Shape;5957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8" name="Google Shape;5958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9" name="Google Shape;5959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0" name="Google Shape;5960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1" name="Google Shape;5961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2" name="Google Shape;5962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3" name="Google Shape;5963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4" name="Google Shape;5964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5" name="Google Shape;5965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6" name="Google Shape;5966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7" name="Google Shape;5967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8" name="Google Shape;5968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9" name="Google Shape;5969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0" name="Google Shape;5970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1" name="Google Shape;5971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2" name="Google Shape;5972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3" name="Google Shape;5973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4" name="Google Shape;5974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5" name="Google Shape;5975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6" name="Google Shape;5976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7" name="Google Shape;5977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8" name="Google Shape;5978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9" name="Google Shape;5979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0" name="Google Shape;5980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1" name="Google Shape;5981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2" name="Google Shape;5982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3" name="Google Shape;5983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4" name="Google Shape;5984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5" name="Google Shape;5985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6" name="Google Shape;5986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7" name="Google Shape;5987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8" name="Google Shape;5988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9" name="Google Shape;5989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0" name="Google Shape;5990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1" name="Google Shape;5991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2" name="Google Shape;5992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3" name="Google Shape;5993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4" name="Google Shape;5994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5" name="Google Shape;5995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6" name="Google Shape;5996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7" name="Google Shape;5997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8" name="Google Shape;5998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9" name="Google Shape;5999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0" name="Google Shape;6000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1" name="Google Shape;6001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2" name="Google Shape;6002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3" name="Google Shape;6003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4" name="Google Shape;6004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5" name="Google Shape;6005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6" name="Google Shape;6006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6" name="Google Shape;6046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7" name="Google Shape;6047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7" name="Google Shape;6097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8" name="Google Shape;6098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9" name="Google Shape;6099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0" name="Google Shape;6100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1" name="Google Shape;6101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2" name="Google Shape;6102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3" name="Google Shape;6103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4" name="Google Shape;6104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5" name="Google Shape;6105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6" name="Google Shape;6106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7" name="Google Shape;6107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8" name="Google Shape;6108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9" name="Google Shape;6109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0" name="Google Shape;6110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1" name="Google Shape;6111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2" name="Google Shape;6112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3" name="Google Shape;6113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4" name="Google Shape;6114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5" name="Google Shape;6115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6" name="Google Shape;6116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7" name="Google Shape;6117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8" name="Google Shape;6118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9" name="Google Shape;6119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0" name="Google Shape;6120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1" name="Google Shape;6121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2" name="Google Shape;6122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3" name="Google Shape;6123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4" name="Google Shape;6124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5" name="Google Shape;6125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6" name="Google Shape;6126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7" name="Google Shape;6127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8" name="Google Shape;6128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9" name="Google Shape;6129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0" name="Google Shape;6130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1" name="Google Shape;6131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2" name="Google Shape;6132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3" name="Google Shape;6133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4" name="Google Shape;6134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5" name="Google Shape;6135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6" name="Google Shape;6136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7" name="Google Shape;6137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8" name="Google Shape;6138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9" name="Google Shape;6139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0" name="Google Shape;6140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1" name="Google Shape;6141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2" name="Google Shape;6142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3" name="Google Shape;6143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4" name="Google Shape;6144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5" name="Google Shape;6145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6" name="Google Shape;6146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7" name="Google Shape;6147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8" name="Google Shape;6148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9" name="Google Shape;6149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0" name="Google Shape;6150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1" name="Google Shape;6151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2" name="Google Shape;6152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3" name="Google Shape;6153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4" name="Google Shape;6154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5" name="Google Shape;6155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6" name="Google Shape;6156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7" name="Google Shape;6157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8" name="Google Shape;6158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9" name="Google Shape;6159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0" name="Google Shape;6160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1" name="Google Shape;6161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2" name="Google Shape;6162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3" name="Google Shape;6163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4" name="Google Shape;6164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5" name="Google Shape;6165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6" name="Google Shape;6166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7" name="Google Shape;6167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8" name="Google Shape;6168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9" name="Google Shape;6169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0" name="Google Shape;6170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1" name="Google Shape;6171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2" name="Google Shape;6172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3" name="Google Shape;6173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4" name="Google Shape;6174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5" name="Google Shape;6175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6" name="Google Shape;6176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7" name="Google Shape;6177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8" name="Google Shape;6178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9" name="Google Shape;6179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0" name="Google Shape;6180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1" name="Google Shape;6181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2" name="Google Shape;6182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3" name="Google Shape;6183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4" name="Google Shape;6184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5" name="Google Shape;6185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6" name="Google Shape;6186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7" name="Google Shape;6187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8" name="Google Shape;6188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9" name="Google Shape;6189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0" name="Google Shape;6190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1" name="Google Shape;6191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2" name="Google Shape;6192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3" name="Google Shape;6193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4" name="Google Shape;6194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5" name="Google Shape;6195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6" name="Google Shape;6196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7" name="Google Shape;6197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8" name="Google Shape;6198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9" name="Google Shape;6199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0" name="Google Shape;6200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1" name="Google Shape;6201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2" name="Google Shape;6202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3" name="Google Shape;6203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4" name="Google Shape;6204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5" name="Google Shape;6205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6" name="Google Shape;6206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7" name="Google Shape;6207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8" name="Google Shape;6208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9" name="Google Shape;6209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0" name="Google Shape;6210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1" name="Google Shape;6211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2" name="Google Shape;6212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3" name="Google Shape;6213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4" name="Google Shape;6214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5" name="Google Shape;6215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6" name="Google Shape;6216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7" name="Google Shape;6217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8" name="Google Shape;6218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9" name="Google Shape;6219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0" name="Google Shape;6220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1" name="Google Shape;6221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2" name="Google Shape;6222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3" name="Google Shape;6223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4" name="Google Shape;6224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5" name="Google Shape;6225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6" name="Google Shape;6226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7" name="Google Shape;6227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8" name="Google Shape;6228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9" name="Google Shape;6229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0" name="Google Shape;6230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1" name="Google Shape;6231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2" name="Google Shape;6232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3" name="Google Shape;6233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4" name="Google Shape;6234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5" name="Google Shape;6235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6" name="Google Shape;6236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7" name="Google Shape;6237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8" name="Google Shape;6238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9" name="Google Shape;6239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0" name="Google Shape;6240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1" name="Google Shape;6241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2" name="Google Shape;6242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3" name="Google Shape;6243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4" name="Google Shape;6244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5" name="Google Shape;6245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6" name="Google Shape;6246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7" name="Google Shape;6247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8" name="Google Shape;6248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9" name="Google Shape;6249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0" name="Google Shape;6250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1" name="Google Shape;6251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2" name="Google Shape;6252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3" name="Google Shape;6253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4" name="Google Shape;6254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5" name="Google Shape;6255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6" name="Google Shape;6256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7" name="Google Shape;6257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8" name="Google Shape;6258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9" name="Google Shape;6259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0" name="Google Shape;6260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1" name="Google Shape;6261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2" name="Google Shape;6262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3" name="Google Shape;6263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4" name="Google Shape;6264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5" name="Google Shape;6265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6" name="Google Shape;6266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7" name="Google Shape;6267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8" name="Google Shape;6268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9" name="Google Shape;6269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0" name="Google Shape;6270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1" name="Google Shape;6271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2" name="Google Shape;6272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3" name="Google Shape;6273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4" name="Google Shape;6274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5" name="Google Shape;6275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6" name="Google Shape;6276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7" name="Google Shape;6277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8" name="Google Shape;6278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9" name="Google Shape;6279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0" name="Google Shape;6280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1" name="Google Shape;6281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2" name="Google Shape;6282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3" name="Google Shape;6283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4" name="Google Shape;6284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5" name="Google Shape;6285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6" name="Google Shape;6286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7" name="Google Shape;6287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8" name="Google Shape;6288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9" name="Google Shape;6289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0" name="Google Shape;6290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1" name="Google Shape;6291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2" name="Google Shape;6292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3" name="Google Shape;6293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4" name="Google Shape;6294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5" name="Google Shape;6295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6" name="Google Shape;6296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7" name="Google Shape;6297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8" name="Google Shape;6298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9" name="Google Shape;6299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0" name="Google Shape;6300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1" name="Google Shape;6301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2" name="Google Shape;6302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3" name="Google Shape;6303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4" name="Google Shape;6304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5" name="Google Shape;6305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6" name="Google Shape;6306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7" name="Google Shape;6307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8" name="Google Shape;6308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9" name="Google Shape;6309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0" name="Google Shape;6310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1" name="Google Shape;6311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2" name="Google Shape;6312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3" name="Google Shape;6313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4" name="Google Shape;6314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5" name="Google Shape;6315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6" name="Google Shape;6316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7" name="Google Shape;6317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8" name="Google Shape;6318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9" name="Google Shape;6319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0" name="Google Shape;6320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1" name="Google Shape;6321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2" name="Google Shape;6322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3" name="Google Shape;6323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4" name="Google Shape;6324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5" name="Google Shape;6325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6" name="Google Shape;6326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7" name="Google Shape;6327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8" name="Google Shape;6328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9" name="Google Shape;6329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0" name="Google Shape;6330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1" name="Google Shape;6331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2" name="Google Shape;6332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3" name="Google Shape;6333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4" name="Google Shape;6334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5" name="Google Shape;6335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6" name="Google Shape;6336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7" name="Google Shape;6337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8" name="Google Shape;6338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9" name="Google Shape;6339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0" name="Google Shape;6340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1" name="Google Shape;6341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2" name="Google Shape;6342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3" name="Google Shape;6343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4" name="Google Shape;6344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5" name="Google Shape;6345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6" name="Google Shape;6346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7" name="Google Shape;6347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8" name="Google Shape;6348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9" name="Google Shape;6349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0" name="Google Shape;6350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1" name="Google Shape;6351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2" name="Google Shape;6352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3" name="Google Shape;6353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4" name="Google Shape;6354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5" name="Google Shape;6355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6" name="Google Shape;6356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7" name="Google Shape;6357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8" name="Google Shape;6358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9" name="Google Shape;6359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0" name="Google Shape;6360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1" name="Google Shape;6361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2" name="Google Shape;6362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3" name="Google Shape;6363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4" name="Google Shape;6364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5" name="Google Shape;6365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6" name="Google Shape;6366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7" name="Google Shape;6367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8" name="Google Shape;6368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9" name="Google Shape;6369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0" name="Google Shape;6370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1" name="Google Shape;6371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2" name="Google Shape;6372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3" name="Google Shape;6373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4" name="Google Shape;6374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5" name="Google Shape;6375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6" name="Google Shape;6376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7" name="Google Shape;6377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8" name="Google Shape;6378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9" name="Google Shape;6379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0" name="Google Shape;6380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1" name="Google Shape;6381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2" name="Google Shape;6382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3" name="Google Shape;6383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4" name="Google Shape;6384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5" name="Google Shape;6385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6" name="Google Shape;6386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7" name="Google Shape;6387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8" name="Google Shape;6388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9" name="Google Shape;6389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0" name="Google Shape;6390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1" name="Google Shape;6391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2" name="Google Shape;6392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3" name="Google Shape;6393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4" name="Google Shape;6394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5" name="Google Shape;6395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6" name="Google Shape;6396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7" name="Google Shape;6397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8" name="Google Shape;6398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9" name="Google Shape;6399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0" name="Google Shape;6400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1" name="Google Shape;6401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2" name="Google Shape;6402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3" name="Google Shape;6403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4" name="Google Shape;6404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5" name="Google Shape;6405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6" name="Google Shape;6406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7" name="Google Shape;6407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8" name="Google Shape;6408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9" name="Google Shape;6409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0" name="Google Shape;6410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1" name="Google Shape;6411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2" name="Google Shape;6412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3" name="Google Shape;6413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4" name="Google Shape;6414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5" name="Google Shape;6415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6" name="Google Shape;6416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7" name="Google Shape;6417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8" name="Google Shape;6418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9" name="Google Shape;6419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0" name="Google Shape;6420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1" name="Google Shape;6421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2" name="Google Shape;6422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3" name="Google Shape;6423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4" name="Google Shape;6424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5" name="Google Shape;6425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6" name="Google Shape;6426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7" name="Google Shape;6427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8" name="Google Shape;6428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9" name="Google Shape;6429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0" name="Google Shape;6430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1" name="Google Shape;6431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2" name="Google Shape;6432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3" name="Google Shape;6433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4" name="Google Shape;6434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5" name="Google Shape;6435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6" name="Google Shape;6436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7" name="Google Shape;6437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8" name="Google Shape;6438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9" name="Google Shape;6439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0" name="Google Shape;6440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1" name="Google Shape;6441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2" name="Google Shape;6442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3" name="Google Shape;6443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4" name="Google Shape;6444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5" name="Google Shape;6445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6" name="Google Shape;6446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7" name="Google Shape;6447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8" name="Google Shape;6448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9" name="Google Shape;6449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0" name="Google Shape;6450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1" name="Google Shape;6451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2" name="Google Shape;6452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3" name="Google Shape;6453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4" name="Google Shape;6454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5" name="Google Shape;6455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6" name="Google Shape;6456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7" name="Google Shape;6457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8" name="Google Shape;6458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9" name="Google Shape;6459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0" name="Google Shape;6460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1" name="Google Shape;6461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2" name="Google Shape;6462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3" name="Google Shape;6463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4" name="Google Shape;6464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5" name="Google Shape;6465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6" name="Google Shape;6466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7" name="Google Shape;6467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8" name="Google Shape;6468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9" name="Google Shape;6469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0" name="Google Shape;6470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1" name="Google Shape;6471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2" name="Google Shape;6472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3" name="Google Shape;6473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4" name="Google Shape;6474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5" name="Google Shape;6475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6" name="Google Shape;6476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7" name="Google Shape;6477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8" name="Google Shape;6478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9" name="Google Shape;6479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0" name="Google Shape;6480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1" name="Google Shape;6481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2" name="Google Shape;6482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3" name="Google Shape;6483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4" name="Google Shape;6484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5" name="Google Shape;6485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6" name="Google Shape;6486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7" name="Google Shape;6487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8" name="Google Shape;6488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9" name="Google Shape;6489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0" name="Google Shape;6490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1" name="Google Shape;6491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2" name="Google Shape;6492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3" name="Google Shape;6493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4" name="Google Shape;6494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5" name="Google Shape;6495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6" name="Google Shape;6496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7" name="Google Shape;6497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8" name="Google Shape;6498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9" name="Google Shape;6499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0" name="Google Shape;6500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1" name="Google Shape;6501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2" name="Google Shape;6502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3" name="Google Shape;6503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4" name="Google Shape;6504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5" name="Google Shape;6505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6" name="Google Shape;6506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7" name="Google Shape;6507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8" name="Google Shape;6508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9" name="Google Shape;6509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0" name="Google Shape;6510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1" name="Google Shape;6511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2" name="Google Shape;6512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3" name="Google Shape;6513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4" name="Google Shape;6514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5" name="Google Shape;6515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6" name="Google Shape;6516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7" name="Google Shape;6517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8" name="Google Shape;6518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9" name="Google Shape;6519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0" name="Google Shape;6520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1" name="Google Shape;6521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2" name="Google Shape;6522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3" name="Google Shape;6523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4" name="Google Shape;6524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5" name="Google Shape;6525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6" name="Google Shape;6526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7" name="Google Shape;6527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8" name="Google Shape;6528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9" name="Google Shape;6529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0" name="Google Shape;6530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1" name="Google Shape;6531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2" name="Google Shape;6532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3" name="Google Shape;6533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4" name="Google Shape;6534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5" name="Google Shape;6535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6" name="Google Shape;6536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7" name="Google Shape;6537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8" name="Google Shape;6538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9" name="Google Shape;6539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0" name="Google Shape;6540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1" name="Google Shape;6541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2" name="Google Shape;6542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3" name="Google Shape;6543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4" name="Google Shape;6544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5" name="Google Shape;6545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6" name="Google Shape;6546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7" name="Google Shape;6547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8" name="Google Shape;6548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9" name="Google Shape;6549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0" name="Google Shape;6550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1" name="Google Shape;6551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2" name="Google Shape;6552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3" name="Google Shape;6553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4" name="Google Shape;6554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5" name="Google Shape;6555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6" name="Google Shape;6556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7" name="Google Shape;6557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8" name="Google Shape;6558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9" name="Google Shape;6559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0" name="Google Shape;6560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1" name="Google Shape;6561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2" name="Google Shape;6562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3" name="Google Shape;6563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4" name="Google Shape;6564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5" name="Google Shape;6565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6" name="Google Shape;6566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7" name="Google Shape;6567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8" name="Google Shape;6568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9" name="Google Shape;6569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0" name="Google Shape;6570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1" name="Google Shape;6571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2" name="Google Shape;6572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3" name="Google Shape;6573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4" name="Google Shape;6574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5" name="Google Shape;6575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6" name="Google Shape;6576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7" name="Google Shape;6577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8" name="Google Shape;6578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9" name="Google Shape;6579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0" name="Google Shape;6580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1" name="Google Shape;6581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2" name="Google Shape;6582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3" name="Google Shape;6583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4" name="Google Shape;6584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5" name="Google Shape;6585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6" name="Google Shape;6586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7" name="Google Shape;6587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8" name="Google Shape;6588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9" name="Google Shape;6589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0" name="Google Shape;6590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1" name="Google Shape;6591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2" name="Google Shape;6592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3" name="Google Shape;6593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4" name="Google Shape;6594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5" name="Google Shape;6595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6" name="Google Shape;6596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7" name="Google Shape;6597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8" name="Google Shape;6598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9" name="Google Shape;6599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0" name="Google Shape;6600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1" name="Google Shape;6601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2" name="Google Shape;6602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3" name="Google Shape;6603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4" name="Google Shape;6604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5" name="Google Shape;6605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6" name="Google Shape;6606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7" name="Google Shape;6607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8" name="Google Shape;6608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9" name="Google Shape;6609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0" name="Google Shape;6610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1" name="Google Shape;6611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2" name="Google Shape;6612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3" name="Google Shape;6613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4" name="Google Shape;6614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5" name="Google Shape;6615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6" name="Google Shape;6616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7" name="Google Shape;6617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8" name="Google Shape;6618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9" name="Google Shape;6619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0" name="Google Shape;6620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1" name="Google Shape;6621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2" name="Google Shape;6622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3" name="Google Shape;6623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4" name="Google Shape;6624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5" name="Google Shape;6625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6" name="Google Shape;6626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7" name="Google Shape;6627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8" name="Google Shape;6628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9" name="Google Shape;6629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0" name="Google Shape;6630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1" name="Google Shape;6631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2" name="Google Shape;6632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3" name="Google Shape;6633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4" name="Google Shape;6634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5" name="Google Shape;6635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6" name="Google Shape;6636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7" name="Google Shape;6637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8" name="Google Shape;6638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9" name="Google Shape;6639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0" name="Google Shape;6640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1" name="Google Shape;6641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2" name="Google Shape;6642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3" name="Google Shape;6643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4" name="Google Shape;6644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5" name="Google Shape;6645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6" name="Google Shape;6646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7" name="Google Shape;6647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8" name="Google Shape;6648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9" name="Google Shape;6649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0" name="Google Shape;6650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1" name="Google Shape;6651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2" name="Google Shape;6652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3" name="Google Shape;6653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4" name="Google Shape;6654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5" name="Google Shape;6655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6" name="Google Shape;6656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7" name="Google Shape;6657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8" name="Google Shape;6658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9" name="Google Shape;6659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0" name="Google Shape;6660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1" name="Google Shape;6661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2" name="Google Shape;6662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3" name="Google Shape;6663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4" name="Google Shape;6664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5" name="Google Shape;6665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6" name="Google Shape;6666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7" name="Google Shape;6667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8" name="Google Shape;6668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9" name="Google Shape;6669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0" name="Google Shape;6670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1" name="Google Shape;6671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2" name="Google Shape;6672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3" name="Google Shape;6673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4" name="Google Shape;6674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5" name="Google Shape;6675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6" name="Google Shape;6676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7" name="Google Shape;6677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8" name="Google Shape;6678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9" name="Google Shape;6679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0" name="Google Shape;6680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1" name="Google Shape;6681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2" name="Google Shape;6682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3" name="Google Shape;6683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4" name="Google Shape;6684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5" name="Google Shape;6685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6" name="Google Shape;6686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7" name="Google Shape;6687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8" name="Google Shape;6688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9" name="Google Shape;6689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0" name="Google Shape;6690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1" name="Google Shape;6691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2" name="Google Shape;6692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3" name="Google Shape;6693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4" name="Google Shape;6694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5" name="Google Shape;6695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6" name="Google Shape;6696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7" name="Google Shape;6697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8" name="Google Shape;6698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99" name="Google Shape;6699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0" name="Google Shape;6700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1" name="Google Shape;6701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2" name="Google Shape;6702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3" name="Google Shape;6703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4" name="Google Shape;6704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5" name="Google Shape;6705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6" name="Google Shape;6706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7" name="Google Shape;6707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8" name="Google Shape;6708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09" name="Google Shape;6709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0" name="Google Shape;6710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1" name="Google Shape;6711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2" name="Google Shape;6712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3" name="Google Shape;6713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4" name="Google Shape;6714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5" name="Google Shape;6715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6" name="Google Shape;6716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7" name="Google Shape;6717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8" name="Google Shape;6718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19" name="Google Shape;6719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0" name="Google Shape;6720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1" name="Google Shape;6721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2" name="Google Shape;6722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3" name="Google Shape;6723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4" name="Google Shape;6724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5" name="Google Shape;6725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6" name="Google Shape;6726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7" name="Google Shape;6727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8" name="Google Shape;6728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9" name="Google Shape;6729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0" name="Google Shape;6730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1" name="Google Shape;6731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2" name="Google Shape;6732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3" name="Google Shape;6733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4" name="Google Shape;6734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5" name="Google Shape;6735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6" name="Google Shape;6736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7" name="Google Shape;6737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8" name="Google Shape;6738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9" name="Google Shape;6739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0" name="Google Shape;6740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1" name="Google Shape;6741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2" name="Google Shape;6742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3" name="Google Shape;6743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4" name="Google Shape;6744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5" name="Google Shape;6745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6" name="Google Shape;6746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7" name="Google Shape;6747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8" name="Google Shape;6748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9" name="Google Shape;6749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0" name="Google Shape;6750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1" name="Google Shape;6751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2" name="Google Shape;6752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3" name="Google Shape;6753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4" name="Google Shape;6754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5" name="Google Shape;6755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6" name="Google Shape;6756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7" name="Google Shape;6757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8" name="Google Shape;6758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9" name="Google Shape;6759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0" name="Google Shape;6760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1" name="Google Shape;6761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2" name="Google Shape;6762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3" name="Google Shape;6763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4" name="Google Shape;6764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5" name="Google Shape;6765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6" name="Google Shape;6766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7" name="Google Shape;6767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8" name="Google Shape;6768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69" name="Google Shape;6769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0" name="Google Shape;6770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1" name="Google Shape;6771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2" name="Google Shape;6772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3" name="Google Shape;6773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4" name="Google Shape;6774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5" name="Google Shape;6775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6" name="Google Shape;6776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7" name="Google Shape;6777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8" name="Google Shape;6778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79" name="Google Shape;6779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0" name="Google Shape;6780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1" name="Google Shape;6781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2" name="Google Shape;6782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3" name="Google Shape;6783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4" name="Google Shape;6784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5" name="Google Shape;6785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6" name="Google Shape;6786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7" name="Google Shape;6787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8" name="Google Shape;6788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89" name="Google Shape;6789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0" name="Google Shape;6790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1" name="Google Shape;6791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2" name="Google Shape;6792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3" name="Google Shape;6793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4" name="Google Shape;6794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5" name="Google Shape;6795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6" name="Google Shape;6796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7" name="Google Shape;6797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8" name="Google Shape;6798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99" name="Google Shape;6799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0" name="Google Shape;6800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1" name="Google Shape;6801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2" name="Google Shape;6802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3" name="Google Shape;6803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4" name="Google Shape;6804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5" name="Google Shape;6805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6" name="Google Shape;6806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7" name="Google Shape;6807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8" name="Google Shape;6808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09" name="Google Shape;6809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0" name="Google Shape;6810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1" name="Google Shape;6811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2" name="Google Shape;6812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3" name="Google Shape;6813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4" name="Google Shape;6814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5" name="Google Shape;6815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6" name="Google Shape;6816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7" name="Google Shape;6817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8" name="Google Shape;6818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19" name="Google Shape;6819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0" name="Google Shape;6820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1" name="Google Shape;6821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2" name="Google Shape;6822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3" name="Google Shape;6823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4" name="Google Shape;6824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5" name="Google Shape;6825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6" name="Google Shape;6826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7" name="Google Shape;6827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8" name="Google Shape;6828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29" name="Google Shape;6829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0" name="Google Shape;6830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1" name="Google Shape;6831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2" name="Google Shape;6832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3" name="Google Shape;6833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4" name="Google Shape;6834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5" name="Google Shape;6835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6" name="Google Shape;6836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7" name="Google Shape;6837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8" name="Google Shape;6838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9" name="Google Shape;6839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0" name="Google Shape;6840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1" name="Google Shape;6841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2" name="Google Shape;6842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3" name="Google Shape;6843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4" name="Google Shape;6844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5" name="Google Shape;6845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6" name="Google Shape;6846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7" name="Google Shape;6847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8" name="Google Shape;6848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9" name="Google Shape;6849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0" name="Google Shape;6850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1" name="Google Shape;6851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2" name="Google Shape;6852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3" name="Google Shape;6853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4" name="Google Shape;6854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5" name="Google Shape;6855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6" name="Google Shape;6856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7" name="Google Shape;6857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8" name="Google Shape;6858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9" name="Google Shape;6859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0" name="Google Shape;6860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1" name="Google Shape;6861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2" name="Google Shape;6862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3" name="Google Shape;6863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5" name="Google Shape;6875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6" name="Google Shape;6876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7" name="Google Shape;6877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8" name="Google Shape;6878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79" name="Google Shape;6879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0" name="Google Shape;6880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1" name="Google Shape;6881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2" name="Google Shape;6882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3" name="Google Shape;6883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4" name="Google Shape;6884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5" name="Google Shape;6885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6" name="Google Shape;6886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7" name="Google Shape;6887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8" name="Google Shape;6888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9" name="Google Shape;6889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0" name="Google Shape;6890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1" name="Google Shape;6891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2" name="Google Shape;6892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3" name="Google Shape;6893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4" name="Google Shape;6894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5" name="Google Shape;6895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6" name="Google Shape;6896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7" name="Google Shape;6897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8" name="Google Shape;6898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9" name="Google Shape;6899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0" name="Google Shape;6900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1" name="Google Shape;6901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2" name="Google Shape;6902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3" name="Google Shape;6903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4" name="Google Shape;6904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5" name="Google Shape;6905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6" name="Google Shape;6906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7" name="Google Shape;6907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8" name="Google Shape;6908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9" name="Google Shape;6909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0" name="Google Shape;6910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1" name="Google Shape;6911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2" name="Google Shape;6912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3" name="Google Shape;6913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4" name="Google Shape;6914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5" name="Google Shape;6915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6" name="Google Shape;6916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7" name="Google Shape;6917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8" name="Google Shape;6918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19" name="Google Shape;6919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89" name="Google Shape;6989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0" name="Google Shape;6990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4" name="Google Shape;6994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5" name="Google Shape;6995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6" name="Google Shape;6996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7" name="Google Shape;6997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8" name="Google Shape;6998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99" name="Google Shape;6999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0" name="Google Shape;7000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1" name="Google Shape;7001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2" name="Google Shape;7002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3" name="Google Shape;7003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4" name="Google Shape;7004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5" name="Google Shape;7005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6" name="Google Shape;7006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7" name="Google Shape;7007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8" name="Google Shape;7008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09" name="Google Shape;7009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0" name="Google Shape;7010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1" name="Google Shape;7011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2" name="Google Shape;7012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3" name="Google Shape;7013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4" name="Google Shape;7014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5" name="Google Shape;7015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6" name="Google Shape;7016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7" name="Google Shape;7017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8" name="Google Shape;7018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19" name="Google Shape;7019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0" name="Google Shape;7020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1" name="Google Shape;7021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2" name="Google Shape;7022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3" name="Google Shape;7023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4" name="Google Shape;7024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5" name="Google Shape;7025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6" name="Google Shape;7026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7" name="Google Shape;7027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8" name="Google Shape;7028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29" name="Google Shape;7029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0" name="Google Shape;7030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1" name="Google Shape;7031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2" name="Google Shape;7032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3" name="Google Shape;7033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4" name="Google Shape;7034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5" name="Google Shape;7035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6" name="Google Shape;7036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7" name="Google Shape;7037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8" name="Google Shape;7038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39" name="Google Shape;7039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0" name="Google Shape;7040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1" name="Google Shape;7041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2" name="Google Shape;7042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3" name="Google Shape;7043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4" name="Google Shape;7044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5" name="Google Shape;7045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6" name="Google Shape;7046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7" name="Google Shape;7047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8" name="Google Shape;7048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49" name="Google Shape;7049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0" name="Google Shape;7050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1" name="Google Shape;7051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2" name="Google Shape;7052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3" name="Google Shape;7053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4" name="Google Shape;7054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5" name="Google Shape;7055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6" name="Google Shape;7056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7" name="Google Shape;7057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8" name="Google Shape;7058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59" name="Google Shape;7059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0" name="Google Shape;7060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1" name="Google Shape;7061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2" name="Google Shape;7062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3" name="Google Shape;7063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4" name="Google Shape;7064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5" name="Google Shape;7065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6" name="Google Shape;7066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7" name="Google Shape;7067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8" name="Google Shape;7068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9" name="Google Shape;7069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0" name="Google Shape;7070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1" name="Google Shape;7071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2" name="Google Shape;7072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3" name="Google Shape;7073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4" name="Google Shape;7074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5" name="Google Shape;7075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6" name="Google Shape;7076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7" name="Google Shape;7077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8" name="Google Shape;7078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79" name="Google Shape;7079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0" name="Google Shape;7080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1" name="Google Shape;7081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2" name="Google Shape;7082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3" name="Google Shape;7083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4" name="Google Shape;7084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5" name="Google Shape;7085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6" name="Google Shape;7086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7" name="Google Shape;7087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8" name="Google Shape;7088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89" name="Google Shape;7089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0" name="Google Shape;7090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1" name="Google Shape;7091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2" name="Google Shape;7092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3" name="Google Shape;7093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4" name="Google Shape;7094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5" name="Google Shape;7095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6" name="Google Shape;7096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7" name="Google Shape;7097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8" name="Google Shape;7098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99" name="Google Shape;7099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0" name="Google Shape;7100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1" name="Google Shape;7101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2" name="Google Shape;7102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3" name="Google Shape;7103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4" name="Google Shape;7104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5" name="Google Shape;7105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6" name="Google Shape;7106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7" name="Google Shape;7107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8" name="Google Shape;7108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09" name="Google Shape;7109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0" name="Google Shape;7110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1" name="Google Shape;7111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2" name="Google Shape;7112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3" name="Google Shape;7113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4" name="Google Shape;7114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5" name="Google Shape;7115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6" name="Google Shape;7116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7" name="Google Shape;7117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8" name="Google Shape;7118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19" name="Google Shape;7119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0" name="Google Shape;7120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1" name="Google Shape;7121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2" name="Google Shape;7122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3" name="Google Shape;7123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4" name="Google Shape;7124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5" name="Google Shape;7125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6" name="Google Shape;7126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7" name="Google Shape;7127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8" name="Google Shape;7128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29" name="Google Shape;7129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0" name="Google Shape;7130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1" name="Google Shape;7131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2" name="Google Shape;7132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3" name="Google Shape;7133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4" name="Google Shape;7134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5" name="Google Shape;7135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6" name="Google Shape;7136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7" name="Google Shape;7137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8" name="Google Shape;7138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39" name="Google Shape;7139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0" name="Google Shape;7140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1" name="Google Shape;7141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2" name="Google Shape;7142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3" name="Google Shape;7143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4" name="Google Shape;7144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5" name="Google Shape;7145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6" name="Google Shape;7146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7" name="Google Shape;7147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8" name="Google Shape;7148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49" name="Google Shape;7149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0" name="Google Shape;7150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1" name="Google Shape;7151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2" name="Google Shape;7152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3" name="Google Shape;7153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4" name="Google Shape;7154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5" name="Google Shape;7155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6" name="Google Shape;7156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7" name="Google Shape;7157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8" name="Google Shape;7158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59" name="Google Shape;7159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0" name="Google Shape;7160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1" name="Google Shape;7161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2" name="Google Shape;7162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3" name="Google Shape;7163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4" name="Google Shape;7164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5" name="Google Shape;7165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6" name="Google Shape;7166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7" name="Google Shape;7167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8" name="Google Shape;7168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9" name="Google Shape;7169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0" name="Google Shape;7170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1" name="Google Shape;7171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2" name="Google Shape;7172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3" name="Google Shape;7173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4" name="Google Shape;7174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5" name="Google Shape;7175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6" name="Google Shape;7176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7" name="Google Shape;7177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8" name="Google Shape;7178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9" name="Google Shape;7179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0" name="Google Shape;7180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1" name="Google Shape;7181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2" name="Google Shape;7182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3" name="Google Shape;7183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4" name="Google Shape;7184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5" name="Google Shape;7185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6" name="Google Shape;7186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7" name="Google Shape;7187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8" name="Google Shape;7188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9" name="Google Shape;7189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0" name="Google Shape;7190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1" name="Google Shape;7191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2" name="Google Shape;7192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3" name="Google Shape;7193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4" name="Google Shape;7194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5" name="Google Shape;7195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6" name="Google Shape;7196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7" name="Google Shape;7197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8" name="Google Shape;7198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99" name="Google Shape;7199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0" name="Google Shape;7200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1" name="Google Shape;7201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2" name="Google Shape;7202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3" name="Google Shape;7203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4" name="Google Shape;7204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5" name="Google Shape;7205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6" name="Google Shape;7206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7" name="Google Shape;7207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8" name="Google Shape;7208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09" name="Google Shape;7209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0" name="Google Shape;7210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1" name="Google Shape;7211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2" name="Google Shape;7212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3" name="Google Shape;7213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4" name="Google Shape;7214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5" name="Google Shape;7215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6" name="Google Shape;7216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7" name="Google Shape;7217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8" name="Google Shape;7218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19" name="Google Shape;7219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0" name="Google Shape;7220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1" name="Google Shape;7221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2" name="Google Shape;7222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3" name="Google Shape;7223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4" name="Google Shape;7224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5" name="Google Shape;7225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6" name="Google Shape;7226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7" name="Google Shape;7227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8" name="Google Shape;7228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29" name="Google Shape;7229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0" name="Google Shape;7230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1" name="Google Shape;7231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2" name="Google Shape;7232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3" name="Google Shape;7233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4" name="Google Shape;7234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5" name="Google Shape;7235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6" name="Google Shape;7236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7" name="Google Shape;7237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8" name="Google Shape;7238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39" name="Google Shape;7239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0" name="Google Shape;7240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1" name="Google Shape;7241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2" name="Google Shape;7242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3" name="Google Shape;7243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4" name="Google Shape;7244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5" name="Google Shape;7245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6" name="Google Shape;7246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7" name="Google Shape;7247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8" name="Google Shape;7248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49" name="Google Shape;7249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0" name="Google Shape;7250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1" name="Google Shape;7251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2" name="Google Shape;7252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3" name="Google Shape;7253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4" name="Google Shape;7254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5" name="Google Shape;7255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6" name="Google Shape;7256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7" name="Google Shape;7257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8" name="Google Shape;7258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59" name="Google Shape;7259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0" name="Google Shape;7260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1" name="Google Shape;7261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2" name="Google Shape;7262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3" name="Google Shape;7263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4" name="Google Shape;7264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5" name="Google Shape;7265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6" name="Google Shape;7266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7" name="Google Shape;7267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8" name="Google Shape;7268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69" name="Google Shape;7269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0" name="Google Shape;7270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1" name="Google Shape;7271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2" name="Google Shape;7272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3" name="Google Shape;7273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4" name="Google Shape;7274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5" name="Google Shape;7275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6" name="Google Shape;7276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7" name="Google Shape;7277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8" name="Google Shape;7278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9" name="Google Shape;7279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0" name="Google Shape;7280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1" name="Google Shape;7281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2" name="Google Shape;7282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3" name="Google Shape;7283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4" name="Google Shape;7284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5" name="Google Shape;7285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6" name="Google Shape;7286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7" name="Google Shape;7287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8" name="Google Shape;7288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89" name="Google Shape;7289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0" name="Google Shape;7290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1" name="Google Shape;7291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2" name="Google Shape;7292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3" name="Google Shape;7293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4" name="Google Shape;7294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5" name="Google Shape;7295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6" name="Google Shape;7296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7" name="Google Shape;7297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8" name="Google Shape;7298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99" name="Google Shape;7299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0" name="Google Shape;7300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1" name="Google Shape;7301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2" name="Google Shape;7302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3" name="Google Shape;7303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4" name="Google Shape;7304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5" name="Google Shape;7305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6" name="Google Shape;7306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7" name="Google Shape;7307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8" name="Google Shape;7308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09" name="Google Shape;7309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0" name="Google Shape;7310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1" name="Google Shape;7311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2" name="Google Shape;7312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3" name="Google Shape;7313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4" name="Google Shape;7314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5" name="Google Shape;7315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6" name="Google Shape;7316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7" name="Google Shape;7317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8" name="Google Shape;7318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19" name="Google Shape;7319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0" name="Google Shape;7320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1" name="Google Shape;7321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2" name="Google Shape;7322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3" name="Google Shape;7323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4" name="Google Shape;7324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5" name="Google Shape;7325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6" name="Google Shape;7326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7" name="Google Shape;7327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8" name="Google Shape;7328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29" name="Google Shape;7329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0" name="Google Shape;7330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1" name="Google Shape;7331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2" name="Google Shape;7332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3" name="Google Shape;7333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4" name="Google Shape;7334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5" name="Google Shape;7335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6" name="Google Shape;7336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7" name="Google Shape;7337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8" name="Google Shape;7338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39" name="Google Shape;7339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0" name="Google Shape;7340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1" name="Google Shape;7341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2" name="Google Shape;7342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3" name="Google Shape;7343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4" name="Google Shape;7344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5" name="Google Shape;7345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6" name="Google Shape;7346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7" name="Google Shape;7347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8" name="Google Shape;7348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49" name="Google Shape;7349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0" name="Google Shape;7350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1" name="Google Shape;7351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2" name="Google Shape;7352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3" name="Google Shape;7353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6" name="Google Shape;7636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7" name="Google Shape;7637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8" name="Google Shape;7638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39" name="Google Shape;7639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8" name="Google Shape;7648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49" name="Google Shape;7649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2" name="Google Shape;7932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3" name="Google Shape;7933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4" name="Google Shape;7964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5" name="Google Shape;7965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3" name="Google Shape;7983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4" name="Google Shape;7984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5" name="Google Shape;7985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6" name="Google Shape;7986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7" name="Google Shape;7987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8" name="Google Shape;7988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9" name="Google Shape;7989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0" name="Google Shape;7990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1" name="Google Shape;7991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2" name="Google Shape;7992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3" name="Google Shape;7993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4" name="Google Shape;7994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5" name="Google Shape;7995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6" name="Google Shape;7996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7" name="Google Shape;7997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8" name="Google Shape;7998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99" name="Google Shape;7999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0" name="Google Shape;8000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1" name="Google Shape;8001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2" name="Google Shape;8002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3" name="Google Shape;8003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4" name="Google Shape;8004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5" name="Google Shape;8005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6" name="Google Shape;8006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7" name="Google Shape;8007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8" name="Google Shape;8008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09" name="Google Shape;8009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0" name="Google Shape;8010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1" name="Google Shape;8011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2" name="Google Shape;8012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3" name="Google Shape;8013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4" name="Google Shape;8014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5" name="Google Shape;8015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6" name="Google Shape;8016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7" name="Google Shape;8017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8" name="Google Shape;8018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19" name="Google Shape;8019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0" name="Google Shape;8020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1" name="Google Shape;8021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2" name="Google Shape;8022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3" name="Google Shape;8023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4" name="Google Shape;8024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5" name="Google Shape;8025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6" name="Google Shape;8026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7" name="Google Shape;8027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8" name="Google Shape;8028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29" name="Google Shape;8029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0" name="Google Shape;8030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1" name="Google Shape;8031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2" name="Google Shape;8032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3" name="Google Shape;8033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4" name="Google Shape;8034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5" name="Google Shape;8035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6" name="Google Shape;8036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7" name="Google Shape;8037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8" name="Google Shape;8038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39" name="Google Shape;8039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0" name="Google Shape;8040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1" name="Google Shape;8041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2" name="Google Shape;8042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3" name="Google Shape;8043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4" name="Google Shape;8044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5" name="Google Shape;8045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6" name="Google Shape;8046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7" name="Google Shape;8047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8" name="Google Shape;8048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49" name="Google Shape;8049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0" name="Google Shape;8050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1" name="Google Shape;8051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2" name="Google Shape;8052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3" name="Google Shape;8053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4" name="Google Shape;8054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5" name="Google Shape;8055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6" name="Google Shape;8056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7" name="Google Shape;8057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8" name="Google Shape;8058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59" name="Google Shape;8059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0" name="Google Shape;8060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1" name="Google Shape;8061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2" name="Google Shape;8062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3" name="Google Shape;8063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4" name="Google Shape;8064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5" name="Google Shape;8065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6" name="Google Shape;8066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7" name="Google Shape;8067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8" name="Google Shape;8068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69" name="Google Shape;8069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0" name="Google Shape;8070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1" name="Google Shape;8071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2" name="Google Shape;8072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3" name="Google Shape;8073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4" name="Google Shape;8074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5" name="Google Shape;8075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6" name="Google Shape;8076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7" name="Google Shape;8077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8" name="Google Shape;8078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79" name="Google Shape;8079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0" name="Google Shape;8080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1" name="Google Shape;8081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2" name="Google Shape;8082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3" name="Google Shape;8083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4" name="Google Shape;8084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5" name="Google Shape;8085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6" name="Google Shape;8086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7" name="Google Shape;8087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8" name="Google Shape;8088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89" name="Google Shape;8089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0" name="Google Shape;8090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1" name="Google Shape;8091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2" name="Google Shape;8092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3" name="Google Shape;8093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4" name="Google Shape;8094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5" name="Google Shape;8095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6" name="Google Shape;8096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7" name="Google Shape;8097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8" name="Google Shape;8098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99" name="Google Shape;8099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0" name="Google Shape;8100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1" name="Google Shape;8101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2" name="Google Shape;8102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3" name="Google Shape;8103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4" name="Google Shape;8104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5" name="Google Shape;8105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6" name="Google Shape;8106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7" name="Google Shape;8107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8" name="Google Shape;8108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09" name="Google Shape;8109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0" name="Google Shape;8110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1" name="Google Shape;8111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2" name="Google Shape;8112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3" name="Google Shape;8113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4" name="Google Shape;8114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5" name="Google Shape;8115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6" name="Google Shape;8116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7" name="Google Shape;8117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8" name="Google Shape;8118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19" name="Google Shape;8119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0" name="Google Shape;8120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1" name="Google Shape;8121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2" name="Google Shape;8122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3" name="Google Shape;8123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4" name="Google Shape;8124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5" name="Google Shape;8125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6" name="Google Shape;8126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7" name="Google Shape;8127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8" name="Google Shape;8128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29" name="Google Shape;8129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0" name="Google Shape;8130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1" name="Google Shape;8131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2" name="Google Shape;8132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3" name="Google Shape;8133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4" name="Google Shape;8134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5" name="Google Shape;8135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6" name="Google Shape;8136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7" name="Google Shape;8137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8" name="Google Shape;8138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39" name="Google Shape;8139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0" name="Google Shape;8140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1" name="Google Shape;8141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2" name="Google Shape;8142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3" name="Google Shape;8143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4" name="Google Shape;8144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5" name="Google Shape;8145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6" name="Google Shape;8146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7" name="Google Shape;8147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8" name="Google Shape;8148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49" name="Google Shape;8149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0" name="Google Shape;8150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1" name="Google Shape;8151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2" name="Google Shape;8152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3" name="Google Shape;8153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4" name="Google Shape;8154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5" name="Google Shape;8155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6" name="Google Shape;8156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7" name="Google Shape;8157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8" name="Google Shape;8158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59" name="Google Shape;8159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0" name="Google Shape;8160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1" name="Google Shape;8161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2" name="Google Shape;8162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3" name="Google Shape;8163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4" name="Google Shape;8164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5" name="Google Shape;8165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6" name="Google Shape;8166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7" name="Google Shape;8167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8" name="Google Shape;8168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69" name="Google Shape;8169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0" name="Google Shape;8170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1" name="Google Shape;8171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2" name="Google Shape;8172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3" name="Google Shape;8173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4" name="Google Shape;8174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5" name="Google Shape;8175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6" name="Google Shape;8176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7" name="Google Shape;8177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8" name="Google Shape;8178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79" name="Google Shape;8179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0" name="Google Shape;8180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1" name="Google Shape;8181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2" name="Google Shape;8182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3" name="Google Shape;8183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4" name="Google Shape;8184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5" name="Google Shape;8185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6" name="Google Shape;8186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7" name="Google Shape;8187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8" name="Google Shape;8188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89" name="Google Shape;8189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0" name="Google Shape;8190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1" name="Google Shape;8191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2" name="Google Shape;8192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3" name="Google Shape;8193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4" name="Google Shape;8194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5" name="Google Shape;8195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6" name="Google Shape;8196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7" name="Google Shape;8197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8" name="Google Shape;8198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99" name="Google Shape;8199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0" name="Google Shape;8200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1" name="Google Shape;8201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2" name="Google Shape;8202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3" name="Google Shape;8203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4" name="Google Shape;8204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5" name="Google Shape;8205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6" name="Google Shape;8206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7" name="Google Shape;8207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8" name="Google Shape;8208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09" name="Google Shape;8209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0" name="Google Shape;8210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1" name="Google Shape;8211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2" name="Google Shape;8212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3" name="Google Shape;8213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4" name="Google Shape;8214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5" name="Google Shape;8215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6" name="Google Shape;8216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7" name="Google Shape;8217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8" name="Google Shape;8218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19" name="Google Shape;8219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0" name="Google Shape;8220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1" name="Google Shape;8221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2" name="Google Shape;8222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3" name="Google Shape;8223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4" name="Google Shape;8224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5" name="Google Shape;8225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6" name="Google Shape;8226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7" name="Google Shape;8227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8" name="Google Shape;8228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29" name="Google Shape;8229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0" name="Google Shape;8230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1" name="Google Shape;8231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2" name="Google Shape;8232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3" name="Google Shape;8233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4" name="Google Shape;8234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5" name="Google Shape;8235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6" name="Google Shape;8236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7" name="Google Shape;8237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8" name="Google Shape;8238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39" name="Google Shape;8239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0" name="Google Shape;8240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1" name="Google Shape;8241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2" name="Google Shape;8242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3" name="Google Shape;8243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4" name="Google Shape;8244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5" name="Google Shape;8245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6" name="Google Shape;8246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7" name="Google Shape;8247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8" name="Google Shape;8248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49" name="Google Shape;8249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0" name="Google Shape;8250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1" name="Google Shape;8251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2" name="Google Shape;8252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3" name="Google Shape;8253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4" name="Google Shape;8254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5" name="Google Shape;8255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6" name="Google Shape;8256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7" name="Google Shape;8257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8" name="Google Shape;8258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59" name="Google Shape;8259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0" name="Google Shape;8260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1" name="Google Shape;8261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2" name="Google Shape;8262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3" name="Google Shape;8263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4" name="Google Shape;8264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5" name="Google Shape;8265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6" name="Google Shape;8266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7" name="Google Shape;8267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8" name="Google Shape;8268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69" name="Google Shape;8269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0" name="Google Shape;8270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1" name="Google Shape;8271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2" name="Google Shape;8272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3" name="Google Shape;8273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4" name="Google Shape;8274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5" name="Google Shape;8275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6" name="Google Shape;8276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7" name="Google Shape;8277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8" name="Google Shape;8278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79" name="Google Shape;8279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0" name="Google Shape;8280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1" name="Google Shape;8281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2" name="Google Shape;8282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3" name="Google Shape;8283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4" name="Google Shape;8284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5" name="Google Shape;8285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6" name="Google Shape;8286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7" name="Google Shape;8287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8" name="Google Shape;8288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89" name="Google Shape;8289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0" name="Google Shape;8290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1" name="Google Shape;8291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2" name="Google Shape;8292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3" name="Google Shape;8293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4" name="Google Shape;8294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5" name="Google Shape;8295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6" name="Google Shape;8296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7" name="Google Shape;8297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8" name="Google Shape;8298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99" name="Google Shape;8299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0" name="Google Shape;8300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1" name="Google Shape;8301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2" name="Google Shape;8302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3" name="Google Shape;8303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4" name="Google Shape;8304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5" name="Google Shape;8305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6" name="Google Shape;8306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7" name="Google Shape;8307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8" name="Google Shape;8308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09" name="Google Shape;8309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0" name="Google Shape;8310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1" name="Google Shape;8311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2" name="Google Shape;8312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3" name="Google Shape;8313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4" name="Google Shape;8314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5" name="Google Shape;8315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6" name="Google Shape;8316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7" name="Google Shape;8317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8" name="Google Shape;8318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19" name="Google Shape;8319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0" name="Google Shape;8320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1" name="Google Shape;8321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2" name="Google Shape;8322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3" name="Google Shape;8323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4" name="Google Shape;8324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5" name="Google Shape;8325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6" name="Google Shape;8326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7" name="Google Shape;8327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8" name="Google Shape;8328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29" name="Google Shape;8329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0" name="Google Shape;8330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1" name="Google Shape;8331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2" name="Google Shape;8332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3" name="Google Shape;8333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4" name="Google Shape;8334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5" name="Google Shape;8335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6" name="Google Shape;8336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7" name="Google Shape;8337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8" name="Google Shape;8338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39" name="Google Shape;8339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0" name="Google Shape;8340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1" name="Google Shape;8341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2" name="Google Shape;8342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3" name="Google Shape;8343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4" name="Google Shape;8344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5" name="Google Shape;8345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6" name="Google Shape;8346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7" name="Google Shape;8347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8" name="Google Shape;8348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49" name="Google Shape;8349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0" name="Google Shape;8350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1" name="Google Shape;8351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2" name="Google Shape;8352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3" name="Google Shape;8353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4" name="Google Shape;8354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5" name="Google Shape;8355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6" name="Google Shape;8356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7" name="Google Shape;8357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8" name="Google Shape;8358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59" name="Google Shape;8359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0" name="Google Shape;8360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1" name="Google Shape;8361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2" name="Google Shape;8362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3" name="Google Shape;8363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4" name="Google Shape;8364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5" name="Google Shape;8365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6" name="Google Shape;8366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7" name="Google Shape;8367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8" name="Google Shape;8368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69" name="Google Shape;8369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0" name="Google Shape;8370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1" name="Google Shape;8371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2" name="Google Shape;8372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3" name="Google Shape;8373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4" name="Google Shape;8374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5" name="Google Shape;8375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6" name="Google Shape;8376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7" name="Google Shape;8377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8" name="Google Shape;8378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79" name="Google Shape;8379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0" name="Google Shape;8380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1" name="Google Shape;8381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2" name="Google Shape;8382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3" name="Google Shape;8383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4" name="Google Shape;8384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5" name="Google Shape;8385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6" name="Google Shape;8386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7" name="Google Shape;8387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8" name="Google Shape;8388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89" name="Google Shape;8389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0" name="Google Shape;8390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1" name="Google Shape;8391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2" name="Google Shape;8392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3" name="Google Shape;8393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4" name="Google Shape;8394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5" name="Google Shape;8395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6" name="Google Shape;8396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7" name="Google Shape;8397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8" name="Google Shape;8398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99" name="Google Shape;8399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0" name="Google Shape;8400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1" name="Google Shape;8401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2" name="Google Shape;8402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3" name="Google Shape;8403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4" name="Google Shape;8404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5" name="Google Shape;8405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6" name="Google Shape;8406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7" name="Google Shape;8407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8" name="Google Shape;8408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9" name="Google Shape;8409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0" name="Google Shape;8410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1" name="Google Shape;8411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2" name="Google Shape;8412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3" name="Google Shape;8413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4" name="Google Shape;8414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5" name="Google Shape;8415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6" name="Google Shape;8416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7" name="Google Shape;8417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8" name="Google Shape;8418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19" name="Google Shape;8419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0" name="Google Shape;8420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1" name="Google Shape;8421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2" name="Google Shape;8422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3" name="Google Shape;8423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4" name="Google Shape;8424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5" name="Google Shape;8425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6" name="Google Shape;8426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7" name="Google Shape;8427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8" name="Google Shape;8428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29" name="Google Shape;8429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0" name="Google Shape;8430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1" name="Google Shape;8431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2" name="Google Shape;8432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3" name="Google Shape;8433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4" name="Google Shape;8434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5" name="Google Shape;8435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6" name="Google Shape;8436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7" name="Google Shape;8437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8" name="Google Shape;8438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39" name="Google Shape;8439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0" name="Google Shape;8440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1" name="Google Shape;8441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2" name="Google Shape;8442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3" name="Google Shape;8443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4" name="Google Shape;8444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5" name="Google Shape;8445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6" name="Google Shape;8446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7" name="Google Shape;8447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8" name="Google Shape;8448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49" name="Google Shape;8449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0" name="Google Shape;8450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1" name="Google Shape;8451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2" name="Google Shape;8452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3" name="Google Shape;8453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4" name="Google Shape;8454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5" name="Google Shape;8455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6" name="Google Shape;8456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7" name="Google Shape;8457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8" name="Google Shape;8458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59" name="Google Shape;8459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0" name="Google Shape;8460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1" name="Google Shape;8461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2" name="Google Shape;8462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3" name="Google Shape;8463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4" name="Google Shape;8464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5" name="Google Shape;8465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6" name="Google Shape;8466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7" name="Google Shape;8467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8" name="Google Shape;8468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69" name="Google Shape;8469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0" name="Google Shape;8470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1" name="Google Shape;8471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2" name="Google Shape;8472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3" name="Google Shape;8473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4" name="Google Shape;8474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5" name="Google Shape;8475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6" name="Google Shape;8476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7" name="Google Shape;8477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8" name="Google Shape;8478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79" name="Google Shape;8479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0" name="Google Shape;8480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1" name="Google Shape;8481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2" name="Google Shape;8482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3" name="Google Shape;8483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4" name="Google Shape;8484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5" name="Google Shape;8485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6" name="Google Shape;8486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7" name="Google Shape;8487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8" name="Google Shape;8488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89" name="Google Shape;8489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0" name="Google Shape;8490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1" name="Google Shape;8491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2" name="Google Shape;8492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3" name="Google Shape;8493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4" name="Google Shape;8494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5" name="Google Shape;8495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6" name="Google Shape;8496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7" name="Google Shape;8497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8" name="Google Shape;8498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99" name="Google Shape;8499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0" name="Google Shape;8500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1" name="Google Shape;8501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2" name="Google Shape;8502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3" name="Google Shape;8503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4" name="Google Shape;8504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5" name="Google Shape;8505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6" name="Google Shape;8506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7" name="Google Shape;8507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8" name="Google Shape;8508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09" name="Google Shape;8509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0" name="Google Shape;8510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1" name="Google Shape;8511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2" name="Google Shape;8512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3" name="Google Shape;8513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4" name="Google Shape;8514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5" name="Google Shape;8515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6" name="Google Shape;8516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7" name="Google Shape;8517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8" name="Google Shape;8518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19" name="Google Shape;8519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0" name="Google Shape;8520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1" name="Google Shape;8521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2" name="Google Shape;8522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3" name="Google Shape;8523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4" name="Google Shape;8524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5" name="Google Shape;8525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6" name="Google Shape;8526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7" name="Google Shape;8527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8" name="Google Shape;8528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29" name="Google Shape;8529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0" name="Google Shape;8530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1" name="Google Shape;8531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2" name="Google Shape;8532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3" name="Google Shape;8533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4" name="Google Shape;8534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5" name="Google Shape;8535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6" name="Google Shape;8536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7" name="Google Shape;8537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8" name="Google Shape;8538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39" name="Google Shape;8539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0" name="Google Shape;8540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1" name="Google Shape;8541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2" name="Google Shape;8542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3" name="Google Shape;8543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4" name="Google Shape;8544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5" name="Google Shape;8545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6" name="Google Shape;8546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7" name="Google Shape;8547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8" name="Google Shape;8548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49" name="Google Shape;8549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0" name="Google Shape;8550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1" name="Google Shape;8551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2" name="Google Shape;8552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3" name="Google Shape;8553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4" name="Google Shape;8554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5" name="Google Shape;8555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6" name="Google Shape;8556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7" name="Google Shape;8557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8" name="Google Shape;8558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59" name="Google Shape;8559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0" name="Google Shape;8560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1" name="Google Shape;8561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2" name="Google Shape;8562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3" name="Google Shape;8563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4" name="Google Shape;8564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5" name="Google Shape;8565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6" name="Google Shape;8566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7" name="Google Shape;8567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8" name="Google Shape;8568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69" name="Google Shape;8569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0" name="Google Shape;8570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1" name="Google Shape;8571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2" name="Google Shape;8572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3" name="Google Shape;8573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4" name="Google Shape;8574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5" name="Google Shape;8575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6" name="Google Shape;8576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7" name="Google Shape;8577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8" name="Google Shape;8578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79" name="Google Shape;8579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0" name="Google Shape;8580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1" name="Google Shape;8581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2" name="Google Shape;8582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3" name="Google Shape;8583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4" name="Google Shape;8584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5" name="Google Shape;8585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6" name="Google Shape;8586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7" name="Google Shape;8587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8" name="Google Shape;8588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89" name="Google Shape;8589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0" name="Google Shape;8590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1" name="Google Shape;8591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2" name="Google Shape;8592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3" name="Google Shape;8593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4" name="Google Shape;8594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5" name="Google Shape;8595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6" name="Google Shape;8596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7" name="Google Shape;8597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8" name="Google Shape;8598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99" name="Google Shape;8599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0" name="Google Shape;8600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1" name="Google Shape;8601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2" name="Google Shape;8602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3" name="Google Shape;8603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4" name="Google Shape;8604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5" name="Google Shape;8605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6" name="Google Shape;8606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7" name="Google Shape;8607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8" name="Google Shape;8608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09" name="Google Shape;8609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0" name="Google Shape;8610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1" name="Google Shape;8611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2" name="Google Shape;8612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3" name="Google Shape;8613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4" name="Google Shape;8614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5" name="Google Shape;8615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6" name="Google Shape;8616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7" name="Google Shape;8617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8" name="Google Shape;8618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19" name="Google Shape;8619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0" name="Google Shape;8620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1" name="Google Shape;8621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2" name="Google Shape;8622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3" name="Google Shape;8623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4" name="Google Shape;8624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5" name="Google Shape;8625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6" name="Google Shape;8626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7" name="Google Shape;8627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8" name="Google Shape;8628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29" name="Google Shape;8629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0" name="Google Shape;8630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1" name="Google Shape;8631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2" name="Google Shape;8632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3" name="Google Shape;8633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4" name="Google Shape;8634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5" name="Google Shape;8635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6" name="Google Shape;8636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7" name="Google Shape;8637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8" name="Google Shape;8638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39" name="Google Shape;8639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0" name="Google Shape;8640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1" name="Google Shape;8641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2" name="Google Shape;8642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3" name="Google Shape;8643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4" name="Google Shape;8644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5" name="Google Shape;8645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6" name="Google Shape;8646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7" name="Google Shape;8647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8" name="Google Shape;8648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49" name="Google Shape;8649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0" name="Google Shape;8650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1" name="Google Shape;8651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2" name="Google Shape;8652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3" name="Google Shape;8653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4" name="Google Shape;8654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5" name="Google Shape;8655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6" name="Google Shape;8656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7" name="Google Shape;8657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8" name="Google Shape;8658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59" name="Google Shape;8659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0" name="Google Shape;8660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1" name="Google Shape;8661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2" name="Google Shape;8662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3" name="Google Shape;8663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4" name="Google Shape;8664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5" name="Google Shape;8665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6" name="Google Shape;8666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7" name="Google Shape;8667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8" name="Google Shape;8668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69" name="Google Shape;8669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70" name="Google Shape;8670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71" name="Google Shape;8671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72" name="Google Shape;8672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0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9" name="Google Shape;10359;p40"/>
          <p:cNvSpPr txBox="1">
            <a:spLocks noGrp="1"/>
          </p:cNvSpPr>
          <p:nvPr>
            <p:ph type="title"/>
          </p:nvPr>
        </p:nvSpPr>
        <p:spPr>
          <a:xfrm>
            <a:off x="693097" y="2609403"/>
            <a:ext cx="4861749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6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Thái</a:t>
            </a:r>
            <a:r>
              <a:rPr lang="vi-VN" sz="36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36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độ</a:t>
            </a:r>
            <a:r>
              <a:rPr lang="vi-VN" sz="36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vi-VN" sz="36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vi-VN" sz="36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du </a:t>
            </a:r>
            <a:r>
              <a:rPr lang="vi-VN" sz="3600" dirty="0" err="1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khách</a:t>
            </a:r>
            <a:endParaRPr sz="36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60" name="Google Shape;10360;p40"/>
          <p:cNvSpPr txBox="1">
            <a:spLocks noGrp="1"/>
          </p:cNvSpPr>
          <p:nvPr>
            <p:ph type="title" idx="2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vi-VN" sz="8000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3</a:t>
            </a:r>
            <a:endParaRPr sz="80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76" name="Google Shape;8693;p34">
            <a:extLst>
              <a:ext uri="{FF2B5EF4-FFF2-40B4-BE49-F238E27FC236}">
                <a16:creationId xmlns:a16="http://schemas.microsoft.com/office/drawing/2014/main" id="{E8E33688-14B2-499F-B695-840CCB639508}"/>
              </a:ext>
            </a:extLst>
          </p:cNvPr>
          <p:cNvGrpSpPr/>
          <p:nvPr/>
        </p:nvGrpSpPr>
        <p:grpSpPr>
          <a:xfrm>
            <a:off x="5692140" y="1006070"/>
            <a:ext cx="2981547" cy="3331152"/>
            <a:chOff x="3779925" y="1751900"/>
            <a:chExt cx="1395150" cy="1512700"/>
          </a:xfrm>
        </p:grpSpPr>
        <p:sp>
          <p:nvSpPr>
            <p:cNvPr id="577" name="Google Shape;8694;p34">
              <a:extLst>
                <a:ext uri="{FF2B5EF4-FFF2-40B4-BE49-F238E27FC236}">
                  <a16:creationId xmlns:a16="http://schemas.microsoft.com/office/drawing/2014/main" id="{6F4290CF-2BB5-476D-98B6-B2E9BA03452A}"/>
                </a:ext>
              </a:extLst>
            </p:cNvPr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Google Shape;8695;p34">
              <a:extLst>
                <a:ext uri="{FF2B5EF4-FFF2-40B4-BE49-F238E27FC236}">
                  <a16:creationId xmlns:a16="http://schemas.microsoft.com/office/drawing/2014/main" id="{C3C65FE9-934D-4933-91B6-FC7562191107}"/>
                </a:ext>
              </a:extLst>
            </p:cNvPr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Google Shape;8696;p34">
              <a:extLst>
                <a:ext uri="{FF2B5EF4-FFF2-40B4-BE49-F238E27FC236}">
                  <a16:creationId xmlns:a16="http://schemas.microsoft.com/office/drawing/2014/main" id="{552A6DF5-62BB-4973-964F-EDCE799202DE}"/>
                </a:ext>
              </a:extLst>
            </p:cNvPr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Google Shape;8697;p34">
              <a:extLst>
                <a:ext uri="{FF2B5EF4-FFF2-40B4-BE49-F238E27FC236}">
                  <a16:creationId xmlns:a16="http://schemas.microsoft.com/office/drawing/2014/main" id="{7FE17DFD-2A5D-4AA3-AEED-7A8E39CBD45E}"/>
                </a:ext>
              </a:extLst>
            </p:cNvPr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Google Shape;8698;p34">
              <a:extLst>
                <a:ext uri="{FF2B5EF4-FFF2-40B4-BE49-F238E27FC236}">
                  <a16:creationId xmlns:a16="http://schemas.microsoft.com/office/drawing/2014/main" id="{451E6DF3-48CB-4B9D-B666-F4F18CD490CA}"/>
                </a:ext>
              </a:extLst>
            </p:cNvPr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Google Shape;8699;p34">
              <a:extLst>
                <a:ext uri="{FF2B5EF4-FFF2-40B4-BE49-F238E27FC236}">
                  <a16:creationId xmlns:a16="http://schemas.microsoft.com/office/drawing/2014/main" id="{0FF09EC9-7EC3-4D7A-AF23-04810115D5C4}"/>
                </a:ext>
              </a:extLst>
            </p:cNvPr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Google Shape;8700;p34">
              <a:extLst>
                <a:ext uri="{FF2B5EF4-FFF2-40B4-BE49-F238E27FC236}">
                  <a16:creationId xmlns:a16="http://schemas.microsoft.com/office/drawing/2014/main" id="{BA8F79DA-6086-4B74-A702-47F571D592D8}"/>
                </a:ext>
              </a:extLst>
            </p:cNvPr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Google Shape;8701;p34">
              <a:extLst>
                <a:ext uri="{FF2B5EF4-FFF2-40B4-BE49-F238E27FC236}">
                  <a16:creationId xmlns:a16="http://schemas.microsoft.com/office/drawing/2014/main" id="{E63F7804-BDF2-4ADD-9A63-3581D651EB9F}"/>
                </a:ext>
              </a:extLst>
            </p:cNvPr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Google Shape;8702;p34">
              <a:extLst>
                <a:ext uri="{FF2B5EF4-FFF2-40B4-BE49-F238E27FC236}">
                  <a16:creationId xmlns:a16="http://schemas.microsoft.com/office/drawing/2014/main" id="{D22ABAE0-9471-4099-8B1C-2567E989B09B}"/>
                </a:ext>
              </a:extLst>
            </p:cNvPr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Google Shape;8703;p34">
              <a:extLst>
                <a:ext uri="{FF2B5EF4-FFF2-40B4-BE49-F238E27FC236}">
                  <a16:creationId xmlns:a16="http://schemas.microsoft.com/office/drawing/2014/main" id="{1471CB26-F469-4AAA-ABB2-7B797ABEE240}"/>
                </a:ext>
              </a:extLst>
            </p:cNvPr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Google Shape;8704;p34">
              <a:extLst>
                <a:ext uri="{FF2B5EF4-FFF2-40B4-BE49-F238E27FC236}">
                  <a16:creationId xmlns:a16="http://schemas.microsoft.com/office/drawing/2014/main" id="{BBFC2C41-4BBA-4AEF-9E5D-5ABEE6310DA2}"/>
                </a:ext>
              </a:extLst>
            </p:cNvPr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Google Shape;8705;p34">
              <a:extLst>
                <a:ext uri="{FF2B5EF4-FFF2-40B4-BE49-F238E27FC236}">
                  <a16:creationId xmlns:a16="http://schemas.microsoft.com/office/drawing/2014/main" id="{055A2E15-E422-4A56-900E-16EE7E159510}"/>
                </a:ext>
              </a:extLst>
            </p:cNvPr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Google Shape;8706;p34">
              <a:extLst>
                <a:ext uri="{FF2B5EF4-FFF2-40B4-BE49-F238E27FC236}">
                  <a16:creationId xmlns:a16="http://schemas.microsoft.com/office/drawing/2014/main" id="{E5A4A199-2850-4D39-8508-62664481D77C}"/>
                </a:ext>
              </a:extLst>
            </p:cNvPr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Google Shape;8707;p34">
              <a:extLst>
                <a:ext uri="{FF2B5EF4-FFF2-40B4-BE49-F238E27FC236}">
                  <a16:creationId xmlns:a16="http://schemas.microsoft.com/office/drawing/2014/main" id="{65EED357-D2B3-41CD-8E5D-6CD1F6DEE130}"/>
                </a:ext>
              </a:extLst>
            </p:cNvPr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Google Shape;8708;p34">
              <a:extLst>
                <a:ext uri="{FF2B5EF4-FFF2-40B4-BE49-F238E27FC236}">
                  <a16:creationId xmlns:a16="http://schemas.microsoft.com/office/drawing/2014/main" id="{0D8F5CB5-733A-4CCA-97B9-7EC36841E349}"/>
                </a:ext>
              </a:extLst>
            </p:cNvPr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Google Shape;8709;p34">
              <a:extLst>
                <a:ext uri="{FF2B5EF4-FFF2-40B4-BE49-F238E27FC236}">
                  <a16:creationId xmlns:a16="http://schemas.microsoft.com/office/drawing/2014/main" id="{4D4FE503-AA2E-4383-9324-2CDE77EC30C8}"/>
                </a:ext>
              </a:extLst>
            </p:cNvPr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Google Shape;8710;p34">
              <a:extLst>
                <a:ext uri="{FF2B5EF4-FFF2-40B4-BE49-F238E27FC236}">
                  <a16:creationId xmlns:a16="http://schemas.microsoft.com/office/drawing/2014/main" id="{05B1CDF4-4FE3-46E3-BAE6-5AFFA8B86469}"/>
                </a:ext>
              </a:extLst>
            </p:cNvPr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Google Shape;8711;p34">
              <a:extLst>
                <a:ext uri="{FF2B5EF4-FFF2-40B4-BE49-F238E27FC236}">
                  <a16:creationId xmlns:a16="http://schemas.microsoft.com/office/drawing/2014/main" id="{735321CF-59D8-48F8-BEDD-11C29F0638CD}"/>
                </a:ext>
              </a:extLst>
            </p:cNvPr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Google Shape;8712;p34">
              <a:extLst>
                <a:ext uri="{FF2B5EF4-FFF2-40B4-BE49-F238E27FC236}">
                  <a16:creationId xmlns:a16="http://schemas.microsoft.com/office/drawing/2014/main" id="{F3C83752-6D1D-4F45-9D41-6A535BB0A2E7}"/>
                </a:ext>
              </a:extLst>
            </p:cNvPr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Google Shape;8713;p34">
              <a:extLst>
                <a:ext uri="{FF2B5EF4-FFF2-40B4-BE49-F238E27FC236}">
                  <a16:creationId xmlns:a16="http://schemas.microsoft.com/office/drawing/2014/main" id="{A5525434-EEAC-42A4-B390-CE7BEA6E025B}"/>
                </a:ext>
              </a:extLst>
            </p:cNvPr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Google Shape;8714;p34">
              <a:extLst>
                <a:ext uri="{FF2B5EF4-FFF2-40B4-BE49-F238E27FC236}">
                  <a16:creationId xmlns:a16="http://schemas.microsoft.com/office/drawing/2014/main" id="{3BA76C4E-31FE-4581-AC6D-A44C9D1AA47F}"/>
                </a:ext>
              </a:extLst>
            </p:cNvPr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Google Shape;8715;p34">
              <a:extLst>
                <a:ext uri="{FF2B5EF4-FFF2-40B4-BE49-F238E27FC236}">
                  <a16:creationId xmlns:a16="http://schemas.microsoft.com/office/drawing/2014/main" id="{26026A04-CBA1-4FCD-A424-B658B8F85D98}"/>
                </a:ext>
              </a:extLst>
            </p:cNvPr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Google Shape;8716;p34">
              <a:extLst>
                <a:ext uri="{FF2B5EF4-FFF2-40B4-BE49-F238E27FC236}">
                  <a16:creationId xmlns:a16="http://schemas.microsoft.com/office/drawing/2014/main" id="{85229DC2-D781-4F3D-854E-36A0DBF860FF}"/>
                </a:ext>
              </a:extLst>
            </p:cNvPr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Google Shape;8717;p34">
              <a:extLst>
                <a:ext uri="{FF2B5EF4-FFF2-40B4-BE49-F238E27FC236}">
                  <a16:creationId xmlns:a16="http://schemas.microsoft.com/office/drawing/2014/main" id="{F39AA864-BB0F-4489-AE17-85A49C20A5C2}"/>
                </a:ext>
              </a:extLst>
            </p:cNvPr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Google Shape;8718;p34">
              <a:extLst>
                <a:ext uri="{FF2B5EF4-FFF2-40B4-BE49-F238E27FC236}">
                  <a16:creationId xmlns:a16="http://schemas.microsoft.com/office/drawing/2014/main" id="{D1D7CD79-7AD2-472F-95CB-20FF472A4527}"/>
                </a:ext>
              </a:extLst>
            </p:cNvPr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Google Shape;8719;p34">
              <a:extLst>
                <a:ext uri="{FF2B5EF4-FFF2-40B4-BE49-F238E27FC236}">
                  <a16:creationId xmlns:a16="http://schemas.microsoft.com/office/drawing/2014/main" id="{5614C57E-59EA-47ED-907F-5A6A125DCF4C}"/>
                </a:ext>
              </a:extLst>
            </p:cNvPr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Google Shape;8720;p34">
              <a:extLst>
                <a:ext uri="{FF2B5EF4-FFF2-40B4-BE49-F238E27FC236}">
                  <a16:creationId xmlns:a16="http://schemas.microsoft.com/office/drawing/2014/main" id="{27C7BF93-0B46-4DA6-A804-1EC09CB8433A}"/>
                </a:ext>
              </a:extLst>
            </p:cNvPr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Google Shape;8721;p34">
              <a:extLst>
                <a:ext uri="{FF2B5EF4-FFF2-40B4-BE49-F238E27FC236}">
                  <a16:creationId xmlns:a16="http://schemas.microsoft.com/office/drawing/2014/main" id="{7272C0E2-F20C-47EB-A4E8-A608A210DE47}"/>
                </a:ext>
              </a:extLst>
            </p:cNvPr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Google Shape;8722;p34">
              <a:extLst>
                <a:ext uri="{FF2B5EF4-FFF2-40B4-BE49-F238E27FC236}">
                  <a16:creationId xmlns:a16="http://schemas.microsoft.com/office/drawing/2014/main" id="{4DBB8865-B3C9-4146-B25F-775F2A5F4D9B}"/>
                </a:ext>
              </a:extLst>
            </p:cNvPr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Google Shape;8723;p34">
              <a:extLst>
                <a:ext uri="{FF2B5EF4-FFF2-40B4-BE49-F238E27FC236}">
                  <a16:creationId xmlns:a16="http://schemas.microsoft.com/office/drawing/2014/main" id="{432C5FD9-BC19-4082-A72F-854D06A2BB9A}"/>
                </a:ext>
              </a:extLst>
            </p:cNvPr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Google Shape;8724;p34">
              <a:extLst>
                <a:ext uri="{FF2B5EF4-FFF2-40B4-BE49-F238E27FC236}">
                  <a16:creationId xmlns:a16="http://schemas.microsoft.com/office/drawing/2014/main" id="{A52F977C-53BE-4013-98BD-1929DB14DB73}"/>
                </a:ext>
              </a:extLst>
            </p:cNvPr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Google Shape;8725;p34">
              <a:extLst>
                <a:ext uri="{FF2B5EF4-FFF2-40B4-BE49-F238E27FC236}">
                  <a16:creationId xmlns:a16="http://schemas.microsoft.com/office/drawing/2014/main" id="{A9E58EE6-7A01-4FF9-B142-CB82F367AD50}"/>
                </a:ext>
              </a:extLst>
            </p:cNvPr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Google Shape;8726;p34">
              <a:extLst>
                <a:ext uri="{FF2B5EF4-FFF2-40B4-BE49-F238E27FC236}">
                  <a16:creationId xmlns:a16="http://schemas.microsoft.com/office/drawing/2014/main" id="{533C3C14-52A9-4AEE-9A8A-AEDC3CE06D7A}"/>
                </a:ext>
              </a:extLst>
            </p:cNvPr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Google Shape;8727;p34">
              <a:extLst>
                <a:ext uri="{FF2B5EF4-FFF2-40B4-BE49-F238E27FC236}">
                  <a16:creationId xmlns:a16="http://schemas.microsoft.com/office/drawing/2014/main" id="{2F5D8376-8C4E-4131-BE65-94475F5F6646}"/>
                </a:ext>
              </a:extLst>
            </p:cNvPr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Google Shape;8728;p34">
              <a:extLst>
                <a:ext uri="{FF2B5EF4-FFF2-40B4-BE49-F238E27FC236}">
                  <a16:creationId xmlns:a16="http://schemas.microsoft.com/office/drawing/2014/main" id="{3CFB3DAE-7923-4408-9048-DBBED1D394F9}"/>
                </a:ext>
              </a:extLst>
            </p:cNvPr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Google Shape;8729;p34">
              <a:extLst>
                <a:ext uri="{FF2B5EF4-FFF2-40B4-BE49-F238E27FC236}">
                  <a16:creationId xmlns:a16="http://schemas.microsoft.com/office/drawing/2014/main" id="{6DE7BAED-C5BD-4542-886F-A4DF59AE4E62}"/>
                </a:ext>
              </a:extLst>
            </p:cNvPr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Google Shape;8730;p34">
              <a:extLst>
                <a:ext uri="{FF2B5EF4-FFF2-40B4-BE49-F238E27FC236}">
                  <a16:creationId xmlns:a16="http://schemas.microsoft.com/office/drawing/2014/main" id="{D243D29B-2746-4D52-B675-843213D59EB9}"/>
                </a:ext>
              </a:extLst>
            </p:cNvPr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Google Shape;8731;p34">
              <a:extLst>
                <a:ext uri="{FF2B5EF4-FFF2-40B4-BE49-F238E27FC236}">
                  <a16:creationId xmlns:a16="http://schemas.microsoft.com/office/drawing/2014/main" id="{1263E494-37A5-4A03-A938-1995C3EDCA14}"/>
                </a:ext>
              </a:extLst>
            </p:cNvPr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Google Shape;8732;p34">
              <a:extLst>
                <a:ext uri="{FF2B5EF4-FFF2-40B4-BE49-F238E27FC236}">
                  <a16:creationId xmlns:a16="http://schemas.microsoft.com/office/drawing/2014/main" id="{AD9ECBB9-6EB3-4642-AF83-5437D053957F}"/>
                </a:ext>
              </a:extLst>
            </p:cNvPr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131411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Writing History Thesis by Slidesgo">
  <a:themeElements>
    <a:clrScheme name="Simple Light">
      <a:dk1>
        <a:srgbClr val="3F3742"/>
      </a:dk1>
      <a:lt1>
        <a:srgbClr val="FFFFFF"/>
      </a:lt1>
      <a:dk2>
        <a:srgbClr val="850071"/>
      </a:dk2>
      <a:lt2>
        <a:srgbClr val="3F3742"/>
      </a:lt2>
      <a:accent1>
        <a:srgbClr val="FFF6E0"/>
      </a:accent1>
      <a:accent2>
        <a:srgbClr val="F1BD32"/>
      </a:accent2>
      <a:accent3>
        <a:srgbClr val="850071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647</Words>
  <Application>Microsoft Office PowerPoint</Application>
  <PresentationFormat>Trình chiếu Trên màn hình (16:9)</PresentationFormat>
  <Paragraphs>46</Paragraphs>
  <Slides>15</Slides>
  <Notes>15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8</vt:i4>
      </vt:variant>
      <vt:variant>
        <vt:lpstr>Chủ đề</vt:lpstr>
      </vt:variant>
      <vt:variant>
        <vt:i4>1</vt:i4>
      </vt:variant>
      <vt:variant>
        <vt:lpstr>Tiêu đề Bản chiếu</vt:lpstr>
      </vt:variant>
      <vt:variant>
        <vt:i4>15</vt:i4>
      </vt:variant>
    </vt:vector>
  </HeadingPairs>
  <TitlesOfParts>
    <vt:vector size="24" baseType="lpstr">
      <vt:lpstr>Arial</vt:lpstr>
      <vt:lpstr>Berkshire Swash</vt:lpstr>
      <vt:lpstr>Livvic</vt:lpstr>
      <vt:lpstr>#9Slide05 Joanne Marie Calligra</vt:lpstr>
      <vt:lpstr>Roboto</vt:lpstr>
      <vt:lpstr>Muli</vt:lpstr>
      <vt:lpstr>Nunito Light</vt:lpstr>
      <vt:lpstr>Merriweather</vt:lpstr>
      <vt:lpstr>Writing History Thesis by Slidesgo</vt:lpstr>
      <vt:lpstr>NGHÌN NĂM THÁP KHƯƠNG MỸ</vt:lpstr>
      <vt:lpstr>ĐẶC ĐIỂM THỂ LOẠI DU KÍ</vt:lpstr>
      <vt:lpstr>Bản trình bày PowerPoint</vt:lpstr>
      <vt:lpstr>Những thông tin xác thực: </vt:lpstr>
      <vt:lpstr>Vẻ đẹp tháp Khương Mĩ</vt:lpstr>
      <vt:lpstr>Bản trình bày PowerPoint</vt:lpstr>
      <vt:lpstr>Bản trình bày PowerPoint</vt:lpstr>
      <vt:lpstr>Bản trình bày PowerPoint</vt:lpstr>
      <vt:lpstr>Thái độ của du khách</vt:lpstr>
      <vt:lpstr>Bản trình bày PowerPoint</vt:lpstr>
      <vt:lpstr>Bài tập Tiếng Việt</vt:lpstr>
      <vt:lpstr>Bản trình bày PowerPoint</vt:lpstr>
      <vt:lpstr>Bản trình bày PowerPoint</vt:lpstr>
      <vt:lpstr>3. Viết đoạn văn  (5- 7 dòng) về một di tích em đã được ghé thăm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NGHÌN NĂM THÁP KHƯƠNG MỸ</dc:title>
  <cp:lastModifiedBy>Ánh Nguyệt</cp:lastModifiedBy>
  <cp:revision>1</cp:revision>
  <dcterms:modified xsi:type="dcterms:W3CDTF">2021-08-10T10:04:41Z</dcterms:modified>
</cp:coreProperties>
</file>