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32" r:id="rId5"/>
  </p:sldMasterIdLst>
  <p:notesMasterIdLst>
    <p:notesMasterId r:id="rId43"/>
  </p:notesMasterIdLst>
  <p:sldIdLst>
    <p:sldId id="256" r:id="rId6"/>
    <p:sldId id="470" r:id="rId7"/>
    <p:sldId id="399" r:id="rId8"/>
    <p:sldId id="634" r:id="rId9"/>
    <p:sldId id="635" r:id="rId10"/>
    <p:sldId id="264" r:id="rId11"/>
    <p:sldId id="522" r:id="rId12"/>
    <p:sldId id="496" r:id="rId13"/>
    <p:sldId id="636" r:id="rId14"/>
    <p:sldId id="400" r:id="rId15"/>
    <p:sldId id="261" r:id="rId16"/>
    <p:sldId id="401" r:id="rId17"/>
    <p:sldId id="631" r:id="rId18"/>
    <p:sldId id="623" r:id="rId19"/>
    <p:sldId id="620" r:id="rId20"/>
    <p:sldId id="267" r:id="rId21"/>
    <p:sldId id="403" r:id="rId22"/>
    <p:sldId id="630" r:id="rId23"/>
    <p:sldId id="637" r:id="rId24"/>
    <p:sldId id="368" r:id="rId25"/>
    <p:sldId id="587" r:id="rId26"/>
    <p:sldId id="605" r:id="rId27"/>
    <p:sldId id="639" r:id="rId28"/>
    <p:sldId id="622" r:id="rId29"/>
    <p:sldId id="638" r:id="rId30"/>
    <p:sldId id="640" r:id="rId31"/>
    <p:sldId id="633" r:id="rId32"/>
    <p:sldId id="642" r:id="rId33"/>
    <p:sldId id="570" r:id="rId34"/>
    <p:sldId id="616" r:id="rId35"/>
    <p:sldId id="574" r:id="rId36"/>
    <p:sldId id="643" r:id="rId37"/>
    <p:sldId id="596" r:id="rId38"/>
    <p:sldId id="644" r:id="rId39"/>
    <p:sldId id="598" r:id="rId40"/>
    <p:sldId id="645" r:id="rId41"/>
    <p:sldId id="5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9EA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8537F-FA8E-4595-A01B-F03C947D3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320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5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Bích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- THCS </a:t>
            </a:r>
            <a:r>
              <a:rPr lang="en-US" dirty="0" err="1"/>
              <a:t>Trương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537F-FA8E-4595-A01B-F03C947D33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7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4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0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5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537F-FA8E-4595-A01B-F03C947D33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7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77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980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9642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504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96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575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67389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0879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55025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7443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6650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8618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731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5255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 advClick="0" advTm="100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cth.edu.vn/wp-content/uploads/2018/03/phuong-phap-hoc-hop-tac-think-pair-share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8598" y="698650"/>
            <a:ext cx="4945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9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GDCD 8</a:t>
            </a:r>
            <a:endParaRPr kumimoji="0" lang="en-US" altLang="vi-VN" sz="2198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6281994" y="3690014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en-US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33084" y="2822772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266148" y="1517408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7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#9Slide03 Aturdida" pitchFamily="2" charset="0"/>
                <a:ea typeface="+mn-ea"/>
                <a:cs typeface="#9Slide03 Arima Madurai Black" panose="00000A00000000000000" pitchFamily="2" charset="0"/>
              </a:rPr>
              <a:t>CHÀO MỪNG CÁC EM ĐẾN VỚI TIẾT HỌC NGÀY HÔM NAY</a:t>
            </a:r>
          </a:p>
        </p:txBody>
      </p:sp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8252361" y="4629774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6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7716"/>
            <a:ext cx="12192000" cy="79720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F026C-603F-70FF-05F9-24CCD5279AC0}"/>
              </a:ext>
            </a:extLst>
          </p:cNvPr>
          <p:cNvSpPr txBox="1"/>
          <p:nvPr/>
        </p:nvSpPr>
        <p:spPr>
          <a:xfrm>
            <a:off x="126151" y="970530"/>
            <a:ext cx="62621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1: Muốn tham gia đội tuyển bóng đá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2: Dành thời gian dọn dẹp nhà cho bố mẹ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30 phút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3: Tiết kiệm tiền 500.000 đồng.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cuối năm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4: Tham gia hoạt động tình nguyện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ngày.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5: Chinh phục giải ma-ra-tông 15km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tháng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6: Thuyết trình bằng tiếng Anh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hết trung học cơ sở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cá nhân là: những kết quả cụ thể mà mỗi người mong muốn đạt được trong khoảng thời gian nhất định</a:t>
            </a:r>
          </a:p>
          <a:p>
            <a:pPr algn="l"/>
            <a:endParaRPr lang="vi-VN" sz="2400" b="0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03B0A-3EBF-AD6C-189A-E197CC57B550}"/>
              </a:ext>
            </a:extLst>
          </p:cNvPr>
          <p:cNvSpPr txBox="1"/>
          <p:nvPr/>
        </p:nvSpPr>
        <p:spPr>
          <a:xfrm>
            <a:off x="6749322" y="1874728"/>
            <a:ext cx="55476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-Phát triển bản thân: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Gia đình và bạn bè: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Tài chính cá nhân: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Sức khỏe: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Học tập và nghề nghiệp: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Trao tặng và cống hiến xã hội: dài hạn</a:t>
            </a:r>
          </a:p>
        </p:txBody>
      </p:sp>
    </p:spTree>
    <p:extLst>
      <p:ext uri="{BB962C8B-B14F-4D97-AF65-F5344CB8AC3E}">
        <p14:creationId xmlns:p14="http://schemas.microsoft.com/office/powerpoint/2010/main" val="34201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04537" y="-599608"/>
            <a:ext cx="11642472" cy="7734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20876" y="686231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FF14AE-E8C8-6947-4E18-F82001E1ECDC}"/>
              </a:ext>
            </a:extLst>
          </p:cNvPr>
          <p:cNvSpPr txBox="1"/>
          <p:nvPr/>
        </p:nvSpPr>
        <p:spPr>
          <a:xfrm>
            <a:off x="890185" y="1258177"/>
            <a:ext cx="9095016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64498" y="298729"/>
            <a:ext cx="13326255" cy="2862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155" y="198217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18EB94-E09C-1497-A906-192FA487D668}"/>
              </a:ext>
            </a:extLst>
          </p:cNvPr>
          <p:cNvSpPr txBox="1"/>
          <p:nvPr/>
        </p:nvSpPr>
        <p:spPr>
          <a:xfrm>
            <a:off x="1441716" y="1139534"/>
            <a:ext cx="1065534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cần thiết phải xác định mục tiêu cá nhân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479C4-3BD8-DBFB-4B05-BCA77EC7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7D9B2-71EF-1D1B-A1F0-2FBDD3F3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4" y="20185"/>
            <a:ext cx="11077731" cy="340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47BA5-38C6-2851-C256-B59FB0D4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4" y="3266409"/>
            <a:ext cx="11077731" cy="35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9" y="-20430"/>
            <a:ext cx="5443575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370" y="198537"/>
            <a:ext cx="434593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316935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EF7F6E17-7B2A-A6AF-3FFA-E6D7191D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C89778-A7BF-A9F2-BABB-6095B0F6E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065" y="2171222"/>
            <a:ext cx="6084335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>
            <a:extLst>
              <a:ext uri="{FF2B5EF4-FFF2-40B4-BE49-F238E27FC236}">
                <a16:creationId xmlns:a16="http://schemas.microsoft.com/office/drawing/2014/main" id="{9E62A9F8-B897-F721-BC56-25C7796F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1800">
              <a:solidFill>
                <a:srgbClr val="DDDDDD"/>
              </a:solidFill>
              <a:latin typeface="SVN-Vanilla Daisy Pro" panose="00000500000000000000" pitchFamily="2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44CCFF52-B54F-C760-CD60-B345D67A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C441B"/>
              </a:solidFill>
              <a:latin typeface="SVN-Vanilla Daisy Pro" panose="000005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Ý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kiến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chung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của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cả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nhóm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về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chủ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đề</a:t>
            </a:r>
            <a:endParaRPr lang="en-US" b="1" kern="0" dirty="0">
              <a:solidFill>
                <a:srgbClr val="FF0000"/>
              </a:solidFill>
              <a:latin typeface="SVN-Vanilla Daisy Pro" panose="000005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D02E26-9F2C-1A2E-1462-7DBC433FC562}"/>
              </a:ext>
            </a:extLst>
          </p:cNvPr>
          <p:cNvGrpSpPr/>
          <p:nvPr/>
        </p:nvGrpSpPr>
        <p:grpSpPr>
          <a:xfrm>
            <a:off x="316935" y="1105107"/>
            <a:ext cx="4375638" cy="4082892"/>
            <a:chOff x="7704888" y="1384847"/>
            <a:chExt cx="4375638" cy="4082892"/>
          </a:xfrm>
        </p:grpSpPr>
        <p:sp>
          <p:nvSpPr>
            <p:cNvPr id="29" name="Text Box 5">
              <a:extLst>
                <a:ext uri="{FF2B5EF4-FFF2-40B4-BE49-F238E27FC236}">
                  <a16:creationId xmlns:a16="http://schemas.microsoft.com/office/drawing/2014/main" id="{D43A4D27-E42F-4170-0790-77D81A3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0" name="Line 6">
              <a:extLst>
                <a:ext uri="{FF2B5EF4-FFF2-40B4-BE49-F238E27FC236}">
                  <a16:creationId xmlns:a16="http://schemas.microsoft.com/office/drawing/2014/main" id="{79ED66A7-821F-0EC3-4A51-49B3EC658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6E4AF5FC-4180-2311-736F-FBDE259B5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DA1FC67F-EFBA-247B-6682-62FC3C2CB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F15704CC-4788-EEAB-0B4E-6D23C3CDA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93A647D5-FFE5-37F3-A78C-6D03BE1A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1</a:t>
              </a:r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97E24AA3-29F5-0A95-7E7E-3546DD92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3</a:t>
              </a: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D3B68C0F-C311-9E39-1114-A3DDA8725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4</a:t>
              </a:r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F73F696A-DE2D-BA2B-D84E-612692633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2</a:t>
              </a:r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483EEC69-3CDF-927D-8742-91E76401A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439E6C9C-61AE-9F81-6F0B-095762C65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0A43AAFD-6884-0F7D-EFB5-E20FF32A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7BD4AC8A-FDC4-13CE-4691-10013A01E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Kĩ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thuật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nl-NL" altLang="en-US" sz="3600" b="1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“Khăn trải bàn”</a:t>
              </a:r>
              <a:r>
                <a:rPr kumimoji="0" lang="nl-NL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endParaRPr kumimoji="0" lang="en-US" altLang="en-US" sz="3600" kern="0" dirty="0">
                <a:solidFill>
                  <a:srgbClr val="FF0000"/>
                </a:solidFill>
                <a:latin typeface="#9Slide05 Brannboll Ny" panose="02000000000000000000" pitchFamily="2" charset="0"/>
              </a:endParaRPr>
            </a:p>
          </p:txBody>
        </p:sp>
      </p:grpSp>
      <p:sp>
        <p:nvSpPr>
          <p:cNvPr id="42" name="Text Box 11">
            <a:extLst>
              <a:ext uri="{FF2B5EF4-FFF2-40B4-BE49-F238E27FC236}">
                <a16:creationId xmlns:a16="http://schemas.microsoft.com/office/drawing/2014/main" id="{E386AFB2-3744-AB58-BF0A-F8B213C99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800" kern="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GÓC CHIA SẺ</a:t>
            </a:r>
            <a:endParaRPr lang="ru-RU" sz="48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F47098-4F24-7CEE-7BF9-D3C21FF9FAB4}"/>
              </a:ext>
            </a:extLst>
          </p:cNvPr>
          <p:cNvSpPr txBox="1"/>
          <p:nvPr/>
        </p:nvSpPr>
        <p:spPr>
          <a:xfrm>
            <a:off x="4835189" y="113497"/>
            <a:ext cx="7274026" cy="669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1: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2: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9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6A7DBD7-6B2F-660F-2994-8ECF185DD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80" y="2124343"/>
            <a:ext cx="941304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9783" y="596211"/>
            <a:ext cx="12521784" cy="26634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417" y="249608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0E63CB-19E6-3BF0-E605-0884B317E6C4}"/>
              </a:ext>
            </a:extLst>
          </p:cNvPr>
          <p:cNvSpPr txBox="1"/>
          <p:nvPr/>
        </p:nvSpPr>
        <p:spPr>
          <a:xfrm>
            <a:off x="1441716" y="1139534"/>
            <a:ext cx="10655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xác định mục tiêu cá nhân và lập kế hoạch thực hiện mục tiêu cá nhân.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3E0B0-B7C6-290C-CBE6-9D15A127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095B4-4C61-6858-EDC3-1497F772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284814"/>
            <a:ext cx="11167672" cy="6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3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FAF3-1284-5F3A-BCC7-FE31E52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3145C-B65F-F506-BE49-0EC016C0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04734"/>
            <a:ext cx="11907186" cy="5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CÁ NHÂN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188654"/>
            <a:ext cx="4484183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57A15F4-FE97-4AD2-BA74-AA0DC8068413}"/>
              </a:ext>
            </a:extLst>
          </p:cNvPr>
          <p:cNvSpPr/>
          <p:nvPr/>
        </p:nvSpPr>
        <p:spPr>
          <a:xfrm>
            <a:off x="173717" y="2186247"/>
            <a:ext cx="11458650" cy="19960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S.M.A.R.T: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pa-tanh.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7FC44327-CEE4-4E8B-92C5-96305680DC6A}"/>
              </a:ext>
            </a:extLst>
          </p:cNvPr>
          <p:cNvSpPr/>
          <p:nvPr/>
        </p:nvSpPr>
        <p:spPr>
          <a:xfrm>
            <a:off x="715586" y="4629728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id="{80C22BBF-9AA1-43CF-8D6D-95361CBA2933}"/>
              </a:ext>
            </a:extLst>
          </p:cNvPr>
          <p:cNvSpPr/>
          <p:nvPr/>
        </p:nvSpPr>
        <p:spPr>
          <a:xfrm>
            <a:off x="8749989" y="4821083"/>
            <a:ext cx="3332480" cy="1818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66030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23">
            <a:extLst>
              <a:ext uri="{FF2B5EF4-FFF2-40B4-BE49-F238E27FC236}">
                <a16:creationId xmlns:a16="http://schemas.microsoft.com/office/drawing/2014/main" id="{C8AB731C-B5A9-4087-9248-FB90CEB654D6}"/>
              </a:ext>
            </a:extLst>
          </p:cNvPr>
          <p:cNvSpPr/>
          <p:nvPr/>
        </p:nvSpPr>
        <p:spPr>
          <a:xfrm>
            <a:off x="474831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6225321" y="1495368"/>
            <a:ext cx="0" cy="690879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43BA95-8540-45D8-BD8D-C331960A9503}"/>
              </a:ext>
            </a:extLst>
          </p:cNvPr>
          <p:cNvSpPr txBox="1"/>
          <p:nvPr/>
        </p:nvSpPr>
        <p:spPr>
          <a:xfrm>
            <a:off x="3886382" y="1408736"/>
            <a:ext cx="67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Nhiệm vụ: Hoàn 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AA5D-DBE9-80E4-0206-6535C44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6001D228-CD30-42EA-82F0-AA2722772087}"/>
              </a:ext>
            </a:extLst>
          </p:cNvPr>
          <p:cNvSpPr/>
          <p:nvPr/>
        </p:nvSpPr>
        <p:spPr>
          <a:xfrm>
            <a:off x="2215796" y="39498"/>
            <a:ext cx="6888480" cy="635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A3BBA9B-F97D-4F17-D6B2-22D926094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16120"/>
              </p:ext>
            </p:extLst>
          </p:nvPr>
        </p:nvGraphicFramePr>
        <p:xfrm>
          <a:off x="324787" y="699262"/>
          <a:ext cx="11682334" cy="61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26">
                  <a:extLst>
                    <a:ext uri="{9D8B030D-6E8A-4147-A177-3AD203B41FA5}">
                      <a16:colId xmlns:a16="http://schemas.microsoft.com/office/drawing/2014/main" val="1109707924"/>
                    </a:ext>
                  </a:extLst>
                </a:gridCol>
                <a:gridCol w="10241008">
                  <a:extLst>
                    <a:ext uri="{9D8B030D-6E8A-4147-A177-3AD203B41FA5}">
                      <a16:colId xmlns:a16="http://schemas.microsoft.com/office/drawing/2014/main" val="796199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Xin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Xin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3519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89637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56749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78401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17427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AA5D-DBE9-80E4-0206-6535C44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E5DD502-CD9B-A262-4423-15E995F8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07" y="136525"/>
            <a:ext cx="9327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1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E4C305B-3295-EB23-0292-41BECDA55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81822"/>
              </p:ext>
            </p:extLst>
          </p:nvPr>
        </p:nvGraphicFramePr>
        <p:xfrm>
          <a:off x="95784" y="0"/>
          <a:ext cx="12000431" cy="680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31">
                  <a:extLst>
                    <a:ext uri="{9D8B030D-6E8A-4147-A177-3AD203B41FA5}">
                      <a16:colId xmlns:a16="http://schemas.microsoft.com/office/drawing/2014/main" val="2088967319"/>
                    </a:ext>
                  </a:extLst>
                </a:gridCol>
                <a:gridCol w="11082700">
                  <a:extLst>
                    <a:ext uri="{9D8B030D-6E8A-4147-A177-3AD203B41FA5}">
                      <a16:colId xmlns:a16="http://schemas.microsoft.com/office/drawing/2014/main" val="2731611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88242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15-30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79906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94582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99896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53959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316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4592CF-9C57-2A77-ABB1-512856AA9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096" y="869430"/>
            <a:ext cx="9084038" cy="56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68011C-ECB5-48B0-BB4E-B12B69651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83" y="1124262"/>
            <a:ext cx="9530714" cy="48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LUYỆN TẬP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078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8E89E-FE04-B502-A72D-17E65A40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DB61F-9C90-94C1-A2EE-E1CD1E2E58A2}"/>
              </a:ext>
            </a:extLst>
          </p:cNvPr>
          <p:cNvSpPr txBox="1"/>
          <p:nvPr/>
        </p:nvSpPr>
        <p:spPr>
          <a:xfrm>
            <a:off x="674557" y="331397"/>
            <a:ext cx="110627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</a:rPr>
              <a:t>Em hãy phân loại các mục tiêu cá nhân dưới đây theo các lĩnh vực và theo thời gian.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T đặt mục tiêu năm 18 tuổi sẽ chinh phục đỉnh Phan-xi-păng, đỉnh núi cao nhất Việt Nam.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Anh K quyết tâm mỗi sáng sẽ dậy sớm chạy ba vòng quanh khu chung cư.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c) Chị M đặt mục tiêu trong tháng này sẽ đọc xong cuốn sách về kĩ năng làm việc nhóm và giải quyết vấn đề.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d) Bạn G đặt mục tiêu năm 24 tuổi sẽ trở thành nhà văn viết truyện cho thiếu nhi.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e) Mùa đông này, anh S sẽ quyên góp hai thùng quần áo ẩm cho trẻ em nghèo.</a:t>
            </a:r>
          </a:p>
        </p:txBody>
      </p:sp>
    </p:spTree>
    <p:extLst>
      <p:ext uri="{BB962C8B-B14F-4D97-AF65-F5344CB8AC3E}">
        <p14:creationId xmlns:p14="http://schemas.microsoft.com/office/powerpoint/2010/main" val="277960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2" y="4569919"/>
            <a:ext cx="1791826" cy="2536577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B4E1F04-9AE0-1CBF-9190-D47B5A91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97359"/>
              </p:ext>
            </p:extLst>
          </p:nvPr>
        </p:nvGraphicFramePr>
        <p:xfrm>
          <a:off x="269824" y="434715"/>
          <a:ext cx="11452485" cy="729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733">
                  <a:extLst>
                    <a:ext uri="{9D8B030D-6E8A-4147-A177-3AD203B41FA5}">
                      <a16:colId xmlns:a16="http://schemas.microsoft.com/office/drawing/2014/main" val="2750296652"/>
                    </a:ext>
                  </a:extLst>
                </a:gridCol>
                <a:gridCol w="3567659">
                  <a:extLst>
                    <a:ext uri="{9D8B030D-6E8A-4147-A177-3AD203B41FA5}">
                      <a16:colId xmlns:a16="http://schemas.microsoft.com/office/drawing/2014/main" val="1597489623"/>
                    </a:ext>
                  </a:extLst>
                </a:gridCol>
                <a:gridCol w="2908093">
                  <a:extLst>
                    <a:ext uri="{9D8B030D-6E8A-4147-A177-3AD203B41FA5}">
                      <a16:colId xmlns:a16="http://schemas.microsoft.com/office/drawing/2014/main" val="480078795"/>
                    </a:ext>
                  </a:extLst>
                </a:gridCol>
              </a:tblGrid>
              <a:tr h="92565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Trường hợp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lĩnh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vực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44925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T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18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Phan-xi-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Nam.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thân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81789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b) Anh K quyết tâm mỗi sáng sẽ dậy sớm chạy ba vòng quanh khu chung cư.</a:t>
                      </a: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khỏe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99775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c) Chị M đặt mục tiêu trong tháng này sẽ đọc xong cuốn sách về kĩ năng làm việc nhóm và giải quyết vấn đề.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 phát triển bản thân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203494652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nghiệp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098688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e) Mùa đông này, anh S sẽ quyên góp hai thùng quần áo ẩm cho trẻ em nghèo.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</a:t>
                      </a:r>
                    </a:p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 hạn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xã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hội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6469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3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902D9D-3F7B-5483-6C1C-24759EB983E8}"/>
              </a:ext>
            </a:extLst>
          </p:cNvPr>
          <p:cNvSpPr txBox="1"/>
          <p:nvPr/>
        </p:nvSpPr>
        <p:spPr>
          <a:xfrm>
            <a:off x="4609786" y="893123"/>
            <a:ext cx="72231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Em hãy nhận xét mục tiêu và kế hoạch hành động của các bạn dưới đây và đưa ra góp ý để giúp bạn hoàn thiện: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K đặt mục tiêu cá nhân là có sức khoẻ tốt. Kế hoạch hành động của K là sẽ ăn đúng bữa và ăn nhiều rau xanh.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Bạn B lập mục tiêu và kế hoạch hành động như sau:</a:t>
            </a:r>
          </a:p>
        </p:txBody>
      </p:sp>
      <p:pic>
        <p:nvPicPr>
          <p:cNvPr id="4098" name="Picture 2" descr="Em hãy nhận xét mục tiêu và kế hoạch hành động của các bạn dưới đây và đưa ra góp ý để giúp bạn hoàn thiện">
            <a:extLst>
              <a:ext uri="{FF2B5EF4-FFF2-40B4-BE49-F238E27FC236}">
                <a16:creationId xmlns:a16="http://schemas.microsoft.com/office/drawing/2014/main" id="{F00352C3-EF82-BE6C-F855-41605EA6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48" y="3959274"/>
            <a:ext cx="5938022" cy="29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E684F970-923A-4D54-900E-8A6D225E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41766"/>
            <a:ext cx="10695708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90C57D-D673-4D60-BCD5-CB64D8AC7D81}"/>
              </a:ext>
            </a:extLst>
          </p:cNvPr>
          <p:cNvSpPr txBox="1"/>
          <p:nvPr/>
        </p:nvSpPr>
        <p:spPr>
          <a:xfrm>
            <a:off x="362515" y="2697969"/>
            <a:ext cx="11599635" cy="110799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</a:t>
            </a:r>
            <a:r>
              <a:rPr kumimoji="1" lang="vi-VN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Người hoạch định tương lai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44825"/>
              </a:solidFill>
              <a:effectLst/>
              <a:uLnTx/>
              <a:uFillTx/>
              <a:latin typeface="#9Slide05 Brannboll Ny" panose="02000000000000000000" pitchFamily="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508640" y="-318863"/>
            <a:ext cx="1875686" cy="3157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225" y="-2028313"/>
            <a:ext cx="4144378" cy="5206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E2FDD5-C234-294E-D70C-B5E24675E0FE}"/>
              </a:ext>
            </a:extLst>
          </p:cNvPr>
          <p:cNvSpPr txBox="1"/>
          <p:nvPr/>
        </p:nvSpPr>
        <p:spPr>
          <a:xfrm>
            <a:off x="1379543" y="4136938"/>
            <a:ext cx="10582607" cy="2182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0020" algn="just">
              <a:spcAft>
                <a:spcPts val="800"/>
              </a:spcAft>
            </a:pP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800"/>
              </a:spcAft>
              <a:tabLst>
                <a:tab pos="1898650" algn="l"/>
              </a:tabLst>
            </a:pPr>
            <a:r>
              <a:rPr lang="vi-VN" sz="2400" dirty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tổ chức cho HS chơi theo đội và chia lớp thành 2 đội.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Phổ biến thể lệ: Hai đội sẽ cử đại diện lên chia sẻ mục tiêu cá nhân trong thời gian 2 phút. Hết thời gian quy định, bạn nào kể tên được nhiều hành động thực hiện mục tiêu cá nhân có tính khả thi hơn sẽ giành chiến thắng.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elloVietnamBeatInstrumental-V.A-3611635">
            <a:hlinkClick r:id="" action="ppaction://media"/>
            <a:extLst>
              <a:ext uri="{FF2B5EF4-FFF2-40B4-BE49-F238E27FC236}">
                <a16:creationId xmlns:a16="http://schemas.microsoft.com/office/drawing/2014/main" id="{CDCFBEA6-7BAC-449F-F34E-AF3170DD7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046" y="181458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33712DD-AD98-1E37-2D10-582A72338706}"/>
              </a:ext>
            </a:extLst>
          </p:cNvPr>
          <p:cNvSpPr txBox="1"/>
          <p:nvPr/>
        </p:nvSpPr>
        <p:spPr>
          <a:xfrm>
            <a:off x="4785579" y="1784766"/>
            <a:ext cx="66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-Trường hợp a)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K đã có ý thức đặt mục tiêu cá nhân. Những mục tiêu và kế hoạch bạn đưa ra chưa đầy đủ. Ví dụ: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Mục tiêu bạn K đưa ra thiếu dữ liệu về thời gian thực hiện.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Kế hoạch hành động chưa cụ thể.</a:t>
            </a:r>
          </a:p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Trường hợp b)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B đã biết cách xác định mục tiêu cá nhân và lập kế hoạch thực hiện mục tiêu ấy.</a:t>
            </a:r>
          </a:p>
        </p:txBody>
      </p:sp>
    </p:spTree>
    <p:extLst>
      <p:ext uri="{BB962C8B-B14F-4D97-AF65-F5344CB8AC3E}">
        <p14:creationId xmlns:p14="http://schemas.microsoft.com/office/powerpoint/2010/main" val="142697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66B94-E79C-6770-87CD-22EED6EC5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967" y="1347035"/>
            <a:ext cx="796206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4C954-AC91-0345-7BAA-087F6E1E2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689" y="1557366"/>
            <a:ext cx="6986622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5734" y="509248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702079" y="55738"/>
            <a:ext cx="8303244" cy="1078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Thực hiện xác định mục tiêu học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27DC5-14AA-A4B9-D148-1B41F892E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33" y="2267610"/>
            <a:ext cx="64257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VẬN DỤNG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930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" y="-38162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7" name="组合 135">
            <a:extLst>
              <a:ext uri="{FF2B5EF4-FFF2-40B4-BE49-F238E27FC236}">
                <a16:creationId xmlns:a16="http://schemas.microsoft.com/office/drawing/2014/main" id="{D58AED1F-ABF0-45D8-9A7E-839BE7D8990D}"/>
              </a:ext>
            </a:extLst>
          </p:cNvPr>
          <p:cNvGrpSpPr/>
          <p:nvPr/>
        </p:nvGrpSpPr>
        <p:grpSpPr>
          <a:xfrm>
            <a:off x="822377" y="1025437"/>
            <a:ext cx="5347597" cy="384433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FBD4893-B88F-4FBC-BD03-0254E284235F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4EB34A4-A035-404A-B799-4CCDE9F07F69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2C4CA55-130E-4123-8B78-6588168C47F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28C9912-2B57-4F8E-899C-E4FD9C7BD1F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EF031C-073B-4CEF-A06F-2BFE289DC18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A57F0DF-82AF-42A0-8BF2-38A854DA78BF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5528011-66C8-4818-905B-A5119A0B998B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6" name="组合 143">
              <a:extLst>
                <a:ext uri="{FF2B5EF4-FFF2-40B4-BE49-F238E27FC236}">
                  <a16:creationId xmlns:a16="http://schemas.microsoft.com/office/drawing/2014/main" id="{11BF4EF0-1B05-417E-9563-07561244CB09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078A2F5E-DDEF-4ED9-8CEE-E6D8A2EA2912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2C153CBA-C459-4691-9A24-566F8B93692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DF8BD1EE-340A-48FA-8E6F-A96CC67B7DFA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8507A91A-E4A8-4490-B57F-FA838B66CE63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C70852DC-F006-4DC0-B237-6F210206F90F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95FF7DF2-0A5B-49A4-A849-C73B5133BC57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9B65670F-5131-4554-904D-000E1C3DDBA0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08D22F81-B21D-4282-A456-82C4DF2A2414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ECF0E66D-ACED-47C4-BFDA-CE90499A7C07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102F4BF2-A344-400F-985E-84A23364F0BE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9D460B84-51DF-4FD8-BB46-A781506F8DD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5C14206F-BDF1-45E4-BD48-FF34C9871B8E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507B968D-20D0-4516-89A9-DC4415AE8B3F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0D362F8F-453F-4FA2-ABC9-CCB92CFF9645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7BF0C9C7-C262-4992-B6D3-9631F608182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8876E981-D179-44BA-B61D-36004548C27E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77C5A5ED-995B-42F6-B616-4B53BCE2D2A2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8730ABBD-359A-470F-A3F3-24B73819BA3B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7748A976-902F-49DE-9572-926959E28644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47827897-CAC0-4E5E-A3D8-2831F1F43CAF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E773F939-CB07-4596-9FDD-B9238A8E055C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D3FF9045-86AC-42C3-AC0C-808A19F00B9D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:a16="http://schemas.microsoft.com/office/drawing/2014/main" id="{4810AD40-77E8-4C96-955D-A8AC4897FEF8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F62D7822-0794-42AB-BC1B-1B79FAA3D11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74C67D56-3290-4233-B7D4-80AB3549D85D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B08A9991-16D5-4310-8175-32877E073FD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4AAA0EEE-06B0-4EAC-A16A-26D01F993B4D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0E610C5D-2436-4FA4-B7E9-5374807435B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23A96C75-3B18-49D5-9ED8-3A423B50DC88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740E3DD9-1D2C-45E7-8926-B69EBDD78E9F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720AE166-A88B-42C0-B870-AC61CA4C00AE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D239EE26-C665-4D57-B02D-D5F2D9A1BB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5E431BA4-5FA5-42DD-877F-B8D56B2496CC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E30B3B95-3C44-42DB-B2C1-7B09F705DBF7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D367A7FF-8C78-4355-A197-4117A3B21E74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C1BFD2A0-ECA2-4438-9162-3A6E2B9E91D0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A613BF4C-321C-45DF-AD04-74ACAF334416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371393D0-2847-4F8D-8B0F-A6CAFCD4001D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13B9E13F-C245-43E2-BB6B-58D2AA62A314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CD2E4A88-2213-4213-B091-0F9023152C4F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37D4605B-835C-4A96-AC84-92734A6ACF1D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2332D1D1-627B-4ABF-9A4D-D844C0AB1E9D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DFC98597-F6F8-413B-873B-0582015BF1E6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AEACEEE6-A713-4806-A186-C865F4748B18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:a16="http://schemas.microsoft.com/office/drawing/2014/main" id="{D0BE59FC-6B1D-499D-8CC1-8801320C0E4D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3389736A-83C4-41B8-A3E5-8F3B8EC0E882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:a16="http://schemas.microsoft.com/office/drawing/2014/main" id="{10FFE8F2-0A7D-45BD-B850-EFF5D7314C91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:a16="http://schemas.microsoft.com/office/drawing/2014/main" id="{76F9DE01-0CB1-4233-ACF8-7C194D3373C5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:a16="http://schemas.microsoft.com/office/drawing/2014/main" id="{E1ADEA28-A5A3-46E4-B784-470F380C84A8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883E643E-FA87-4897-AB60-68E6766E3327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:a16="http://schemas.microsoft.com/office/drawing/2014/main" id="{AF39DB9A-25BE-4B01-BC5A-978942C02467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:a16="http://schemas.microsoft.com/office/drawing/2014/main" id="{39975B54-5C53-4FD1-BBE1-2CFD328F20CE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:a16="http://schemas.microsoft.com/office/drawing/2014/main" id="{33C9685E-20BD-4783-9FAC-AA7483338A02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:a16="http://schemas.microsoft.com/office/drawing/2014/main" id="{3C5F0C41-B90A-4493-B0EA-D4E5022D4AB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:a16="http://schemas.microsoft.com/office/drawing/2014/main" id="{1552B270-1C03-4BEB-B9D5-4A1898C22B42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:a16="http://schemas.microsoft.com/office/drawing/2014/main" id="{8CA014FC-367A-41CE-99A3-C948AF287337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:a16="http://schemas.microsoft.com/office/drawing/2014/main" id="{E41AF02E-241D-476E-87A2-574DB8B17A4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:a16="http://schemas.microsoft.com/office/drawing/2014/main" id="{00CFF0C6-B4D8-4D67-A702-2FC093082BBE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:a16="http://schemas.microsoft.com/office/drawing/2014/main" id="{48DD892B-09D6-4017-8069-CD99A934DFE4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:a16="http://schemas.microsoft.com/office/drawing/2014/main" id="{16278466-0AC4-417A-A95C-A55D1F24EEC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:a16="http://schemas.microsoft.com/office/drawing/2014/main" id="{45BCE868-6757-4A1C-B055-14BF7947CFE0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:a16="http://schemas.microsoft.com/office/drawing/2014/main" id="{4715512D-2B04-4CB6-9564-89504E4B3F6C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:a16="http://schemas.microsoft.com/office/drawing/2014/main" id="{711A7AB7-A430-4710-8295-B0D932A26A63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:a16="http://schemas.microsoft.com/office/drawing/2014/main" id="{6255BAE5-6F8E-46D8-BF2E-1C070916AD56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:a16="http://schemas.microsoft.com/office/drawing/2014/main" id="{A45FEC60-4FF0-46EB-8EAF-37C82117C96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:a16="http://schemas.microsoft.com/office/drawing/2014/main" id="{EC013A5A-1403-4A69-BCE8-27253D75ADD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DC5CC0DD-C766-4149-9FED-22A44D357C6D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:a16="http://schemas.microsoft.com/office/drawing/2014/main" id="{6B173FAD-BF75-4904-8C0E-1E7F2F2481E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:a16="http://schemas.microsoft.com/office/drawing/2014/main" id="{6B395EA2-ACF3-4ACE-8584-07CDF8722EFE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:a16="http://schemas.microsoft.com/office/drawing/2014/main" id="{5CC9C077-0EA0-4772-923C-F378EB0BFADA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:a16="http://schemas.microsoft.com/office/drawing/2014/main" id="{9F596560-6226-422E-8C5A-6AF41D67F860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:a16="http://schemas.microsoft.com/office/drawing/2014/main" id="{F23CCCC9-D0D7-40AD-8900-A0020D00E818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:a16="http://schemas.microsoft.com/office/drawing/2014/main" id="{EC1840F2-B0DB-47CF-B055-EFF68735067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:a16="http://schemas.microsoft.com/office/drawing/2014/main" id="{7E0F32F5-849E-4778-B286-7341FFE836B1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:a16="http://schemas.microsoft.com/office/drawing/2014/main" id="{43892C67-FC08-4A95-95AE-F7E280CEBFD9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:a16="http://schemas.microsoft.com/office/drawing/2014/main" id="{BC773F19-5210-4400-9550-E31E6002F6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AD136FB3-362D-4F4D-9E4C-FF9A0793C52E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:a16="http://schemas.microsoft.com/office/drawing/2014/main" id="{E996F4B1-C266-4C90-B6A3-FCD5B7490943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:a16="http://schemas.microsoft.com/office/drawing/2014/main" id="{EB8A27F0-3E0F-4690-9326-18E62A0671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ACF132F0-BB5B-47D1-BF32-B3053BBB1FD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:a16="http://schemas.microsoft.com/office/drawing/2014/main" id="{F5960859-D2F7-46DD-8A3F-1F0611859686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9" name="组合 225">
            <a:extLst>
              <a:ext uri="{FF2B5EF4-FFF2-40B4-BE49-F238E27FC236}">
                <a16:creationId xmlns:a16="http://schemas.microsoft.com/office/drawing/2014/main" id="{3E1C6EDD-57C8-41B1-91C8-7F0CD50A933A}"/>
              </a:ext>
            </a:extLst>
          </p:cNvPr>
          <p:cNvGrpSpPr/>
          <p:nvPr/>
        </p:nvGrpSpPr>
        <p:grpSpPr>
          <a:xfrm flipH="1">
            <a:off x="5947635" y="1599997"/>
            <a:ext cx="6570616" cy="541570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138F6791-500E-4672-9473-80AC1694AB8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C8EE571C-BE94-4368-98EF-27D423DF6DB3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1AD819C-F0EC-487E-AD04-E2C3F97676B9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FAB47E01-9665-455C-9CA4-FB75E51DE670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32BA37F-0C87-4610-9517-3706A35D938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F3C507FD-3D22-46F6-9BB4-A4643AED8E41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E66FE954-408D-4E0D-A552-8AD26413F42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08" name="组合 233">
              <a:extLst>
                <a:ext uri="{FF2B5EF4-FFF2-40B4-BE49-F238E27FC236}">
                  <a16:creationId xmlns:a16="http://schemas.microsoft.com/office/drawing/2014/main" id="{39B4C5E4-DC5F-44F5-B216-6241B87E7B6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>
                <a:extLst>
                  <a:ext uri="{FF2B5EF4-FFF2-40B4-BE49-F238E27FC236}">
                    <a16:creationId xmlns:a16="http://schemas.microsoft.com/office/drawing/2014/main" id="{1CC1FB4F-B2CF-47C3-9CCD-80CD8B4CD99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7C133459-1916-4948-BB53-75F3ED57D23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3AA93844-824F-45BB-A6B2-9D0AB648370F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6EAB2814-52AC-40B4-A6B6-8B81CD2EB8CA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F143E963-4EF0-4CA1-A15E-F39081093ED2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C9DDCA32-C0E3-4D59-BEB4-40C9C09803B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5C4D6D36-804E-467D-9CD0-84A58C8A687E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CDBE172D-007E-4CE4-B3B6-18DF211AE603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65919255-C9E6-4279-BFA2-EACEAD6BB3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8262A73B-76DF-46F6-A017-2DB28844E46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2166994C-8017-472E-924E-AC6D0B12B2FB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F045F14A-16A9-4917-975D-C2DFE2F31B1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EE62BF87-937C-49F2-8594-789C0228B24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35100BBB-E0AC-43DC-9C0C-B49CC2F80E72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A4250710-0030-41C4-A118-42702E3926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01237B13-6F7F-491D-9747-64988C355B2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48998569-D0E7-4FE7-AD34-C6804B15784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911464F-C5E6-40F0-87AF-CC6DC3E2DA19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2A901C36-7899-488A-8774-FC22B73A5E2C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3BF0A5E6-C302-4853-9DC9-91DDD3D53B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7862D852-3291-40B6-AAEC-8E02BF4424BA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A9D89ED5-817A-46F9-98EE-2D5196B8E3D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997C34EF-41BB-4774-A449-9B320C7AAF71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B46FB9B3-3F48-44ED-938B-34042FD21629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1F008D06-40D3-4FF0-AF4E-760FC38E5297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7">
                <a:extLst>
                  <a:ext uri="{FF2B5EF4-FFF2-40B4-BE49-F238E27FC236}">
                    <a16:creationId xmlns:a16="http://schemas.microsoft.com/office/drawing/2014/main" id="{E89D109A-09FB-47BF-95C7-DEB7A295F555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:a16="http://schemas.microsoft.com/office/drawing/2014/main" id="{EE77FF00-5C58-44E9-BB0B-45BD2474FDC6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:a16="http://schemas.microsoft.com/office/drawing/2014/main" id="{0A70D915-7975-4B26-8215-ADC77D1C8C1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:a16="http://schemas.microsoft.com/office/drawing/2014/main" id="{3A10452F-9644-45D9-92BE-70CC51ABC58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41">
                <a:extLst>
                  <a:ext uri="{FF2B5EF4-FFF2-40B4-BE49-F238E27FC236}">
                    <a16:creationId xmlns:a16="http://schemas.microsoft.com/office/drawing/2014/main" id="{CE14F9EA-6686-4B47-B127-E1C0C764F9B0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42">
                <a:extLst>
                  <a:ext uri="{FF2B5EF4-FFF2-40B4-BE49-F238E27FC236}">
                    <a16:creationId xmlns:a16="http://schemas.microsoft.com/office/drawing/2014/main" id="{5BAA95B5-C22D-4B49-9C42-ADF80D3AFBBC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3">
                <a:extLst>
                  <a:ext uri="{FF2B5EF4-FFF2-40B4-BE49-F238E27FC236}">
                    <a16:creationId xmlns:a16="http://schemas.microsoft.com/office/drawing/2014/main" id="{1140603F-DDF7-4CC2-99B4-88685E6A63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4">
                <a:extLst>
                  <a:ext uri="{FF2B5EF4-FFF2-40B4-BE49-F238E27FC236}">
                    <a16:creationId xmlns:a16="http://schemas.microsoft.com/office/drawing/2014/main" id="{0AC024F1-DC05-49BA-9A81-05953DDF0082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5">
                <a:extLst>
                  <a:ext uri="{FF2B5EF4-FFF2-40B4-BE49-F238E27FC236}">
                    <a16:creationId xmlns:a16="http://schemas.microsoft.com/office/drawing/2014/main" id="{7B9E12D0-5B37-4E6D-A404-AB9D23C7B60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07BFA8B6-CB7F-4A04-9867-07A652FE30EB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7">
                <a:extLst>
                  <a:ext uri="{FF2B5EF4-FFF2-40B4-BE49-F238E27FC236}">
                    <a16:creationId xmlns:a16="http://schemas.microsoft.com/office/drawing/2014/main" id="{C5629273-BD2C-4770-A38F-5B0D2FEA784B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8">
                <a:extLst>
                  <a:ext uri="{FF2B5EF4-FFF2-40B4-BE49-F238E27FC236}">
                    <a16:creationId xmlns:a16="http://schemas.microsoft.com/office/drawing/2014/main" id="{76586D56-42EF-40DE-940B-1B930962816F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:a16="http://schemas.microsoft.com/office/drawing/2014/main" id="{26B0524B-A76C-4DB4-88C2-16187AF308BF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50">
                <a:extLst>
                  <a:ext uri="{FF2B5EF4-FFF2-40B4-BE49-F238E27FC236}">
                    <a16:creationId xmlns:a16="http://schemas.microsoft.com/office/drawing/2014/main" id="{21B9EA90-4C1D-4167-9A44-F568EF4DD17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51">
                <a:extLst>
                  <a:ext uri="{FF2B5EF4-FFF2-40B4-BE49-F238E27FC236}">
                    <a16:creationId xmlns:a16="http://schemas.microsoft.com/office/drawing/2014/main" id="{D66D5AB6-570D-4152-A01F-D16F0FC607A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52">
                <a:extLst>
                  <a:ext uri="{FF2B5EF4-FFF2-40B4-BE49-F238E27FC236}">
                    <a16:creationId xmlns:a16="http://schemas.microsoft.com/office/drawing/2014/main" id="{2DAD9EA2-3613-4DDC-AD81-749D1D9BDA38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3">
                <a:extLst>
                  <a:ext uri="{FF2B5EF4-FFF2-40B4-BE49-F238E27FC236}">
                    <a16:creationId xmlns:a16="http://schemas.microsoft.com/office/drawing/2014/main" id="{43C07C96-020C-46C1-97FB-5B4F05F927F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4">
                <a:extLst>
                  <a:ext uri="{FF2B5EF4-FFF2-40B4-BE49-F238E27FC236}">
                    <a16:creationId xmlns:a16="http://schemas.microsoft.com/office/drawing/2014/main" id="{41917549-21FE-4767-8652-C8252389BBF5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5">
                <a:extLst>
                  <a:ext uri="{FF2B5EF4-FFF2-40B4-BE49-F238E27FC236}">
                    <a16:creationId xmlns:a16="http://schemas.microsoft.com/office/drawing/2014/main" id="{BCB4FF85-8A04-4C3C-9123-8CA7AD2F911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:a16="http://schemas.microsoft.com/office/drawing/2014/main" id="{792143BC-6F5B-4250-BFF4-C4162C94197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7">
                <a:extLst>
                  <a:ext uri="{FF2B5EF4-FFF2-40B4-BE49-F238E27FC236}">
                    <a16:creationId xmlns:a16="http://schemas.microsoft.com/office/drawing/2014/main" id="{34DC1236-58D2-4DDF-8D7F-CAD94CE9488D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8">
                <a:extLst>
                  <a:ext uri="{FF2B5EF4-FFF2-40B4-BE49-F238E27FC236}">
                    <a16:creationId xmlns:a16="http://schemas.microsoft.com/office/drawing/2014/main" id="{2998E4D6-6BA5-4B9A-9D49-D3E4B78CA340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9">
                <a:extLst>
                  <a:ext uri="{FF2B5EF4-FFF2-40B4-BE49-F238E27FC236}">
                    <a16:creationId xmlns:a16="http://schemas.microsoft.com/office/drawing/2014/main" id="{6541D4D3-056B-4DFB-8B65-C197D5C456C0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60">
                <a:extLst>
                  <a:ext uri="{FF2B5EF4-FFF2-40B4-BE49-F238E27FC236}">
                    <a16:creationId xmlns:a16="http://schemas.microsoft.com/office/drawing/2014/main" id="{B7B4A084-78B5-41A0-9590-81AF5189964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61">
                <a:extLst>
                  <a:ext uri="{FF2B5EF4-FFF2-40B4-BE49-F238E27FC236}">
                    <a16:creationId xmlns:a16="http://schemas.microsoft.com/office/drawing/2014/main" id="{75839296-7F04-4D21-9076-5A169350312D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62">
                <a:extLst>
                  <a:ext uri="{FF2B5EF4-FFF2-40B4-BE49-F238E27FC236}">
                    <a16:creationId xmlns:a16="http://schemas.microsoft.com/office/drawing/2014/main" id="{6DBA870F-E396-4BA5-B855-405F188CAD03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3">
                <a:extLst>
                  <a:ext uri="{FF2B5EF4-FFF2-40B4-BE49-F238E27FC236}">
                    <a16:creationId xmlns:a16="http://schemas.microsoft.com/office/drawing/2014/main" id="{D0C7CA47-F7D8-4A40-995A-7F4585E95A2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4">
                <a:extLst>
                  <a:ext uri="{FF2B5EF4-FFF2-40B4-BE49-F238E27FC236}">
                    <a16:creationId xmlns:a16="http://schemas.microsoft.com/office/drawing/2014/main" id="{6D8A8B14-CCA5-4E70-A70F-405229297AC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5">
                <a:extLst>
                  <a:ext uri="{FF2B5EF4-FFF2-40B4-BE49-F238E27FC236}">
                    <a16:creationId xmlns:a16="http://schemas.microsoft.com/office/drawing/2014/main" id="{2C46D352-AFF9-4E41-AD2D-02D8CEC39792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6">
                <a:extLst>
                  <a:ext uri="{FF2B5EF4-FFF2-40B4-BE49-F238E27FC236}">
                    <a16:creationId xmlns:a16="http://schemas.microsoft.com/office/drawing/2014/main" id="{D9E44860-9C2F-4A6B-AA1F-18EBF15D4AFB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7">
                <a:extLst>
                  <a:ext uri="{FF2B5EF4-FFF2-40B4-BE49-F238E27FC236}">
                    <a16:creationId xmlns:a16="http://schemas.microsoft.com/office/drawing/2014/main" id="{BA575C10-FB46-4807-88A2-82EC68CE5A3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8">
                <a:extLst>
                  <a:ext uri="{FF2B5EF4-FFF2-40B4-BE49-F238E27FC236}">
                    <a16:creationId xmlns:a16="http://schemas.microsoft.com/office/drawing/2014/main" id="{B12F8FB1-ABC3-4B38-B0E7-25D186856CB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9">
                <a:extLst>
                  <a:ext uri="{FF2B5EF4-FFF2-40B4-BE49-F238E27FC236}">
                    <a16:creationId xmlns:a16="http://schemas.microsoft.com/office/drawing/2014/main" id="{DA438AF0-6E56-423C-8BCD-DF1F1DB325A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70">
                <a:extLst>
                  <a:ext uri="{FF2B5EF4-FFF2-40B4-BE49-F238E27FC236}">
                    <a16:creationId xmlns:a16="http://schemas.microsoft.com/office/drawing/2014/main" id="{D27E61F2-39A4-4AD1-B705-ED5E45888F9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71">
                <a:extLst>
                  <a:ext uri="{FF2B5EF4-FFF2-40B4-BE49-F238E27FC236}">
                    <a16:creationId xmlns:a16="http://schemas.microsoft.com/office/drawing/2014/main" id="{56AB6D5D-986C-4DC0-ACD3-4FB129E86281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72">
                <a:extLst>
                  <a:ext uri="{FF2B5EF4-FFF2-40B4-BE49-F238E27FC236}">
                    <a16:creationId xmlns:a16="http://schemas.microsoft.com/office/drawing/2014/main" id="{516DA4F5-8AAE-4161-8897-E02DE6B1276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3">
                <a:extLst>
                  <a:ext uri="{FF2B5EF4-FFF2-40B4-BE49-F238E27FC236}">
                    <a16:creationId xmlns:a16="http://schemas.microsoft.com/office/drawing/2014/main" id="{7C2D6C3D-DDC6-48C5-8CE6-800AC2AC74F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4">
                <a:extLst>
                  <a:ext uri="{FF2B5EF4-FFF2-40B4-BE49-F238E27FC236}">
                    <a16:creationId xmlns:a16="http://schemas.microsoft.com/office/drawing/2014/main" id="{9BA404AD-1970-4144-82DB-712EE103E16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5">
                <a:extLst>
                  <a:ext uri="{FF2B5EF4-FFF2-40B4-BE49-F238E27FC236}">
                    <a16:creationId xmlns:a16="http://schemas.microsoft.com/office/drawing/2014/main" id="{DC9A9698-B5F9-4011-87A6-FBB7FED0B563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6">
                <a:extLst>
                  <a:ext uri="{FF2B5EF4-FFF2-40B4-BE49-F238E27FC236}">
                    <a16:creationId xmlns:a16="http://schemas.microsoft.com/office/drawing/2014/main" id="{CAB6EEA6-3020-461A-8CEE-B6355A940D79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7">
                <a:extLst>
                  <a:ext uri="{FF2B5EF4-FFF2-40B4-BE49-F238E27FC236}">
                    <a16:creationId xmlns:a16="http://schemas.microsoft.com/office/drawing/2014/main" id="{4FAD6DFB-BED5-4431-A55F-8F051E1AEABA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8">
                <a:extLst>
                  <a:ext uri="{FF2B5EF4-FFF2-40B4-BE49-F238E27FC236}">
                    <a16:creationId xmlns:a16="http://schemas.microsoft.com/office/drawing/2014/main" id="{9D035AC7-BCDF-4A3B-BB01-666EF57EB15C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9">
                <a:extLst>
                  <a:ext uri="{FF2B5EF4-FFF2-40B4-BE49-F238E27FC236}">
                    <a16:creationId xmlns:a16="http://schemas.microsoft.com/office/drawing/2014/main" id="{901DAD0C-E4D9-4E7B-B8F3-8C43AAB535A0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80">
                <a:extLst>
                  <a:ext uri="{FF2B5EF4-FFF2-40B4-BE49-F238E27FC236}">
                    <a16:creationId xmlns:a16="http://schemas.microsoft.com/office/drawing/2014/main" id="{7030CB47-E5EA-429C-9095-F39D3122ECBF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81">
                <a:extLst>
                  <a:ext uri="{FF2B5EF4-FFF2-40B4-BE49-F238E27FC236}">
                    <a16:creationId xmlns:a16="http://schemas.microsoft.com/office/drawing/2014/main" id="{028E487A-102D-4D24-B41E-F4147525962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82">
                <a:extLst>
                  <a:ext uri="{FF2B5EF4-FFF2-40B4-BE49-F238E27FC236}">
                    <a16:creationId xmlns:a16="http://schemas.microsoft.com/office/drawing/2014/main" id="{B49748B3-2631-4DB2-BA2B-40929909C61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3">
                <a:extLst>
                  <a:ext uri="{FF2B5EF4-FFF2-40B4-BE49-F238E27FC236}">
                    <a16:creationId xmlns:a16="http://schemas.microsoft.com/office/drawing/2014/main" id="{F6C39CC8-9FD5-475B-BA1E-7B0528EFDFB5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4">
                <a:extLst>
                  <a:ext uri="{FF2B5EF4-FFF2-40B4-BE49-F238E27FC236}">
                    <a16:creationId xmlns:a16="http://schemas.microsoft.com/office/drawing/2014/main" id="{9DAB5AF1-26C9-4ACF-B89B-9D324A364918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5">
                <a:extLst>
                  <a:ext uri="{FF2B5EF4-FFF2-40B4-BE49-F238E27FC236}">
                    <a16:creationId xmlns:a16="http://schemas.microsoft.com/office/drawing/2014/main" id="{C85816B1-8B16-4672-8F69-EFB0BA5222F8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6">
                <a:extLst>
                  <a:ext uri="{FF2B5EF4-FFF2-40B4-BE49-F238E27FC236}">
                    <a16:creationId xmlns:a16="http://schemas.microsoft.com/office/drawing/2014/main" id="{FC25FD9C-AA2D-4033-A268-4EF58D72478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7">
                <a:extLst>
                  <a:ext uri="{FF2B5EF4-FFF2-40B4-BE49-F238E27FC236}">
                    <a16:creationId xmlns:a16="http://schemas.microsoft.com/office/drawing/2014/main" id="{48F21E75-CC89-4294-B9C1-84784387278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8">
                <a:extLst>
                  <a:ext uri="{FF2B5EF4-FFF2-40B4-BE49-F238E27FC236}">
                    <a16:creationId xmlns:a16="http://schemas.microsoft.com/office/drawing/2014/main" id="{DFA1DA33-CFE9-4D8C-B439-EF4D83169FFF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9">
                <a:extLst>
                  <a:ext uri="{FF2B5EF4-FFF2-40B4-BE49-F238E27FC236}">
                    <a16:creationId xmlns:a16="http://schemas.microsoft.com/office/drawing/2014/main" id="{191681FE-B991-4A6D-8800-1D15F08B5645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90">
                <a:extLst>
                  <a:ext uri="{FF2B5EF4-FFF2-40B4-BE49-F238E27FC236}">
                    <a16:creationId xmlns:a16="http://schemas.microsoft.com/office/drawing/2014/main" id="{1B26377A-3621-4AD6-B49D-E61F17470EB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91">
                <a:extLst>
                  <a:ext uri="{FF2B5EF4-FFF2-40B4-BE49-F238E27FC236}">
                    <a16:creationId xmlns:a16="http://schemas.microsoft.com/office/drawing/2014/main" id="{E73381C5-8925-48C5-AF8B-7EE058B8A337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92">
                <a:extLst>
                  <a:ext uri="{FF2B5EF4-FFF2-40B4-BE49-F238E27FC236}">
                    <a16:creationId xmlns:a16="http://schemas.microsoft.com/office/drawing/2014/main" id="{8DEE9A68-A3F7-41AA-B7E6-777579998DA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2D74523-2B9D-707F-F197-66E21C049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41" y="1662114"/>
            <a:ext cx="4121253" cy="2456901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0B57AE4-6A6C-5334-62C9-EA7DCD4F3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011" y="2573715"/>
            <a:ext cx="515156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164573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801" y="-1686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2A31F91-86C7-5BBD-EB3E-90E63DA5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69057"/>
              </p:ext>
            </p:extLst>
          </p:nvPr>
        </p:nvGraphicFramePr>
        <p:xfrm>
          <a:off x="814200" y="457776"/>
          <a:ext cx="10433154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718">
                  <a:extLst>
                    <a:ext uri="{9D8B030D-6E8A-4147-A177-3AD203B41FA5}">
                      <a16:colId xmlns:a16="http://schemas.microsoft.com/office/drawing/2014/main" val="2894111336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410476983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2648164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b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</a:b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(1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tuần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3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5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,…)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CC"/>
                        </a:solidFill>
                        <a:latin typeface="#9Slide05 Brannboll Ny" panose="02000000000000000000" pitchFamily="2" charset="0"/>
                      </a:endParaRPr>
                    </a:p>
                  </a:txBody>
                  <a:tcPr>
                    <a:solidFill>
                      <a:srgbClr val="59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 triển bản thân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Rèn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luyện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kĩ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thuyết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trình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làm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việc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nhóm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36541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 đình và bạn bè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Giúp đỡ bố mẹ làm các công việc nhà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Ít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30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phút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mỗi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ngày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8362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Tài chính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Tiết kiệm được 1.500.000 đồng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2896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 khoẻ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Giảm được 3 kg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20373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Học tập và nghề nghiệp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 thành kĩ sư công nghệ thông tin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Đến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48322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Trao tặng và cống hiến xã hội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Tham gia các hoạt động thiện nguyện, đền ơn đáp nghĩa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/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hoạt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động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7341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8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22" y="2060051"/>
            <a:ext cx="56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40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5021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1085255" y="1448913"/>
            <a:ext cx="10732704" cy="923179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0582" y="478871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038" y="4016376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3706653"/>
            <a:ext cx="6794163" cy="2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90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KHÁM PHÁ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169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528371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Khái niệm mục tiêu cá nhân và các loại mục tiêu cá 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744" y="-24248"/>
            <a:ext cx="7354856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vi-VN" sz="39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câu hỏi</a:t>
            </a:r>
            <a:endParaRPr lang="en-US" sz="3999" b="1" dirty="0">
              <a:ln/>
              <a:solidFill>
                <a:srgbClr val="01B3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651" y="1146148"/>
            <a:ext cx="2415094" cy="20330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8651" y="3684043"/>
            <a:ext cx="2415094" cy="203304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7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 rot="10800000">
            <a:off x="9416980" y="1418311"/>
            <a:ext cx="2537897" cy="203304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entagon 11"/>
          <p:cNvSpPr/>
          <p:nvPr/>
        </p:nvSpPr>
        <p:spPr>
          <a:xfrm rot="10800000">
            <a:off x="9416980" y="3775541"/>
            <a:ext cx="2537897" cy="203304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7475D-44D2-DBF1-97CD-6E388481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19" y="782644"/>
            <a:ext cx="6641648" cy="60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0769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>
            <a:extLst>
              <a:ext uri="{FF2B5EF4-FFF2-40B4-BE49-F238E27FC236}">
                <a16:creationId xmlns:a16="http://schemas.microsoft.com/office/drawing/2014/main" id="{71D15EEC-E7BB-4DC4-B8AC-449283E28B2E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857870" y="363167"/>
            <a:ext cx="739758" cy="763406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E1C0668-6C1C-4B5A-B0AD-61C9B98137DB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DBA0B3D-C56B-4A32-B3B3-667DC9C3D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7B8B6728-5579-4877-9541-189B995B17BE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A260B78-F606-487E-A57B-3881932AE45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0EE48DF6-CB55-426C-AA0F-4C4DB67B5E4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7714C14-F053-4024-85E3-CDC54F22CB07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B1063087-F87F-49E3-83BF-BECC8C9E8F1A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85748164-16FF-4903-B781-2DA30548B9A7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E448C403-AB6C-4C8D-8251-24D83498FD50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:a16="http://schemas.microsoft.com/office/drawing/2014/main" id="{EC94B018-EC9F-4F7C-AF14-96368E639E45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9793008" y="363167"/>
            <a:ext cx="739758" cy="763406"/>
            <a:chOff x="1308" y="1009"/>
            <a:chExt cx="1001" cy="1033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BB29065C-66F7-4FCA-ACA7-AAB53FC7343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434DF8D3-467F-4BE2-B345-4703A45B5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CF372F00-4C54-41CF-BFD3-3D9969A3678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C73B6CF-74F3-47C0-8E41-4A180656355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AF915F43-8671-4395-B9A3-53A8DC033B2F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AE99F290-5A50-4560-A4A0-BE4C780BE0A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9647FBDC-90D9-4ADD-926B-784A322932DE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4253AA82-F814-4214-ADC9-F744831E01BB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B315AD39-214D-46B7-AD3F-BFC7E8819C8C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53522"/>
              </p:ext>
            </p:extLst>
          </p:nvPr>
        </p:nvGraphicFramePr>
        <p:xfrm>
          <a:off x="554636" y="1268947"/>
          <a:ext cx="11122702" cy="53034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66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9099">
                <a:tc>
                  <a:txBody>
                    <a:bodyPr/>
                    <a:lstStyle/>
                    <a:p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099">
                <a:tc>
                  <a:txBody>
                    <a:bodyPr/>
                    <a:lstStyle/>
                    <a:p>
                      <a:pPr algn="just"/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0584" y="1335360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00000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0583" y="3959675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00000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AEE1B4-A75E-F8A7-ECF5-ABAE406024A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PHIẾU BÀI TẬP</a:t>
            </a:r>
          </a:p>
        </p:txBody>
      </p:sp>
      <p:pic>
        <p:nvPicPr>
          <p:cNvPr id="6" name="Picture 2" descr="http://photos.myjoyonline.com/photos/news/201311/6579331693860_2001437840207.jpg">
            <a:extLst>
              <a:ext uri="{FF2B5EF4-FFF2-40B4-BE49-F238E27FC236}">
                <a16:creationId xmlns:a16="http://schemas.microsoft.com/office/drawing/2014/main" id="{E062B54A-9D57-991F-D93F-8F4F95F4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atorball.files.wordpress.com/2011/03/hybrid-101.jpg">
            <a:extLst>
              <a:ext uri="{FF2B5EF4-FFF2-40B4-BE49-F238E27FC236}">
                <a16:creationId xmlns:a16="http://schemas.microsoft.com/office/drawing/2014/main" id="{0634E4F2-08C7-0F43-BA30-A20DFE0D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5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5574863-B478-D719-25DC-D58769A3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38215"/>
              </p:ext>
            </p:extLst>
          </p:nvPr>
        </p:nvGraphicFramePr>
        <p:xfrm>
          <a:off x="179882" y="227836"/>
          <a:ext cx="11542425" cy="640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543">
                  <a:extLst>
                    <a:ext uri="{9D8B030D-6E8A-4147-A177-3AD203B41FA5}">
                      <a16:colId xmlns:a16="http://schemas.microsoft.com/office/drawing/2014/main" val="544539649"/>
                    </a:ext>
                  </a:extLst>
                </a:gridCol>
                <a:gridCol w="3196427">
                  <a:extLst>
                    <a:ext uri="{9D8B030D-6E8A-4147-A177-3AD203B41FA5}">
                      <a16:colId xmlns:a16="http://schemas.microsoft.com/office/drawing/2014/main" val="321871885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3094224762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394942587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132376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thực hiện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thời gian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lĩnh vực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58282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9/ 1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bản thân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4111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và bạn bè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6735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500.000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 cuối năm/ dưới 1 năm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 chính cá nhân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403358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 tháng ít nhất 1 lần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99087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15km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tháng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378993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Hết THCS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:a16="http://schemas.microsoft.com/office/drawing/2014/main" val="2118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11205"/>
      </p:ext>
    </p:extLst>
  </p:cSld>
  <p:clrMapOvr>
    <a:masterClrMapping/>
  </p:clrMapOvr>
  <p:transition spd="slow" advClick="0" advTm="1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2513</Words>
  <Application>Microsoft Office PowerPoint</Application>
  <PresentationFormat>Widescreen</PresentationFormat>
  <Paragraphs>294</Paragraphs>
  <Slides>37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等线</vt:lpstr>
      <vt:lpstr>#9Slide03 Aturdida</vt:lpstr>
      <vt:lpstr>#9Slide05 Brannboll Ny</vt:lpstr>
      <vt:lpstr>#9Slide05 Fourth Medium</vt:lpstr>
      <vt:lpstr>#9Slide05 SVNVanilla Daisy Pro</vt:lpstr>
      <vt:lpstr>#9Slide07 Marbelia Regular</vt:lpstr>
      <vt:lpstr>Arial</vt:lpstr>
      <vt:lpstr>Calibri</vt:lpstr>
      <vt:lpstr>Calibri Light</vt:lpstr>
      <vt:lpstr>ITC Avant Garde Std Bk</vt:lpstr>
      <vt:lpstr>SVN-Vanilla Daisy Pro</vt:lpstr>
      <vt:lpstr>Times New Roman</vt:lpstr>
      <vt:lpstr>Trebuchet MS</vt:lpstr>
      <vt:lpstr>Wingdings 3</vt:lpstr>
      <vt:lpstr>方正静蕾简体</vt:lpstr>
      <vt:lpstr>Office Theme</vt:lpstr>
      <vt:lpstr>1_Office Theme</vt:lpstr>
      <vt:lpstr>1_Thiết kế: Thạch Trương Thảo (0987 039 863)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Administrator</cp:lastModifiedBy>
  <cp:revision>198</cp:revision>
  <dcterms:created xsi:type="dcterms:W3CDTF">2022-08-20T03:30:38Z</dcterms:created>
  <dcterms:modified xsi:type="dcterms:W3CDTF">2023-11-02T14:11:12Z</dcterms:modified>
</cp:coreProperties>
</file>