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58" r:id="rId4"/>
    <p:sldId id="259" r:id="rId5"/>
    <p:sldId id="279" r:id="rId6"/>
    <p:sldId id="278" r:id="rId7"/>
    <p:sldId id="260" r:id="rId8"/>
    <p:sldId id="261" r:id="rId9"/>
    <p:sldId id="280" r:id="rId10"/>
    <p:sldId id="263" r:id="rId11"/>
    <p:sldId id="282" r:id="rId12"/>
    <p:sldId id="267" r:id="rId13"/>
    <p:sldId id="268" r:id="rId14"/>
    <p:sldId id="281" r:id="rId15"/>
    <p:sldId id="270" r:id="rId16"/>
    <p:sldId id="271" r:id="rId17"/>
    <p:sldId id="274" r:id="rId18"/>
    <p:sldId id="275" r:id="rId19"/>
    <p:sldId id="276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A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nDuVL5Zg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FTlECyOH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7qbQ6S3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927" y="166255"/>
            <a:ext cx="8689976" cy="2252823"/>
          </a:xfrm>
        </p:spPr>
        <p:txBody>
          <a:bodyPr>
            <a:normAutofit/>
          </a:bodyPr>
          <a:lstStyle/>
          <a:p>
            <a:r>
              <a:rPr lang="vi-VN" b="1" u="sng" dirty="0">
                <a:solidFill>
                  <a:schemeClr val="accent1">
                    <a:lumMod val="75000"/>
                  </a:schemeClr>
                </a:solidFill>
              </a:rPr>
              <a:t>CHỦ ĐỀ </a:t>
            </a:r>
            <a:br>
              <a:rPr lang="vi-VN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NGHỆ THUẬT TRUNG ĐẠI</a:t>
            </a:r>
            <a:br>
              <a:rPr lang="vi-V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VIỆT NAM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725" y="2779296"/>
            <a:ext cx="11574380" cy="2478504"/>
          </a:xfrm>
        </p:spPr>
        <p:txBody>
          <a:bodyPr>
            <a:noAutofit/>
          </a:bodyPr>
          <a:lstStyle/>
          <a:p>
            <a:r>
              <a:rPr lang="vi-VN" sz="6000" b="1" u="sng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vi-VN" sz="6000" b="1" u="sng" cap="none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4</a:t>
            </a:r>
            <a:r>
              <a:rPr lang="en-US" sz="6000" b="1" u="sng" cap="none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 – </a:t>
            </a:r>
            <a:r>
              <a:rPr lang="en-US" sz="6000" b="1" u="sng" cap="none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r>
              <a:rPr lang="vi-VN" sz="6000" b="1" u="sng" cap="none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 </a:t>
            </a:r>
            <a:endParaRPr lang="vi-VN" sz="6000" b="1" u="sng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+mj-lt"/>
            </a:endParaRPr>
          </a:p>
          <a:p>
            <a:r>
              <a:rPr lang="vi-VN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TRANG PHỤC ÁO DÀI VỚI HỌA TIẾT DÂN TỘC</a:t>
            </a:r>
            <a:endParaRPr lang="en-US" sz="6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0844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853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3 : LUYỆN TẬP – SÁNG TẠO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 smtClean="0">
                <a:solidFill>
                  <a:srgbClr val="00B050"/>
                </a:solidFill>
              </a:rPr>
              <a:t>TRANG </a:t>
            </a:r>
            <a:r>
              <a:rPr lang="vi-VN" sz="3200" b="1" dirty="0">
                <a:solidFill>
                  <a:srgbClr val="00B050"/>
                </a:solidFill>
              </a:rPr>
              <a:t>TRÍ ÁO DÀI VỚI HỌA TIẾT DÂN TỘC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65" descr="C:\Users\Admin\Pictures\Sách giáo khoa Mĩ Thuật 7 - Chân trời sáng tạo_page-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1185332"/>
            <a:ext cx="12185651" cy="159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3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bnDuVL5ZgQ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545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11639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4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71950" cy="68532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0"/>
            <a:ext cx="3867149" cy="6853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-1"/>
            <a:ext cx="41529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017" y="0"/>
            <a:ext cx="10539984" cy="128015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4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 smtClean="0">
                <a:solidFill>
                  <a:srgbClr val="FFFF00"/>
                </a:solidFill>
              </a:rPr>
              <a:t>TRƯNG </a:t>
            </a:r>
            <a:r>
              <a:rPr lang="vi-VN" sz="3200" b="1" dirty="0">
                <a:solidFill>
                  <a:srgbClr val="FFFF00"/>
                </a:solidFill>
              </a:rPr>
              <a:t>BÀY SẢN PHẨM VÀ CHIA SẺ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10107"/>
            <a:ext cx="1219200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SẢN PHẨM EM YÊU THÍCH.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SỰ PHÙ HỢP CỦA TRANG PHỤC VỚI ĐỐI TƯỢNG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CÁCH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 XẾP, NHỊP ĐIỆU, MÀU SẮC CỦA HỌA TIẾT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 TRÍ ÁO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Ý TƯỞNG ĐỂ SẢN PHẨM HOÀN THIỆN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KỂ TÊN THÊM MỘT SỐ SẢN PHẨM CÓ SỬ DỤNG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 THỜI LÝ.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5" y="1"/>
            <a:ext cx="10326625" cy="132892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vi-VN" sz="3200" b="1" dirty="0" smtClean="0">
                <a:solidFill>
                  <a:srgbClr val="FFFF00"/>
                </a:solidFill>
              </a:rPr>
              <a:t>TÌM </a:t>
            </a:r>
            <a:r>
              <a:rPr lang="vi-VN" sz="3200" b="1" dirty="0">
                <a:solidFill>
                  <a:srgbClr val="FFFF00"/>
                </a:solidFill>
              </a:rPr>
              <a:t>HIỂU ỨNG DỤNG CỦA HỌA TIẾT </a:t>
            </a: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vi-VN" sz="3200" b="1" dirty="0">
                <a:solidFill>
                  <a:srgbClr val="FFFF00"/>
                </a:solidFill>
              </a:rPr>
              <a:t>DÂN TỘC TRONG CUỘC SỐNG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1187" y="1694688"/>
            <a:ext cx="11506200" cy="3847337"/>
          </a:xfrm>
        </p:spPr>
        <p:txBody>
          <a:bodyPr>
            <a:noAutofit/>
          </a:bodyPr>
          <a:lstStyle/>
          <a:p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sản phẩm sử dụng họa tiết dân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tộc?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Bản thân sẽ làm gì để gìn giữ, bảo tồn những tinh hoa truyền thống của dân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tộc?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8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1426463"/>
            <a:ext cx="5218176" cy="5031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1426464"/>
            <a:ext cx="4616957" cy="50314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00654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khảo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tộc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1654966"/>
            <a:ext cx="5991225" cy="366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361949"/>
            <a:ext cx="5049954" cy="62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04800"/>
            <a:ext cx="11715750" cy="6248399"/>
          </a:xfrm>
        </p:spPr>
      </p:pic>
    </p:spTree>
    <p:extLst>
      <p:ext uri="{BB962C8B-B14F-4D97-AF65-F5344CB8AC3E}">
        <p14:creationId xmlns:p14="http://schemas.microsoft.com/office/powerpoint/2010/main" val="21347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21792"/>
            <a:ext cx="10364451" cy="9387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1 : KHÁM PHÁ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1651703" y="1560576"/>
            <a:ext cx="8888594" cy="644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TÌM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HIỂU TRANG PHỤC ÁO DÀI VIỆT NAM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3" y="2408843"/>
            <a:ext cx="3170545" cy="4216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17" y="2408843"/>
            <a:ext cx="3129280" cy="42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6" descr="C:\Users\Admin\Pictures\Sách giáo khoa Mĩ Thuật 7 - Chân trời sáng tạo_page-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12185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1" descr="C:\Users\Admin\Pictures\Sách giáo khoa Mĩ Thuật 7 - Chân trời sáng tạo_page-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0"/>
            <a:ext cx="1126540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18253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2" y="1"/>
            <a:ext cx="425026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0"/>
            <a:ext cx="375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5ZFTlECyOHs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4704" y="8917"/>
            <a:ext cx="12246704" cy="68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9842456" cy="1239252"/>
          </a:xfrm>
        </p:spPr>
        <p:txBody>
          <a:bodyPr/>
          <a:lstStyle/>
          <a:p>
            <a:r>
              <a:rPr lang="vi-VN" b="1" dirty="0">
                <a:solidFill>
                  <a:srgbClr val="C00000"/>
                </a:solidFill>
              </a:rPr>
              <a:t>TÌM HIỂU TRANG PHỤC ÁO DÀI VIỆT NAM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3773" y="762001"/>
            <a:ext cx="9842456" cy="627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68" y="1001657"/>
            <a:ext cx="10404670" cy="58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532" y="-207264"/>
            <a:ext cx="12310532" cy="17434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vi-VN" sz="3200" b="1" dirty="0" smtClean="0">
                <a:solidFill>
                  <a:srgbClr val="C00000"/>
                </a:solidFill>
              </a:rPr>
              <a:t>CÁCH </a:t>
            </a:r>
            <a:r>
              <a:rPr lang="vi-VN" sz="3200" b="1" dirty="0">
                <a:solidFill>
                  <a:srgbClr val="C00000"/>
                </a:solidFill>
              </a:rPr>
              <a:t>TẠO HÌNH  VÀ TRANG TRÍ TRÊN ÁO DÀI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64" descr="C:\Users\Admin\Pictures\Sách giáo khoa Mĩ Thuật 7 - Chân trời sáng tạo_page-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1230611"/>
            <a:ext cx="8760361" cy="56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-118532" y="155116"/>
            <a:ext cx="12310532" cy="5802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vi-VN" sz="3200" b="1" dirty="0" smtClean="0">
                <a:solidFill>
                  <a:srgbClr val="00B050"/>
                </a:solidFill>
              </a:rPr>
              <a:t>CÁCH TẠO HÌNH  VÀ TRANG TRÍ TRÊN </a:t>
            </a:r>
            <a:r>
              <a:rPr lang="vi-VN" sz="3200" b="1" smtClean="0">
                <a:solidFill>
                  <a:srgbClr val="00B050"/>
                </a:solidFill>
              </a:rPr>
              <a:t>ÁO DÀI</a:t>
            </a:r>
            <a:endParaRPr lang="en-US" sz="3200" b="1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ý cách bố trí họa tiết</a:t>
            </a:r>
          </a:p>
          <a:p>
            <a:pPr>
              <a:lnSpc>
                <a:spcPct val="100000"/>
              </a:lnSpc>
            </a:pP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áo dài truyền thống</a:t>
            </a:r>
          </a:p>
        </p:txBody>
      </p:sp>
    </p:spTree>
    <p:extLst>
      <p:ext uri="{BB962C8B-B14F-4D97-AF65-F5344CB8AC3E}">
        <p14:creationId xmlns:p14="http://schemas.microsoft.com/office/powerpoint/2010/main" val="51747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xr7qbQ6S3ms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66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6771</TotalTime>
  <Words>143</Words>
  <Application>Microsoft Office PowerPoint</Application>
  <PresentationFormat>Widescreen</PresentationFormat>
  <Paragraphs>23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Droplet</vt:lpstr>
      <vt:lpstr>CHỦ ĐỀ  NGHỆ THUẬT TRUNG ĐẠI  VIỆT NAM</vt:lpstr>
      <vt:lpstr>HOẠT ĐỘNG 1 : KHÁM PHÁ</vt:lpstr>
      <vt:lpstr>PowerPoint Presentation</vt:lpstr>
      <vt:lpstr>PowerPoint Presentation</vt:lpstr>
      <vt:lpstr>PowerPoint Presentation</vt:lpstr>
      <vt:lpstr>TÌM HIỂU TRANG PHỤC ÁO DÀI VIỆT NAM</vt:lpstr>
      <vt:lpstr>Hoạt động 2 : Kiến tạo kiến thức – kỹ năng CÁCH TẠO HÌNH  VÀ TRANG TRÍ TRÊN ÁO DÀI</vt:lpstr>
      <vt:lpstr>PowerPoint Presentation</vt:lpstr>
      <vt:lpstr>PowerPoint Presentation</vt:lpstr>
      <vt:lpstr>HOẠT ĐỘNG 3 : LUYỆN TẬP – SÁNG TẠO TRANG TRÍ ÁO DÀI VỚI HỌA TIẾT DÂN TỘC</vt:lpstr>
      <vt:lpstr>PowerPoint Presentation</vt:lpstr>
      <vt:lpstr>PowerPoint Presentation</vt:lpstr>
      <vt:lpstr>PowerPoint Presentation</vt:lpstr>
      <vt:lpstr>PowerPoint Presentation</vt:lpstr>
      <vt:lpstr>HOẠT ĐỘNG 4 TRƯNG BÀY SẢN PHẨM VÀ CHIA SẺ</vt:lpstr>
      <vt:lpstr>Hoạt động 5 : vận dụng  TÌM HIỂU ỨNG DỤNG CỦA HỌA TIẾT  DÂN TỘC TRONG CUỘC SỐNG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 NGHỆ THUẬT TRUNG ĐẠI  VIỆT NAM</dc:title>
  <dc:creator>Nguyễn Trần Thùy Trang</dc:creator>
  <cp:lastModifiedBy>Admin</cp:lastModifiedBy>
  <cp:revision>43</cp:revision>
  <dcterms:created xsi:type="dcterms:W3CDTF">2022-08-02T02:30:02Z</dcterms:created>
  <dcterms:modified xsi:type="dcterms:W3CDTF">2023-10-30T16:05:14Z</dcterms:modified>
</cp:coreProperties>
</file>