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709" r:id="rId2"/>
    <p:sldMasterId id="2147483783" r:id="rId3"/>
    <p:sldMasterId id="2147483832" r:id="rId4"/>
  </p:sldMasterIdLst>
  <p:notesMasterIdLst>
    <p:notesMasterId r:id="rId25"/>
  </p:notesMasterIdLst>
  <p:sldIdLst>
    <p:sldId id="405" r:id="rId5"/>
    <p:sldId id="453" r:id="rId6"/>
    <p:sldId id="454" r:id="rId7"/>
    <p:sldId id="455" r:id="rId8"/>
    <p:sldId id="456" r:id="rId9"/>
    <p:sldId id="457" r:id="rId10"/>
    <p:sldId id="459" r:id="rId11"/>
    <p:sldId id="265" r:id="rId12"/>
    <p:sldId id="266" r:id="rId13"/>
    <p:sldId id="472" r:id="rId14"/>
    <p:sldId id="465" r:id="rId15"/>
    <p:sldId id="451" r:id="rId16"/>
    <p:sldId id="473" r:id="rId17"/>
    <p:sldId id="471" r:id="rId18"/>
    <p:sldId id="462" r:id="rId19"/>
    <p:sldId id="467" r:id="rId20"/>
    <p:sldId id="470" r:id="rId21"/>
    <p:sldId id="452" r:id="rId22"/>
    <p:sldId id="407" r:id="rId23"/>
    <p:sldId id="386" r:id="rId24"/>
  </p:sldIdLst>
  <p:sldSz cx="16778288" cy="9475788"/>
  <p:notesSz cx="6858000" cy="9144000"/>
  <p:custDataLst>
    <p:tags r:id="rId26"/>
  </p:custDataLst>
  <p:defaultTextStyle>
    <a:defPPr>
      <a:defRPr lang="zh-CN"/>
    </a:defPPr>
    <a:lvl1pPr marL="0" lvl="0" indent="0" algn="l" defTabSz="913439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6722" lvl="1" indent="0" algn="l" defTabSz="913439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3439" lvl="2" indent="0" algn="l" defTabSz="913439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0158" lvl="3" indent="0" algn="l" defTabSz="913439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6871" lvl="4" indent="0" algn="l" defTabSz="913439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3596" lvl="5" indent="0" algn="l" defTabSz="913439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0312" lvl="6" indent="0" algn="l" defTabSz="913439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197027" lvl="7" indent="0" algn="l" defTabSz="913439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3747" lvl="8" indent="0" algn="l" defTabSz="913439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985">
          <p15:clr>
            <a:srgbClr val="A4A3A4"/>
          </p15:clr>
        </p15:guide>
        <p15:guide id="2" pos="528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CC00FF"/>
    <a:srgbClr val="FFD937"/>
    <a:srgbClr val="FF9999"/>
    <a:srgbClr val="3399FF"/>
    <a:srgbClr val="FFEB71"/>
    <a:srgbClr val="FFEFAB"/>
    <a:srgbClr val="FFFD78"/>
    <a:srgbClr val="D75F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88" autoAdjust="0"/>
    <p:restoredTop sz="95062"/>
  </p:normalViewPr>
  <p:slideViewPr>
    <p:cSldViewPr showGuides="1">
      <p:cViewPr varScale="1">
        <p:scale>
          <a:sx n="60" d="100"/>
          <a:sy n="60" d="100"/>
        </p:scale>
        <p:origin x="907" y="34"/>
      </p:cViewPr>
      <p:guideLst>
        <p:guide orient="horz" pos="2985"/>
        <p:guide pos="528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9523206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3439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1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6722" lvl="1" indent="0" algn="l" defTabSz="913439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1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3439" lvl="2" indent="0" algn="l" defTabSz="913439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1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0158" lvl="3" indent="0" algn="l" defTabSz="913439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1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6871" lvl="4" indent="0" algn="l" defTabSz="913439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1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3596" lvl="5" indent="0" algn="l" defTabSz="913439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1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0312" lvl="6" indent="0" algn="l" defTabSz="913439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1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197027" lvl="7" indent="0" algn="l" defTabSz="913439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1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3747" lvl="8" indent="0" algn="l" defTabSz="913439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1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91E98F-4AD9-44FB-BBE4-72A9A48EC0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49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2048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ln/>
        </p:spPr>
      </p:sp>
      <p:sp>
        <p:nvSpPr>
          <p:cNvPr id="20483" name="文本占位符 2048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056417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ln/>
        </p:spPr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19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374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97286" y="1550785"/>
            <a:ext cx="12583716" cy="3298978"/>
          </a:xfrm>
        </p:spPr>
        <p:txBody>
          <a:bodyPr anchor="b"/>
          <a:lstStyle>
            <a:lvl1pPr algn="ctr">
              <a:defRPr sz="7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7286" y="4977006"/>
            <a:ext cx="12583716" cy="2287789"/>
          </a:xfrm>
        </p:spPr>
        <p:txBody>
          <a:bodyPr/>
          <a:lstStyle>
            <a:lvl1pPr marL="0" indent="0" algn="ctr">
              <a:buNone/>
              <a:defRPr sz="3000"/>
            </a:lvl1pPr>
            <a:lvl2pPr marL="561967" indent="0" algn="ctr">
              <a:buNone/>
              <a:defRPr sz="2500"/>
            </a:lvl2pPr>
            <a:lvl3pPr marL="1123941" indent="0" algn="ctr">
              <a:buNone/>
              <a:defRPr sz="2100"/>
            </a:lvl3pPr>
            <a:lvl4pPr marL="1685904" indent="0" algn="ctr">
              <a:buNone/>
              <a:defRPr sz="2100"/>
            </a:lvl4pPr>
            <a:lvl5pPr marL="2247877" indent="0" algn="ctr">
              <a:buNone/>
              <a:defRPr sz="2100"/>
            </a:lvl5pPr>
            <a:lvl6pPr marL="2809848" indent="0" algn="ctr">
              <a:buNone/>
              <a:defRPr sz="2100"/>
            </a:lvl6pPr>
            <a:lvl7pPr marL="3371812" indent="0" algn="ctr">
              <a:buNone/>
              <a:defRPr sz="2100"/>
            </a:lvl7pPr>
            <a:lvl8pPr marL="3933782" indent="0" algn="ctr">
              <a:buNone/>
              <a:defRPr sz="2100"/>
            </a:lvl8pPr>
            <a:lvl9pPr marL="4495752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Phong cách Hồ Chí Minh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E2A47-E86E-47FE-8DD5-A29866B0C3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2832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Phong cách Hồ Chí Minh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FEFFC-8CF2-4994-A754-E340CBCE85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6750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006963" y="504498"/>
            <a:ext cx="3617818" cy="803029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3508" y="504498"/>
            <a:ext cx="10643726" cy="803029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Phong cách Hồ Chí Minh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D7DEC-6852-486E-98A8-85F62AC868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394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8373" y="1550785"/>
            <a:ext cx="14261545" cy="3298978"/>
          </a:xfrm>
        </p:spPr>
        <p:txBody>
          <a:bodyPr anchor="b"/>
          <a:lstStyle>
            <a:lvl1pPr algn="ctr">
              <a:defRPr sz="10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7286" y="4977006"/>
            <a:ext cx="12583716" cy="2287789"/>
          </a:xfrm>
        </p:spPr>
        <p:txBody>
          <a:bodyPr/>
          <a:lstStyle>
            <a:lvl1pPr marL="0" indent="0" algn="ctr">
              <a:buNone/>
              <a:defRPr sz="4300"/>
            </a:lvl1pPr>
            <a:lvl2pPr marL="819664" indent="0" algn="ctr">
              <a:buNone/>
              <a:defRPr sz="3600"/>
            </a:lvl2pPr>
            <a:lvl3pPr marL="1639322" indent="0" algn="ctr">
              <a:buNone/>
              <a:defRPr sz="3300"/>
            </a:lvl3pPr>
            <a:lvl4pPr marL="2458988" indent="0" algn="ctr">
              <a:buNone/>
              <a:defRPr sz="3000"/>
            </a:lvl4pPr>
            <a:lvl5pPr marL="3278647" indent="0" algn="ctr">
              <a:buNone/>
              <a:defRPr sz="3000"/>
            </a:lvl5pPr>
            <a:lvl6pPr marL="4098307" indent="0" algn="ctr">
              <a:buNone/>
              <a:defRPr sz="3000"/>
            </a:lvl6pPr>
            <a:lvl7pPr marL="4917968" indent="0" algn="ctr">
              <a:buNone/>
              <a:defRPr sz="3000"/>
            </a:lvl7pPr>
            <a:lvl8pPr marL="5737630" indent="0" algn="ctr">
              <a:buNone/>
              <a:defRPr sz="3000"/>
            </a:lvl8pPr>
            <a:lvl9pPr marL="6557295" indent="0" algn="ctr">
              <a:buNone/>
              <a:defRPr sz="3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5093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419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4773" y="2362373"/>
            <a:ext cx="14471273" cy="3941665"/>
          </a:xfrm>
        </p:spPr>
        <p:txBody>
          <a:bodyPr anchor="b"/>
          <a:lstStyle>
            <a:lvl1pPr>
              <a:defRPr sz="10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4773" y="6341328"/>
            <a:ext cx="14471273" cy="2072829"/>
          </a:xfrm>
        </p:spPr>
        <p:txBody>
          <a:bodyPr/>
          <a:lstStyle>
            <a:lvl1pPr marL="0" indent="0">
              <a:buNone/>
              <a:defRPr sz="4300">
                <a:solidFill>
                  <a:schemeClr val="tx1"/>
                </a:solidFill>
              </a:defRPr>
            </a:lvl1pPr>
            <a:lvl2pPr marL="819664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63932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3pPr>
            <a:lvl4pPr marL="2458988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4pPr>
            <a:lvl5pPr marL="3278647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5pPr>
            <a:lvl6pPr marL="4098307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6pPr>
            <a:lvl7pPr marL="4917968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7pPr>
            <a:lvl8pPr marL="573763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8pPr>
            <a:lvl9pPr marL="6557295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5650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3509" y="2522490"/>
            <a:ext cx="7130772" cy="6012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94010" y="2522490"/>
            <a:ext cx="7130772" cy="6012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9660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698" y="504505"/>
            <a:ext cx="14471273" cy="18315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0" y="2322911"/>
            <a:ext cx="7098002" cy="1138411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9664" indent="0">
              <a:buNone/>
              <a:defRPr sz="3600" b="1"/>
            </a:lvl2pPr>
            <a:lvl3pPr marL="1639322" indent="0">
              <a:buNone/>
              <a:defRPr sz="3300" b="1"/>
            </a:lvl3pPr>
            <a:lvl4pPr marL="2458988" indent="0">
              <a:buNone/>
              <a:defRPr sz="3000" b="1"/>
            </a:lvl4pPr>
            <a:lvl5pPr marL="3278647" indent="0">
              <a:buNone/>
              <a:defRPr sz="3000" b="1"/>
            </a:lvl5pPr>
            <a:lvl6pPr marL="4098307" indent="0">
              <a:buNone/>
              <a:defRPr sz="3000" b="1"/>
            </a:lvl6pPr>
            <a:lvl7pPr marL="4917968" indent="0">
              <a:buNone/>
              <a:defRPr sz="3000" b="1"/>
            </a:lvl7pPr>
            <a:lvl8pPr marL="5737630" indent="0">
              <a:buNone/>
              <a:defRPr sz="3000" b="1"/>
            </a:lvl8pPr>
            <a:lvl9pPr marL="6557295" indent="0">
              <a:buNone/>
              <a:defRPr sz="3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5700" y="3461295"/>
            <a:ext cx="7098002" cy="5091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494018" y="2322911"/>
            <a:ext cx="7132958" cy="1138411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9664" indent="0">
              <a:buNone/>
              <a:defRPr sz="3600" b="1"/>
            </a:lvl2pPr>
            <a:lvl3pPr marL="1639322" indent="0">
              <a:buNone/>
              <a:defRPr sz="3300" b="1"/>
            </a:lvl3pPr>
            <a:lvl4pPr marL="2458988" indent="0">
              <a:buNone/>
              <a:defRPr sz="3000" b="1"/>
            </a:lvl4pPr>
            <a:lvl5pPr marL="3278647" indent="0">
              <a:buNone/>
              <a:defRPr sz="3000" b="1"/>
            </a:lvl5pPr>
            <a:lvl6pPr marL="4098307" indent="0">
              <a:buNone/>
              <a:defRPr sz="3000" b="1"/>
            </a:lvl6pPr>
            <a:lvl7pPr marL="4917968" indent="0">
              <a:buNone/>
              <a:defRPr sz="3000" b="1"/>
            </a:lvl7pPr>
            <a:lvl8pPr marL="5737630" indent="0">
              <a:buNone/>
              <a:defRPr sz="3000" b="1"/>
            </a:lvl8pPr>
            <a:lvl9pPr marL="6557295" indent="0">
              <a:buNone/>
              <a:defRPr sz="3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494018" y="3461295"/>
            <a:ext cx="7132958" cy="5091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828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083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89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8" y="631719"/>
            <a:ext cx="5411436" cy="2211017"/>
          </a:xfrm>
        </p:spPr>
        <p:txBody>
          <a:bodyPr anchor="b"/>
          <a:lstStyle>
            <a:lvl1pPr>
              <a:defRPr sz="5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32973" y="1364368"/>
            <a:ext cx="8494010" cy="6733951"/>
          </a:xfrm>
        </p:spPr>
        <p:txBody>
          <a:bodyPr/>
          <a:lstStyle>
            <a:lvl1pPr>
              <a:defRPr sz="5700"/>
            </a:lvl1pPr>
            <a:lvl2pPr>
              <a:defRPr sz="5000"/>
            </a:lvl2pPr>
            <a:lvl3pPr>
              <a:defRPr sz="43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708" y="2842759"/>
            <a:ext cx="5411436" cy="5266519"/>
          </a:xfrm>
        </p:spPr>
        <p:txBody>
          <a:bodyPr/>
          <a:lstStyle>
            <a:lvl1pPr marL="0" indent="0">
              <a:buNone/>
              <a:defRPr sz="3000"/>
            </a:lvl1pPr>
            <a:lvl2pPr marL="819664" indent="0">
              <a:buNone/>
              <a:defRPr sz="2500"/>
            </a:lvl2pPr>
            <a:lvl3pPr marL="1639322" indent="0">
              <a:buNone/>
              <a:defRPr sz="2100"/>
            </a:lvl3pPr>
            <a:lvl4pPr marL="2458988" indent="0">
              <a:buNone/>
              <a:defRPr sz="1800"/>
            </a:lvl4pPr>
            <a:lvl5pPr marL="3278647" indent="0">
              <a:buNone/>
              <a:defRPr sz="1800"/>
            </a:lvl5pPr>
            <a:lvl6pPr marL="4098307" indent="0">
              <a:buNone/>
              <a:defRPr sz="1800"/>
            </a:lvl6pPr>
            <a:lvl7pPr marL="4917968" indent="0">
              <a:buNone/>
              <a:defRPr sz="1800"/>
            </a:lvl7pPr>
            <a:lvl8pPr marL="5737630" indent="0">
              <a:buNone/>
              <a:defRPr sz="1800"/>
            </a:lvl8pPr>
            <a:lvl9pPr marL="6557295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942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Phong cách Hồ Chí Minh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B2AFE-74B0-478D-8F15-2F4C7A30C2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6365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8" y="631719"/>
            <a:ext cx="5411436" cy="2211017"/>
          </a:xfrm>
        </p:spPr>
        <p:txBody>
          <a:bodyPr anchor="b"/>
          <a:lstStyle>
            <a:lvl1pPr>
              <a:defRPr sz="5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132973" y="1364368"/>
            <a:ext cx="8494010" cy="6733951"/>
          </a:xfrm>
        </p:spPr>
        <p:txBody>
          <a:bodyPr anchor="t"/>
          <a:lstStyle>
            <a:lvl1pPr marL="0" indent="0">
              <a:buNone/>
              <a:defRPr sz="5700"/>
            </a:lvl1pPr>
            <a:lvl2pPr marL="819664" indent="0">
              <a:buNone/>
              <a:defRPr sz="5000"/>
            </a:lvl2pPr>
            <a:lvl3pPr marL="1639322" indent="0">
              <a:buNone/>
              <a:defRPr sz="4300"/>
            </a:lvl3pPr>
            <a:lvl4pPr marL="2458988" indent="0">
              <a:buNone/>
              <a:defRPr sz="3600"/>
            </a:lvl4pPr>
            <a:lvl5pPr marL="3278647" indent="0">
              <a:buNone/>
              <a:defRPr sz="3600"/>
            </a:lvl5pPr>
            <a:lvl6pPr marL="4098307" indent="0">
              <a:buNone/>
              <a:defRPr sz="3600"/>
            </a:lvl6pPr>
            <a:lvl7pPr marL="4917968" indent="0">
              <a:buNone/>
              <a:defRPr sz="3600"/>
            </a:lvl7pPr>
            <a:lvl8pPr marL="5737630" indent="0">
              <a:buNone/>
              <a:defRPr sz="3600"/>
            </a:lvl8pPr>
            <a:lvl9pPr marL="6557295" indent="0">
              <a:buNone/>
              <a:defRPr sz="3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708" y="2842759"/>
            <a:ext cx="5411436" cy="5266519"/>
          </a:xfrm>
        </p:spPr>
        <p:txBody>
          <a:bodyPr/>
          <a:lstStyle>
            <a:lvl1pPr marL="0" indent="0">
              <a:buNone/>
              <a:defRPr sz="3000"/>
            </a:lvl1pPr>
            <a:lvl2pPr marL="819664" indent="0">
              <a:buNone/>
              <a:defRPr sz="2500"/>
            </a:lvl2pPr>
            <a:lvl3pPr marL="1639322" indent="0">
              <a:buNone/>
              <a:defRPr sz="2100"/>
            </a:lvl3pPr>
            <a:lvl4pPr marL="2458988" indent="0">
              <a:buNone/>
              <a:defRPr sz="1800"/>
            </a:lvl4pPr>
            <a:lvl5pPr marL="3278647" indent="0">
              <a:buNone/>
              <a:defRPr sz="1800"/>
            </a:lvl5pPr>
            <a:lvl6pPr marL="4098307" indent="0">
              <a:buNone/>
              <a:defRPr sz="1800"/>
            </a:lvl6pPr>
            <a:lvl7pPr marL="4917968" indent="0">
              <a:buNone/>
              <a:defRPr sz="1800"/>
            </a:lvl7pPr>
            <a:lvl8pPr marL="5737630" indent="0">
              <a:buNone/>
              <a:defRPr sz="1800"/>
            </a:lvl8pPr>
            <a:lvl9pPr marL="6557295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2441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179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006964" y="504501"/>
            <a:ext cx="3617820" cy="803029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3509" y="504501"/>
            <a:ext cx="10643728" cy="803029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7981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8373" y="2943649"/>
            <a:ext cx="14261545" cy="203115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6743" y="5369613"/>
            <a:ext cx="11744802" cy="242159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49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99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249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98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7486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498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248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99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5653C-3BC4-4618-A7D7-FD792A88157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9452A3-66D2-4F76-A670-D789B96FECD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26871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8DC65-D9D5-41C2-86A6-B5121157B9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2CF2B7-E954-4F31-90E5-068C8E90686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802886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5369" y="6089084"/>
            <a:ext cx="14261545" cy="1881997"/>
          </a:xfrm>
        </p:spPr>
        <p:txBody>
          <a:bodyPr anchor="t"/>
          <a:lstStyle>
            <a:lvl1pPr algn="l">
              <a:defRPr sz="6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5369" y="4016245"/>
            <a:ext cx="14261545" cy="2072828"/>
          </a:xfrm>
        </p:spPr>
        <p:txBody>
          <a:bodyPr anchor="b"/>
          <a:lstStyle>
            <a:lvl1pPr marL="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1pPr>
            <a:lvl2pPr marL="74973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499458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224919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 marL="299891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lvl6pPr marL="374865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6pPr>
            <a:lvl7pPr marL="449837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7pPr>
            <a:lvl8pPr marL="524810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8pPr>
            <a:lvl9pPr marL="599783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17889-8996-4E40-88CA-8C92012747E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371A92-B2E9-4240-B24C-A6DCBD9C3A9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270359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914" y="2211019"/>
            <a:ext cx="7410411" cy="6253582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3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28963" y="2211019"/>
            <a:ext cx="7410411" cy="6253582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3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905D4-35B3-4331-BE41-04C7DFDAC5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7EBC6A-DAED-40AF-B955-3B384BBFDCD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936409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915" y="2121086"/>
            <a:ext cx="7413324" cy="883967"/>
          </a:xfrm>
        </p:spPr>
        <p:txBody>
          <a:bodyPr anchor="b"/>
          <a:lstStyle>
            <a:lvl1pPr marL="0" indent="0">
              <a:buNone/>
              <a:defRPr sz="3900" b="1"/>
            </a:lvl1pPr>
            <a:lvl2pPr marL="749730" indent="0">
              <a:buNone/>
              <a:defRPr sz="3300" b="1"/>
            </a:lvl2pPr>
            <a:lvl3pPr marL="1499458" indent="0">
              <a:buNone/>
              <a:defRPr sz="3000" b="1"/>
            </a:lvl3pPr>
            <a:lvl4pPr marL="2249191" indent="0">
              <a:buNone/>
              <a:defRPr sz="2600" b="1"/>
            </a:lvl4pPr>
            <a:lvl5pPr marL="2998916" indent="0">
              <a:buNone/>
              <a:defRPr sz="2600" b="1"/>
            </a:lvl5pPr>
            <a:lvl6pPr marL="3748650" indent="0">
              <a:buNone/>
              <a:defRPr sz="2600" b="1"/>
            </a:lvl6pPr>
            <a:lvl7pPr marL="4498375" indent="0">
              <a:buNone/>
              <a:defRPr sz="2600" b="1"/>
            </a:lvl7pPr>
            <a:lvl8pPr marL="5248104" indent="0">
              <a:buNone/>
              <a:defRPr sz="2600" b="1"/>
            </a:lvl8pPr>
            <a:lvl9pPr marL="5997838" indent="0">
              <a:buNone/>
              <a:defRPr sz="2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915" y="3005053"/>
            <a:ext cx="7413324" cy="5459546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30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523138" y="2121086"/>
            <a:ext cx="7416236" cy="883967"/>
          </a:xfrm>
        </p:spPr>
        <p:txBody>
          <a:bodyPr anchor="b"/>
          <a:lstStyle>
            <a:lvl1pPr marL="0" indent="0">
              <a:buNone/>
              <a:defRPr sz="3900" b="1"/>
            </a:lvl1pPr>
            <a:lvl2pPr marL="749730" indent="0">
              <a:buNone/>
              <a:defRPr sz="3300" b="1"/>
            </a:lvl2pPr>
            <a:lvl3pPr marL="1499458" indent="0">
              <a:buNone/>
              <a:defRPr sz="3000" b="1"/>
            </a:lvl3pPr>
            <a:lvl4pPr marL="2249191" indent="0">
              <a:buNone/>
              <a:defRPr sz="2600" b="1"/>
            </a:lvl4pPr>
            <a:lvl5pPr marL="2998916" indent="0">
              <a:buNone/>
              <a:defRPr sz="2600" b="1"/>
            </a:lvl5pPr>
            <a:lvl6pPr marL="3748650" indent="0">
              <a:buNone/>
              <a:defRPr sz="2600" b="1"/>
            </a:lvl6pPr>
            <a:lvl7pPr marL="4498375" indent="0">
              <a:buNone/>
              <a:defRPr sz="2600" b="1"/>
            </a:lvl7pPr>
            <a:lvl8pPr marL="5248104" indent="0">
              <a:buNone/>
              <a:defRPr sz="2600" b="1"/>
            </a:lvl8pPr>
            <a:lvl9pPr marL="5997838" indent="0">
              <a:buNone/>
              <a:defRPr sz="2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523138" y="3005053"/>
            <a:ext cx="7416236" cy="5459546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30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E64FD-F52B-495E-A123-2CC17890907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B6242C-F08C-437A-B1B4-71CB99B827EE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102452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33F29-D346-4CEC-B51E-A3ACA6F114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BABD28-C5E0-46FA-81F5-9BF82B5519D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242165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76157-5C07-42A4-845D-DB2821CB3A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422B79-6E29-47E1-97FF-C9E36A3C04F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83499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4770" y="2362370"/>
            <a:ext cx="14471273" cy="3941665"/>
          </a:xfrm>
        </p:spPr>
        <p:txBody>
          <a:bodyPr anchor="b"/>
          <a:lstStyle>
            <a:lvl1pPr>
              <a:defRPr sz="7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4770" y="6341322"/>
            <a:ext cx="14471273" cy="2072829"/>
          </a:xfrm>
        </p:spPr>
        <p:txBody>
          <a:bodyPr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561967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12394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68590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24787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280984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37181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393378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49575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Phong cách Hồ Chí Minh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73CBE-E0C7-4265-809F-FF4C1AA223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11012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924" y="377277"/>
            <a:ext cx="5519941" cy="1605620"/>
          </a:xfrm>
        </p:spPr>
        <p:txBody>
          <a:bodyPr anchor="b"/>
          <a:lstStyle>
            <a:lvl1pPr algn="l">
              <a:defRPr sz="3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9847" y="377290"/>
            <a:ext cx="9379530" cy="8087323"/>
          </a:xfrm>
        </p:spPr>
        <p:txBody>
          <a:bodyPr/>
          <a:lstStyle>
            <a:lvl1pPr>
              <a:defRPr sz="5200"/>
            </a:lvl1pPr>
            <a:lvl2pPr>
              <a:defRPr sz="4500"/>
            </a:lvl2pPr>
            <a:lvl3pPr>
              <a:defRPr sz="3900"/>
            </a:lvl3pPr>
            <a:lvl4pPr>
              <a:defRPr sz="3300"/>
            </a:lvl4pPr>
            <a:lvl5pPr>
              <a:defRPr sz="3300"/>
            </a:lvl5pPr>
            <a:lvl6pPr>
              <a:defRPr sz="3300"/>
            </a:lvl6pPr>
            <a:lvl7pPr>
              <a:defRPr sz="3300"/>
            </a:lvl7pPr>
            <a:lvl8pPr>
              <a:defRPr sz="3300"/>
            </a:lvl8pPr>
            <a:lvl9pPr>
              <a:defRPr sz="3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924" y="1982909"/>
            <a:ext cx="5519941" cy="6481703"/>
          </a:xfrm>
        </p:spPr>
        <p:txBody>
          <a:bodyPr/>
          <a:lstStyle>
            <a:lvl1pPr marL="0" indent="0">
              <a:buNone/>
              <a:defRPr sz="2300"/>
            </a:lvl1pPr>
            <a:lvl2pPr marL="749730" indent="0">
              <a:buNone/>
              <a:defRPr sz="2100"/>
            </a:lvl2pPr>
            <a:lvl3pPr marL="1499458" indent="0">
              <a:buNone/>
              <a:defRPr sz="1700"/>
            </a:lvl3pPr>
            <a:lvl4pPr marL="2249191" indent="0">
              <a:buNone/>
              <a:defRPr sz="1500"/>
            </a:lvl4pPr>
            <a:lvl5pPr marL="2998916" indent="0">
              <a:buNone/>
              <a:defRPr sz="1500"/>
            </a:lvl5pPr>
            <a:lvl6pPr marL="3748650" indent="0">
              <a:buNone/>
              <a:defRPr sz="1500"/>
            </a:lvl6pPr>
            <a:lvl7pPr marL="4498375" indent="0">
              <a:buNone/>
              <a:defRPr sz="1500"/>
            </a:lvl7pPr>
            <a:lvl8pPr marL="5248104" indent="0">
              <a:buNone/>
              <a:defRPr sz="1500"/>
            </a:lvl8pPr>
            <a:lvl9pPr marL="599783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0D40E-8C66-4615-9F73-8A19F50F10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0C2537-B310-4F04-AEA6-E99D4F9CD8E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524294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8664" y="6633053"/>
            <a:ext cx="10066973" cy="783069"/>
          </a:xfrm>
        </p:spPr>
        <p:txBody>
          <a:bodyPr anchor="b"/>
          <a:lstStyle>
            <a:lvl1pPr algn="l">
              <a:defRPr sz="3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88664" y="846679"/>
            <a:ext cx="10066973" cy="5685473"/>
          </a:xfrm>
        </p:spPr>
        <p:txBody>
          <a:bodyPr rtlCol="0">
            <a:normAutofit/>
          </a:bodyPr>
          <a:lstStyle>
            <a:lvl1pPr marL="0" indent="0">
              <a:buNone/>
              <a:defRPr sz="5200"/>
            </a:lvl1pPr>
            <a:lvl2pPr marL="749730" indent="0">
              <a:buNone/>
              <a:defRPr sz="4500"/>
            </a:lvl2pPr>
            <a:lvl3pPr marL="1499458" indent="0">
              <a:buNone/>
              <a:defRPr sz="3900"/>
            </a:lvl3pPr>
            <a:lvl4pPr marL="2249191" indent="0">
              <a:buNone/>
              <a:defRPr sz="3300"/>
            </a:lvl4pPr>
            <a:lvl5pPr marL="2998916" indent="0">
              <a:buNone/>
              <a:defRPr sz="3300"/>
            </a:lvl5pPr>
            <a:lvl6pPr marL="3748650" indent="0">
              <a:buNone/>
              <a:defRPr sz="3300"/>
            </a:lvl6pPr>
            <a:lvl7pPr marL="4498375" indent="0">
              <a:buNone/>
              <a:defRPr sz="3300"/>
            </a:lvl7pPr>
            <a:lvl8pPr marL="5248104" indent="0">
              <a:buNone/>
              <a:defRPr sz="3300"/>
            </a:lvl8pPr>
            <a:lvl9pPr marL="5997838" indent="0">
              <a:buNone/>
              <a:defRPr sz="33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88664" y="7416121"/>
            <a:ext cx="10066973" cy="1112088"/>
          </a:xfrm>
        </p:spPr>
        <p:txBody>
          <a:bodyPr/>
          <a:lstStyle>
            <a:lvl1pPr marL="0" indent="0">
              <a:buNone/>
              <a:defRPr sz="2300"/>
            </a:lvl1pPr>
            <a:lvl2pPr marL="749730" indent="0">
              <a:buNone/>
              <a:defRPr sz="2100"/>
            </a:lvl2pPr>
            <a:lvl3pPr marL="1499458" indent="0">
              <a:buNone/>
              <a:defRPr sz="1700"/>
            </a:lvl3pPr>
            <a:lvl4pPr marL="2249191" indent="0">
              <a:buNone/>
              <a:defRPr sz="1500"/>
            </a:lvl4pPr>
            <a:lvl5pPr marL="2998916" indent="0">
              <a:buNone/>
              <a:defRPr sz="1500"/>
            </a:lvl5pPr>
            <a:lvl6pPr marL="3748650" indent="0">
              <a:buNone/>
              <a:defRPr sz="1500"/>
            </a:lvl6pPr>
            <a:lvl7pPr marL="4498375" indent="0">
              <a:buNone/>
              <a:defRPr sz="1500"/>
            </a:lvl7pPr>
            <a:lvl8pPr marL="5248104" indent="0">
              <a:buNone/>
              <a:defRPr sz="1500"/>
            </a:lvl8pPr>
            <a:lvl9pPr marL="599783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165B1-266B-41E2-9513-AFF8DF10BF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431646-2FA4-44D7-8FF7-DF78EC1B54D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381100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61139-5E84-4B81-919F-66EEBEBAEF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C09E8C-733F-4C0C-A9B9-7D051CAA63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075713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164260" y="379473"/>
            <a:ext cx="3775115" cy="80851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915" y="379473"/>
            <a:ext cx="11045706" cy="80851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B0AF9-B3EE-49A6-B6A3-9FF3DBFBDA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C1F90F-F3FE-45D4-8737-99A6F14F727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530242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38916" y="379473"/>
            <a:ext cx="15100459" cy="80851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46BA4-6074-4395-9ECB-C500A7A6883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677D09-9EC2-40F0-A045-8628D2FC615E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34410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DCDF9-908E-48C2-9262-0705C934B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7286" y="1550784"/>
            <a:ext cx="12583716" cy="3298978"/>
          </a:xfrm>
        </p:spPr>
        <p:txBody>
          <a:bodyPr anchor="b"/>
          <a:lstStyle>
            <a:lvl1pPr algn="ctr">
              <a:defRPr sz="8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DC664-75FD-487D-9C7A-1AF1DE3DA6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86" y="4976983"/>
            <a:ext cx="12583716" cy="2287788"/>
          </a:xfrm>
        </p:spPr>
        <p:txBody>
          <a:bodyPr/>
          <a:lstStyle>
            <a:lvl1pPr marL="0" indent="0" algn="ctr">
              <a:buNone/>
              <a:defRPr sz="3300"/>
            </a:lvl1pPr>
            <a:lvl2pPr marL="630067" indent="0" algn="ctr">
              <a:buNone/>
              <a:defRPr sz="2800"/>
            </a:lvl2pPr>
            <a:lvl3pPr marL="1260135" indent="0" algn="ctr">
              <a:buNone/>
              <a:defRPr sz="2500"/>
            </a:lvl3pPr>
            <a:lvl4pPr marL="1890202" indent="0" algn="ctr">
              <a:buNone/>
              <a:defRPr sz="2200"/>
            </a:lvl4pPr>
            <a:lvl5pPr marL="2520269" indent="0" algn="ctr">
              <a:buNone/>
              <a:defRPr sz="2200"/>
            </a:lvl5pPr>
            <a:lvl6pPr marL="3150337" indent="0" algn="ctr">
              <a:buNone/>
              <a:defRPr sz="2200"/>
            </a:lvl6pPr>
            <a:lvl7pPr marL="3780404" indent="0" algn="ctr">
              <a:buNone/>
              <a:defRPr sz="2200"/>
            </a:lvl7pPr>
            <a:lvl8pPr marL="4410471" indent="0" algn="ctr">
              <a:buNone/>
              <a:defRPr sz="2200"/>
            </a:lvl8pPr>
            <a:lvl9pPr marL="5040539" indent="0" algn="ctr">
              <a:buNone/>
              <a:defRPr sz="2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73726-7129-44D2-8B9E-409F3A3B0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4F3B-6646-4F14-9E01-41C3E7EE20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A6548-4515-4E2C-8004-A812653E6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A0933-8C3B-4725-9FB6-98C47C677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9566F-AAA9-4EE0-962D-573515EC78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4144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61946-1F8F-4089-B48E-DBDB95348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6C178-7C7D-45D3-BBE5-5954F3D39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7F917-4A50-488B-A55C-16C9E0D39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4F3B-6646-4F14-9E01-41C3E7EE20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71610-33CA-4272-817F-44CA1AEC2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B3DE4-C790-4F69-96CD-F861EF894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9566F-AAA9-4EE0-962D-573515EC78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7000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3BE4D-F571-4A07-BC18-720E76515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769" y="2362368"/>
            <a:ext cx="14471273" cy="3941664"/>
          </a:xfrm>
        </p:spPr>
        <p:txBody>
          <a:bodyPr anchor="b"/>
          <a:lstStyle>
            <a:lvl1pPr>
              <a:defRPr sz="8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E5630C-9488-47DB-B0B0-A00DAE7A0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4769" y="6341322"/>
            <a:ext cx="14471273" cy="2072828"/>
          </a:xfrm>
        </p:spPr>
        <p:txBody>
          <a:bodyPr/>
          <a:lstStyle>
            <a:lvl1pPr marL="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1pPr>
            <a:lvl2pPr marL="630067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6013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189020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52026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15033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378040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41047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04053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D5A98-6436-4FA7-BE68-0F4995BEB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4F3B-6646-4F14-9E01-41C3E7EE20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B6268-BF9B-4412-9630-9AC4867ED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69E12E-13CC-444D-BF88-955504BD4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9566F-AAA9-4EE0-962D-573515EC78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3636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452A6-173B-4163-83D2-07E4309DB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CA291-AEDE-42ED-9187-53985E7D24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3508" y="2522490"/>
            <a:ext cx="7130772" cy="6012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83E013-996E-4C7C-B555-8CDB1C4E8C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94009" y="2522490"/>
            <a:ext cx="7130772" cy="6012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C581C0-6DF0-4D2E-8177-70CF86E8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4F3B-6646-4F14-9E01-41C3E7EE20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FA8AD1-D6A8-47EE-BD78-B0E6DC33B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14453-AEF7-49AF-BF06-D97A41C67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9566F-AAA9-4EE0-962D-573515EC78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3407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06387-716F-4C8B-A2C8-5068F62F7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693" y="504499"/>
            <a:ext cx="14471273" cy="18315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447CB4-B347-46C0-B8F0-295ABFB12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5693" y="2322885"/>
            <a:ext cx="7098002" cy="1138410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30067" indent="0">
              <a:buNone/>
              <a:defRPr sz="2800" b="1"/>
            </a:lvl2pPr>
            <a:lvl3pPr marL="1260135" indent="0">
              <a:buNone/>
              <a:defRPr sz="2500" b="1"/>
            </a:lvl3pPr>
            <a:lvl4pPr marL="1890202" indent="0">
              <a:buNone/>
              <a:defRPr sz="2200" b="1"/>
            </a:lvl4pPr>
            <a:lvl5pPr marL="2520269" indent="0">
              <a:buNone/>
              <a:defRPr sz="2200" b="1"/>
            </a:lvl5pPr>
            <a:lvl6pPr marL="3150337" indent="0">
              <a:buNone/>
              <a:defRPr sz="2200" b="1"/>
            </a:lvl6pPr>
            <a:lvl7pPr marL="3780404" indent="0">
              <a:buNone/>
              <a:defRPr sz="2200" b="1"/>
            </a:lvl7pPr>
            <a:lvl8pPr marL="4410471" indent="0">
              <a:buNone/>
              <a:defRPr sz="2200" b="1"/>
            </a:lvl8pPr>
            <a:lvl9pPr marL="5040539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AC2BAB-5274-4DBA-B77E-D164BCF83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55693" y="3461295"/>
            <a:ext cx="7098002" cy="5091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66BCA8-56C0-44D4-A20A-B56A602E3B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494008" y="2322885"/>
            <a:ext cx="7132958" cy="1138410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30067" indent="0">
              <a:buNone/>
              <a:defRPr sz="2800" b="1"/>
            </a:lvl2pPr>
            <a:lvl3pPr marL="1260135" indent="0">
              <a:buNone/>
              <a:defRPr sz="2500" b="1"/>
            </a:lvl3pPr>
            <a:lvl4pPr marL="1890202" indent="0">
              <a:buNone/>
              <a:defRPr sz="2200" b="1"/>
            </a:lvl4pPr>
            <a:lvl5pPr marL="2520269" indent="0">
              <a:buNone/>
              <a:defRPr sz="2200" b="1"/>
            </a:lvl5pPr>
            <a:lvl6pPr marL="3150337" indent="0">
              <a:buNone/>
              <a:defRPr sz="2200" b="1"/>
            </a:lvl6pPr>
            <a:lvl7pPr marL="3780404" indent="0">
              <a:buNone/>
              <a:defRPr sz="2200" b="1"/>
            </a:lvl7pPr>
            <a:lvl8pPr marL="4410471" indent="0">
              <a:buNone/>
              <a:defRPr sz="2200" b="1"/>
            </a:lvl8pPr>
            <a:lvl9pPr marL="5040539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9C6CC0-E002-4377-BE40-70758F91FE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494008" y="3461295"/>
            <a:ext cx="7132958" cy="5091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A04000-80D2-479D-AC14-4D50515B9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4F3B-6646-4F14-9E01-41C3E7EE20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F47699-C817-462D-9D5E-F338C910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7B4D7-3C73-4124-BC6C-11D981DBB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9566F-AAA9-4EE0-962D-573515EC78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214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3508" y="2522490"/>
            <a:ext cx="7130772" cy="6012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94009" y="2522490"/>
            <a:ext cx="7130772" cy="6012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Phong cách Hồ Chí Minh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07C3B-2BB2-46BF-8BFF-A899D55E36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36067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7AAEF-B1C5-467E-96F3-67EEC0B49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6BF7B2-5915-4457-8B8C-3FD427F2A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4F3B-6646-4F14-9E01-41C3E7EE20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AD79BD-4D6F-402B-BBA7-934CC295F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5EA016-E138-45A6-80DF-058D14ADB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9566F-AAA9-4EE0-962D-573515EC78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9794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E51AFD-1F09-41D6-8AAE-29EA586D9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4F3B-6646-4F14-9E01-41C3E7EE20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C4EED0-CBD7-4B8A-93F4-060D9FB0A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88E91B-00F6-4C88-BE26-59E388285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9566F-AAA9-4EE0-962D-573515EC78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2322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15F19-6A18-48D1-8922-4CFD9A349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693" y="631719"/>
            <a:ext cx="5411434" cy="221101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B9737-5BB7-41F1-891B-63B086915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2958" y="1364339"/>
            <a:ext cx="8494008" cy="6733951"/>
          </a:xfrm>
        </p:spPr>
        <p:txBody>
          <a:bodyPr/>
          <a:lstStyle>
            <a:lvl1pPr>
              <a:defRPr sz="4400"/>
            </a:lvl1pPr>
            <a:lvl2pPr>
              <a:defRPr sz="39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BC705E-9BDA-4611-B474-EFF59FFCC4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5693" y="2842736"/>
            <a:ext cx="5411434" cy="5266521"/>
          </a:xfrm>
        </p:spPr>
        <p:txBody>
          <a:bodyPr/>
          <a:lstStyle>
            <a:lvl1pPr marL="0" indent="0">
              <a:buNone/>
              <a:defRPr sz="2200"/>
            </a:lvl1pPr>
            <a:lvl2pPr marL="630067" indent="0">
              <a:buNone/>
              <a:defRPr sz="1900"/>
            </a:lvl2pPr>
            <a:lvl3pPr marL="1260135" indent="0">
              <a:buNone/>
              <a:defRPr sz="1700"/>
            </a:lvl3pPr>
            <a:lvl4pPr marL="1890202" indent="0">
              <a:buNone/>
              <a:defRPr sz="1400"/>
            </a:lvl4pPr>
            <a:lvl5pPr marL="2520269" indent="0">
              <a:buNone/>
              <a:defRPr sz="1400"/>
            </a:lvl5pPr>
            <a:lvl6pPr marL="3150337" indent="0">
              <a:buNone/>
              <a:defRPr sz="1400"/>
            </a:lvl6pPr>
            <a:lvl7pPr marL="3780404" indent="0">
              <a:buNone/>
              <a:defRPr sz="1400"/>
            </a:lvl7pPr>
            <a:lvl8pPr marL="4410471" indent="0">
              <a:buNone/>
              <a:defRPr sz="1400"/>
            </a:lvl8pPr>
            <a:lvl9pPr marL="50405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176FA0-F94C-4FAC-8BFD-051B771E7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4F3B-6646-4F14-9E01-41C3E7EE20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40355-CF26-4A1E-A5F1-23D2D679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487F23-CB90-45C2-BE07-3C6F0C057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9566F-AAA9-4EE0-962D-573515EC78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5513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8428B-8ABF-45A9-9F20-CE3301667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693" y="631719"/>
            <a:ext cx="5411434" cy="221101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491CBA-3FE6-4FE7-8ED7-ABF404A605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132958" y="1364339"/>
            <a:ext cx="8494008" cy="6733951"/>
          </a:xfrm>
        </p:spPr>
        <p:txBody>
          <a:bodyPr/>
          <a:lstStyle>
            <a:lvl1pPr marL="0" indent="0">
              <a:buNone/>
              <a:defRPr sz="4400"/>
            </a:lvl1pPr>
            <a:lvl2pPr marL="630067" indent="0">
              <a:buNone/>
              <a:defRPr sz="3900"/>
            </a:lvl2pPr>
            <a:lvl3pPr marL="1260135" indent="0">
              <a:buNone/>
              <a:defRPr sz="3300"/>
            </a:lvl3pPr>
            <a:lvl4pPr marL="1890202" indent="0">
              <a:buNone/>
              <a:defRPr sz="2800"/>
            </a:lvl4pPr>
            <a:lvl5pPr marL="2520269" indent="0">
              <a:buNone/>
              <a:defRPr sz="2800"/>
            </a:lvl5pPr>
            <a:lvl6pPr marL="3150337" indent="0">
              <a:buNone/>
              <a:defRPr sz="2800"/>
            </a:lvl6pPr>
            <a:lvl7pPr marL="3780404" indent="0">
              <a:buNone/>
              <a:defRPr sz="2800"/>
            </a:lvl7pPr>
            <a:lvl8pPr marL="4410471" indent="0">
              <a:buNone/>
              <a:defRPr sz="2800"/>
            </a:lvl8pPr>
            <a:lvl9pPr marL="5040539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62ADAA-28B0-460F-9A6C-799B1D6A31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5693" y="2842736"/>
            <a:ext cx="5411434" cy="5266521"/>
          </a:xfrm>
        </p:spPr>
        <p:txBody>
          <a:bodyPr/>
          <a:lstStyle>
            <a:lvl1pPr marL="0" indent="0">
              <a:buNone/>
              <a:defRPr sz="2200"/>
            </a:lvl1pPr>
            <a:lvl2pPr marL="630067" indent="0">
              <a:buNone/>
              <a:defRPr sz="1900"/>
            </a:lvl2pPr>
            <a:lvl3pPr marL="1260135" indent="0">
              <a:buNone/>
              <a:defRPr sz="1700"/>
            </a:lvl3pPr>
            <a:lvl4pPr marL="1890202" indent="0">
              <a:buNone/>
              <a:defRPr sz="1400"/>
            </a:lvl4pPr>
            <a:lvl5pPr marL="2520269" indent="0">
              <a:buNone/>
              <a:defRPr sz="1400"/>
            </a:lvl5pPr>
            <a:lvl6pPr marL="3150337" indent="0">
              <a:buNone/>
              <a:defRPr sz="1400"/>
            </a:lvl6pPr>
            <a:lvl7pPr marL="3780404" indent="0">
              <a:buNone/>
              <a:defRPr sz="1400"/>
            </a:lvl7pPr>
            <a:lvl8pPr marL="4410471" indent="0">
              <a:buNone/>
              <a:defRPr sz="1400"/>
            </a:lvl8pPr>
            <a:lvl9pPr marL="50405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2D6BBE-4B9B-411E-8D88-F1EA3DF79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4F3B-6646-4F14-9E01-41C3E7EE20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7500B1-425C-4A1D-A27C-EF978A3DE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495BAF-EA36-4705-A905-47CFE28E9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9566F-AAA9-4EE0-962D-573515EC78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7015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540B6-23A9-4BD2-A726-C315C4CC9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FD02A5-B83E-4CE3-88D6-AFD1AAF021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4BF50-7D21-4747-8E62-9FA149683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4F3B-6646-4F14-9E01-41C3E7EE20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51B39-45C8-4530-B693-637E76634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AF3842-ECD8-4DE4-8C24-BDF13A0DC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9566F-AAA9-4EE0-962D-573515EC78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7532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4828C4-6917-44A6-85F4-B7742E0431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2006963" y="504498"/>
            <a:ext cx="3617818" cy="803029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B1F425-6FF7-4FA6-8C86-E45BF025C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53508" y="504498"/>
            <a:ext cx="10643726" cy="803029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E85DA-0990-451C-8858-B3B012229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4F3B-6646-4F14-9E01-41C3E7EE20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2F42A-E897-44DA-931B-E4B9CDD32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BEBFB-2E19-4403-90B5-CBC2B88DF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9566F-AAA9-4EE0-962D-573515EC78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374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693" y="504502"/>
            <a:ext cx="14471273" cy="18315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0" y="2322908"/>
            <a:ext cx="7098002" cy="1138411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1967" indent="0">
              <a:buNone/>
              <a:defRPr sz="2500" b="1"/>
            </a:lvl2pPr>
            <a:lvl3pPr marL="1123941" indent="0">
              <a:buNone/>
              <a:defRPr sz="2100" b="1"/>
            </a:lvl3pPr>
            <a:lvl4pPr marL="1685904" indent="0">
              <a:buNone/>
              <a:defRPr sz="2100" b="1"/>
            </a:lvl4pPr>
            <a:lvl5pPr marL="2247877" indent="0">
              <a:buNone/>
              <a:defRPr sz="2100" b="1"/>
            </a:lvl5pPr>
            <a:lvl6pPr marL="2809848" indent="0">
              <a:buNone/>
              <a:defRPr sz="2100" b="1"/>
            </a:lvl6pPr>
            <a:lvl7pPr marL="3371812" indent="0">
              <a:buNone/>
              <a:defRPr sz="2100" b="1"/>
            </a:lvl7pPr>
            <a:lvl8pPr marL="3933782" indent="0">
              <a:buNone/>
              <a:defRPr sz="2100" b="1"/>
            </a:lvl8pPr>
            <a:lvl9pPr marL="4495752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5700" y="3461296"/>
            <a:ext cx="7098002" cy="509104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494016" y="2322908"/>
            <a:ext cx="7132958" cy="1138411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1967" indent="0">
              <a:buNone/>
              <a:defRPr sz="2500" b="1"/>
            </a:lvl2pPr>
            <a:lvl3pPr marL="1123941" indent="0">
              <a:buNone/>
              <a:defRPr sz="2100" b="1"/>
            </a:lvl3pPr>
            <a:lvl4pPr marL="1685904" indent="0">
              <a:buNone/>
              <a:defRPr sz="2100" b="1"/>
            </a:lvl4pPr>
            <a:lvl5pPr marL="2247877" indent="0">
              <a:buNone/>
              <a:defRPr sz="2100" b="1"/>
            </a:lvl5pPr>
            <a:lvl6pPr marL="2809848" indent="0">
              <a:buNone/>
              <a:defRPr sz="2100" b="1"/>
            </a:lvl6pPr>
            <a:lvl7pPr marL="3371812" indent="0">
              <a:buNone/>
              <a:defRPr sz="2100" b="1"/>
            </a:lvl7pPr>
            <a:lvl8pPr marL="3933782" indent="0">
              <a:buNone/>
              <a:defRPr sz="2100" b="1"/>
            </a:lvl8pPr>
            <a:lvl9pPr marL="4495752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494016" y="3461296"/>
            <a:ext cx="7132958" cy="509104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Phong cách Hồ Chí Minh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C8F53-A519-4666-9261-AB040DFB88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1948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Phong cách Hồ Chí Minh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2183B-07A8-4782-B56A-4930A0358E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1414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Phong cách Hồ Chí Minh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A2270-ED37-47EC-9237-3302F3C0DE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3400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697" y="631719"/>
            <a:ext cx="5411436" cy="2211017"/>
          </a:xfrm>
        </p:spPr>
        <p:txBody>
          <a:bodyPr anchor="b"/>
          <a:lstStyle>
            <a:lvl1pPr>
              <a:defRPr sz="3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32958" y="1364364"/>
            <a:ext cx="8494008" cy="6733951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697" y="2842737"/>
            <a:ext cx="5411436" cy="5266522"/>
          </a:xfrm>
        </p:spPr>
        <p:txBody>
          <a:bodyPr/>
          <a:lstStyle>
            <a:lvl1pPr marL="0" indent="0">
              <a:buNone/>
              <a:defRPr sz="2100"/>
            </a:lvl1pPr>
            <a:lvl2pPr marL="561967" indent="0">
              <a:buNone/>
              <a:defRPr sz="1700"/>
            </a:lvl2pPr>
            <a:lvl3pPr marL="1123941" indent="0">
              <a:buNone/>
              <a:defRPr sz="1500"/>
            </a:lvl3pPr>
            <a:lvl4pPr marL="1685904" indent="0">
              <a:buNone/>
              <a:defRPr sz="1100"/>
            </a:lvl4pPr>
            <a:lvl5pPr marL="2247877" indent="0">
              <a:buNone/>
              <a:defRPr sz="1100"/>
            </a:lvl5pPr>
            <a:lvl6pPr marL="2809848" indent="0">
              <a:buNone/>
              <a:defRPr sz="1100"/>
            </a:lvl6pPr>
            <a:lvl7pPr marL="3371812" indent="0">
              <a:buNone/>
              <a:defRPr sz="1100"/>
            </a:lvl7pPr>
            <a:lvl8pPr marL="3933782" indent="0">
              <a:buNone/>
              <a:defRPr sz="1100"/>
            </a:lvl8pPr>
            <a:lvl9pPr marL="4495752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Phong cách Hồ Chí Minh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482B9-B569-4F6F-896B-7FFF127C38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4851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697" y="631719"/>
            <a:ext cx="5411436" cy="2211017"/>
          </a:xfrm>
        </p:spPr>
        <p:txBody>
          <a:bodyPr anchor="b"/>
          <a:lstStyle>
            <a:lvl1pPr>
              <a:defRPr sz="3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132958" y="1364364"/>
            <a:ext cx="8494008" cy="6733951"/>
          </a:xfrm>
        </p:spPr>
        <p:txBody>
          <a:bodyPr rtlCol="0">
            <a:normAutofit/>
          </a:bodyPr>
          <a:lstStyle>
            <a:lvl1pPr marL="0" indent="0">
              <a:buNone/>
              <a:defRPr sz="3900"/>
            </a:lvl1pPr>
            <a:lvl2pPr marL="561967" indent="0">
              <a:buNone/>
              <a:defRPr sz="3400"/>
            </a:lvl2pPr>
            <a:lvl3pPr marL="1123941" indent="0">
              <a:buNone/>
              <a:defRPr sz="3000"/>
            </a:lvl3pPr>
            <a:lvl4pPr marL="1685904" indent="0">
              <a:buNone/>
              <a:defRPr sz="2500"/>
            </a:lvl4pPr>
            <a:lvl5pPr marL="2247877" indent="0">
              <a:buNone/>
              <a:defRPr sz="2500"/>
            </a:lvl5pPr>
            <a:lvl6pPr marL="2809848" indent="0">
              <a:buNone/>
              <a:defRPr sz="2500"/>
            </a:lvl6pPr>
            <a:lvl7pPr marL="3371812" indent="0">
              <a:buNone/>
              <a:defRPr sz="2500"/>
            </a:lvl7pPr>
            <a:lvl8pPr marL="3933782" indent="0">
              <a:buNone/>
              <a:defRPr sz="2500"/>
            </a:lvl8pPr>
            <a:lvl9pPr marL="4495752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697" y="2842737"/>
            <a:ext cx="5411436" cy="5266522"/>
          </a:xfrm>
        </p:spPr>
        <p:txBody>
          <a:bodyPr/>
          <a:lstStyle>
            <a:lvl1pPr marL="0" indent="0">
              <a:buNone/>
              <a:defRPr sz="2100"/>
            </a:lvl1pPr>
            <a:lvl2pPr marL="561967" indent="0">
              <a:buNone/>
              <a:defRPr sz="1700"/>
            </a:lvl2pPr>
            <a:lvl3pPr marL="1123941" indent="0">
              <a:buNone/>
              <a:defRPr sz="1500"/>
            </a:lvl3pPr>
            <a:lvl4pPr marL="1685904" indent="0">
              <a:buNone/>
              <a:defRPr sz="1100"/>
            </a:lvl4pPr>
            <a:lvl5pPr marL="2247877" indent="0">
              <a:buNone/>
              <a:defRPr sz="1100"/>
            </a:lvl5pPr>
            <a:lvl6pPr marL="2809848" indent="0">
              <a:buNone/>
              <a:defRPr sz="1100"/>
            </a:lvl6pPr>
            <a:lvl7pPr marL="3371812" indent="0">
              <a:buNone/>
              <a:defRPr sz="1100"/>
            </a:lvl7pPr>
            <a:lvl8pPr marL="3933782" indent="0">
              <a:buNone/>
              <a:defRPr sz="1100"/>
            </a:lvl8pPr>
            <a:lvl9pPr marL="4495752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Phong cách Hồ Chí Minh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CE114-3C7D-4618-9A38-2520890BCA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8331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153509" y="504499"/>
            <a:ext cx="14471273" cy="1831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9859" tIns="74925" rIns="149859" bIns="749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53509" y="2522490"/>
            <a:ext cx="14471273" cy="601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9859" tIns="74925" rIns="149859" bIns="749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53507" y="8782652"/>
            <a:ext cx="3775115" cy="504498"/>
          </a:xfrm>
          <a:prstGeom prst="rect">
            <a:avLst/>
          </a:prstGeom>
        </p:spPr>
        <p:txBody>
          <a:bodyPr vert="horz" wrap="square" lIns="149859" tIns="74925" rIns="149859" bIns="74925" numCol="1" anchor="ctr" anchorCtr="0" compatLnSpc="1">
            <a:prstTxWarp prst="textNoShape">
              <a:avLst/>
            </a:prstTxWarp>
          </a:bodyPr>
          <a:lstStyle>
            <a:lvl1pPr>
              <a:defRPr sz="1500">
                <a:solidFill>
                  <a:srgbClr val="898989"/>
                </a:solidFill>
              </a:defRPr>
            </a:lvl1pPr>
          </a:lstStyle>
          <a:p>
            <a:pPr rtl="0" eaLnBrk="0" hangingPunct="0">
              <a:defRPr/>
            </a:pPr>
            <a:endParaRPr lang="en-US"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57808" y="8782652"/>
            <a:ext cx="5662672" cy="504498"/>
          </a:xfrm>
          <a:prstGeom prst="rect">
            <a:avLst/>
          </a:prstGeom>
        </p:spPr>
        <p:txBody>
          <a:bodyPr vert="horz" lIns="149859" tIns="74925" rIns="149859" bIns="74925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 eaLnBrk="0" hangingPunct="0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itchFamily="34" charset="0"/>
                <a:ea typeface="+mn-ea"/>
                <a:cs typeface="+mn-cs"/>
              </a:rPr>
              <a:t>Phong cách Hồ Chí Minh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49670" y="8782652"/>
            <a:ext cx="3775115" cy="504498"/>
          </a:xfrm>
          <a:prstGeom prst="rect">
            <a:avLst/>
          </a:prstGeom>
        </p:spPr>
        <p:txBody>
          <a:bodyPr vert="horz" wrap="square" lIns="149859" tIns="74925" rIns="149859" bIns="74925" numCol="1" anchor="ctr" anchorCtr="0" compatLnSpc="1">
            <a:prstTxWarp prst="textNoShape">
              <a:avLst/>
            </a:prstTxWarp>
          </a:bodyPr>
          <a:lstStyle>
            <a:lvl1pPr algn="r">
              <a:defRPr sz="1500">
                <a:solidFill>
                  <a:srgbClr val="898989"/>
                </a:solidFill>
              </a:defRPr>
            </a:lvl1pPr>
          </a:lstStyle>
          <a:p>
            <a:pPr rtl="0" eaLnBrk="0" hangingPunct="0">
              <a:defRPr/>
            </a:pPr>
            <a:fld id="{5D19C372-C98B-41B4-8BB4-7F694277BAB8}" type="slidenum">
              <a:rPr lang="en-US" altLang="en-US">
                <a:latin typeface="Calibri" pitchFamily="34" charset="0"/>
                <a:ea typeface="+mn-ea"/>
                <a:cs typeface="+mn-cs"/>
              </a:rPr>
              <a:pPr rtl="0" eaLnBrk="0" hangingPunct="0">
                <a:defRPr/>
              </a:pPr>
              <a:t>‹#›</a:t>
            </a:fld>
            <a:endParaRPr lang="en-US" altLang="en-US"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492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dt="0"/>
  <p:txStyles>
    <p:titleStyle>
      <a:lvl1pPr algn="l" defTabSz="112394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12394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 Light" pitchFamily="34" charset="0"/>
        </a:defRPr>
      </a:lvl2pPr>
      <a:lvl3pPr algn="l" defTabSz="112394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 Light" pitchFamily="34" charset="0"/>
        </a:defRPr>
      </a:lvl3pPr>
      <a:lvl4pPr algn="l" defTabSz="112394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 Light" pitchFamily="34" charset="0"/>
        </a:defRPr>
      </a:lvl4pPr>
      <a:lvl5pPr algn="l" defTabSz="112394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 Light" pitchFamily="34" charset="0"/>
        </a:defRPr>
      </a:lvl5pPr>
      <a:lvl6pPr marL="749291" algn="l" defTabSz="1123941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 Light" pitchFamily="34" charset="0"/>
        </a:defRPr>
      </a:lvl6pPr>
      <a:lvl7pPr marL="1498580" algn="l" defTabSz="1123941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 Light" pitchFamily="34" charset="0"/>
        </a:defRPr>
      </a:lvl7pPr>
      <a:lvl8pPr marL="2247877" algn="l" defTabSz="1123941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 Light" pitchFamily="34" charset="0"/>
        </a:defRPr>
      </a:lvl8pPr>
      <a:lvl9pPr marL="2997169" algn="l" defTabSz="1123941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 Light" pitchFamily="34" charset="0"/>
        </a:defRPr>
      </a:lvl9pPr>
    </p:titleStyle>
    <p:bodyStyle>
      <a:lvl1pPr marL="280982" indent="-280982" algn="l" defTabSz="1123941" rtl="0" eaLnBrk="0" fontAlgn="base" hangingPunct="0">
        <a:lnSpc>
          <a:spcPct val="90000"/>
        </a:lnSpc>
        <a:spcBef>
          <a:spcPts val="1229"/>
        </a:spcBef>
        <a:spcAft>
          <a:spcPct val="0"/>
        </a:spcAft>
        <a:buFont typeface="Arial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842952" indent="-280982" algn="l" defTabSz="1123941" rtl="0" eaLnBrk="0" fontAlgn="base" hangingPunct="0">
        <a:lnSpc>
          <a:spcPct val="90000"/>
        </a:lnSpc>
        <a:spcBef>
          <a:spcPts val="61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404916" indent="-280982" algn="l" defTabSz="1123941" rtl="0" eaLnBrk="0" fontAlgn="base" hangingPunct="0">
        <a:lnSpc>
          <a:spcPct val="90000"/>
        </a:lnSpc>
        <a:spcBef>
          <a:spcPts val="615"/>
        </a:spcBef>
        <a:spcAft>
          <a:spcPct val="0"/>
        </a:spcAft>
        <a:buFont typeface="Arial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66897" indent="-280982" algn="l" defTabSz="1123941" rtl="0" eaLnBrk="0" fontAlgn="base" hangingPunct="0">
        <a:lnSpc>
          <a:spcPct val="90000"/>
        </a:lnSpc>
        <a:spcBef>
          <a:spcPts val="615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528858" indent="-280982" algn="l" defTabSz="1123941" rtl="0" eaLnBrk="0" fontAlgn="base" hangingPunct="0">
        <a:lnSpc>
          <a:spcPct val="90000"/>
        </a:lnSpc>
        <a:spcBef>
          <a:spcPts val="615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3090837" indent="-280982" algn="l" defTabSz="1123941" rtl="0" eaLnBrk="1" latinLnBrk="0" hangingPunct="1">
        <a:lnSpc>
          <a:spcPct val="90000"/>
        </a:lnSpc>
        <a:spcBef>
          <a:spcPts val="61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652797" indent="-280982" algn="l" defTabSz="1123941" rtl="0" eaLnBrk="1" latinLnBrk="0" hangingPunct="1">
        <a:lnSpc>
          <a:spcPct val="90000"/>
        </a:lnSpc>
        <a:spcBef>
          <a:spcPts val="61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4214769" indent="-280982" algn="l" defTabSz="1123941" rtl="0" eaLnBrk="1" latinLnBrk="0" hangingPunct="1">
        <a:lnSpc>
          <a:spcPct val="90000"/>
        </a:lnSpc>
        <a:spcBef>
          <a:spcPts val="61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776740" indent="-280982" algn="l" defTabSz="1123941" rtl="0" eaLnBrk="1" latinLnBrk="0" hangingPunct="1">
        <a:lnSpc>
          <a:spcPct val="90000"/>
        </a:lnSpc>
        <a:spcBef>
          <a:spcPts val="61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2394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61967" algn="l" defTabSz="112394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23941" algn="l" defTabSz="112394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5904" algn="l" defTabSz="112394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247877" algn="l" defTabSz="112394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809848" algn="l" defTabSz="112394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371812" algn="l" defTabSz="112394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933782" algn="l" defTabSz="112394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495752" algn="l" defTabSz="112394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3509" y="504505"/>
            <a:ext cx="14471273" cy="1831548"/>
          </a:xfrm>
          <a:prstGeom prst="rect">
            <a:avLst/>
          </a:prstGeom>
        </p:spPr>
        <p:txBody>
          <a:bodyPr vert="horz" lIns="163929" tIns="81967" rIns="163929" bIns="81967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3509" y="2522490"/>
            <a:ext cx="14471273" cy="6012300"/>
          </a:xfrm>
          <a:prstGeom prst="rect">
            <a:avLst/>
          </a:prstGeom>
        </p:spPr>
        <p:txBody>
          <a:bodyPr vert="horz" lIns="163929" tIns="81967" rIns="163929" bIns="8196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53511" y="8782659"/>
            <a:ext cx="3775115" cy="504498"/>
          </a:xfrm>
          <a:prstGeom prst="rect">
            <a:avLst/>
          </a:prstGeom>
        </p:spPr>
        <p:txBody>
          <a:bodyPr vert="horz" lIns="163929" tIns="81967" rIns="163929" bIns="81967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639322" rtl="0" fontAlgn="auto">
              <a:spcBef>
                <a:spcPts val="0"/>
              </a:spcBef>
              <a:spcAft>
                <a:spcPts val="0"/>
              </a:spcAft>
            </a:pPr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rPr>
              <a:pPr defTabSz="1639322" rtl="0" fontAlgn="auto">
                <a:spcBef>
                  <a:spcPts val="0"/>
                </a:spcBef>
                <a:spcAft>
                  <a:spcPts val="0"/>
                </a:spcAft>
              </a:pPr>
              <a:t>18/10/2022</a:t>
            </a:fld>
            <a:endParaRPr lang="vi-VN">
              <a:solidFill>
                <a:prstClr val="black">
                  <a:tint val="75000"/>
                </a:prstClr>
              </a:solidFill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57809" y="8782659"/>
            <a:ext cx="5662672" cy="504498"/>
          </a:xfrm>
          <a:prstGeom prst="rect">
            <a:avLst/>
          </a:prstGeom>
        </p:spPr>
        <p:txBody>
          <a:bodyPr vert="horz" lIns="163929" tIns="81967" rIns="163929" bIns="81967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639322" rtl="0" fontAlgn="auto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49671" y="8782659"/>
            <a:ext cx="3775115" cy="504498"/>
          </a:xfrm>
          <a:prstGeom prst="rect">
            <a:avLst/>
          </a:prstGeom>
        </p:spPr>
        <p:txBody>
          <a:bodyPr vert="horz" lIns="163929" tIns="81967" rIns="163929" bIns="81967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639322" rtl="0" fontAlgn="auto">
              <a:spcBef>
                <a:spcPts val="0"/>
              </a:spcBef>
              <a:spcAft>
                <a:spcPts val="0"/>
              </a:spcAft>
            </a:pPr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rPr>
              <a:pPr defTabSz="1639322" rtl="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863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1639322" rtl="0" eaLnBrk="1" latinLnBrk="0" hangingPunct="1">
        <a:lnSpc>
          <a:spcPct val="90000"/>
        </a:lnSpc>
        <a:spcBef>
          <a:spcPct val="0"/>
        </a:spcBef>
        <a:buNone/>
        <a:defRPr sz="7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9826" indent="-409826" algn="l" defTabSz="1639322" rtl="0" eaLnBrk="1" latinLnBrk="0" hangingPunct="1">
        <a:lnSpc>
          <a:spcPct val="90000"/>
        </a:lnSpc>
        <a:spcBef>
          <a:spcPts val="1793"/>
        </a:spcBef>
        <a:buFont typeface="Arial" panose="020B0604020202020204" pitchFamily="34" charset="0"/>
        <a:buChar char="•"/>
        <a:defRPr sz="5000" kern="1200">
          <a:solidFill>
            <a:schemeClr val="tx1"/>
          </a:solidFill>
          <a:latin typeface="+mn-lt"/>
          <a:ea typeface="+mn-ea"/>
          <a:cs typeface="+mn-cs"/>
        </a:defRPr>
      </a:lvl1pPr>
      <a:lvl2pPr marL="1229494" indent="-409826" algn="l" defTabSz="1639322" rtl="0" eaLnBrk="1" latinLnBrk="0" hangingPunct="1">
        <a:lnSpc>
          <a:spcPct val="90000"/>
        </a:lnSpc>
        <a:spcBef>
          <a:spcPts val="897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049153" indent="-409826" algn="l" defTabSz="1639322" rtl="0" eaLnBrk="1" latinLnBrk="0" hangingPunct="1">
        <a:lnSpc>
          <a:spcPct val="90000"/>
        </a:lnSpc>
        <a:spcBef>
          <a:spcPts val="897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868814" indent="-409826" algn="l" defTabSz="1639322" rtl="0" eaLnBrk="1" latinLnBrk="0" hangingPunct="1">
        <a:lnSpc>
          <a:spcPct val="90000"/>
        </a:lnSpc>
        <a:spcBef>
          <a:spcPts val="897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4pPr>
      <a:lvl5pPr marL="3688485" indent="-409826" algn="l" defTabSz="1639322" rtl="0" eaLnBrk="1" latinLnBrk="0" hangingPunct="1">
        <a:lnSpc>
          <a:spcPct val="90000"/>
        </a:lnSpc>
        <a:spcBef>
          <a:spcPts val="897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5pPr>
      <a:lvl6pPr marL="4508137" indent="-409826" algn="l" defTabSz="1639322" rtl="0" eaLnBrk="1" latinLnBrk="0" hangingPunct="1">
        <a:lnSpc>
          <a:spcPct val="90000"/>
        </a:lnSpc>
        <a:spcBef>
          <a:spcPts val="897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6pPr>
      <a:lvl7pPr marL="5327801" indent="-409826" algn="l" defTabSz="1639322" rtl="0" eaLnBrk="1" latinLnBrk="0" hangingPunct="1">
        <a:lnSpc>
          <a:spcPct val="90000"/>
        </a:lnSpc>
        <a:spcBef>
          <a:spcPts val="897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7pPr>
      <a:lvl8pPr marL="6147468" indent="-409826" algn="l" defTabSz="1639322" rtl="0" eaLnBrk="1" latinLnBrk="0" hangingPunct="1">
        <a:lnSpc>
          <a:spcPct val="90000"/>
        </a:lnSpc>
        <a:spcBef>
          <a:spcPts val="897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8pPr>
      <a:lvl9pPr marL="6967121" indent="-409826" algn="l" defTabSz="1639322" rtl="0" eaLnBrk="1" latinLnBrk="0" hangingPunct="1">
        <a:lnSpc>
          <a:spcPct val="90000"/>
        </a:lnSpc>
        <a:spcBef>
          <a:spcPts val="897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9322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819664" algn="l" defTabSz="1639322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639322" algn="l" defTabSz="1639322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458988" algn="l" defTabSz="1639322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4pPr>
      <a:lvl5pPr marL="3278647" algn="l" defTabSz="1639322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5pPr>
      <a:lvl6pPr marL="4098307" algn="l" defTabSz="1639322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6pPr>
      <a:lvl7pPr marL="4917968" algn="l" defTabSz="1639322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7pPr>
      <a:lvl8pPr marL="5737630" algn="l" defTabSz="1639322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8pPr>
      <a:lvl9pPr marL="6557295" algn="l" defTabSz="1639322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916" y="379471"/>
            <a:ext cx="15100459" cy="157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9947" tIns="74969" rIns="149947" bIns="7496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916" y="2211019"/>
            <a:ext cx="15100459" cy="625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9947" tIns="74969" rIns="149947" bIns="749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914" y="8782652"/>
            <a:ext cx="3914934" cy="504498"/>
          </a:xfrm>
          <a:prstGeom prst="rect">
            <a:avLst/>
          </a:prstGeom>
        </p:spPr>
        <p:txBody>
          <a:bodyPr vert="horz" lIns="149947" tIns="74969" rIns="149947" bIns="74969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21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3968" rtl="0">
              <a:defRPr/>
            </a:pPr>
            <a:fld id="{EC019E68-D639-4027-8EA9-925C773C5004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913968" rtl="0">
                <a:defRPr/>
              </a:pPr>
              <a:t>10/18/2022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32583" y="8782652"/>
            <a:ext cx="5313125" cy="504498"/>
          </a:xfrm>
          <a:prstGeom prst="rect">
            <a:avLst/>
          </a:prstGeom>
        </p:spPr>
        <p:txBody>
          <a:bodyPr vert="horz" lIns="149947" tIns="74969" rIns="149947" bIns="74969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21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3968" rtl="0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024440" y="8782652"/>
            <a:ext cx="3914934" cy="504498"/>
          </a:xfrm>
          <a:prstGeom prst="rect">
            <a:avLst/>
          </a:prstGeom>
        </p:spPr>
        <p:txBody>
          <a:bodyPr vert="horz" wrap="square" lIns="149947" tIns="74969" rIns="149947" bIns="7496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1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13968" rtl="0"/>
            <a:fld id="{5294671E-57D9-480C-9D1A-0227034587AD}" type="slidenum">
              <a:rPr lang="en-US" altLang="vi-VN" smtClean="0">
                <a:ea typeface="+mn-ea"/>
                <a:cs typeface="+mn-cs"/>
              </a:rPr>
              <a:pPr defTabSz="913968" rtl="0"/>
              <a:t>‹#›</a:t>
            </a:fld>
            <a:endParaRPr lang="en-US" altLang="vi-VN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672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alibri" pitchFamily="34" charset="0"/>
        </a:defRPr>
      </a:lvl5pPr>
      <a:lvl6pPr marL="74973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alibri" pitchFamily="34" charset="0"/>
        </a:defRPr>
      </a:lvl6pPr>
      <a:lvl7pPr marL="1499458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alibri" pitchFamily="34" charset="0"/>
        </a:defRPr>
      </a:lvl7pPr>
      <a:lvl8pPr marL="2249191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alibri" pitchFamily="34" charset="0"/>
        </a:defRPr>
      </a:lvl8pPr>
      <a:lvl9pPr marL="2998916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alibri" pitchFamily="34" charset="0"/>
        </a:defRPr>
      </a:lvl9pPr>
    </p:titleStyle>
    <p:bodyStyle>
      <a:lvl1pPr marL="562295" indent="-56229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5200" kern="1200">
          <a:solidFill>
            <a:schemeClr val="tx1"/>
          </a:solidFill>
          <a:latin typeface="+mn-lt"/>
          <a:ea typeface="+mn-ea"/>
          <a:cs typeface="+mn-cs"/>
        </a:defRPr>
      </a:lvl1pPr>
      <a:lvl2pPr marL="1218311" indent="-46857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500" kern="1200">
          <a:solidFill>
            <a:schemeClr val="tx1"/>
          </a:solidFill>
          <a:latin typeface="+mn-lt"/>
          <a:ea typeface="+mn-ea"/>
          <a:cs typeface="+mn-cs"/>
        </a:defRPr>
      </a:lvl2pPr>
      <a:lvl3pPr marL="1874323" indent="-37486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3pPr>
      <a:lvl4pPr marL="2624053" indent="-37486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4pPr>
      <a:lvl5pPr marL="3373780" indent="-37486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3300" kern="1200">
          <a:solidFill>
            <a:schemeClr val="tx1"/>
          </a:solidFill>
          <a:latin typeface="+mn-lt"/>
          <a:ea typeface="+mn-ea"/>
          <a:cs typeface="+mn-cs"/>
        </a:defRPr>
      </a:lvl5pPr>
      <a:lvl6pPr marL="4123515" indent="-374862" algn="l" defTabSz="1499458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6pPr>
      <a:lvl7pPr marL="4873245" indent="-374862" algn="l" defTabSz="1499458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7pPr>
      <a:lvl8pPr marL="5622975" indent="-374862" algn="l" defTabSz="1499458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8pPr>
      <a:lvl9pPr marL="6372702" indent="-374862" algn="l" defTabSz="1499458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9945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9730" algn="l" defTabSz="149945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499458" algn="l" defTabSz="149945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49191" algn="l" defTabSz="149945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2998916" algn="l" defTabSz="149945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48650" algn="l" defTabSz="149945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98375" algn="l" defTabSz="149945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248104" algn="l" defTabSz="149945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997838" algn="l" defTabSz="149945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9AEBCF-322D-4373-94A4-C8976D315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508" y="504499"/>
            <a:ext cx="14471273" cy="1831548"/>
          </a:xfrm>
          <a:prstGeom prst="rect">
            <a:avLst/>
          </a:prstGeom>
        </p:spPr>
        <p:txBody>
          <a:bodyPr vert="horz" lIns="126013" tIns="63007" rIns="126013" bIns="6300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01DAE2-1247-4B3A-95F7-23CCFAF652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3508" y="2522490"/>
            <a:ext cx="14471273" cy="6012300"/>
          </a:xfrm>
          <a:prstGeom prst="rect">
            <a:avLst/>
          </a:prstGeom>
        </p:spPr>
        <p:txBody>
          <a:bodyPr vert="horz" lIns="126013" tIns="63007" rIns="126013" bIns="6300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CFB4B-480E-4030-8D3F-18314A6987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53507" y="8782652"/>
            <a:ext cx="3775115" cy="504498"/>
          </a:xfrm>
          <a:prstGeom prst="rect">
            <a:avLst/>
          </a:prstGeom>
        </p:spPr>
        <p:txBody>
          <a:bodyPr vert="horz" lIns="126013" tIns="63007" rIns="126013" bIns="63007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60135" rtl="0" fontAlgn="auto">
              <a:spcBef>
                <a:spcPts val="0"/>
              </a:spcBef>
              <a:spcAft>
                <a:spcPts val="0"/>
              </a:spcAft>
            </a:pPr>
            <a:fld id="{E53A4F3B-6646-4F14-9E01-41C3E7EE204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60135" rtl="0" fontAlgn="auto">
                <a:spcBef>
                  <a:spcPts val="0"/>
                </a:spcBef>
                <a:spcAft>
                  <a:spcPts val="0"/>
                </a:spcAft>
              </a:pPr>
              <a:t>10/18/2022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34AB2-2183-4936-9E94-553A30858C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57808" y="8782652"/>
            <a:ext cx="5662672" cy="504498"/>
          </a:xfrm>
          <a:prstGeom prst="rect">
            <a:avLst/>
          </a:prstGeom>
        </p:spPr>
        <p:txBody>
          <a:bodyPr vert="horz" lIns="126013" tIns="63007" rIns="126013" bIns="63007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60135" rtl="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D3E12-0914-4147-B380-861F70442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49666" y="8782652"/>
            <a:ext cx="3775115" cy="504498"/>
          </a:xfrm>
          <a:prstGeom prst="rect">
            <a:avLst/>
          </a:prstGeom>
        </p:spPr>
        <p:txBody>
          <a:bodyPr vert="horz" lIns="126013" tIns="63007" rIns="126013" bIns="63007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60135" rtl="0" fontAlgn="auto">
              <a:spcBef>
                <a:spcPts val="0"/>
              </a:spcBef>
              <a:spcAft>
                <a:spcPts val="0"/>
              </a:spcAft>
            </a:pPr>
            <a:fld id="{4F49566F-AAA9-4EE0-962D-573515EC78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60135" rtl="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89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l" defTabSz="1260135" rtl="0" eaLnBrk="1" latinLnBrk="0" hangingPunct="1">
        <a:lnSpc>
          <a:spcPct val="90000"/>
        </a:lnSpc>
        <a:spcBef>
          <a:spcPct val="0"/>
        </a:spcBef>
        <a:buNone/>
        <a:defRPr sz="6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5034" indent="-315034" algn="l" defTabSz="1260135" rtl="0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945101" indent="-315034" algn="l" defTabSz="126013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575168" indent="-315034" algn="l" defTabSz="126013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05236" indent="-315034" algn="l" defTabSz="126013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835303" indent="-315034" algn="l" defTabSz="126013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465370" indent="-315034" algn="l" defTabSz="126013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4095438" indent="-315034" algn="l" defTabSz="126013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725505" indent="-315034" algn="l" defTabSz="126013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355572" indent="-315034" algn="l" defTabSz="126013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6013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67" algn="l" defTabSz="126013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60135" algn="l" defTabSz="126013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90202" algn="l" defTabSz="126013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20269" algn="l" defTabSz="126013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50337" algn="l" defTabSz="126013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80404" algn="l" defTabSz="126013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10471" algn="l" defTabSz="126013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40539" algn="l" defTabSz="126013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slide" Target="slide6.xml"/><Relationship Id="rId2" Type="http://schemas.openxmlformats.org/officeDocument/2006/relationships/image" Target="../media/image5.jpe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35.xml"/><Relationship Id="rId6" Type="http://schemas.openxmlformats.org/officeDocument/2006/relationships/slide" Target="slide4.xml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5" Type="http://schemas.openxmlformats.org/officeDocument/2006/relationships/slide" Target="slide7.xml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slide" Target="slide5.xml"/><Relationship Id="rId14" Type="http://schemas.openxmlformats.org/officeDocument/2006/relationships/image" Target="../media/image1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17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.gif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.gif"/><Relationship Id="rId5" Type="http://schemas.openxmlformats.org/officeDocument/2006/relationships/image" Target="../media/image9.png"/><Relationship Id="rId10" Type="http://schemas.openxmlformats.org/officeDocument/2006/relationships/audio" Target="../media/audio1.wav"/><Relationship Id="rId4" Type="http://schemas.openxmlformats.org/officeDocument/2006/relationships/image" Target="../media/image8.pn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2.wav"/><Relationship Id="rId7" Type="http://schemas.openxmlformats.org/officeDocument/2006/relationships/image" Target="../media/image16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8.gif"/><Relationship Id="rId5" Type="http://schemas.openxmlformats.org/officeDocument/2006/relationships/image" Target="../media/image11.png"/><Relationship Id="rId10" Type="http://schemas.openxmlformats.org/officeDocument/2006/relationships/image" Target="../media/image15.jpeg"/><Relationship Id="rId4" Type="http://schemas.openxmlformats.org/officeDocument/2006/relationships/image" Target="../media/image10.png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17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861BBA17-9250-4B64-B1BD-3E1D1C004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63438"/>
            <a:ext cx="16994124" cy="107392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B7F183-08F9-4C9E-8F29-CB2EA95079F1}"/>
              </a:ext>
            </a:extLst>
          </p:cNvPr>
          <p:cNvSpPr txBox="1"/>
          <p:nvPr/>
        </p:nvSpPr>
        <p:spPr>
          <a:xfrm>
            <a:off x="4284688" y="275048"/>
            <a:ext cx="7859207" cy="1050568"/>
          </a:xfrm>
          <a:prstGeom prst="rect">
            <a:avLst/>
          </a:prstGeom>
          <a:noFill/>
        </p:spPr>
        <p:txBody>
          <a:bodyPr wrap="square" lIns="126007" tIns="63004" rIns="126007" bIns="63004" rtlCol="0">
            <a:spAutoFit/>
          </a:bodyPr>
          <a:lstStyle/>
          <a:p>
            <a:pPr algn="ctr" defTabSz="1260071" rtl="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UBND QUẬN LÊ CHÂN</a:t>
            </a:r>
          </a:p>
          <a:p>
            <a:pPr algn="ctr" defTabSz="1260071" rtl="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TRƯỜNG THCS TRƯƠNG CÔNG ĐỊNH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141B4C-2642-43DD-A2F0-16D1272B9298}"/>
              </a:ext>
            </a:extLst>
          </p:cNvPr>
          <p:cNvSpPr txBox="1"/>
          <p:nvPr/>
        </p:nvSpPr>
        <p:spPr>
          <a:xfrm>
            <a:off x="1776292" y="2937694"/>
            <a:ext cx="14184892" cy="1050568"/>
          </a:xfrm>
          <a:prstGeom prst="rect">
            <a:avLst/>
          </a:prstGeom>
          <a:noFill/>
        </p:spPr>
        <p:txBody>
          <a:bodyPr wrap="square" lIns="126007" tIns="63004" rIns="126007" bIns="63004" rtlCol="0">
            <a:spAutoFit/>
          </a:bodyPr>
          <a:lstStyle/>
          <a:p>
            <a:pPr defTabSz="1260071" rtl="0" fontAlgn="auto"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 THI GIÁO VIÊN GIỎI CẤP QUẬN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2ED0AB-6882-442E-B635-4C015F67D051}"/>
              </a:ext>
            </a:extLst>
          </p:cNvPr>
          <p:cNvSpPr txBox="1"/>
          <p:nvPr/>
        </p:nvSpPr>
        <p:spPr>
          <a:xfrm>
            <a:off x="973004" y="4149320"/>
            <a:ext cx="14962000" cy="1020622"/>
          </a:xfrm>
          <a:prstGeom prst="rect">
            <a:avLst/>
          </a:prstGeom>
          <a:noFill/>
        </p:spPr>
        <p:txBody>
          <a:bodyPr wrap="square" lIns="126007" tIns="63004" rIns="126007" bIns="63004" rtlCol="0">
            <a:spAutoFit/>
          </a:bodyPr>
          <a:lstStyle/>
          <a:p>
            <a:pPr algn="ctr" defTabSz="1260071" rtl="0" fontAlgn="auto">
              <a:spcBef>
                <a:spcPts val="0"/>
              </a:spcBef>
              <a:spcAft>
                <a:spcPts val="0"/>
              </a:spcAft>
            </a:pPr>
            <a:r>
              <a:rPr lang="en-US" sz="58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NGỮ VĂN 6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6921BA-3171-468B-9BCC-ACDB0D11E217}"/>
              </a:ext>
            </a:extLst>
          </p:cNvPr>
          <p:cNvSpPr txBox="1"/>
          <p:nvPr/>
        </p:nvSpPr>
        <p:spPr>
          <a:xfrm>
            <a:off x="4738497" y="5219918"/>
            <a:ext cx="6951588" cy="635070"/>
          </a:xfrm>
          <a:prstGeom prst="rect">
            <a:avLst/>
          </a:prstGeom>
          <a:noFill/>
        </p:spPr>
        <p:txBody>
          <a:bodyPr wrap="square" lIns="126007" tIns="63004" rIns="126007" bIns="63004" rtlCol="0">
            <a:spAutoFit/>
          </a:bodyPr>
          <a:lstStyle/>
          <a:p>
            <a:pPr algn="ctr" defTabSz="1260071" rtl="0" fontAlgn="auto">
              <a:spcBef>
                <a:spcPts val="0"/>
              </a:spcBef>
              <a:spcAft>
                <a:spcPts val="0"/>
              </a:spcAft>
            </a:pPr>
            <a:r>
              <a:rPr lang="en-US" sz="3300" b="1" dirty="0" err="1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lang="en-US" sz="3300" b="1" dirty="0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lang="en-US" sz="3300" b="1" dirty="0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3300" b="1" dirty="0" err="1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lang="en-US" sz="3300" b="1" dirty="0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lang="en-US" sz="3300" b="1" dirty="0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Thúy</a:t>
            </a:r>
            <a:endParaRPr lang="en-US" sz="3300" b="1" dirty="0">
              <a:solidFill>
                <a:srgbClr val="0000CC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 descr="A picture containing shelf, stationary&#10;&#10;Description automatically generated">
            <a:extLst>
              <a:ext uri="{FF2B5EF4-FFF2-40B4-BE49-F238E27FC236}">
                <a16:creationId xmlns:a16="http://schemas.microsoft.com/office/drawing/2014/main" id="{3E9DE920-7CEA-41F4-92A7-FC7AF659E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207" y="6653573"/>
            <a:ext cx="3979289" cy="3995312"/>
          </a:xfrm>
          <a:prstGeom prst="rect">
            <a:avLst/>
          </a:prstGeom>
        </p:spPr>
      </p:pic>
      <p:pic>
        <p:nvPicPr>
          <p:cNvPr id="15" name="Picture 14" descr="A picture containing plant, cup, flower, indoor&#10;&#10;Description automatically generated">
            <a:extLst>
              <a:ext uri="{FF2B5EF4-FFF2-40B4-BE49-F238E27FC236}">
                <a16:creationId xmlns:a16="http://schemas.microsoft.com/office/drawing/2014/main" id="{F22B24DF-13B4-4B41-BC4B-F9924BA299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56" y="6702790"/>
            <a:ext cx="3121952" cy="31345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6921BA-3171-468B-9BCC-ACDB0D11E217}"/>
              </a:ext>
            </a:extLst>
          </p:cNvPr>
          <p:cNvSpPr txBox="1"/>
          <p:nvPr/>
        </p:nvSpPr>
        <p:spPr>
          <a:xfrm>
            <a:off x="4681416" y="7998452"/>
            <a:ext cx="8352928" cy="635070"/>
          </a:xfrm>
          <a:prstGeom prst="rect">
            <a:avLst/>
          </a:prstGeom>
          <a:noFill/>
        </p:spPr>
        <p:txBody>
          <a:bodyPr wrap="square" lIns="126007" tIns="63004" rIns="126007" bIns="63004" rtlCol="0">
            <a:spAutoFit/>
          </a:bodyPr>
          <a:lstStyle/>
          <a:p>
            <a:pPr algn="ctr" defTabSz="1260071" rtl="0" fontAlgn="auto">
              <a:spcBef>
                <a:spcPts val="0"/>
              </a:spcBef>
              <a:spcAft>
                <a:spcPts val="0"/>
              </a:spcAft>
            </a:pPr>
            <a:r>
              <a:rPr lang="en-US" sz="33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Quận</a:t>
            </a:r>
            <a:r>
              <a:rPr lang="en-US" sz="3300" b="1" i="1" dirty="0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</a:t>
            </a:r>
            <a:r>
              <a:rPr lang="en-US" sz="3300" b="1" i="1" dirty="0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lang="en-US" sz="3300" b="1" i="1" dirty="0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33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lang="en-US" sz="3300" b="1" i="1" dirty="0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18 </a:t>
            </a:r>
            <a:r>
              <a:rPr lang="en-US" sz="33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lang="en-US" sz="3300" b="1" i="1" dirty="0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 </a:t>
            </a:r>
            <a:r>
              <a:rPr lang="en-US" sz="33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3300" b="1" i="1" dirty="0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2689378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1149" y="5412269"/>
            <a:ext cx="681618" cy="602970"/>
          </a:xfrm>
          <a:prstGeom prst="rect">
            <a:avLst/>
          </a:prstGeom>
        </p:spPr>
      </p:pic>
      <p:sp>
        <p:nvSpPr>
          <p:cNvPr id="11" name="Rectangle: Folded Corner 10">
            <a:extLst>
              <a:ext uri="{FF2B5EF4-FFF2-40B4-BE49-F238E27FC236}">
                <a16:creationId xmlns:a16="http://schemas.microsoft.com/office/drawing/2014/main" id="{FBD6AE80-120E-46F4-B2E7-DCC24DD1376D}"/>
              </a:ext>
            </a:extLst>
          </p:cNvPr>
          <p:cNvSpPr/>
          <p:nvPr/>
        </p:nvSpPr>
        <p:spPr>
          <a:xfrm>
            <a:off x="6444928" y="426749"/>
            <a:ext cx="2088232" cy="83794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Dàn</a:t>
            </a:r>
            <a:r>
              <a:rPr lang="en-US" sz="4400" b="1" dirty="0">
                <a:solidFill>
                  <a:srgbClr val="FF0000"/>
                </a:solidFill>
              </a:rPr>
              <a:t> ý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B7B162-6A03-4F78-8924-369F1EAE055B}"/>
              </a:ext>
            </a:extLst>
          </p:cNvPr>
          <p:cNvSpPr txBox="1"/>
          <p:nvPr/>
        </p:nvSpPr>
        <p:spPr>
          <a:xfrm>
            <a:off x="756296" y="1306185"/>
            <a:ext cx="15553728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+mn-lt"/>
                <a:cs typeface="Times New Roman" panose="02020603050405020304" pitchFamily="18" charset="0"/>
              </a:rPr>
              <a:t>* </a:t>
            </a:r>
            <a:r>
              <a:rPr lang="en-US" sz="4400" b="1" dirty="0" err="1">
                <a:latin typeface="+mn-lt"/>
                <a:cs typeface="Times New Roman" panose="02020603050405020304" pitchFamily="18" charset="0"/>
              </a:rPr>
              <a:t>Mở</a:t>
            </a:r>
            <a:r>
              <a:rPr lang="en-US" sz="44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+mn-lt"/>
                <a:cs typeface="Times New Roman" panose="02020603050405020304" pitchFamily="18" charset="0"/>
              </a:rPr>
              <a:t>đoạn</a:t>
            </a:r>
            <a:r>
              <a:rPr lang="en-US" sz="4400" dirty="0">
                <a:latin typeface="+mn-lt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effectLst/>
                <a:latin typeface="+mn-lt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+mn-lt"/>
                <a:cs typeface="Times New Roman" panose="02020603050405020304" pitchFamily="18" charset="0"/>
              </a:rPr>
              <a:t>thiệu</a:t>
            </a:r>
            <a:r>
              <a:rPr lang="en-US" sz="44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+mn-lt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+mn-lt"/>
                <a:cs typeface="Times New Roman" panose="02020603050405020304" pitchFamily="18" charset="0"/>
              </a:rPr>
              <a:t>giả</a:t>
            </a:r>
            <a:r>
              <a:rPr lang="en-US" sz="44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+mn-lt"/>
                <a:cs typeface="Times New Roman" panose="02020603050405020304" pitchFamily="18" charset="0"/>
              </a:rPr>
              <a:t>và</a:t>
            </a:r>
            <a:r>
              <a:rPr lang="en-US" sz="4400" dirty="0"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+mn-lt"/>
                <a:cs typeface="Times New Roman" panose="02020603050405020304" pitchFamily="18" charset="0"/>
              </a:rPr>
              <a:t>bài</a:t>
            </a:r>
            <a:r>
              <a:rPr lang="en-US" sz="4400" dirty="0"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+mn-lt"/>
                <a:cs typeface="Times New Roman" panose="02020603050405020304" pitchFamily="18" charset="0"/>
              </a:rPr>
              <a:t>thơ</a:t>
            </a:r>
            <a:r>
              <a:rPr lang="en-US" sz="4400" dirty="0">
                <a:effectLst/>
                <a:latin typeface="+mn-lt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+mn-lt"/>
                <a:cs typeface="Times New Roman" panose="02020603050405020304" pitchFamily="18" charset="0"/>
              </a:rPr>
              <a:t>n</a:t>
            </a:r>
            <a:r>
              <a:rPr lang="en-US" sz="4400" dirty="0" err="1">
                <a:effectLst/>
                <a:latin typeface="+mn-lt"/>
                <a:cs typeface="Times New Roman" panose="02020603050405020304" pitchFamily="18" charset="0"/>
              </a:rPr>
              <a:t>êu</a:t>
            </a:r>
            <a:r>
              <a:rPr lang="en-US" sz="4400" dirty="0"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+mn-lt"/>
                <a:cs typeface="Times New Roman" panose="02020603050405020304" pitchFamily="18" charset="0"/>
              </a:rPr>
              <a:t>khái</a:t>
            </a:r>
            <a:r>
              <a:rPr lang="en-US" sz="4400" dirty="0"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+mn-lt"/>
                <a:cs typeface="Times New Roman" panose="02020603050405020304" pitchFamily="18" charset="0"/>
              </a:rPr>
              <a:t>quát</a:t>
            </a:r>
            <a:r>
              <a:rPr lang="en-US" sz="4400" dirty="0">
                <a:effectLst/>
                <a:latin typeface="+mn-lt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effectLst/>
                <a:latin typeface="+mn-lt"/>
                <a:cs typeface="Times New Roman" panose="02020603050405020304" pitchFamily="18" charset="0"/>
              </a:rPr>
              <a:t>ấn</a:t>
            </a:r>
            <a:r>
              <a:rPr lang="en-US" sz="4400" dirty="0"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+mn-lt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effectLst/>
                <a:latin typeface="+mn-lt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effectLst/>
                <a:latin typeface="+mn-lt"/>
                <a:cs typeface="Times New Roman" panose="02020603050405020304" pitchFamily="18" charset="0"/>
              </a:rPr>
              <a:t>cảm</a:t>
            </a:r>
            <a:r>
              <a:rPr lang="en-US" sz="4400" dirty="0"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+mn-lt"/>
                <a:cs typeface="Times New Roman" panose="02020603050405020304" pitchFamily="18" charset="0"/>
              </a:rPr>
              <a:t>xúc</a:t>
            </a:r>
            <a:r>
              <a:rPr lang="en-US" sz="4400" dirty="0"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+mn-lt"/>
                <a:cs typeface="Times New Roman" panose="02020603050405020304" pitchFamily="18" charset="0"/>
              </a:rPr>
              <a:t>về</a:t>
            </a:r>
            <a:r>
              <a:rPr lang="en-US" sz="4400" dirty="0"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+mn-lt"/>
                <a:cs typeface="Times New Roman" panose="02020603050405020304" pitchFamily="18" charset="0"/>
              </a:rPr>
              <a:t>bài</a:t>
            </a:r>
            <a:r>
              <a:rPr lang="en-US" sz="4400" dirty="0"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+mn-lt"/>
                <a:cs typeface="Times New Roman" panose="02020603050405020304" pitchFamily="18" charset="0"/>
              </a:rPr>
              <a:t>thơ</a:t>
            </a:r>
            <a:r>
              <a:rPr lang="en-US" sz="4400" dirty="0">
                <a:effectLst/>
                <a:latin typeface="+mn-lt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b="1" dirty="0"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* </a:t>
            </a:r>
            <a:r>
              <a:rPr lang="en-US" sz="4400" b="1" dirty="0" err="1"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Thân</a:t>
            </a:r>
            <a:r>
              <a:rPr lang="en-US" sz="4400" b="1" dirty="0"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đoạn</a:t>
            </a:r>
            <a:r>
              <a:rPr lang="en-US" sz="4400" dirty="0"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400" dirty="0"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Nêu</a:t>
            </a:r>
            <a:r>
              <a:rPr lang="en-US" sz="4400" dirty="0"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ấn</a:t>
            </a:r>
            <a:r>
              <a:rPr lang="en-US" sz="4400" dirty="0"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cảm</a:t>
            </a:r>
            <a:r>
              <a:rPr lang="en-US" sz="4400" dirty="0"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xúc</a:t>
            </a:r>
            <a:r>
              <a:rPr lang="en-US" sz="4400" dirty="0"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của</a:t>
            </a:r>
            <a:r>
              <a:rPr lang="en-US" sz="4400" dirty="0"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em</a:t>
            </a:r>
            <a:r>
              <a:rPr lang="en-US" sz="4400" dirty="0"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về</a:t>
            </a:r>
            <a:r>
              <a:rPr lang="en-US" sz="4400" dirty="0"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câu</a:t>
            </a:r>
            <a:r>
              <a:rPr lang="en-US" sz="4400" dirty="0"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4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chuyện</a:t>
            </a:r>
            <a:r>
              <a:rPr lang="en-US" sz="44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được</a:t>
            </a:r>
            <a:r>
              <a:rPr lang="en-US" sz="44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kể</a:t>
            </a:r>
            <a:r>
              <a:rPr lang="en-US" sz="44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hoặc</a:t>
            </a:r>
            <a:r>
              <a:rPr lang="en-US" sz="44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các</a:t>
            </a:r>
            <a:r>
              <a:rPr lang="en-US" sz="44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chi </a:t>
            </a:r>
            <a:r>
              <a:rPr lang="en-US" sz="44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tiết</a:t>
            </a:r>
            <a:r>
              <a:rPr lang="en-US" sz="44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miêu</a:t>
            </a:r>
            <a:r>
              <a:rPr lang="en-US" sz="44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tả</a:t>
            </a:r>
            <a:r>
              <a:rPr lang="en-US" sz="44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có</a:t>
            </a:r>
            <a:r>
              <a:rPr lang="en-US" sz="44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trong</a:t>
            </a:r>
            <a:r>
              <a:rPr lang="en-US" sz="44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bài</a:t>
            </a:r>
            <a:r>
              <a:rPr lang="en-US" sz="44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thơ</a:t>
            </a:r>
            <a:r>
              <a:rPr lang="en-US" sz="44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>
                <a:solidFill>
                  <a:schemeClr val="dk1"/>
                </a:solidFill>
                <a:latin typeface="+mn-lt"/>
                <a:ea typeface="Times New Roman"/>
                <a:cs typeface="Times New Roman" panose="02020603050405020304" pitchFamily="18" charset="0"/>
              </a:rPr>
              <a:t>+  </a:t>
            </a:r>
            <a:r>
              <a:rPr lang="en-US" sz="44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Làm</a:t>
            </a:r>
            <a:r>
              <a:rPr lang="en-US" sz="44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rõ</a:t>
            </a:r>
            <a:r>
              <a:rPr lang="en-US" sz="44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nghệ</a:t>
            </a:r>
            <a:r>
              <a:rPr lang="en-US" sz="44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thuật</a:t>
            </a:r>
            <a:r>
              <a:rPr lang="en-US" sz="44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kể</a:t>
            </a:r>
            <a:r>
              <a:rPr lang="en-US" sz="44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chuyện</a:t>
            </a:r>
            <a:r>
              <a:rPr lang="en-US" sz="44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và</a:t>
            </a:r>
            <a:r>
              <a:rPr lang="en-US" sz="44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miêu</a:t>
            </a:r>
            <a:r>
              <a:rPr lang="en-US" sz="44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tả</a:t>
            </a:r>
            <a:r>
              <a:rPr lang="en-US" sz="44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của</a:t>
            </a:r>
            <a:r>
              <a:rPr lang="en-US" sz="44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tác</a:t>
            </a:r>
            <a:r>
              <a:rPr lang="en-US" sz="44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giả</a:t>
            </a:r>
            <a:r>
              <a:rPr lang="en-US" sz="44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+</a:t>
            </a:r>
            <a:r>
              <a:rPr lang="en-US" sz="44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Đánh</a:t>
            </a:r>
            <a:r>
              <a:rPr lang="en-US" sz="44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giá</a:t>
            </a:r>
            <a:r>
              <a:rPr lang="en-US" sz="44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tác</a:t>
            </a:r>
            <a:r>
              <a:rPr lang="en-US" sz="44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dụng</a:t>
            </a:r>
            <a:r>
              <a:rPr lang="en-US" sz="44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của</a:t>
            </a:r>
            <a:r>
              <a:rPr lang="en-US" sz="44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việc</a:t>
            </a:r>
            <a:r>
              <a:rPr lang="en-US" sz="44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kể</a:t>
            </a:r>
            <a:r>
              <a:rPr lang="en-US" sz="44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lại</a:t>
            </a:r>
            <a:r>
              <a:rPr lang="en-US" sz="44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câu</a:t>
            </a:r>
            <a:r>
              <a:rPr lang="en-US" sz="44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chuyện</a:t>
            </a:r>
            <a:r>
              <a:rPr lang="en-US" sz="44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kết</a:t>
            </a:r>
            <a:r>
              <a:rPr lang="en-US" sz="44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hợp</a:t>
            </a:r>
            <a:r>
              <a:rPr lang="en-US" sz="44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với</a:t>
            </a:r>
            <a:r>
              <a:rPr lang="en-US" sz="44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các</a:t>
            </a:r>
            <a:r>
              <a:rPr lang="en-US" sz="44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chi </a:t>
            </a:r>
            <a:r>
              <a:rPr lang="en-US" sz="44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tiết</a:t>
            </a:r>
            <a:r>
              <a:rPr lang="en-US" sz="44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miêu</a:t>
            </a:r>
            <a:r>
              <a:rPr lang="en-US" sz="44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tả</a:t>
            </a:r>
            <a:r>
              <a:rPr lang="en-US" sz="44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trong</a:t>
            </a:r>
            <a:r>
              <a:rPr lang="en-US" sz="44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bài</a:t>
            </a:r>
            <a:r>
              <a:rPr lang="en-US" sz="44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4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thơ</a:t>
            </a:r>
            <a:r>
              <a:rPr lang="en-US" sz="44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b="1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* </a:t>
            </a:r>
            <a:r>
              <a:rPr lang="en-US" sz="4400" b="1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đoạn</a:t>
            </a:r>
            <a:r>
              <a:rPr lang="en-US" sz="44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Nêu</a:t>
            </a:r>
            <a:r>
              <a:rPr lang="en-US" sz="44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khái</a:t>
            </a:r>
            <a:r>
              <a:rPr lang="en-US" sz="44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quát</a:t>
            </a:r>
            <a:r>
              <a:rPr lang="en-US" sz="44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tâm</a:t>
            </a:r>
            <a:r>
              <a:rPr lang="en-US" sz="44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đắc</a:t>
            </a:r>
            <a:r>
              <a:rPr lang="en-US" sz="44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solidFill>
                  <a:schemeClr val="dk1"/>
                </a:solidFill>
                <a:latin typeface="+mn-lt"/>
                <a:ea typeface="Times New Roman"/>
                <a:cs typeface="Times New Roman" panose="02020603050405020304" pitchFamily="18" charset="0"/>
              </a:rPr>
              <a:t>t</a:t>
            </a:r>
            <a:r>
              <a:rPr lang="en-US" sz="44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rong</a:t>
            </a:r>
            <a:r>
              <a:rPr lang="en-US" sz="44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đó</a:t>
            </a:r>
            <a:r>
              <a:rPr lang="en-US" sz="44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nói</a:t>
            </a:r>
            <a:r>
              <a:rPr lang="en-US" sz="44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tới</a:t>
            </a:r>
            <a:r>
              <a:rPr lang="en-US" sz="44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nghệ</a:t>
            </a:r>
            <a:r>
              <a:rPr lang="en-US" sz="44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thuật</a:t>
            </a:r>
            <a:r>
              <a:rPr lang="en-US" sz="44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riêng</a:t>
            </a:r>
            <a:r>
              <a:rPr lang="en-US" sz="44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đã</a:t>
            </a:r>
            <a:r>
              <a:rPr lang="en-US" sz="44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phân</a:t>
            </a:r>
            <a:r>
              <a:rPr lang="en-US" sz="44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tích</a:t>
            </a:r>
            <a:r>
              <a:rPr lang="en-US" sz="44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trên</a:t>
            </a:r>
            <a:r>
              <a:rPr lang="en-US" sz="44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).</a:t>
            </a:r>
            <a:endParaRPr lang="en-US" sz="4400" dirty="0">
              <a:effectLst/>
              <a:latin typeface="+mn-lt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66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6E2A47-E86E-47FE-8DD5-A29866B0C333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pic>
        <p:nvPicPr>
          <p:cNvPr id="6" name="Picture 2" descr="Ảnh nền PowerPoint học tập Full H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34"/>
            <a:ext cx="16778288" cy="947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5580832" y="57374"/>
            <a:ext cx="5976664" cy="64807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DÀN Ý THAM KHẢO</a:t>
            </a:r>
          </a:p>
        </p:txBody>
      </p:sp>
      <p:sp>
        <p:nvSpPr>
          <p:cNvPr id="4" name="Rectangle 3"/>
          <p:cNvSpPr/>
          <p:nvPr/>
        </p:nvSpPr>
        <p:spPr>
          <a:xfrm>
            <a:off x="360252" y="777454"/>
            <a:ext cx="16093788" cy="862632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600" b="1" dirty="0"/>
          </a:p>
          <a:p>
            <a:pPr algn="just"/>
            <a:r>
              <a:rPr lang="en-US" sz="3400" b="1" dirty="0"/>
              <a:t>* </a:t>
            </a:r>
            <a:r>
              <a:rPr lang="en-US" sz="3400" b="1" dirty="0" err="1"/>
              <a:t>Mở</a:t>
            </a:r>
            <a:r>
              <a:rPr lang="en-US" sz="3400" b="1" dirty="0"/>
              <a:t> </a:t>
            </a:r>
            <a:r>
              <a:rPr lang="en-US" sz="3400" b="1" dirty="0" err="1"/>
              <a:t>đoạn</a:t>
            </a:r>
            <a:endParaRPr lang="en-US" sz="3400" b="1" dirty="0"/>
          </a:p>
          <a:p>
            <a:pPr algn="just"/>
            <a:r>
              <a:rPr lang="en-US" sz="3400" b="1" dirty="0"/>
              <a:t>+</a:t>
            </a:r>
            <a:r>
              <a:rPr lang="en-US" sz="3400" dirty="0"/>
              <a:t> </a:t>
            </a:r>
            <a:r>
              <a:rPr lang="en-US" sz="3400" dirty="0" err="1"/>
              <a:t>Giới</a:t>
            </a:r>
            <a:r>
              <a:rPr lang="en-US" sz="3400" dirty="0"/>
              <a:t> </a:t>
            </a:r>
            <a:r>
              <a:rPr lang="en-US" sz="3400" dirty="0" err="1"/>
              <a:t>thiệu</a:t>
            </a:r>
            <a:r>
              <a:rPr lang="en-US" sz="3400" dirty="0"/>
              <a:t> </a:t>
            </a:r>
            <a:r>
              <a:rPr lang="en-US" sz="3400" dirty="0" err="1"/>
              <a:t>bài</a:t>
            </a:r>
            <a:r>
              <a:rPr lang="en-US" sz="3400" dirty="0"/>
              <a:t> </a:t>
            </a:r>
            <a:r>
              <a:rPr lang="en-US" sz="3400" dirty="0" err="1"/>
              <a:t>thơ</a:t>
            </a:r>
            <a:r>
              <a:rPr lang="en-US" sz="3400" dirty="0"/>
              <a:t> “</a:t>
            </a:r>
            <a:r>
              <a:rPr lang="en-US" sz="3400" dirty="0" err="1"/>
              <a:t>Chuyện</a:t>
            </a:r>
            <a:r>
              <a:rPr lang="en-US" sz="3400" dirty="0"/>
              <a:t> </a:t>
            </a:r>
            <a:r>
              <a:rPr lang="en-US" sz="3400" dirty="0" err="1"/>
              <a:t>cổ</a:t>
            </a:r>
            <a:r>
              <a:rPr lang="en-US" sz="3400" dirty="0"/>
              <a:t> </a:t>
            </a:r>
            <a:r>
              <a:rPr lang="en-US" sz="3400" dirty="0" err="1"/>
              <a:t>tích</a:t>
            </a:r>
            <a:r>
              <a:rPr lang="en-US" sz="3400" dirty="0"/>
              <a:t> </a:t>
            </a:r>
            <a:r>
              <a:rPr lang="en-US" sz="3400" dirty="0" err="1"/>
              <a:t>về</a:t>
            </a:r>
            <a:r>
              <a:rPr lang="en-US" sz="3400" dirty="0"/>
              <a:t> </a:t>
            </a:r>
            <a:r>
              <a:rPr lang="en-US" sz="3400" dirty="0" err="1"/>
              <a:t>loài</a:t>
            </a:r>
            <a:r>
              <a:rPr lang="en-US" sz="3400" dirty="0"/>
              <a:t> </a:t>
            </a:r>
            <a:r>
              <a:rPr lang="en-US" sz="3400" dirty="0" err="1"/>
              <a:t>người</a:t>
            </a:r>
            <a:r>
              <a:rPr lang="en-US" sz="3400" dirty="0"/>
              <a:t>” </a:t>
            </a:r>
            <a:r>
              <a:rPr lang="en-US" sz="3400" dirty="0" err="1"/>
              <a:t>của</a:t>
            </a:r>
            <a:r>
              <a:rPr lang="en-US" sz="3400" dirty="0"/>
              <a:t> </a:t>
            </a:r>
            <a:r>
              <a:rPr lang="en-US" sz="3400" dirty="0" err="1"/>
              <a:t>tác</a:t>
            </a:r>
            <a:r>
              <a:rPr lang="en-US" sz="3400" dirty="0"/>
              <a:t> </a:t>
            </a:r>
            <a:r>
              <a:rPr lang="en-US" sz="3400" dirty="0" err="1"/>
              <a:t>giả</a:t>
            </a:r>
            <a:r>
              <a:rPr lang="en-US" sz="3400" dirty="0"/>
              <a:t> </a:t>
            </a:r>
            <a:r>
              <a:rPr lang="en-US" sz="3400" dirty="0" err="1"/>
              <a:t>Xuân</a:t>
            </a:r>
            <a:r>
              <a:rPr lang="en-US" sz="3400" dirty="0"/>
              <a:t> </a:t>
            </a:r>
            <a:r>
              <a:rPr lang="en-US" sz="3400" dirty="0" err="1"/>
              <a:t>Quỳnh</a:t>
            </a:r>
            <a:r>
              <a:rPr lang="en-US" sz="3400" dirty="0"/>
              <a:t>.</a:t>
            </a:r>
          </a:p>
          <a:p>
            <a:pPr algn="just"/>
            <a:r>
              <a:rPr lang="en-US" sz="3400" dirty="0"/>
              <a:t>+ </a:t>
            </a:r>
            <a:r>
              <a:rPr lang="en-US" sz="3400" dirty="0" err="1"/>
              <a:t>Cảm</a:t>
            </a:r>
            <a:r>
              <a:rPr lang="en-US" sz="3400" dirty="0"/>
              <a:t> </a:t>
            </a:r>
            <a:r>
              <a:rPr lang="en-US" sz="3400" dirty="0" err="1"/>
              <a:t>xúc</a:t>
            </a:r>
            <a:r>
              <a:rPr lang="en-US" sz="3400" dirty="0"/>
              <a:t>: </a:t>
            </a:r>
            <a:r>
              <a:rPr lang="en-US" sz="3400" dirty="0" err="1"/>
              <a:t>thích</a:t>
            </a:r>
            <a:r>
              <a:rPr lang="en-US" sz="3400" dirty="0"/>
              <a:t> </a:t>
            </a:r>
            <a:r>
              <a:rPr lang="en-US" sz="3400" dirty="0" err="1"/>
              <a:t>thú</a:t>
            </a:r>
            <a:r>
              <a:rPr lang="en-US" sz="3400" dirty="0"/>
              <a:t>, </a:t>
            </a:r>
            <a:r>
              <a:rPr lang="en-US" sz="3400" dirty="0" err="1"/>
              <a:t>ấn</a:t>
            </a:r>
            <a:r>
              <a:rPr lang="en-US" sz="3400" dirty="0"/>
              <a:t> </a:t>
            </a:r>
            <a:r>
              <a:rPr lang="en-US" sz="3400" dirty="0" err="1"/>
              <a:t>tượng</a:t>
            </a:r>
            <a:r>
              <a:rPr lang="en-US" sz="3400" dirty="0"/>
              <a:t> … </a:t>
            </a:r>
            <a:r>
              <a:rPr lang="en-US" sz="3400" dirty="0" err="1"/>
              <a:t>với</a:t>
            </a:r>
            <a:r>
              <a:rPr lang="en-US" sz="3400" dirty="0"/>
              <a:t> </a:t>
            </a:r>
            <a:r>
              <a:rPr lang="en-US" sz="3400" dirty="0" err="1"/>
              <a:t>cách</a:t>
            </a:r>
            <a:r>
              <a:rPr lang="en-US" sz="3400" dirty="0"/>
              <a:t> </a:t>
            </a:r>
            <a:r>
              <a:rPr lang="en-US" sz="3400" dirty="0" err="1"/>
              <a:t>lí</a:t>
            </a:r>
            <a:r>
              <a:rPr lang="en-US" sz="3400" dirty="0"/>
              <a:t> </a:t>
            </a:r>
            <a:r>
              <a:rPr lang="en-US" sz="3400" dirty="0" err="1"/>
              <a:t>giải</a:t>
            </a:r>
            <a:r>
              <a:rPr lang="en-US" sz="3400" dirty="0"/>
              <a:t> </a:t>
            </a:r>
            <a:r>
              <a:rPr lang="en-US" sz="3400" dirty="0" err="1"/>
              <a:t>thú</a:t>
            </a:r>
            <a:r>
              <a:rPr lang="en-US" sz="3400" dirty="0"/>
              <a:t> </a:t>
            </a:r>
            <a:r>
              <a:rPr lang="en-US" sz="3400" dirty="0" err="1"/>
              <a:t>vị</a:t>
            </a:r>
            <a:r>
              <a:rPr lang="en-US" sz="3400" dirty="0"/>
              <a:t>, </a:t>
            </a:r>
            <a:r>
              <a:rPr lang="en-US" sz="3400" dirty="0" err="1"/>
              <a:t>độc</a:t>
            </a:r>
            <a:r>
              <a:rPr lang="en-US" sz="3400" dirty="0"/>
              <a:t> </a:t>
            </a:r>
            <a:r>
              <a:rPr lang="en-US" sz="3400" dirty="0" err="1"/>
              <a:t>đáo</a:t>
            </a:r>
            <a:r>
              <a:rPr lang="en-US" sz="3400" dirty="0"/>
              <a:t> </a:t>
            </a:r>
            <a:r>
              <a:rPr lang="en-US" sz="3400" dirty="0" err="1"/>
              <a:t>về</a:t>
            </a:r>
            <a:r>
              <a:rPr lang="en-US" sz="3400" dirty="0"/>
              <a:t> </a:t>
            </a:r>
            <a:r>
              <a:rPr lang="en-US" sz="3400" dirty="0" err="1"/>
              <a:t>nguồn</a:t>
            </a:r>
            <a:r>
              <a:rPr lang="en-US" sz="3400" dirty="0"/>
              <a:t> </a:t>
            </a:r>
            <a:r>
              <a:rPr lang="en-US" sz="3400" dirty="0" err="1"/>
              <a:t>gốc</a:t>
            </a:r>
            <a:r>
              <a:rPr lang="en-US" sz="3400" dirty="0"/>
              <a:t> </a:t>
            </a:r>
            <a:r>
              <a:rPr lang="en-US" sz="3400" dirty="0" err="1"/>
              <a:t>loài</a:t>
            </a:r>
            <a:r>
              <a:rPr lang="en-US" sz="3400" dirty="0"/>
              <a:t> </a:t>
            </a:r>
            <a:r>
              <a:rPr lang="en-US" sz="3400" dirty="0" err="1"/>
              <a:t>người</a:t>
            </a:r>
            <a:r>
              <a:rPr lang="en-US" sz="3400" dirty="0"/>
              <a:t> </a:t>
            </a:r>
            <a:r>
              <a:rPr lang="en-US" sz="3400" dirty="0" err="1"/>
              <a:t>trong</a:t>
            </a:r>
            <a:r>
              <a:rPr lang="en-US" sz="3400" dirty="0"/>
              <a:t> </a:t>
            </a:r>
            <a:r>
              <a:rPr lang="en-US" sz="3400" dirty="0" err="1"/>
              <a:t>bài</a:t>
            </a:r>
            <a:r>
              <a:rPr lang="en-US" sz="3400" dirty="0"/>
              <a:t> </a:t>
            </a:r>
            <a:r>
              <a:rPr lang="en-US" sz="3400" dirty="0" err="1"/>
              <a:t>thơ</a:t>
            </a:r>
            <a:r>
              <a:rPr lang="en-US" sz="3400" dirty="0"/>
              <a:t>.</a:t>
            </a:r>
          </a:p>
          <a:p>
            <a:pPr algn="just"/>
            <a:r>
              <a:rPr lang="en-US" sz="3400" b="1" dirty="0"/>
              <a:t>* </a:t>
            </a:r>
            <a:r>
              <a:rPr lang="en-US" sz="3400" b="1" dirty="0" err="1"/>
              <a:t>Thân</a:t>
            </a:r>
            <a:r>
              <a:rPr lang="en-US" sz="3400" b="1" dirty="0"/>
              <a:t> </a:t>
            </a:r>
            <a:r>
              <a:rPr lang="en-US" sz="3400" b="1" dirty="0" err="1"/>
              <a:t>đoạn</a:t>
            </a:r>
            <a:endParaRPr lang="en-US" sz="3400" dirty="0"/>
          </a:p>
          <a:p>
            <a:pPr algn="just"/>
            <a:r>
              <a:rPr lang="en-US" sz="3400" dirty="0"/>
              <a:t>- </a:t>
            </a:r>
            <a:r>
              <a:rPr lang="en-US" sz="3400" dirty="0" err="1"/>
              <a:t>Câu</a:t>
            </a:r>
            <a:r>
              <a:rPr lang="en-US" sz="3400" dirty="0"/>
              <a:t> </a:t>
            </a:r>
            <a:r>
              <a:rPr lang="en-US" sz="3400" dirty="0" err="1"/>
              <a:t>chuyện</a:t>
            </a:r>
            <a:r>
              <a:rPr lang="en-US" sz="3400" dirty="0"/>
              <a:t> </a:t>
            </a:r>
            <a:r>
              <a:rPr lang="en-US" sz="3400" dirty="0" err="1"/>
              <a:t>mang</a:t>
            </a:r>
            <a:r>
              <a:rPr lang="en-US" sz="3400" dirty="0"/>
              <a:t> </a:t>
            </a:r>
            <a:r>
              <a:rPr lang="en-US" sz="3400" dirty="0" err="1"/>
              <a:t>màu</a:t>
            </a:r>
            <a:r>
              <a:rPr lang="en-US" sz="3400" dirty="0"/>
              <a:t> </a:t>
            </a:r>
            <a:r>
              <a:rPr lang="en-US" sz="3400" dirty="0" err="1"/>
              <a:t>sắc</a:t>
            </a:r>
            <a:r>
              <a:rPr lang="en-US" sz="3400" dirty="0"/>
              <a:t> </a:t>
            </a:r>
            <a:r>
              <a:rPr lang="en-US" sz="3400" dirty="0" err="1"/>
              <a:t>cổ</a:t>
            </a:r>
            <a:r>
              <a:rPr lang="en-US" sz="3400" dirty="0"/>
              <a:t> </a:t>
            </a:r>
            <a:r>
              <a:rPr lang="en-US" sz="3400" dirty="0" err="1"/>
              <a:t>tích</a:t>
            </a:r>
            <a:r>
              <a:rPr lang="en-US" sz="3400" dirty="0"/>
              <a:t> </a:t>
            </a:r>
            <a:r>
              <a:rPr lang="en-US" sz="3400" dirty="0" err="1"/>
              <a:t>độc</a:t>
            </a:r>
            <a:r>
              <a:rPr lang="en-US" sz="3400" dirty="0"/>
              <a:t> </a:t>
            </a:r>
            <a:r>
              <a:rPr lang="en-US" sz="3400" dirty="0" err="1"/>
              <a:t>đáo</a:t>
            </a:r>
            <a:r>
              <a:rPr lang="en-US" sz="3400" dirty="0"/>
              <a:t>.</a:t>
            </a:r>
          </a:p>
          <a:p>
            <a:pPr algn="just"/>
            <a:r>
              <a:rPr lang="en-US" sz="3400" dirty="0"/>
              <a:t>- </a:t>
            </a:r>
            <a:r>
              <a:rPr lang="en-US" sz="3400" dirty="0" err="1"/>
              <a:t>Các</a:t>
            </a:r>
            <a:r>
              <a:rPr lang="en-US" sz="3400" dirty="0"/>
              <a:t> chi </a:t>
            </a:r>
            <a:r>
              <a:rPr lang="en-US" sz="3400" dirty="0" err="1"/>
              <a:t>tiết</a:t>
            </a:r>
            <a:r>
              <a:rPr lang="en-US" sz="3400" dirty="0"/>
              <a:t> </a:t>
            </a:r>
            <a:r>
              <a:rPr lang="en-US" sz="3400" dirty="0" err="1"/>
              <a:t>kể</a:t>
            </a:r>
            <a:r>
              <a:rPr lang="en-US" sz="3400" dirty="0"/>
              <a:t> </a:t>
            </a:r>
            <a:r>
              <a:rPr lang="en-US" sz="3400" dirty="0" err="1"/>
              <a:t>chuyện</a:t>
            </a:r>
            <a:r>
              <a:rPr lang="en-US" sz="3400" dirty="0"/>
              <a:t>, </a:t>
            </a:r>
            <a:r>
              <a:rPr lang="en-US" sz="3400" dirty="0" err="1"/>
              <a:t>miêu</a:t>
            </a:r>
            <a:r>
              <a:rPr lang="en-US" sz="3400" dirty="0"/>
              <a:t> </a:t>
            </a:r>
            <a:r>
              <a:rPr lang="en-US" sz="3400" dirty="0" err="1"/>
              <a:t>tả</a:t>
            </a:r>
            <a:r>
              <a:rPr lang="en-US" sz="3400" dirty="0"/>
              <a:t> </a:t>
            </a:r>
            <a:r>
              <a:rPr lang="en-US" sz="3400" dirty="0" err="1"/>
              <a:t>trong</a:t>
            </a:r>
            <a:r>
              <a:rPr lang="en-US" sz="3400" dirty="0"/>
              <a:t> </a:t>
            </a:r>
            <a:r>
              <a:rPr lang="en-US" sz="3400" dirty="0" err="1"/>
              <a:t>bài</a:t>
            </a:r>
            <a:r>
              <a:rPr lang="en-US" sz="3400" dirty="0"/>
              <a:t> </a:t>
            </a:r>
            <a:r>
              <a:rPr lang="en-US" sz="3400" dirty="0" err="1"/>
              <a:t>thơ</a:t>
            </a:r>
            <a:r>
              <a:rPr lang="en-US" sz="3400" dirty="0"/>
              <a:t> </a:t>
            </a:r>
            <a:r>
              <a:rPr lang="en-US" sz="3400" dirty="0" err="1"/>
              <a:t>vừa</a:t>
            </a:r>
            <a:r>
              <a:rPr lang="en-US" sz="3400" dirty="0"/>
              <a:t> </a:t>
            </a:r>
            <a:r>
              <a:rPr lang="en-US" sz="3400" dirty="0" err="1"/>
              <a:t>đặc</a:t>
            </a:r>
            <a:r>
              <a:rPr lang="en-US" sz="3400" dirty="0"/>
              <a:t> </a:t>
            </a:r>
            <a:r>
              <a:rPr lang="en-US" sz="3400" dirty="0" err="1"/>
              <a:t>sắc</a:t>
            </a:r>
            <a:r>
              <a:rPr lang="en-US" sz="3400" dirty="0"/>
              <a:t> </a:t>
            </a:r>
            <a:r>
              <a:rPr lang="en-US" sz="3400" dirty="0" err="1"/>
              <a:t>vừa</a:t>
            </a:r>
            <a:r>
              <a:rPr lang="en-US" sz="3400" dirty="0"/>
              <a:t> </a:t>
            </a:r>
            <a:r>
              <a:rPr lang="en-US" sz="3400" dirty="0" err="1"/>
              <a:t>gần</a:t>
            </a:r>
            <a:r>
              <a:rPr lang="en-US" sz="3400" dirty="0"/>
              <a:t> </a:t>
            </a:r>
            <a:r>
              <a:rPr lang="en-US" sz="3400" dirty="0" err="1"/>
              <a:t>gũi</a:t>
            </a:r>
            <a:r>
              <a:rPr lang="en-US" sz="3400" dirty="0"/>
              <a:t> </a:t>
            </a:r>
            <a:r>
              <a:rPr lang="en-US" sz="3400" dirty="0" err="1"/>
              <a:t>với</a:t>
            </a:r>
            <a:r>
              <a:rPr lang="en-US" sz="3400" dirty="0"/>
              <a:t> </a:t>
            </a:r>
            <a:r>
              <a:rPr lang="en-US" sz="3400" dirty="0" err="1"/>
              <a:t>trẻ</a:t>
            </a:r>
            <a:r>
              <a:rPr lang="en-US" sz="3400" dirty="0"/>
              <a:t> </a:t>
            </a:r>
            <a:r>
              <a:rPr lang="en-US" sz="3400" dirty="0" err="1"/>
              <a:t>thơ</a:t>
            </a:r>
            <a:r>
              <a:rPr lang="en-US" sz="3400" dirty="0"/>
              <a:t>:</a:t>
            </a:r>
          </a:p>
          <a:p>
            <a:pPr algn="just"/>
            <a:r>
              <a:rPr lang="en-US" sz="3400" dirty="0"/>
              <a:t>+ </a:t>
            </a:r>
            <a:r>
              <a:rPr lang="en-US" sz="3400" dirty="0" err="1"/>
              <a:t>Nhà</a:t>
            </a:r>
            <a:r>
              <a:rPr lang="en-US" sz="3400" dirty="0"/>
              <a:t> </a:t>
            </a:r>
            <a:r>
              <a:rPr lang="en-US" sz="3400" dirty="0" err="1"/>
              <a:t>thơ</a:t>
            </a:r>
            <a:r>
              <a:rPr lang="en-US" sz="3400" dirty="0"/>
              <a:t> </a:t>
            </a:r>
            <a:r>
              <a:rPr lang="en-US" sz="3400" dirty="0" err="1"/>
              <a:t>đã</a:t>
            </a:r>
            <a:r>
              <a:rPr lang="en-US" sz="3400" dirty="0"/>
              <a:t> </a:t>
            </a:r>
            <a:r>
              <a:rPr lang="en-US" sz="3400" dirty="0" err="1"/>
              <a:t>kể</a:t>
            </a:r>
            <a:r>
              <a:rPr lang="en-US" sz="3400" dirty="0"/>
              <a:t> </a:t>
            </a:r>
            <a:r>
              <a:rPr lang="en-US" sz="3400" dirty="0" err="1"/>
              <a:t>về</a:t>
            </a:r>
            <a:r>
              <a:rPr lang="en-US" sz="3400" dirty="0"/>
              <a:t> </a:t>
            </a:r>
            <a:r>
              <a:rPr lang="en-US" sz="3400" dirty="0" err="1"/>
              <a:t>sự</a:t>
            </a:r>
            <a:r>
              <a:rPr lang="en-US" sz="3400" dirty="0"/>
              <a:t> </a:t>
            </a:r>
            <a:r>
              <a:rPr lang="en-US" sz="3400" dirty="0" err="1"/>
              <a:t>xuất</a:t>
            </a:r>
            <a:r>
              <a:rPr lang="en-US" sz="3400" dirty="0"/>
              <a:t> </a:t>
            </a:r>
            <a:r>
              <a:rPr lang="en-US" sz="3400" dirty="0" err="1"/>
              <a:t>hiện</a:t>
            </a:r>
            <a:r>
              <a:rPr lang="en-US" sz="3400" dirty="0"/>
              <a:t> </a:t>
            </a:r>
            <a:r>
              <a:rPr lang="en-US" sz="3400" dirty="0" err="1"/>
              <a:t>của</a:t>
            </a:r>
            <a:r>
              <a:rPr lang="en-US" sz="3400" dirty="0"/>
              <a:t> </a:t>
            </a:r>
            <a:r>
              <a:rPr lang="en-US" sz="3400" dirty="0" err="1"/>
              <a:t>trẻ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; </a:t>
            </a:r>
            <a:r>
              <a:rPr lang="en-US" sz="3400" dirty="0" err="1"/>
              <a:t>sau</a:t>
            </a:r>
            <a:r>
              <a:rPr lang="en-US" sz="3400" dirty="0"/>
              <a:t> </a:t>
            </a:r>
            <a:r>
              <a:rPr lang="en-US" sz="3400" dirty="0" err="1"/>
              <a:t>đó</a:t>
            </a:r>
            <a:r>
              <a:rPr lang="en-US" sz="3400" dirty="0"/>
              <a:t> </a:t>
            </a:r>
            <a:r>
              <a:rPr lang="en-US" sz="3400" dirty="0" err="1"/>
              <a:t>thiên</a:t>
            </a:r>
            <a:r>
              <a:rPr lang="en-US" sz="3400" dirty="0"/>
              <a:t> </a:t>
            </a:r>
            <a:r>
              <a:rPr lang="en-US" sz="3400" dirty="0" err="1"/>
              <a:t>nhiên</a:t>
            </a:r>
            <a:r>
              <a:rPr lang="en-US" sz="3400" dirty="0"/>
              <a:t>, </a:t>
            </a:r>
            <a:r>
              <a:rPr lang="en-US" sz="3400" dirty="0" err="1"/>
              <a:t>mẹ</a:t>
            </a:r>
            <a:r>
              <a:rPr lang="en-US" sz="3400" dirty="0"/>
              <a:t>, </a:t>
            </a:r>
            <a:r>
              <a:rPr lang="en-US" sz="3400" dirty="0" err="1"/>
              <a:t>bà</a:t>
            </a:r>
            <a:r>
              <a:rPr lang="en-US" sz="3400" dirty="0"/>
              <a:t>, </a:t>
            </a:r>
            <a:r>
              <a:rPr lang="en-US" sz="3400" dirty="0" err="1"/>
              <a:t>bố</a:t>
            </a:r>
            <a:r>
              <a:rPr lang="en-US" sz="3400" dirty="0"/>
              <a:t> </a:t>
            </a:r>
            <a:r>
              <a:rPr lang="en-US" sz="3400" dirty="0" err="1"/>
              <a:t>và</a:t>
            </a:r>
            <a:r>
              <a:rPr lang="en-US" sz="3400" dirty="0"/>
              <a:t> </a:t>
            </a:r>
            <a:r>
              <a:rPr lang="en-US" sz="3400" dirty="0" err="1"/>
              <a:t>trường</a:t>
            </a:r>
            <a:r>
              <a:rPr lang="en-US" sz="3400" dirty="0"/>
              <a:t> </a:t>
            </a:r>
            <a:r>
              <a:rPr lang="en-US" sz="3400" dirty="0" err="1"/>
              <a:t>học</a:t>
            </a:r>
            <a:r>
              <a:rPr lang="en-US" sz="3400" dirty="0"/>
              <a:t> </a:t>
            </a:r>
            <a:r>
              <a:rPr lang="en-US" sz="3400" dirty="0" err="1"/>
              <a:t>mới</a:t>
            </a:r>
            <a:r>
              <a:rPr lang="en-US" sz="3400" dirty="0"/>
              <a:t> ra </a:t>
            </a:r>
            <a:r>
              <a:rPr lang="en-US" sz="3400" dirty="0" err="1"/>
              <a:t>đời</a:t>
            </a:r>
            <a:r>
              <a:rPr lang="en-US" sz="3400" dirty="0"/>
              <a:t>. </a:t>
            </a:r>
          </a:p>
          <a:p>
            <a:pPr algn="just"/>
            <a:r>
              <a:rPr lang="en-US" sz="3400" dirty="0">
                <a:solidFill>
                  <a:schemeClr val="tx1"/>
                </a:solidFill>
              </a:rPr>
              <a:t>+ </a:t>
            </a:r>
            <a:r>
              <a:rPr lang="en-US" sz="3400" dirty="0" err="1">
                <a:solidFill>
                  <a:schemeClr val="tx1"/>
                </a:solidFill>
              </a:rPr>
              <a:t>Thế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giới</a:t>
            </a:r>
            <a:r>
              <a:rPr lang="en-US" sz="3400" dirty="0">
                <a:solidFill>
                  <a:schemeClr val="tx1"/>
                </a:solidFill>
              </a:rPr>
              <a:t> ban </a:t>
            </a:r>
            <a:r>
              <a:rPr lang="en-US" sz="3400" dirty="0" err="1">
                <a:solidFill>
                  <a:schemeClr val="tx1"/>
                </a:solidFill>
              </a:rPr>
              <a:t>đầu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bao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trùm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bởi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màu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đen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của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bóng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tối</a:t>
            </a:r>
            <a:r>
              <a:rPr lang="en-US" sz="34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en-US" sz="3400" dirty="0">
                <a:solidFill>
                  <a:schemeClr val="tx1"/>
                </a:solidFill>
              </a:rPr>
              <a:t>+ Khi </a:t>
            </a:r>
            <a:r>
              <a:rPr lang="en-US" sz="3400" dirty="0" err="1">
                <a:solidFill>
                  <a:schemeClr val="tx1"/>
                </a:solidFill>
              </a:rPr>
              <a:t>trẻ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em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xuất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hiện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thế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giới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trở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nên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tươi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đẹp</a:t>
            </a:r>
            <a:r>
              <a:rPr lang="en-US" sz="3400" dirty="0">
                <a:solidFill>
                  <a:schemeClr val="tx1"/>
                </a:solidFill>
              </a:rPr>
              <a:t>, </a:t>
            </a:r>
            <a:r>
              <a:rPr lang="en-US" sz="3400" dirty="0" err="1">
                <a:solidFill>
                  <a:schemeClr val="tx1"/>
                </a:solidFill>
              </a:rPr>
              <a:t>sinh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động</a:t>
            </a:r>
            <a:r>
              <a:rPr lang="en-US" sz="3400" dirty="0">
                <a:solidFill>
                  <a:schemeClr val="tx1"/>
                </a:solidFill>
              </a:rPr>
              <a:t>, </a:t>
            </a:r>
            <a:r>
              <a:rPr lang="en-US" sz="3400" dirty="0" err="1">
                <a:solidFill>
                  <a:schemeClr val="tx1"/>
                </a:solidFill>
              </a:rPr>
              <a:t>ngập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tràn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tình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yêu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thương</a:t>
            </a:r>
            <a:r>
              <a:rPr lang="en-US" sz="3400" dirty="0">
                <a:solidFill>
                  <a:schemeClr val="tx1"/>
                </a:solidFill>
              </a:rPr>
              <a:t>.</a:t>
            </a:r>
          </a:p>
          <a:p>
            <a:r>
              <a:rPr lang="en-US" sz="3400" dirty="0"/>
              <a:t>-  </a:t>
            </a:r>
            <a:r>
              <a:rPr lang="en-US" sz="3400" dirty="0" err="1"/>
              <a:t>Nổi</a:t>
            </a:r>
            <a:r>
              <a:rPr lang="en-US" sz="3400" dirty="0"/>
              <a:t> </a:t>
            </a:r>
            <a:r>
              <a:rPr lang="en-US" sz="3400" dirty="0" err="1"/>
              <a:t>bật</a:t>
            </a:r>
            <a:r>
              <a:rPr lang="en-US" sz="3400" dirty="0"/>
              <a:t> </a:t>
            </a:r>
            <a:r>
              <a:rPr lang="en-US" sz="3400" dirty="0" err="1"/>
              <a:t>vai</a:t>
            </a:r>
            <a:r>
              <a:rPr lang="en-US" sz="3400" dirty="0"/>
              <a:t> </a:t>
            </a:r>
            <a:r>
              <a:rPr lang="en-US" sz="3400" dirty="0" err="1"/>
              <a:t>trò</a:t>
            </a:r>
            <a:r>
              <a:rPr lang="en-US" sz="3400" dirty="0"/>
              <a:t> </a:t>
            </a:r>
            <a:r>
              <a:rPr lang="en-US" sz="3400" dirty="0" err="1"/>
              <a:t>của</a:t>
            </a:r>
            <a:r>
              <a:rPr lang="en-US" sz="3400" dirty="0"/>
              <a:t> </a:t>
            </a:r>
            <a:r>
              <a:rPr lang="en-US" sz="3400" dirty="0" err="1"/>
              <a:t>trẻ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 </a:t>
            </a:r>
            <a:r>
              <a:rPr lang="en-US" sz="3400" dirty="0" err="1"/>
              <a:t>và</a:t>
            </a:r>
            <a:r>
              <a:rPr lang="en-US" sz="3400" dirty="0"/>
              <a:t> </a:t>
            </a:r>
            <a:r>
              <a:rPr lang="en-US" sz="3400" dirty="0" err="1"/>
              <a:t>lời</a:t>
            </a:r>
            <a:r>
              <a:rPr lang="en-US" sz="3400" dirty="0"/>
              <a:t> </a:t>
            </a:r>
            <a:r>
              <a:rPr lang="en-US" sz="3400" dirty="0" err="1"/>
              <a:t>nhắn</a:t>
            </a:r>
            <a:r>
              <a:rPr lang="en-US" sz="3400" dirty="0"/>
              <a:t> </a:t>
            </a:r>
            <a:r>
              <a:rPr lang="en-US" sz="3400" dirty="0" err="1"/>
              <a:t>nhủ</a:t>
            </a:r>
            <a:r>
              <a:rPr lang="en-US" sz="3400" dirty="0"/>
              <a:t> </a:t>
            </a:r>
            <a:r>
              <a:rPr lang="en-US" sz="3400" dirty="0" err="1"/>
              <a:t>yêu</a:t>
            </a:r>
            <a:r>
              <a:rPr lang="en-US" sz="3400" dirty="0"/>
              <a:t> </a:t>
            </a:r>
            <a:r>
              <a:rPr lang="en-US" sz="3400" dirty="0" err="1"/>
              <a:t>thương</a:t>
            </a:r>
            <a:r>
              <a:rPr lang="en-US" sz="3400" dirty="0"/>
              <a:t>, </a:t>
            </a:r>
            <a:r>
              <a:rPr lang="en-US" sz="3400" dirty="0" err="1"/>
              <a:t>nâng</a:t>
            </a:r>
            <a:r>
              <a:rPr lang="en-US" sz="3400" dirty="0"/>
              <a:t> </a:t>
            </a:r>
            <a:r>
              <a:rPr lang="en-US" sz="3400" dirty="0" err="1"/>
              <a:t>niu</a:t>
            </a:r>
            <a:r>
              <a:rPr lang="en-US" sz="3400" dirty="0"/>
              <a:t> </a:t>
            </a:r>
            <a:r>
              <a:rPr lang="en-US" sz="3400" dirty="0" err="1"/>
              <a:t>trẻ</a:t>
            </a:r>
            <a:r>
              <a:rPr lang="en-US" sz="3400" dirty="0"/>
              <a:t> </a:t>
            </a:r>
            <a:r>
              <a:rPr lang="en-US" sz="3400" dirty="0" err="1"/>
              <a:t>thơ</a:t>
            </a:r>
            <a:r>
              <a:rPr lang="en-US" sz="3400" dirty="0"/>
              <a:t>.</a:t>
            </a:r>
          </a:p>
          <a:p>
            <a:pPr algn="just"/>
            <a:r>
              <a:rPr lang="en-US" sz="3400" b="1" dirty="0"/>
              <a:t>* </a:t>
            </a:r>
            <a:r>
              <a:rPr lang="en-US" sz="3400" b="1" dirty="0" err="1"/>
              <a:t>Kết</a:t>
            </a:r>
            <a:r>
              <a:rPr lang="en-US" sz="3400" b="1" dirty="0"/>
              <a:t> </a:t>
            </a:r>
            <a:r>
              <a:rPr lang="en-US" sz="3400" b="1" dirty="0" err="1"/>
              <a:t>đoạn</a:t>
            </a:r>
            <a:endParaRPr lang="en-US" sz="3400" dirty="0"/>
          </a:p>
          <a:p>
            <a:pPr algn="just"/>
            <a:r>
              <a:rPr lang="en-US" sz="3400" dirty="0"/>
              <a:t>- </a:t>
            </a:r>
            <a:r>
              <a:rPr lang="en-US" sz="3400" dirty="0" err="1"/>
              <a:t>Một</a:t>
            </a:r>
            <a:r>
              <a:rPr lang="en-US" sz="3400" dirty="0"/>
              <a:t> </a:t>
            </a:r>
            <a:r>
              <a:rPr lang="en-US" sz="3400" dirty="0" err="1"/>
              <a:t>câu</a:t>
            </a:r>
            <a:r>
              <a:rPr lang="en-US" sz="3400" dirty="0"/>
              <a:t> </a:t>
            </a:r>
            <a:r>
              <a:rPr lang="en-US" sz="3400" dirty="0" err="1"/>
              <a:t>chuyện</a:t>
            </a:r>
            <a:r>
              <a:rPr lang="en-US" sz="3400" dirty="0"/>
              <a:t> </a:t>
            </a:r>
            <a:r>
              <a:rPr lang="en-US" sz="3400" dirty="0" err="1"/>
              <a:t>độc</a:t>
            </a:r>
            <a:r>
              <a:rPr lang="en-US" sz="3400" dirty="0"/>
              <a:t> </a:t>
            </a:r>
            <a:r>
              <a:rPr lang="en-US" sz="3400" dirty="0" err="1"/>
              <a:t>đáo</a:t>
            </a:r>
            <a:r>
              <a:rPr lang="en-US" sz="3400" dirty="0"/>
              <a:t> </a:t>
            </a:r>
            <a:r>
              <a:rPr lang="en-US" sz="3400" dirty="0" err="1"/>
              <a:t>gợi</a:t>
            </a:r>
            <a:r>
              <a:rPr lang="en-US" sz="3400" dirty="0"/>
              <a:t> </a:t>
            </a:r>
            <a:r>
              <a:rPr lang="en-US" sz="3400" dirty="0" err="1"/>
              <a:t>tình</a:t>
            </a:r>
            <a:r>
              <a:rPr lang="en-US" sz="3400" dirty="0"/>
              <a:t> </a:t>
            </a:r>
            <a:r>
              <a:rPr lang="en-US" sz="3400" dirty="0" err="1"/>
              <a:t>yêu</a:t>
            </a:r>
            <a:r>
              <a:rPr lang="en-US" sz="3400" dirty="0"/>
              <a:t> </a:t>
            </a:r>
            <a:r>
              <a:rPr lang="en-US" sz="3400" dirty="0" err="1"/>
              <a:t>thương</a:t>
            </a:r>
            <a:r>
              <a:rPr lang="en-US" sz="3400" dirty="0"/>
              <a:t> bao la </a:t>
            </a:r>
            <a:r>
              <a:rPr lang="en-US" sz="3400" dirty="0" err="1"/>
              <a:t>với</a:t>
            </a:r>
            <a:r>
              <a:rPr lang="en-US" sz="3400" dirty="0"/>
              <a:t> </a:t>
            </a:r>
            <a:r>
              <a:rPr lang="en-US" sz="3400" dirty="0" err="1"/>
              <a:t>trẻ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.</a:t>
            </a:r>
          </a:p>
          <a:p>
            <a:pPr algn="just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42001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6E2A47-E86E-47FE-8DD5-A29866B0C333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7" name="TextBox 6"/>
          <p:cNvSpPr txBox="1"/>
          <p:nvPr/>
        </p:nvSpPr>
        <p:spPr>
          <a:xfrm>
            <a:off x="5292800" y="535330"/>
            <a:ext cx="61013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</a:rPr>
              <a:t>LƯU Ý KHI VIẾT BÀI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139A77-9773-4F44-AEA7-B831D32E9B62}"/>
              </a:ext>
            </a:extLst>
          </p:cNvPr>
          <p:cNvSpPr/>
          <p:nvPr/>
        </p:nvSpPr>
        <p:spPr>
          <a:xfrm>
            <a:off x="684288" y="535330"/>
            <a:ext cx="15883919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1386840" algn="l"/>
              </a:tabLst>
            </a:pPr>
            <a:endParaRPr lang="en-US" sz="4800" dirty="0">
              <a:latin typeface="Times New Roman" panose="02020603050405020304" pitchFamily="18" charset="0"/>
              <a:ea typeface="MS Mincho"/>
            </a:endParaRP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1386840" algn="l"/>
              </a:tabLst>
            </a:pP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Bám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sát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dàn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ý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1386840" algn="l"/>
              </a:tabLst>
            </a:pP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hiện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được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chân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thành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nội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dung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hình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thức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trữ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tình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độc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đáo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.</a:t>
            </a:r>
            <a:endParaRPr lang="en-US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1386840" algn="l"/>
              </a:tabLst>
            </a:pP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Trình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bày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đúng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hình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thức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:</a:t>
            </a:r>
          </a:p>
          <a:p>
            <a:pPr marL="685800" indent="-685800">
              <a:spcAft>
                <a:spcPts val="0"/>
              </a:spcAft>
              <a:buFontTx/>
              <a:buChar char="-"/>
              <a:tabLst>
                <a:tab pos="1386840" algn="l"/>
              </a:tabLst>
            </a:pP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Viết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lùi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vào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đầu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dòng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đầu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tiên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chữ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cái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đầu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đó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phải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viết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hoa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; </a:t>
            </a:r>
          </a:p>
          <a:p>
            <a:pPr marL="685800" indent="-685800">
              <a:spcAft>
                <a:spcPts val="0"/>
              </a:spcAft>
              <a:buFontTx/>
              <a:buChar char="-"/>
              <a:tabLst>
                <a:tab pos="1386840" algn="l"/>
              </a:tabLst>
            </a:pP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Kết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thúc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bằng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dấu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chấm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. </a:t>
            </a:r>
          </a:p>
          <a:p>
            <a:pPr marL="685800" indent="-685800">
              <a:spcAft>
                <a:spcPts val="0"/>
              </a:spcAft>
              <a:buFontTx/>
              <a:buChar char="-"/>
              <a:tabLst>
                <a:tab pos="1386840" algn="l"/>
              </a:tabLst>
            </a:pP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Các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cần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tập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trung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vào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chủ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đề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chung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giữa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các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sự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liên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kết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.</a:t>
            </a:r>
          </a:p>
          <a:p>
            <a:pPr marL="685800" indent="-685800">
              <a:spcAft>
                <a:spcPts val="0"/>
              </a:spcAft>
              <a:buFontTx/>
              <a:buChar char="-"/>
              <a:tabLst>
                <a:tab pos="1386840" algn="l"/>
              </a:tabLst>
            </a:pP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khoảng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 7 – 10 </a:t>
            </a:r>
            <a:r>
              <a:rPr lang="en-US" sz="4800" dirty="0" err="1"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4800" dirty="0">
                <a:latin typeface="Times New Roman" panose="02020603050405020304" pitchFamily="18" charset="0"/>
                <a:ea typeface="MS Mincho"/>
              </a:rPr>
              <a:t>.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27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6E2A47-E86E-47FE-8DD5-A29866B0C333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pic>
        <p:nvPicPr>
          <p:cNvPr id="6" name="Picture 2" descr="Ảnh nền PowerPoint học tập Full H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34"/>
            <a:ext cx="16778288" cy="947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5580832" y="57374"/>
            <a:ext cx="5976664" cy="64807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DÀN Ý THAM KHẢO</a:t>
            </a:r>
          </a:p>
        </p:txBody>
      </p:sp>
      <p:sp>
        <p:nvSpPr>
          <p:cNvPr id="4" name="Rectangle 3"/>
          <p:cNvSpPr/>
          <p:nvPr/>
        </p:nvSpPr>
        <p:spPr>
          <a:xfrm>
            <a:off x="360252" y="777454"/>
            <a:ext cx="16093788" cy="862632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600" b="1" dirty="0"/>
          </a:p>
          <a:p>
            <a:pPr algn="just"/>
            <a:r>
              <a:rPr lang="en-US" sz="3400" b="1" dirty="0"/>
              <a:t>* </a:t>
            </a:r>
            <a:r>
              <a:rPr lang="en-US" sz="3400" b="1" dirty="0" err="1"/>
              <a:t>Mở</a:t>
            </a:r>
            <a:r>
              <a:rPr lang="en-US" sz="3400" b="1" dirty="0"/>
              <a:t> </a:t>
            </a:r>
            <a:r>
              <a:rPr lang="en-US" sz="3400" b="1" dirty="0" err="1"/>
              <a:t>đoạn</a:t>
            </a:r>
            <a:endParaRPr lang="en-US" sz="3400" b="1" dirty="0"/>
          </a:p>
          <a:p>
            <a:pPr algn="just"/>
            <a:r>
              <a:rPr lang="en-US" sz="3400" b="1" dirty="0"/>
              <a:t>+</a:t>
            </a:r>
            <a:r>
              <a:rPr lang="en-US" sz="3400" dirty="0"/>
              <a:t> </a:t>
            </a:r>
            <a:r>
              <a:rPr lang="en-US" sz="3400" dirty="0" err="1"/>
              <a:t>Giới</a:t>
            </a:r>
            <a:r>
              <a:rPr lang="en-US" sz="3400" dirty="0"/>
              <a:t> </a:t>
            </a:r>
            <a:r>
              <a:rPr lang="en-US" sz="3400" dirty="0" err="1"/>
              <a:t>thiệu</a:t>
            </a:r>
            <a:r>
              <a:rPr lang="en-US" sz="3400" dirty="0"/>
              <a:t> </a:t>
            </a:r>
            <a:r>
              <a:rPr lang="en-US" sz="3400" dirty="0" err="1"/>
              <a:t>bài</a:t>
            </a:r>
            <a:r>
              <a:rPr lang="en-US" sz="3400" dirty="0"/>
              <a:t> </a:t>
            </a:r>
            <a:r>
              <a:rPr lang="en-US" sz="3400" dirty="0" err="1"/>
              <a:t>thơ</a:t>
            </a:r>
            <a:r>
              <a:rPr lang="en-US" sz="3400" dirty="0"/>
              <a:t> “</a:t>
            </a:r>
            <a:r>
              <a:rPr lang="en-US" sz="3400" dirty="0" err="1"/>
              <a:t>Chuyện</a:t>
            </a:r>
            <a:r>
              <a:rPr lang="en-US" sz="3400" dirty="0"/>
              <a:t> </a:t>
            </a:r>
            <a:r>
              <a:rPr lang="en-US" sz="3400" dirty="0" err="1"/>
              <a:t>cổ</a:t>
            </a:r>
            <a:r>
              <a:rPr lang="en-US" sz="3400" dirty="0"/>
              <a:t> </a:t>
            </a:r>
            <a:r>
              <a:rPr lang="en-US" sz="3400" dirty="0" err="1"/>
              <a:t>tích</a:t>
            </a:r>
            <a:r>
              <a:rPr lang="en-US" sz="3400" dirty="0"/>
              <a:t> </a:t>
            </a:r>
            <a:r>
              <a:rPr lang="en-US" sz="3400" dirty="0" err="1"/>
              <a:t>về</a:t>
            </a:r>
            <a:r>
              <a:rPr lang="en-US" sz="3400" dirty="0"/>
              <a:t> </a:t>
            </a:r>
            <a:r>
              <a:rPr lang="en-US" sz="3400" dirty="0" err="1"/>
              <a:t>loài</a:t>
            </a:r>
            <a:r>
              <a:rPr lang="en-US" sz="3400" dirty="0"/>
              <a:t> </a:t>
            </a:r>
            <a:r>
              <a:rPr lang="en-US" sz="3400" dirty="0" err="1"/>
              <a:t>người</a:t>
            </a:r>
            <a:r>
              <a:rPr lang="en-US" sz="3400" dirty="0"/>
              <a:t>” </a:t>
            </a:r>
            <a:r>
              <a:rPr lang="en-US" sz="3400" dirty="0" err="1"/>
              <a:t>của</a:t>
            </a:r>
            <a:r>
              <a:rPr lang="en-US" sz="3400" dirty="0"/>
              <a:t> </a:t>
            </a:r>
            <a:r>
              <a:rPr lang="en-US" sz="3400" dirty="0" err="1"/>
              <a:t>tác</a:t>
            </a:r>
            <a:r>
              <a:rPr lang="en-US" sz="3400" dirty="0"/>
              <a:t> </a:t>
            </a:r>
            <a:r>
              <a:rPr lang="en-US" sz="3400" dirty="0" err="1"/>
              <a:t>giả</a:t>
            </a:r>
            <a:r>
              <a:rPr lang="en-US" sz="3400" dirty="0"/>
              <a:t> </a:t>
            </a:r>
            <a:r>
              <a:rPr lang="en-US" sz="3400" dirty="0" err="1"/>
              <a:t>Xuân</a:t>
            </a:r>
            <a:r>
              <a:rPr lang="en-US" sz="3400" dirty="0"/>
              <a:t> </a:t>
            </a:r>
            <a:r>
              <a:rPr lang="en-US" sz="3400" dirty="0" err="1"/>
              <a:t>Quỳnh</a:t>
            </a:r>
            <a:r>
              <a:rPr lang="en-US" sz="3400" dirty="0"/>
              <a:t>.</a:t>
            </a:r>
          </a:p>
          <a:p>
            <a:pPr algn="just"/>
            <a:r>
              <a:rPr lang="en-US" sz="3400" dirty="0"/>
              <a:t>+ </a:t>
            </a:r>
            <a:r>
              <a:rPr lang="en-US" sz="3400" dirty="0" err="1"/>
              <a:t>Cảm</a:t>
            </a:r>
            <a:r>
              <a:rPr lang="en-US" sz="3400" dirty="0"/>
              <a:t> </a:t>
            </a:r>
            <a:r>
              <a:rPr lang="en-US" sz="3400" dirty="0" err="1"/>
              <a:t>xúc</a:t>
            </a:r>
            <a:r>
              <a:rPr lang="en-US" sz="3400" dirty="0"/>
              <a:t>: </a:t>
            </a:r>
            <a:r>
              <a:rPr lang="en-US" sz="3400" dirty="0" err="1"/>
              <a:t>thích</a:t>
            </a:r>
            <a:r>
              <a:rPr lang="en-US" sz="3400" dirty="0"/>
              <a:t> </a:t>
            </a:r>
            <a:r>
              <a:rPr lang="en-US" sz="3400" dirty="0" err="1"/>
              <a:t>thú</a:t>
            </a:r>
            <a:r>
              <a:rPr lang="en-US" sz="3400" dirty="0"/>
              <a:t>, </a:t>
            </a:r>
            <a:r>
              <a:rPr lang="en-US" sz="3400" dirty="0" err="1"/>
              <a:t>ấn</a:t>
            </a:r>
            <a:r>
              <a:rPr lang="en-US" sz="3400" dirty="0"/>
              <a:t> </a:t>
            </a:r>
            <a:r>
              <a:rPr lang="en-US" sz="3400" dirty="0" err="1"/>
              <a:t>tượng</a:t>
            </a:r>
            <a:r>
              <a:rPr lang="en-US" sz="3400" dirty="0"/>
              <a:t> … </a:t>
            </a:r>
            <a:r>
              <a:rPr lang="en-US" sz="3400" dirty="0" err="1"/>
              <a:t>với</a:t>
            </a:r>
            <a:r>
              <a:rPr lang="en-US" sz="3400" dirty="0"/>
              <a:t> </a:t>
            </a:r>
            <a:r>
              <a:rPr lang="en-US" sz="3400" dirty="0" err="1"/>
              <a:t>cách</a:t>
            </a:r>
            <a:r>
              <a:rPr lang="en-US" sz="3400" dirty="0"/>
              <a:t> </a:t>
            </a:r>
            <a:r>
              <a:rPr lang="en-US" sz="3400" dirty="0" err="1"/>
              <a:t>lí</a:t>
            </a:r>
            <a:r>
              <a:rPr lang="en-US" sz="3400" dirty="0"/>
              <a:t> </a:t>
            </a:r>
            <a:r>
              <a:rPr lang="en-US" sz="3400" dirty="0" err="1"/>
              <a:t>giải</a:t>
            </a:r>
            <a:r>
              <a:rPr lang="en-US" sz="3400" dirty="0"/>
              <a:t> </a:t>
            </a:r>
            <a:r>
              <a:rPr lang="en-US" sz="3400" dirty="0" err="1"/>
              <a:t>thú</a:t>
            </a:r>
            <a:r>
              <a:rPr lang="en-US" sz="3400" dirty="0"/>
              <a:t> </a:t>
            </a:r>
            <a:r>
              <a:rPr lang="en-US" sz="3400" dirty="0" err="1"/>
              <a:t>vị</a:t>
            </a:r>
            <a:r>
              <a:rPr lang="en-US" sz="3400" dirty="0"/>
              <a:t>, </a:t>
            </a:r>
            <a:r>
              <a:rPr lang="en-US" sz="3400" dirty="0" err="1"/>
              <a:t>độc</a:t>
            </a:r>
            <a:r>
              <a:rPr lang="en-US" sz="3400" dirty="0"/>
              <a:t> </a:t>
            </a:r>
            <a:r>
              <a:rPr lang="en-US" sz="3400" dirty="0" err="1"/>
              <a:t>đáo</a:t>
            </a:r>
            <a:r>
              <a:rPr lang="en-US" sz="3400" dirty="0"/>
              <a:t> </a:t>
            </a:r>
            <a:r>
              <a:rPr lang="en-US" sz="3400" dirty="0" err="1"/>
              <a:t>về</a:t>
            </a:r>
            <a:r>
              <a:rPr lang="en-US" sz="3400" dirty="0"/>
              <a:t> </a:t>
            </a:r>
            <a:r>
              <a:rPr lang="en-US" sz="3400" dirty="0" err="1"/>
              <a:t>nguồn</a:t>
            </a:r>
            <a:r>
              <a:rPr lang="en-US" sz="3400" dirty="0"/>
              <a:t> </a:t>
            </a:r>
            <a:r>
              <a:rPr lang="en-US" sz="3400" dirty="0" err="1"/>
              <a:t>gốc</a:t>
            </a:r>
            <a:r>
              <a:rPr lang="en-US" sz="3400" dirty="0"/>
              <a:t> </a:t>
            </a:r>
            <a:r>
              <a:rPr lang="en-US" sz="3400" dirty="0" err="1"/>
              <a:t>loài</a:t>
            </a:r>
            <a:r>
              <a:rPr lang="en-US" sz="3400" dirty="0"/>
              <a:t> </a:t>
            </a:r>
            <a:r>
              <a:rPr lang="en-US" sz="3400" dirty="0" err="1"/>
              <a:t>người</a:t>
            </a:r>
            <a:r>
              <a:rPr lang="en-US" sz="3400" dirty="0"/>
              <a:t> </a:t>
            </a:r>
            <a:r>
              <a:rPr lang="en-US" sz="3400" dirty="0" err="1"/>
              <a:t>trong</a:t>
            </a:r>
            <a:r>
              <a:rPr lang="en-US" sz="3400" dirty="0"/>
              <a:t> </a:t>
            </a:r>
            <a:r>
              <a:rPr lang="en-US" sz="3400" dirty="0" err="1"/>
              <a:t>bài</a:t>
            </a:r>
            <a:r>
              <a:rPr lang="en-US" sz="3400" dirty="0"/>
              <a:t> </a:t>
            </a:r>
            <a:r>
              <a:rPr lang="en-US" sz="3400" dirty="0" err="1"/>
              <a:t>thơ</a:t>
            </a:r>
            <a:r>
              <a:rPr lang="en-US" sz="3400" dirty="0"/>
              <a:t>.</a:t>
            </a:r>
          </a:p>
          <a:p>
            <a:pPr algn="just"/>
            <a:r>
              <a:rPr lang="en-US" sz="3400" b="1" dirty="0"/>
              <a:t>* </a:t>
            </a:r>
            <a:r>
              <a:rPr lang="en-US" sz="3400" b="1" dirty="0" err="1"/>
              <a:t>Thân</a:t>
            </a:r>
            <a:r>
              <a:rPr lang="en-US" sz="3400" b="1" dirty="0"/>
              <a:t> </a:t>
            </a:r>
            <a:r>
              <a:rPr lang="en-US" sz="3400" b="1" dirty="0" err="1"/>
              <a:t>đoạn</a:t>
            </a:r>
            <a:endParaRPr lang="en-US" sz="3400" dirty="0"/>
          </a:p>
          <a:p>
            <a:pPr algn="just"/>
            <a:r>
              <a:rPr lang="en-US" sz="3400" dirty="0"/>
              <a:t>- </a:t>
            </a:r>
            <a:r>
              <a:rPr lang="en-US" sz="3400" dirty="0" err="1"/>
              <a:t>Câu</a:t>
            </a:r>
            <a:r>
              <a:rPr lang="en-US" sz="3400" dirty="0"/>
              <a:t> </a:t>
            </a:r>
            <a:r>
              <a:rPr lang="en-US" sz="3400" dirty="0" err="1"/>
              <a:t>chuyện</a:t>
            </a:r>
            <a:r>
              <a:rPr lang="en-US" sz="3400" dirty="0"/>
              <a:t> </a:t>
            </a:r>
            <a:r>
              <a:rPr lang="en-US" sz="3400" dirty="0" err="1"/>
              <a:t>mang</a:t>
            </a:r>
            <a:r>
              <a:rPr lang="en-US" sz="3400" dirty="0"/>
              <a:t> </a:t>
            </a:r>
            <a:r>
              <a:rPr lang="en-US" sz="3400" dirty="0" err="1"/>
              <a:t>màu</a:t>
            </a:r>
            <a:r>
              <a:rPr lang="en-US" sz="3400" dirty="0"/>
              <a:t> </a:t>
            </a:r>
            <a:r>
              <a:rPr lang="en-US" sz="3400" dirty="0" err="1"/>
              <a:t>sắc</a:t>
            </a:r>
            <a:r>
              <a:rPr lang="en-US" sz="3400" dirty="0"/>
              <a:t> </a:t>
            </a:r>
            <a:r>
              <a:rPr lang="en-US" sz="3400" dirty="0" err="1"/>
              <a:t>cổ</a:t>
            </a:r>
            <a:r>
              <a:rPr lang="en-US" sz="3400" dirty="0"/>
              <a:t> </a:t>
            </a:r>
            <a:r>
              <a:rPr lang="en-US" sz="3400" dirty="0" err="1"/>
              <a:t>tích</a:t>
            </a:r>
            <a:r>
              <a:rPr lang="en-US" sz="3400" dirty="0"/>
              <a:t> </a:t>
            </a:r>
            <a:r>
              <a:rPr lang="en-US" sz="3400" dirty="0" err="1"/>
              <a:t>độc</a:t>
            </a:r>
            <a:r>
              <a:rPr lang="en-US" sz="3400" dirty="0"/>
              <a:t> </a:t>
            </a:r>
            <a:r>
              <a:rPr lang="en-US" sz="3400" dirty="0" err="1"/>
              <a:t>đáo</a:t>
            </a:r>
            <a:r>
              <a:rPr lang="en-US" sz="3400" dirty="0"/>
              <a:t>.</a:t>
            </a:r>
          </a:p>
          <a:p>
            <a:pPr algn="just"/>
            <a:r>
              <a:rPr lang="en-US" sz="3400" dirty="0"/>
              <a:t>- </a:t>
            </a:r>
            <a:r>
              <a:rPr lang="en-US" sz="3400" dirty="0" err="1"/>
              <a:t>Các</a:t>
            </a:r>
            <a:r>
              <a:rPr lang="en-US" sz="3400" dirty="0"/>
              <a:t> chi </a:t>
            </a:r>
            <a:r>
              <a:rPr lang="en-US" sz="3400" dirty="0" err="1"/>
              <a:t>tiết</a:t>
            </a:r>
            <a:r>
              <a:rPr lang="en-US" sz="3400" dirty="0"/>
              <a:t> </a:t>
            </a:r>
            <a:r>
              <a:rPr lang="en-US" sz="3400" dirty="0" err="1"/>
              <a:t>kể</a:t>
            </a:r>
            <a:r>
              <a:rPr lang="en-US" sz="3400" dirty="0"/>
              <a:t> </a:t>
            </a:r>
            <a:r>
              <a:rPr lang="en-US" sz="3400" dirty="0" err="1"/>
              <a:t>chuyện</a:t>
            </a:r>
            <a:r>
              <a:rPr lang="en-US" sz="3400" dirty="0"/>
              <a:t>, </a:t>
            </a:r>
            <a:r>
              <a:rPr lang="en-US" sz="3400" dirty="0" err="1"/>
              <a:t>miêu</a:t>
            </a:r>
            <a:r>
              <a:rPr lang="en-US" sz="3400" dirty="0"/>
              <a:t> </a:t>
            </a:r>
            <a:r>
              <a:rPr lang="en-US" sz="3400" dirty="0" err="1"/>
              <a:t>tả</a:t>
            </a:r>
            <a:r>
              <a:rPr lang="en-US" sz="3400" dirty="0"/>
              <a:t> </a:t>
            </a:r>
            <a:r>
              <a:rPr lang="en-US" sz="3400" dirty="0" err="1"/>
              <a:t>trong</a:t>
            </a:r>
            <a:r>
              <a:rPr lang="en-US" sz="3400" dirty="0"/>
              <a:t> </a:t>
            </a:r>
            <a:r>
              <a:rPr lang="en-US" sz="3400" dirty="0" err="1"/>
              <a:t>bài</a:t>
            </a:r>
            <a:r>
              <a:rPr lang="en-US" sz="3400" dirty="0"/>
              <a:t> </a:t>
            </a:r>
            <a:r>
              <a:rPr lang="en-US" sz="3400" dirty="0" err="1"/>
              <a:t>thơ</a:t>
            </a:r>
            <a:r>
              <a:rPr lang="en-US" sz="3400" dirty="0"/>
              <a:t> </a:t>
            </a:r>
            <a:r>
              <a:rPr lang="en-US" sz="3400" dirty="0" err="1"/>
              <a:t>vừa</a:t>
            </a:r>
            <a:r>
              <a:rPr lang="en-US" sz="3400" dirty="0"/>
              <a:t> </a:t>
            </a:r>
            <a:r>
              <a:rPr lang="en-US" sz="3400" dirty="0" err="1"/>
              <a:t>đặc</a:t>
            </a:r>
            <a:r>
              <a:rPr lang="en-US" sz="3400" dirty="0"/>
              <a:t> </a:t>
            </a:r>
            <a:r>
              <a:rPr lang="en-US" sz="3400" dirty="0" err="1"/>
              <a:t>sắc</a:t>
            </a:r>
            <a:r>
              <a:rPr lang="en-US" sz="3400" dirty="0"/>
              <a:t> </a:t>
            </a:r>
            <a:r>
              <a:rPr lang="en-US" sz="3400" dirty="0" err="1"/>
              <a:t>vừa</a:t>
            </a:r>
            <a:r>
              <a:rPr lang="en-US" sz="3400" dirty="0"/>
              <a:t> </a:t>
            </a:r>
            <a:r>
              <a:rPr lang="en-US" sz="3400" dirty="0" err="1"/>
              <a:t>gần</a:t>
            </a:r>
            <a:r>
              <a:rPr lang="en-US" sz="3400" dirty="0"/>
              <a:t> </a:t>
            </a:r>
            <a:r>
              <a:rPr lang="en-US" sz="3400" dirty="0" err="1"/>
              <a:t>gũi</a:t>
            </a:r>
            <a:r>
              <a:rPr lang="en-US" sz="3400" dirty="0"/>
              <a:t> </a:t>
            </a:r>
            <a:r>
              <a:rPr lang="en-US" sz="3400" dirty="0" err="1"/>
              <a:t>với</a:t>
            </a:r>
            <a:r>
              <a:rPr lang="en-US" sz="3400" dirty="0"/>
              <a:t> </a:t>
            </a:r>
            <a:r>
              <a:rPr lang="en-US" sz="3400" dirty="0" err="1"/>
              <a:t>trẻ</a:t>
            </a:r>
            <a:r>
              <a:rPr lang="en-US" sz="3400" dirty="0"/>
              <a:t> </a:t>
            </a:r>
            <a:r>
              <a:rPr lang="en-US" sz="3400" dirty="0" err="1"/>
              <a:t>thơ</a:t>
            </a:r>
            <a:r>
              <a:rPr lang="en-US" sz="3400" dirty="0"/>
              <a:t>:</a:t>
            </a:r>
          </a:p>
          <a:p>
            <a:pPr algn="just"/>
            <a:r>
              <a:rPr lang="en-US" sz="3400" dirty="0"/>
              <a:t>+ </a:t>
            </a:r>
            <a:r>
              <a:rPr lang="en-US" sz="3400" dirty="0" err="1"/>
              <a:t>Nhà</a:t>
            </a:r>
            <a:r>
              <a:rPr lang="en-US" sz="3400" dirty="0"/>
              <a:t> </a:t>
            </a:r>
            <a:r>
              <a:rPr lang="en-US" sz="3400" dirty="0" err="1"/>
              <a:t>thơ</a:t>
            </a:r>
            <a:r>
              <a:rPr lang="en-US" sz="3400" dirty="0"/>
              <a:t> </a:t>
            </a:r>
            <a:r>
              <a:rPr lang="en-US" sz="3400" dirty="0" err="1"/>
              <a:t>đã</a:t>
            </a:r>
            <a:r>
              <a:rPr lang="en-US" sz="3400" dirty="0"/>
              <a:t> </a:t>
            </a:r>
            <a:r>
              <a:rPr lang="en-US" sz="3400" dirty="0" err="1"/>
              <a:t>kể</a:t>
            </a:r>
            <a:r>
              <a:rPr lang="en-US" sz="3400" dirty="0"/>
              <a:t> </a:t>
            </a:r>
            <a:r>
              <a:rPr lang="en-US" sz="3400" dirty="0" err="1"/>
              <a:t>về</a:t>
            </a:r>
            <a:r>
              <a:rPr lang="en-US" sz="3400" dirty="0"/>
              <a:t> </a:t>
            </a:r>
            <a:r>
              <a:rPr lang="en-US" sz="3400" dirty="0" err="1"/>
              <a:t>sự</a:t>
            </a:r>
            <a:r>
              <a:rPr lang="en-US" sz="3400" dirty="0"/>
              <a:t> </a:t>
            </a:r>
            <a:r>
              <a:rPr lang="en-US" sz="3400" dirty="0" err="1"/>
              <a:t>xuất</a:t>
            </a:r>
            <a:r>
              <a:rPr lang="en-US" sz="3400" dirty="0"/>
              <a:t> </a:t>
            </a:r>
            <a:r>
              <a:rPr lang="en-US" sz="3400" dirty="0" err="1"/>
              <a:t>hiện</a:t>
            </a:r>
            <a:r>
              <a:rPr lang="en-US" sz="3400" dirty="0"/>
              <a:t> </a:t>
            </a:r>
            <a:r>
              <a:rPr lang="en-US" sz="3400" dirty="0" err="1"/>
              <a:t>của</a:t>
            </a:r>
            <a:r>
              <a:rPr lang="en-US" sz="3400" dirty="0"/>
              <a:t> </a:t>
            </a:r>
            <a:r>
              <a:rPr lang="en-US" sz="3400" dirty="0" err="1"/>
              <a:t>trẻ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; </a:t>
            </a:r>
            <a:r>
              <a:rPr lang="en-US" sz="3400" dirty="0" err="1"/>
              <a:t>sau</a:t>
            </a:r>
            <a:r>
              <a:rPr lang="en-US" sz="3400" dirty="0"/>
              <a:t> </a:t>
            </a:r>
            <a:r>
              <a:rPr lang="en-US" sz="3400" dirty="0" err="1"/>
              <a:t>đó</a:t>
            </a:r>
            <a:r>
              <a:rPr lang="en-US" sz="3400" dirty="0"/>
              <a:t> </a:t>
            </a:r>
            <a:r>
              <a:rPr lang="en-US" sz="3400" dirty="0" err="1"/>
              <a:t>thiên</a:t>
            </a:r>
            <a:r>
              <a:rPr lang="en-US" sz="3400" dirty="0"/>
              <a:t> </a:t>
            </a:r>
            <a:r>
              <a:rPr lang="en-US" sz="3400" dirty="0" err="1"/>
              <a:t>nhiên</a:t>
            </a:r>
            <a:r>
              <a:rPr lang="en-US" sz="3400" dirty="0"/>
              <a:t>, </a:t>
            </a:r>
            <a:r>
              <a:rPr lang="en-US" sz="3400" dirty="0" err="1"/>
              <a:t>mẹ</a:t>
            </a:r>
            <a:r>
              <a:rPr lang="en-US" sz="3400" dirty="0"/>
              <a:t>, </a:t>
            </a:r>
            <a:r>
              <a:rPr lang="en-US" sz="3400" dirty="0" err="1"/>
              <a:t>bà</a:t>
            </a:r>
            <a:r>
              <a:rPr lang="en-US" sz="3400" dirty="0"/>
              <a:t>, </a:t>
            </a:r>
            <a:r>
              <a:rPr lang="en-US" sz="3400" dirty="0" err="1"/>
              <a:t>bố</a:t>
            </a:r>
            <a:r>
              <a:rPr lang="en-US" sz="3400" dirty="0"/>
              <a:t> </a:t>
            </a:r>
            <a:r>
              <a:rPr lang="en-US" sz="3400" dirty="0" err="1"/>
              <a:t>và</a:t>
            </a:r>
            <a:r>
              <a:rPr lang="en-US" sz="3400" dirty="0"/>
              <a:t> </a:t>
            </a:r>
            <a:r>
              <a:rPr lang="en-US" sz="3400" dirty="0" err="1"/>
              <a:t>trường</a:t>
            </a:r>
            <a:r>
              <a:rPr lang="en-US" sz="3400" dirty="0"/>
              <a:t> </a:t>
            </a:r>
            <a:r>
              <a:rPr lang="en-US" sz="3400" dirty="0" err="1"/>
              <a:t>học</a:t>
            </a:r>
            <a:r>
              <a:rPr lang="en-US" sz="3400" dirty="0"/>
              <a:t> </a:t>
            </a:r>
            <a:r>
              <a:rPr lang="en-US" sz="3400" dirty="0" err="1"/>
              <a:t>mới</a:t>
            </a:r>
            <a:r>
              <a:rPr lang="en-US" sz="3400" dirty="0"/>
              <a:t> ra </a:t>
            </a:r>
            <a:r>
              <a:rPr lang="en-US" sz="3400" dirty="0" err="1"/>
              <a:t>đời</a:t>
            </a:r>
            <a:r>
              <a:rPr lang="en-US" sz="3400" dirty="0"/>
              <a:t>. </a:t>
            </a:r>
          </a:p>
          <a:p>
            <a:pPr algn="just"/>
            <a:r>
              <a:rPr lang="en-US" sz="3400" dirty="0">
                <a:solidFill>
                  <a:schemeClr val="tx1"/>
                </a:solidFill>
              </a:rPr>
              <a:t>+ </a:t>
            </a:r>
            <a:r>
              <a:rPr lang="en-US" sz="3400" dirty="0" err="1">
                <a:solidFill>
                  <a:schemeClr val="tx1"/>
                </a:solidFill>
              </a:rPr>
              <a:t>Thế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giới</a:t>
            </a:r>
            <a:r>
              <a:rPr lang="en-US" sz="3400" dirty="0">
                <a:solidFill>
                  <a:schemeClr val="tx1"/>
                </a:solidFill>
              </a:rPr>
              <a:t> ban </a:t>
            </a:r>
            <a:r>
              <a:rPr lang="en-US" sz="3400" dirty="0" err="1">
                <a:solidFill>
                  <a:schemeClr val="tx1"/>
                </a:solidFill>
              </a:rPr>
              <a:t>đầu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bao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trùm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bởi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màu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đen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của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bóng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tối</a:t>
            </a:r>
            <a:r>
              <a:rPr lang="en-US" sz="34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en-US" sz="3400" dirty="0">
                <a:solidFill>
                  <a:schemeClr val="tx1"/>
                </a:solidFill>
              </a:rPr>
              <a:t>+ Khi </a:t>
            </a:r>
            <a:r>
              <a:rPr lang="en-US" sz="3400" dirty="0" err="1">
                <a:solidFill>
                  <a:schemeClr val="tx1"/>
                </a:solidFill>
              </a:rPr>
              <a:t>trẻ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em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xuất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hiện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thế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giới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trở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nên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tươi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đẹp</a:t>
            </a:r>
            <a:r>
              <a:rPr lang="en-US" sz="3400" dirty="0">
                <a:solidFill>
                  <a:schemeClr val="tx1"/>
                </a:solidFill>
              </a:rPr>
              <a:t>, </a:t>
            </a:r>
            <a:r>
              <a:rPr lang="en-US" sz="3400" dirty="0" err="1">
                <a:solidFill>
                  <a:schemeClr val="tx1"/>
                </a:solidFill>
              </a:rPr>
              <a:t>sinh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động</a:t>
            </a:r>
            <a:r>
              <a:rPr lang="en-US" sz="3400" dirty="0">
                <a:solidFill>
                  <a:schemeClr val="tx1"/>
                </a:solidFill>
              </a:rPr>
              <a:t>, </a:t>
            </a:r>
            <a:r>
              <a:rPr lang="en-US" sz="3400" dirty="0" err="1">
                <a:solidFill>
                  <a:schemeClr val="tx1"/>
                </a:solidFill>
              </a:rPr>
              <a:t>ngập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tràn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tình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yêu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thương</a:t>
            </a:r>
            <a:r>
              <a:rPr lang="en-US" sz="3400" dirty="0">
                <a:solidFill>
                  <a:schemeClr val="tx1"/>
                </a:solidFill>
              </a:rPr>
              <a:t>.</a:t>
            </a:r>
          </a:p>
          <a:p>
            <a:r>
              <a:rPr lang="en-US" sz="3400" dirty="0"/>
              <a:t>-  </a:t>
            </a:r>
            <a:r>
              <a:rPr lang="en-US" sz="3400" dirty="0" err="1"/>
              <a:t>Nổi</a:t>
            </a:r>
            <a:r>
              <a:rPr lang="en-US" sz="3400" dirty="0"/>
              <a:t> </a:t>
            </a:r>
            <a:r>
              <a:rPr lang="en-US" sz="3400" dirty="0" err="1"/>
              <a:t>bật</a:t>
            </a:r>
            <a:r>
              <a:rPr lang="en-US" sz="3400" dirty="0"/>
              <a:t> </a:t>
            </a:r>
            <a:r>
              <a:rPr lang="en-US" sz="3400" dirty="0" err="1"/>
              <a:t>vai</a:t>
            </a:r>
            <a:r>
              <a:rPr lang="en-US" sz="3400" dirty="0"/>
              <a:t> </a:t>
            </a:r>
            <a:r>
              <a:rPr lang="en-US" sz="3400" dirty="0" err="1"/>
              <a:t>trò</a:t>
            </a:r>
            <a:r>
              <a:rPr lang="en-US" sz="3400" dirty="0"/>
              <a:t> </a:t>
            </a:r>
            <a:r>
              <a:rPr lang="en-US" sz="3400" dirty="0" err="1"/>
              <a:t>của</a:t>
            </a:r>
            <a:r>
              <a:rPr lang="en-US" sz="3400" dirty="0"/>
              <a:t> </a:t>
            </a:r>
            <a:r>
              <a:rPr lang="en-US" sz="3400" dirty="0" err="1"/>
              <a:t>trẻ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 </a:t>
            </a:r>
            <a:r>
              <a:rPr lang="en-US" sz="3400" dirty="0" err="1"/>
              <a:t>và</a:t>
            </a:r>
            <a:r>
              <a:rPr lang="en-US" sz="3400" dirty="0"/>
              <a:t> </a:t>
            </a:r>
            <a:r>
              <a:rPr lang="en-US" sz="3400" dirty="0" err="1"/>
              <a:t>lời</a:t>
            </a:r>
            <a:r>
              <a:rPr lang="en-US" sz="3400" dirty="0"/>
              <a:t> </a:t>
            </a:r>
            <a:r>
              <a:rPr lang="en-US" sz="3400" dirty="0" err="1"/>
              <a:t>nhắn</a:t>
            </a:r>
            <a:r>
              <a:rPr lang="en-US" sz="3400" dirty="0"/>
              <a:t> </a:t>
            </a:r>
            <a:r>
              <a:rPr lang="en-US" sz="3400" dirty="0" err="1"/>
              <a:t>nhủ</a:t>
            </a:r>
            <a:r>
              <a:rPr lang="en-US" sz="3400" dirty="0"/>
              <a:t> </a:t>
            </a:r>
            <a:r>
              <a:rPr lang="en-US" sz="3400" dirty="0" err="1"/>
              <a:t>yêu</a:t>
            </a:r>
            <a:r>
              <a:rPr lang="en-US" sz="3400" dirty="0"/>
              <a:t> </a:t>
            </a:r>
            <a:r>
              <a:rPr lang="en-US" sz="3400" dirty="0" err="1"/>
              <a:t>thương</a:t>
            </a:r>
            <a:r>
              <a:rPr lang="en-US" sz="3400" dirty="0"/>
              <a:t>, </a:t>
            </a:r>
            <a:r>
              <a:rPr lang="en-US" sz="3400" dirty="0" err="1"/>
              <a:t>nâng</a:t>
            </a:r>
            <a:r>
              <a:rPr lang="en-US" sz="3400" dirty="0"/>
              <a:t> </a:t>
            </a:r>
            <a:r>
              <a:rPr lang="en-US" sz="3400" dirty="0" err="1"/>
              <a:t>niu</a:t>
            </a:r>
            <a:r>
              <a:rPr lang="en-US" sz="3400" dirty="0"/>
              <a:t> </a:t>
            </a:r>
            <a:r>
              <a:rPr lang="en-US" sz="3400" dirty="0" err="1"/>
              <a:t>trẻ</a:t>
            </a:r>
            <a:r>
              <a:rPr lang="en-US" sz="3400" dirty="0"/>
              <a:t> </a:t>
            </a:r>
            <a:r>
              <a:rPr lang="en-US" sz="3400" dirty="0" err="1"/>
              <a:t>thơ</a:t>
            </a:r>
            <a:r>
              <a:rPr lang="en-US" sz="3400" dirty="0"/>
              <a:t>.</a:t>
            </a:r>
          </a:p>
          <a:p>
            <a:pPr algn="just"/>
            <a:r>
              <a:rPr lang="en-US" sz="3400" b="1" dirty="0"/>
              <a:t>* </a:t>
            </a:r>
            <a:r>
              <a:rPr lang="en-US" sz="3400" b="1" dirty="0" err="1"/>
              <a:t>Kết</a:t>
            </a:r>
            <a:r>
              <a:rPr lang="en-US" sz="3400" b="1" dirty="0"/>
              <a:t> </a:t>
            </a:r>
            <a:r>
              <a:rPr lang="en-US" sz="3400" b="1" dirty="0" err="1"/>
              <a:t>đoạn</a:t>
            </a:r>
            <a:endParaRPr lang="en-US" sz="3400" dirty="0"/>
          </a:p>
          <a:p>
            <a:pPr algn="just"/>
            <a:r>
              <a:rPr lang="en-US" sz="3400" dirty="0"/>
              <a:t>- </a:t>
            </a:r>
            <a:r>
              <a:rPr lang="en-US" sz="3400" dirty="0" err="1"/>
              <a:t>Một</a:t>
            </a:r>
            <a:r>
              <a:rPr lang="en-US" sz="3400" dirty="0"/>
              <a:t> </a:t>
            </a:r>
            <a:r>
              <a:rPr lang="en-US" sz="3400" dirty="0" err="1"/>
              <a:t>câu</a:t>
            </a:r>
            <a:r>
              <a:rPr lang="en-US" sz="3400" dirty="0"/>
              <a:t> </a:t>
            </a:r>
            <a:r>
              <a:rPr lang="en-US" sz="3400" dirty="0" err="1"/>
              <a:t>chuyện</a:t>
            </a:r>
            <a:r>
              <a:rPr lang="en-US" sz="3400" dirty="0"/>
              <a:t> </a:t>
            </a:r>
            <a:r>
              <a:rPr lang="en-US" sz="3400" dirty="0" err="1"/>
              <a:t>độc</a:t>
            </a:r>
            <a:r>
              <a:rPr lang="en-US" sz="3400" dirty="0"/>
              <a:t> </a:t>
            </a:r>
            <a:r>
              <a:rPr lang="en-US" sz="3400" dirty="0" err="1"/>
              <a:t>đáo</a:t>
            </a:r>
            <a:r>
              <a:rPr lang="en-US" sz="3400" dirty="0"/>
              <a:t> </a:t>
            </a:r>
            <a:r>
              <a:rPr lang="en-US" sz="3400" dirty="0" err="1"/>
              <a:t>gợi</a:t>
            </a:r>
            <a:r>
              <a:rPr lang="en-US" sz="3400" dirty="0"/>
              <a:t> </a:t>
            </a:r>
            <a:r>
              <a:rPr lang="en-US" sz="3400" dirty="0" err="1"/>
              <a:t>tình</a:t>
            </a:r>
            <a:r>
              <a:rPr lang="en-US" sz="3400" dirty="0"/>
              <a:t> </a:t>
            </a:r>
            <a:r>
              <a:rPr lang="en-US" sz="3400" dirty="0" err="1"/>
              <a:t>yêu</a:t>
            </a:r>
            <a:r>
              <a:rPr lang="en-US" sz="3400" dirty="0"/>
              <a:t> </a:t>
            </a:r>
            <a:r>
              <a:rPr lang="en-US" sz="3400" dirty="0" err="1"/>
              <a:t>thương</a:t>
            </a:r>
            <a:r>
              <a:rPr lang="en-US" sz="3400" dirty="0"/>
              <a:t> bao la </a:t>
            </a:r>
            <a:r>
              <a:rPr lang="en-US" sz="3400" dirty="0" err="1"/>
              <a:t>với</a:t>
            </a:r>
            <a:r>
              <a:rPr lang="en-US" sz="3400" dirty="0"/>
              <a:t> </a:t>
            </a:r>
            <a:r>
              <a:rPr lang="en-US" sz="3400" dirty="0" err="1"/>
              <a:t>trẻ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.</a:t>
            </a:r>
          </a:p>
          <a:p>
            <a:pPr algn="just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91723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8ACB9-DD70-436F-A4CE-1B7B8F224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2B2AFE-74B0-478D-8F15-2F4C7A30C240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BB9C712-F3BB-41E8-8640-2434D69DA8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661955"/>
              </p:ext>
            </p:extLst>
          </p:nvPr>
        </p:nvGraphicFramePr>
        <p:xfrm>
          <a:off x="144228" y="1065486"/>
          <a:ext cx="16489832" cy="8285515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7482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07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36103">
                <a:tc>
                  <a:txBody>
                    <a:bodyPr/>
                    <a:lstStyle/>
                    <a:p>
                      <a:pPr marL="7302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dirty="0">
                          <a:effectLst/>
                        </a:rPr>
                        <a:t>Yêu cầu</a:t>
                      </a:r>
                      <a:endParaRPr lang="en-US" sz="4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302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dirty="0">
                          <a:effectLst/>
                        </a:rPr>
                        <a:t>Gợi ý chỉnh sửa</a:t>
                      </a:r>
                      <a:endParaRPr lang="en-US" sz="4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0153">
                <a:tc>
                  <a:txBody>
                    <a:bodyPr/>
                    <a:lstStyle/>
                    <a:p>
                      <a:pPr marL="7302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</a:rPr>
                        <a:t>1. </a:t>
                      </a:r>
                      <a:r>
                        <a:rPr lang="nl-NL" sz="4000" dirty="0">
                          <a:effectLst/>
                        </a:rPr>
                        <a:t>Giới thiệu được nhan đề bài thơ, tên tác giả (nếu có) và cảm nhận chung của người viết.</a:t>
                      </a:r>
                      <a:endParaRPr lang="en-US" sz="4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302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dirty="0">
                          <a:effectLst/>
                        </a:rPr>
                        <a:t>Nếu còn thiếu so với yêu cầu, hãy bổ sung.</a:t>
                      </a:r>
                      <a:endParaRPr lang="en-US" sz="4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0306">
                <a:tc>
                  <a:txBody>
                    <a:bodyPr/>
                    <a:lstStyle/>
                    <a:p>
                      <a:pPr marL="7302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</a:rPr>
                        <a:t>2. </a:t>
                      </a:r>
                      <a:r>
                        <a:rPr lang="nl-NL" sz="4000" dirty="0">
                          <a:effectLst/>
                        </a:rPr>
                        <a:t>Nêu được cảm xúc và ý kiến đánh giá về nét đặc sắc của bài thơ có sử dụng yếu tố tự sự và miêu tả.</a:t>
                      </a:r>
                      <a:endParaRPr lang="en-US" sz="4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302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dirty="0">
                          <a:effectLst/>
                        </a:rPr>
                        <a:t>Sửa lại các câu hỏi ở mục tìm ý để biết được nội dung đoạn văn của em còn thiếu ý gì. Hãy bổ sung nếu có câu hỏi bị bỏ quên, chưa được trả lời.</a:t>
                      </a:r>
                      <a:endParaRPr lang="en-US" sz="4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0306">
                <a:tc>
                  <a:txBody>
                    <a:bodyPr/>
                    <a:lstStyle/>
                    <a:p>
                      <a:pPr marL="7302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</a:rPr>
                        <a:t>3. </a:t>
                      </a:r>
                      <a:r>
                        <a:rPr lang="nl-NL" sz="4000" dirty="0">
                          <a:effectLst/>
                        </a:rPr>
                        <a:t>Bảo đảm yêu cầu về chính tả và diễn đạt.</a:t>
                      </a:r>
                      <a:endParaRPr lang="en-US" sz="4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302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dirty="0">
                          <a:effectLst/>
                        </a:rPr>
                        <a:t>Rà soát lỗi chính tả và diễn đạt (dùng từ, đặt câu, sử dụng từ ngữ liên kết câu...)</a:t>
                      </a:r>
                      <a:endParaRPr lang="en-US" sz="4000" dirty="0">
                        <a:effectLst/>
                      </a:endParaRPr>
                    </a:p>
                    <a:p>
                      <a:pPr marL="7302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dirty="0">
                          <a:effectLst/>
                        </a:rPr>
                        <a:t>Chỉnh sửa nếu phát hiện lỗi.</a:t>
                      </a:r>
                      <a:endParaRPr lang="en-US" sz="4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DCE9762A-F44E-4ED9-B438-D51DFAD05F51}"/>
              </a:ext>
            </a:extLst>
          </p:cNvPr>
          <p:cNvSpPr txBox="1">
            <a:spLocks/>
          </p:cNvSpPr>
          <p:nvPr/>
        </p:nvSpPr>
        <p:spPr bwMode="auto">
          <a:xfrm>
            <a:off x="3204568" y="201390"/>
            <a:ext cx="9323867" cy="77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9859" tIns="74925" rIns="149859" bIns="74925" numCol="1" anchor="b" anchorCtr="0" compatLnSpc="1">
            <a:prstTxWarp prst="textNoShape">
              <a:avLst/>
            </a:prstTxWarp>
          </a:bodyPr>
          <a:lstStyle>
            <a:lvl1pPr algn="ctr" defTabSz="1123941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7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1123941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alibri Light" pitchFamily="34" charset="0"/>
              </a:defRPr>
            </a:lvl2pPr>
            <a:lvl3pPr algn="l" defTabSz="1123941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alibri Light" pitchFamily="34" charset="0"/>
              </a:defRPr>
            </a:lvl3pPr>
            <a:lvl4pPr algn="l" defTabSz="1123941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alibri Light" pitchFamily="34" charset="0"/>
              </a:defRPr>
            </a:lvl4pPr>
            <a:lvl5pPr algn="l" defTabSz="1123941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alibri Light" pitchFamily="34" charset="0"/>
              </a:defRPr>
            </a:lvl5pPr>
            <a:lvl6pPr marL="749291" algn="l" defTabSz="112394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alibri Light" pitchFamily="34" charset="0"/>
              </a:defRPr>
            </a:lvl6pPr>
            <a:lvl7pPr marL="1498580" algn="l" defTabSz="112394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alibri Light" pitchFamily="34" charset="0"/>
              </a:defRPr>
            </a:lvl7pPr>
            <a:lvl8pPr marL="2247877" algn="l" defTabSz="112394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alibri Light" pitchFamily="34" charset="0"/>
              </a:defRPr>
            </a:lvl8pPr>
            <a:lvl9pPr marL="2997169" algn="l" defTabSz="112394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r>
              <a:rPr lang="nl-NL" sz="5400" b="1" dirty="0"/>
              <a:t>CHỈNH SỬA BÀI VIẾT</a:t>
            </a:r>
            <a:endParaRPr lang="en-US" sz="54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A376E2-3C20-42D1-847C-6113AD43F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92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4608" y="417414"/>
            <a:ext cx="9323867" cy="849019"/>
          </a:xfrm>
        </p:spPr>
        <p:txBody>
          <a:bodyPr/>
          <a:lstStyle/>
          <a:p>
            <a:r>
              <a:rPr lang="nl-NL" b="1" dirty="0"/>
              <a:t>PHIẾU ĐÁNH GIÁ THEO TIÊU CHÍ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2B2AFE-74B0-478D-8F15-2F4C7A30C240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810793"/>
              </p:ext>
            </p:extLst>
          </p:nvPr>
        </p:nvGraphicFramePr>
        <p:xfrm>
          <a:off x="252240" y="1497534"/>
          <a:ext cx="16273807" cy="7776863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43506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48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691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691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2119">
                <a:tc>
                  <a:txBody>
                    <a:bodyPr/>
                    <a:lstStyle/>
                    <a:p>
                      <a:pPr marL="7302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</a:rPr>
                        <a:t>Tiêu chí</a:t>
                      </a:r>
                      <a:endParaRPr lang="en-US" sz="32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835" marR="56835" marT="0" marB="0"/>
                </a:tc>
                <a:tc>
                  <a:txBody>
                    <a:bodyPr/>
                    <a:lstStyle/>
                    <a:p>
                      <a:pPr marL="7302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</a:rPr>
                        <a:t>Chưa đạt</a:t>
                      </a:r>
                      <a:endParaRPr lang="en-US" sz="32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835" marR="56835" marT="0" marB="0"/>
                </a:tc>
                <a:tc>
                  <a:txBody>
                    <a:bodyPr/>
                    <a:lstStyle/>
                    <a:p>
                      <a:pPr marL="7302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</a:rPr>
                        <a:t>Đạt</a:t>
                      </a:r>
                      <a:endParaRPr lang="en-US" sz="32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835" marR="56835" marT="0" marB="0"/>
                </a:tc>
                <a:tc>
                  <a:txBody>
                    <a:bodyPr/>
                    <a:lstStyle/>
                    <a:p>
                      <a:pPr marL="7302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</a:rPr>
                        <a:t>Tốt</a:t>
                      </a:r>
                      <a:endParaRPr lang="en-US" sz="32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835" marR="568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3032">
                <a:tc>
                  <a:txBody>
                    <a:bodyPr/>
                    <a:lstStyle/>
                    <a:p>
                      <a:pPr marL="73025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</a:rPr>
                        <a:t>1. Chọn đúng bài thơ có sử dụng yếu tố kể và miêu tả</a:t>
                      </a:r>
                      <a:endParaRPr lang="en-US" sz="3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835" marR="56835" marT="0" marB="0"/>
                </a:tc>
                <a:tc>
                  <a:txBody>
                    <a:bodyPr/>
                    <a:lstStyle/>
                    <a:p>
                      <a:pPr marL="73025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</a:rPr>
                        <a:t>Bài thơ không có yếu tố kể và miêu tả</a:t>
                      </a:r>
                      <a:endParaRPr lang="en-US" sz="3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835" marR="56835" marT="0" marB="0"/>
                </a:tc>
                <a:tc>
                  <a:txBody>
                    <a:bodyPr/>
                    <a:lstStyle/>
                    <a:p>
                      <a:pPr marL="73025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</a:rPr>
                        <a:t>Bài thơ có yếu tố kể và miêu tả bối cảnh, không gian,...</a:t>
                      </a:r>
                      <a:endParaRPr lang="en-US" sz="3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835" marR="56835" marT="0" marB="0"/>
                </a:tc>
                <a:tc>
                  <a:txBody>
                    <a:bodyPr/>
                    <a:lstStyle/>
                    <a:p>
                      <a:pPr marL="73025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</a:rPr>
                        <a:t>Bài thơ có yếu tố kể và miêu tả bối cảnh, không gian,...</a:t>
                      </a:r>
                      <a:endParaRPr lang="en-US" sz="3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835" marR="568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3240">
                <a:tc>
                  <a:txBody>
                    <a:bodyPr/>
                    <a:lstStyle/>
                    <a:p>
                      <a:pPr marL="73025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</a:rPr>
                        <a:t>2. Đoạn văn đảm bảo yêu cầu về nội dung</a:t>
                      </a:r>
                      <a:endParaRPr lang="en-US" sz="3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835" marR="56835" marT="0" marB="0"/>
                </a:tc>
                <a:tc>
                  <a:txBody>
                    <a:bodyPr/>
                    <a:lstStyle/>
                    <a:p>
                      <a:pPr marL="73025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</a:rPr>
                        <a:t>Chưa nêu được cảm xúc, ý nghĩa của các chi tiết tự sự, miêu tả; nét độc đáo về nghệ thuật; ấn tượng về bài thơ</a:t>
                      </a:r>
                      <a:endParaRPr lang="en-US" sz="3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835" marR="56835" marT="0" marB="0"/>
                </a:tc>
                <a:tc>
                  <a:txBody>
                    <a:bodyPr/>
                    <a:lstStyle/>
                    <a:p>
                      <a:pPr marL="73025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</a:rPr>
                        <a:t>Trình bày đầy đủ các yêu cầu về nội dung của đoạn văn nhưng chưa thể hiện được cảm xúc ấn tượng về bài thơ.</a:t>
                      </a:r>
                      <a:endParaRPr lang="en-US" sz="3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835" marR="56835" marT="0" marB="0"/>
                </a:tc>
                <a:tc>
                  <a:txBody>
                    <a:bodyPr/>
                    <a:lstStyle/>
                    <a:p>
                      <a:pPr marL="73025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</a:rPr>
                        <a:t>Đoạn văn hay, ấn tượng, diễn đạt giàu hình ảnh, cảm xúc chân</a:t>
                      </a:r>
                      <a:r>
                        <a:rPr lang="nl-NL" sz="3200" baseline="0" dirty="0">
                          <a:effectLst/>
                        </a:rPr>
                        <a:t> thành, tự nhiên</a:t>
                      </a:r>
                      <a:r>
                        <a:rPr lang="nl-NL" sz="3200" dirty="0">
                          <a:effectLst/>
                        </a:rPr>
                        <a:t>.</a:t>
                      </a:r>
                      <a:endParaRPr lang="en-US" sz="3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835" marR="568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8472">
                <a:tc>
                  <a:txBody>
                    <a:bodyPr/>
                    <a:lstStyle/>
                    <a:p>
                      <a:pPr marL="73025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</a:rPr>
                        <a:t>3. Đoạn văn đảm bảo yêu cầu về hình thức</a:t>
                      </a:r>
                      <a:endParaRPr lang="en-US" sz="3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835" marR="56835" marT="0" marB="0"/>
                </a:tc>
                <a:tc>
                  <a:txBody>
                    <a:bodyPr/>
                    <a:lstStyle/>
                    <a:p>
                      <a:pPr marL="73025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</a:rPr>
                        <a:t>- Không viết hoa, lùi đầu dòng chữ cái đầu tiên.</a:t>
                      </a:r>
                      <a:endParaRPr lang="en-US" sz="3200" dirty="0">
                        <a:effectLst/>
                      </a:endParaRPr>
                    </a:p>
                    <a:p>
                      <a:pPr marL="73025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</a:rPr>
                        <a:t>- Xuống dòng tùy tiện</a:t>
                      </a:r>
                      <a:endParaRPr lang="en-US" sz="3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835" marR="56835" marT="0" marB="0"/>
                </a:tc>
                <a:tc>
                  <a:txBody>
                    <a:bodyPr/>
                    <a:lstStyle/>
                    <a:p>
                      <a:pPr marL="73025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</a:rPr>
                        <a:t>Đảm bảo hình thức của một đoạn văn</a:t>
                      </a:r>
                      <a:endParaRPr lang="en-US" sz="3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835" marR="56835" marT="0" marB="0"/>
                </a:tc>
                <a:tc>
                  <a:txBody>
                    <a:bodyPr/>
                    <a:lstStyle/>
                    <a:p>
                      <a:pPr marL="73025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</a:rPr>
                        <a:t>Đảm bảo hình thức của một đoạn văn, đảm bảo số dòng phù hợp.</a:t>
                      </a:r>
                      <a:endParaRPr lang="en-US" sz="3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835" marR="5683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644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Phong cách Hồ Chí Minh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6E2A47-E86E-47FE-8DD5-A29866B0C333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AutoShape 2" descr="Bài thơ “Thương Ông” | Mầm non Bàu Cá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Bài thơ “Thương Ông” | Mầm non Bàu Cá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Bài thơ “Thương Ông” | Mầm non Bàu Cá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https://filemn.hcm.edu.vn/UploadImages/mnbaucat/2021_3/thuong-ong_3132021948.jpg?w=11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16778288" cy="946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46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Phong cách Hồ Chí Minh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2B2AFE-74B0-478D-8F15-2F4C7A30C240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pic>
        <p:nvPicPr>
          <p:cNvPr id="2050" name="Picture 2" descr="Mẹ vắng nhà ngày bão | Bài thơ Mẹ vắng nhà ngày bão (SGK Tiêngs Việt 3&amp;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" y="0"/>
            <a:ext cx="16765225" cy="947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087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图片 5125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5406"/>
            <a:ext cx="16526049" cy="898562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5324E6-4F42-D342-B4C4-D5DD909EE73F}"/>
              </a:ext>
            </a:extLst>
          </p:cNvPr>
          <p:cNvSpPr txBox="1"/>
          <p:nvPr/>
        </p:nvSpPr>
        <p:spPr>
          <a:xfrm>
            <a:off x="3924648" y="1365170"/>
            <a:ext cx="7517340" cy="923229"/>
          </a:xfrm>
          <a:prstGeom prst="rect">
            <a:avLst/>
          </a:prstGeom>
          <a:noFill/>
        </p:spPr>
        <p:txBody>
          <a:bodyPr wrap="square" lIns="91346" tIns="45670" rIns="91346" bIns="45670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VẬN DỤNG</a:t>
            </a:r>
          </a:p>
        </p:txBody>
      </p:sp>
      <p:pic>
        <p:nvPicPr>
          <p:cNvPr id="3" name="mix_5m01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57694" y="204313"/>
            <a:ext cx="1889770" cy="11492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24448" y="2577654"/>
            <a:ext cx="120792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/>
              <a:t>        </a:t>
            </a:r>
            <a:r>
              <a:rPr lang="en-US" sz="4800" dirty="0" err="1"/>
              <a:t>Viết</a:t>
            </a:r>
            <a:r>
              <a:rPr lang="en-US" sz="4800" dirty="0"/>
              <a:t> </a:t>
            </a:r>
            <a:r>
              <a:rPr lang="en-US" sz="4800" dirty="0" err="1"/>
              <a:t>đoạn</a:t>
            </a:r>
            <a:r>
              <a:rPr lang="en-US" sz="4800" dirty="0"/>
              <a:t> </a:t>
            </a:r>
            <a:r>
              <a:rPr lang="en-US" sz="4800" dirty="0" err="1"/>
              <a:t>văn</a:t>
            </a:r>
            <a:r>
              <a:rPr lang="en-US" sz="4800" dirty="0"/>
              <a:t> (</a:t>
            </a:r>
            <a:r>
              <a:rPr lang="en-US" sz="4800" dirty="0" err="1"/>
              <a:t>khoảng</a:t>
            </a:r>
            <a:r>
              <a:rPr lang="en-US" sz="4800" dirty="0"/>
              <a:t> 7 – 10 </a:t>
            </a:r>
            <a:r>
              <a:rPr lang="en-US" sz="4800" dirty="0" err="1"/>
              <a:t>câu</a:t>
            </a:r>
            <a:r>
              <a:rPr lang="en-US" sz="4800" dirty="0"/>
              <a:t>) </a:t>
            </a:r>
            <a:r>
              <a:rPr lang="en-US" sz="4800" dirty="0" err="1"/>
              <a:t>ghi</a:t>
            </a:r>
            <a:r>
              <a:rPr lang="en-US" sz="4800" dirty="0"/>
              <a:t> </a:t>
            </a:r>
            <a:r>
              <a:rPr lang="en-US" sz="4800" dirty="0" err="1"/>
              <a:t>lại</a:t>
            </a:r>
            <a:r>
              <a:rPr lang="en-US" sz="4800" dirty="0"/>
              <a:t> </a:t>
            </a:r>
            <a:r>
              <a:rPr lang="en-US" sz="4800" dirty="0" err="1"/>
              <a:t>cảm</a:t>
            </a:r>
            <a:r>
              <a:rPr lang="en-US" sz="4800" dirty="0"/>
              <a:t> </a:t>
            </a:r>
            <a:r>
              <a:rPr lang="en-US" sz="4800" dirty="0" err="1"/>
              <a:t>xúc</a:t>
            </a:r>
            <a:r>
              <a:rPr lang="en-US" sz="4800" dirty="0"/>
              <a:t> </a:t>
            </a:r>
            <a:r>
              <a:rPr lang="en-US" sz="4800" dirty="0" err="1"/>
              <a:t>của</a:t>
            </a:r>
            <a:r>
              <a:rPr lang="en-US" sz="4800" dirty="0"/>
              <a:t> </a:t>
            </a:r>
            <a:r>
              <a:rPr lang="en-US" sz="4800" dirty="0" err="1"/>
              <a:t>em</a:t>
            </a:r>
            <a:r>
              <a:rPr lang="en-US" sz="4800" dirty="0"/>
              <a:t> </a:t>
            </a:r>
            <a:r>
              <a:rPr lang="en-US" sz="4800" dirty="0" err="1"/>
              <a:t>về</a:t>
            </a:r>
            <a:r>
              <a:rPr lang="en-US" sz="4800" dirty="0"/>
              <a:t> </a:t>
            </a:r>
            <a:r>
              <a:rPr lang="en-US" sz="4800" dirty="0" err="1"/>
              <a:t>bài</a:t>
            </a:r>
            <a:r>
              <a:rPr lang="en-US" sz="4800" dirty="0"/>
              <a:t> </a:t>
            </a:r>
            <a:r>
              <a:rPr lang="en-US" sz="4800" dirty="0" err="1"/>
              <a:t>thơ</a:t>
            </a:r>
            <a:r>
              <a:rPr lang="en-US" sz="4800" dirty="0"/>
              <a:t> </a:t>
            </a:r>
            <a:r>
              <a:rPr lang="en-US" sz="4800" dirty="0" err="1"/>
              <a:t>có</a:t>
            </a:r>
            <a:r>
              <a:rPr lang="en-US" sz="4800" dirty="0"/>
              <a:t> </a:t>
            </a:r>
            <a:r>
              <a:rPr lang="en-US" sz="4800" dirty="0" err="1"/>
              <a:t>yêu</a:t>
            </a:r>
            <a:r>
              <a:rPr lang="en-US" sz="4800" dirty="0"/>
              <a:t> </a:t>
            </a:r>
            <a:r>
              <a:rPr lang="en-US" sz="4800" dirty="0" err="1"/>
              <a:t>tố</a:t>
            </a:r>
            <a:r>
              <a:rPr lang="en-US" sz="4800" dirty="0"/>
              <a:t> </a:t>
            </a:r>
            <a:r>
              <a:rPr lang="en-US" sz="4800" dirty="0" err="1"/>
              <a:t>tự</a:t>
            </a:r>
            <a:r>
              <a:rPr lang="en-US" sz="4800" dirty="0"/>
              <a:t> </a:t>
            </a:r>
            <a:r>
              <a:rPr lang="en-US" sz="4800" dirty="0" err="1"/>
              <a:t>sự</a:t>
            </a:r>
            <a:r>
              <a:rPr lang="en-US" sz="4800" dirty="0"/>
              <a:t> </a:t>
            </a:r>
            <a:r>
              <a:rPr lang="en-US" sz="4800" dirty="0" err="1"/>
              <a:t>và</a:t>
            </a:r>
            <a:r>
              <a:rPr lang="en-US" sz="4800" dirty="0"/>
              <a:t> </a:t>
            </a:r>
            <a:r>
              <a:rPr lang="en-US" sz="4800" dirty="0" err="1"/>
              <a:t>miêu</a:t>
            </a:r>
            <a:r>
              <a:rPr lang="en-US" sz="4800" dirty="0"/>
              <a:t> </a:t>
            </a:r>
            <a:r>
              <a:rPr lang="en-US" sz="4800" dirty="0" err="1"/>
              <a:t>tả</a:t>
            </a:r>
            <a:r>
              <a:rPr lang="en-US" sz="4800" dirty="0"/>
              <a:t> </a:t>
            </a:r>
            <a:r>
              <a:rPr lang="en-US" sz="4800" dirty="0" err="1"/>
              <a:t>mà</a:t>
            </a:r>
            <a:r>
              <a:rPr lang="en-US" sz="4800" dirty="0"/>
              <a:t> </a:t>
            </a:r>
            <a:r>
              <a:rPr lang="en-US" sz="4800" dirty="0" err="1"/>
              <a:t>em</a:t>
            </a:r>
            <a:r>
              <a:rPr lang="en-US" sz="4800" dirty="0"/>
              <a:t> </a:t>
            </a:r>
            <a:r>
              <a:rPr lang="en-US" sz="4800" dirty="0" err="1"/>
              <a:t>yêu</a:t>
            </a:r>
            <a:r>
              <a:rPr lang="en-US" sz="4800" dirty="0"/>
              <a:t> </a:t>
            </a:r>
            <a:r>
              <a:rPr lang="en-US" sz="4800" dirty="0" err="1"/>
              <a:t>thích</a:t>
            </a:r>
            <a:r>
              <a:rPr lang="en-US" sz="4800" dirty="0"/>
              <a:t> </a:t>
            </a:r>
            <a:r>
              <a:rPr lang="en-US" sz="4800" dirty="0" err="1"/>
              <a:t>nhất</a:t>
            </a:r>
            <a:r>
              <a:rPr lang="en-US" sz="4800" dirty="0"/>
              <a:t>.</a:t>
            </a:r>
          </a:p>
          <a:p>
            <a:pPr algn="just"/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662153891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9848" y="-352878"/>
            <a:ext cx="17569952" cy="1005932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045080-3FC8-E548-8FE3-C383D34ACC9F}"/>
              </a:ext>
            </a:extLst>
          </p:cNvPr>
          <p:cNvSpPr txBox="1"/>
          <p:nvPr/>
        </p:nvSpPr>
        <p:spPr>
          <a:xfrm rot="19519292">
            <a:off x="253507" y="1647475"/>
            <a:ext cx="5374941" cy="923251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346" tIns="45670" rIns="91346" bIns="45670" rtlCol="0">
            <a:spAutoFit/>
          </a:bodyPr>
          <a:lstStyle/>
          <a:p>
            <a:pPr lvl="0" algn="ctr"/>
            <a:r>
              <a:rPr lang="en-US" sz="5400">
                <a:solidFill>
                  <a:srgbClr val="D75F8B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CHUẨN BỊ</a:t>
            </a:r>
            <a:endParaRPr lang="x-none" sz="5400" dirty="0">
              <a:solidFill>
                <a:srgbClr val="D75F8B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72523" y="2320828"/>
            <a:ext cx="11737301" cy="630460"/>
          </a:xfrm>
          <a:prstGeom prst="rect">
            <a:avLst/>
          </a:prstGeom>
        </p:spPr>
        <p:txBody>
          <a:bodyPr wrap="square" lIns="91363" tIns="45677" rIns="91363" bIns="45677">
            <a:spAutoFit/>
          </a:bodyPr>
          <a:lstStyle/>
          <a:p>
            <a:pPr indent="456791">
              <a:lnSpc>
                <a:spcPct val="115000"/>
              </a:lnSpc>
              <a:spcAft>
                <a:spcPts val="0"/>
              </a:spcAft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420592" y="2109975"/>
            <a:ext cx="11089230" cy="6253971"/>
          </a:xfrm>
          <a:prstGeom prst="rect">
            <a:avLst/>
          </a:prstGeom>
        </p:spPr>
        <p:txBody>
          <a:bodyPr wrap="square" lIns="91397" tIns="45696" rIns="91397" bIns="45696">
            <a:spAutoFit/>
          </a:bodyPr>
          <a:lstStyle/>
          <a:p>
            <a:pPr indent="456983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1. 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Tìm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hiểu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00CC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về tác giả Tạ Duy Anh và tác phẩm «Bức tranh của em gái tôi».</a:t>
            </a:r>
          </a:p>
          <a:p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2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 có nhận xét gì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3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vi-VN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Em có nhận xét gì về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tâm trạng của nhân vật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vi-VN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thời điểm này? 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4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vi-VN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 có nhận xét gì về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của nhân vật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vi-VN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thời điểm này? </a:t>
            </a:r>
          </a:p>
          <a:p>
            <a:r>
              <a:rPr lang="vi-VN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vi-VN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 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84097" y="1160676"/>
            <a:ext cx="4896544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4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235671"/>
      </p:ext>
    </p:extLst>
  </p:cSld>
  <p:clrMapOvr>
    <a:masterClrMapping/>
  </p:clrMapOvr>
  <p:transition advClick="0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5277326"/>
            <a:ext cx="16778288" cy="157123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129"/>
          </a:p>
        </p:txBody>
      </p:sp>
      <p:pic>
        <p:nvPicPr>
          <p:cNvPr id="8" name="Picture 7">
            <a:hlinkClick r:id="" action="ppaction://noaction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607" y="3993438"/>
            <a:ext cx="2709929" cy="23995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682" y="3288687"/>
            <a:ext cx="2835777" cy="1904501"/>
          </a:xfrm>
          <a:prstGeom prst="rect">
            <a:avLst/>
          </a:prstGeom>
        </p:spPr>
      </p:pic>
      <p:pic>
        <p:nvPicPr>
          <p:cNvPr id="10" name="Picture 9">
            <a:hlinkClick r:id="" action="ppaction://noaction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548" y="3993437"/>
            <a:ext cx="2709929" cy="2399503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622" y="3288686"/>
            <a:ext cx="2835777" cy="1904501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488" y="3993437"/>
            <a:ext cx="2709929" cy="2399503"/>
          </a:xfrm>
          <a:prstGeom prst="rect">
            <a:avLst/>
          </a:prstGeom>
        </p:spPr>
      </p:pic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563" y="3288686"/>
            <a:ext cx="2835777" cy="1904501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352" y="3993435"/>
            <a:ext cx="2709929" cy="2399503"/>
          </a:xfrm>
          <a:prstGeom prst="rect">
            <a:avLst/>
          </a:prstGeom>
        </p:spPr>
      </p:pic>
      <p:pic>
        <p:nvPicPr>
          <p:cNvPr id="15" name="Picture 14">
            <a:hlinkClick r:id="rId12" action="ppaction://hlinksldjump"/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426" y="3288684"/>
            <a:ext cx="2835777" cy="190450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7" y="2541128"/>
            <a:ext cx="8389142" cy="46076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349" y="2541128"/>
            <a:ext cx="8389142" cy="46076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7" y="6821382"/>
            <a:ext cx="8389142" cy="46076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030" y="6821382"/>
            <a:ext cx="8389142" cy="460768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6620681" y="8377541"/>
            <a:ext cx="808098" cy="893229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129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3348584" y="351762"/>
            <a:ext cx="10268091" cy="1058860"/>
          </a:xfrm>
          <a:prstGeom prst="rect">
            <a:avLst/>
          </a:prstGeom>
          <a:noFill/>
        </p:spPr>
        <p:txBody>
          <a:bodyPr wrap="none" lIns="125837" tIns="62919" rIns="125837" bIns="62919">
            <a:spAutoFit/>
          </a:bodyPr>
          <a:lstStyle/>
          <a:p>
            <a:pPr algn="ctr"/>
            <a:r>
              <a:rPr lang="en-US" sz="6055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6055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6055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19" name="Arrow: Pentagon 30">
            <a:hlinkClick r:id="rId15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flipH="1">
            <a:off x="14365808" y="262249"/>
            <a:ext cx="2386376" cy="1237886"/>
          </a:xfrm>
          <a:prstGeom prst="homePlate">
            <a:avLst/>
          </a:prstGeom>
          <a:blipFill>
            <a:blip r:embed="rId1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53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426954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" y="0"/>
            <a:ext cx="16778288" cy="947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4638" y="526447"/>
            <a:ext cx="1613745" cy="1302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6" name="Group 4"/>
          <p:cNvGrpSpPr>
            <a:grpSpLocks/>
          </p:cNvGrpSpPr>
          <p:nvPr/>
        </p:nvGrpSpPr>
        <p:grpSpPr bwMode="auto">
          <a:xfrm>
            <a:off x="2376924" y="2526878"/>
            <a:ext cx="15659735" cy="4527321"/>
            <a:chOff x="288" y="576"/>
            <a:chExt cx="5376" cy="2064"/>
          </a:xfrm>
        </p:grpSpPr>
        <p:sp>
          <p:nvSpPr>
            <p:cNvPr id="23625" name="Text Box 5"/>
            <p:cNvSpPr txBox="1">
              <a:spLocks noChangeArrowheads="1"/>
            </p:cNvSpPr>
            <p:nvPr/>
          </p:nvSpPr>
          <p:spPr bwMode="auto">
            <a:xfrm>
              <a:off x="288" y="576"/>
              <a:ext cx="5376" cy="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1499458" rtl="0">
                <a:spcBef>
                  <a:spcPct val="50000"/>
                </a:spcBef>
              </a:pPr>
              <a:endParaRPr lang="vi-VN" altLang="vi-VN" sz="11900" b="1">
                <a:solidFill>
                  <a:srgbClr val="FF0066"/>
                </a:solidFill>
                <a:latin typeface="Times New Roman" pitchFamily="18" charset="0"/>
                <a:ea typeface="+mn-ea"/>
                <a:cs typeface="Arial" charset="0"/>
              </a:endParaRPr>
            </a:p>
          </p:txBody>
        </p:sp>
        <p:pic>
          <p:nvPicPr>
            <p:cNvPr id="23626" name="Picture 6" descr="ANIFLOW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2033"/>
              <a:ext cx="672" cy="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557" name="Picture 7" descr="blumen-pflanzen04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9040"/>
            <a:ext cx="4054753" cy="4316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8" descr="blumen-pflanzen04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3535" y="5159040"/>
            <a:ext cx="4054753" cy="4316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9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" y="8306684"/>
            <a:ext cx="1508882" cy="1169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10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" y="0"/>
            <a:ext cx="1508882" cy="116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11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9417" y="0"/>
            <a:ext cx="1508882" cy="116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62" name="Group 12"/>
          <p:cNvGrpSpPr>
            <a:grpSpLocks/>
          </p:cNvGrpSpPr>
          <p:nvPr/>
        </p:nvGrpSpPr>
        <p:grpSpPr bwMode="auto">
          <a:xfrm>
            <a:off x="3495481" y="4422049"/>
            <a:ext cx="3850850" cy="2919509"/>
            <a:chOff x="3011" y="2648"/>
            <a:chExt cx="1620" cy="845"/>
          </a:xfrm>
        </p:grpSpPr>
        <p:grpSp>
          <p:nvGrpSpPr>
            <p:cNvPr id="23564" name="Group 13"/>
            <p:cNvGrpSpPr>
              <a:grpSpLocks/>
            </p:cNvGrpSpPr>
            <p:nvPr/>
          </p:nvGrpSpPr>
          <p:grpSpPr bwMode="auto">
            <a:xfrm>
              <a:off x="3011" y="2648"/>
              <a:ext cx="698" cy="841"/>
              <a:chOff x="3011" y="2648"/>
              <a:chExt cx="698" cy="841"/>
            </a:xfrm>
          </p:grpSpPr>
          <p:grpSp>
            <p:nvGrpSpPr>
              <p:cNvPr id="23596" name="Group 14"/>
              <p:cNvGrpSpPr>
                <a:grpSpLocks/>
              </p:cNvGrpSpPr>
              <p:nvPr/>
            </p:nvGrpSpPr>
            <p:grpSpPr bwMode="auto">
              <a:xfrm>
                <a:off x="3257" y="2819"/>
                <a:ext cx="452" cy="670"/>
                <a:chOff x="3257" y="2819"/>
                <a:chExt cx="452" cy="670"/>
              </a:xfrm>
            </p:grpSpPr>
            <p:sp>
              <p:nvSpPr>
                <p:cNvPr id="23622" name="Freeform 15"/>
                <p:cNvSpPr>
                  <a:spLocks/>
                </p:cNvSpPr>
                <p:nvPr/>
              </p:nvSpPr>
              <p:spPr bwMode="auto">
                <a:xfrm>
                  <a:off x="3258" y="2823"/>
                  <a:ext cx="433" cy="666"/>
                </a:xfrm>
                <a:custGeom>
                  <a:avLst/>
                  <a:gdLst>
                    <a:gd name="T0" fmla="*/ 0 w 866"/>
                    <a:gd name="T1" fmla="*/ 0 h 1998"/>
                    <a:gd name="T2" fmla="*/ 1 w 866"/>
                    <a:gd name="T3" fmla="*/ 0 h 1998"/>
                    <a:gd name="T4" fmla="*/ 1 w 866"/>
                    <a:gd name="T5" fmla="*/ 0 h 1998"/>
                    <a:gd name="T6" fmla="*/ 1 w 866"/>
                    <a:gd name="T7" fmla="*/ 0 h 1998"/>
                    <a:gd name="T8" fmla="*/ 1 w 866"/>
                    <a:gd name="T9" fmla="*/ 0 h 1998"/>
                    <a:gd name="T10" fmla="*/ 1 w 866"/>
                    <a:gd name="T11" fmla="*/ 0 h 1998"/>
                    <a:gd name="T12" fmla="*/ 1 w 866"/>
                    <a:gd name="T13" fmla="*/ 0 h 1998"/>
                    <a:gd name="T14" fmla="*/ 1 w 866"/>
                    <a:gd name="T15" fmla="*/ 0 h 1998"/>
                    <a:gd name="T16" fmla="*/ 1 w 866"/>
                    <a:gd name="T17" fmla="*/ 0 h 1998"/>
                    <a:gd name="T18" fmla="*/ 1 w 866"/>
                    <a:gd name="T19" fmla="*/ 0 h 1998"/>
                    <a:gd name="T20" fmla="*/ 1 w 866"/>
                    <a:gd name="T21" fmla="*/ 0 h 1998"/>
                    <a:gd name="T22" fmla="*/ 1 w 866"/>
                    <a:gd name="T23" fmla="*/ 0 h 1998"/>
                    <a:gd name="T24" fmla="*/ 1 w 866"/>
                    <a:gd name="T25" fmla="*/ 0 h 1998"/>
                    <a:gd name="T26" fmla="*/ 1 w 866"/>
                    <a:gd name="T27" fmla="*/ 0 h 199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66"/>
                    <a:gd name="T43" fmla="*/ 0 h 1998"/>
                    <a:gd name="T44" fmla="*/ 866 w 866"/>
                    <a:gd name="T45" fmla="*/ 1998 h 199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66" h="1998">
                      <a:moveTo>
                        <a:pt x="0" y="0"/>
                      </a:moveTo>
                      <a:lnTo>
                        <a:pt x="150" y="36"/>
                      </a:lnTo>
                      <a:lnTo>
                        <a:pt x="265" y="100"/>
                      </a:lnTo>
                      <a:lnTo>
                        <a:pt x="366" y="199"/>
                      </a:lnTo>
                      <a:lnTo>
                        <a:pt x="482" y="344"/>
                      </a:lnTo>
                      <a:lnTo>
                        <a:pt x="591" y="543"/>
                      </a:lnTo>
                      <a:lnTo>
                        <a:pt x="684" y="769"/>
                      </a:lnTo>
                      <a:lnTo>
                        <a:pt x="744" y="977"/>
                      </a:lnTo>
                      <a:lnTo>
                        <a:pt x="795" y="1212"/>
                      </a:lnTo>
                      <a:lnTo>
                        <a:pt x="823" y="1374"/>
                      </a:lnTo>
                      <a:lnTo>
                        <a:pt x="845" y="1556"/>
                      </a:lnTo>
                      <a:lnTo>
                        <a:pt x="861" y="1799"/>
                      </a:lnTo>
                      <a:lnTo>
                        <a:pt x="866" y="1990"/>
                      </a:lnTo>
                      <a:lnTo>
                        <a:pt x="866" y="1998"/>
                      </a:lnTo>
                    </a:path>
                  </a:pathLst>
                </a:custGeom>
                <a:noFill/>
                <a:ln w="7938">
                  <a:solidFill>
                    <a:srgbClr val="808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499458" rtl="0" eaLnBrk="0" hangingPunct="0"/>
                  <a:endParaRPr lang="en-US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623" name="Freeform 16"/>
                <p:cNvSpPr>
                  <a:spLocks/>
                </p:cNvSpPr>
                <p:nvPr/>
              </p:nvSpPr>
              <p:spPr bwMode="auto">
                <a:xfrm>
                  <a:off x="3257" y="2819"/>
                  <a:ext cx="444" cy="666"/>
                </a:xfrm>
                <a:custGeom>
                  <a:avLst/>
                  <a:gdLst>
                    <a:gd name="T0" fmla="*/ 0 w 889"/>
                    <a:gd name="T1" fmla="*/ 0 h 1998"/>
                    <a:gd name="T2" fmla="*/ 0 w 889"/>
                    <a:gd name="T3" fmla="*/ 0 h 1998"/>
                    <a:gd name="T4" fmla="*/ 0 w 889"/>
                    <a:gd name="T5" fmla="*/ 0 h 1998"/>
                    <a:gd name="T6" fmla="*/ 0 w 889"/>
                    <a:gd name="T7" fmla="*/ 0 h 1998"/>
                    <a:gd name="T8" fmla="*/ 0 w 889"/>
                    <a:gd name="T9" fmla="*/ 0 h 1998"/>
                    <a:gd name="T10" fmla="*/ 0 w 889"/>
                    <a:gd name="T11" fmla="*/ 0 h 1998"/>
                    <a:gd name="T12" fmla="*/ 0 w 889"/>
                    <a:gd name="T13" fmla="*/ 0 h 1998"/>
                    <a:gd name="T14" fmla="*/ 0 w 889"/>
                    <a:gd name="T15" fmla="*/ 0 h 1998"/>
                    <a:gd name="T16" fmla="*/ 0 w 889"/>
                    <a:gd name="T17" fmla="*/ 0 h 1998"/>
                    <a:gd name="T18" fmla="*/ 0 w 889"/>
                    <a:gd name="T19" fmla="*/ 0 h 1998"/>
                    <a:gd name="T20" fmla="*/ 0 w 889"/>
                    <a:gd name="T21" fmla="*/ 0 h 1998"/>
                    <a:gd name="T22" fmla="*/ 0 w 889"/>
                    <a:gd name="T23" fmla="*/ 0 h 1998"/>
                    <a:gd name="T24" fmla="*/ 0 w 889"/>
                    <a:gd name="T25" fmla="*/ 0 h 1998"/>
                    <a:gd name="T26" fmla="*/ 0 w 889"/>
                    <a:gd name="T27" fmla="*/ 0 h 199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89"/>
                    <a:gd name="T43" fmla="*/ 0 h 1998"/>
                    <a:gd name="T44" fmla="*/ 889 w 889"/>
                    <a:gd name="T45" fmla="*/ 1998 h 199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89" h="1998">
                      <a:moveTo>
                        <a:pt x="0" y="0"/>
                      </a:moveTo>
                      <a:lnTo>
                        <a:pt x="154" y="37"/>
                      </a:lnTo>
                      <a:lnTo>
                        <a:pt x="271" y="99"/>
                      </a:lnTo>
                      <a:lnTo>
                        <a:pt x="375" y="199"/>
                      </a:lnTo>
                      <a:lnTo>
                        <a:pt x="493" y="344"/>
                      </a:lnTo>
                      <a:lnTo>
                        <a:pt x="605" y="543"/>
                      </a:lnTo>
                      <a:lnTo>
                        <a:pt x="702" y="768"/>
                      </a:lnTo>
                      <a:lnTo>
                        <a:pt x="762" y="976"/>
                      </a:lnTo>
                      <a:lnTo>
                        <a:pt x="815" y="1212"/>
                      </a:lnTo>
                      <a:lnTo>
                        <a:pt x="843" y="1375"/>
                      </a:lnTo>
                      <a:lnTo>
                        <a:pt x="866" y="1555"/>
                      </a:lnTo>
                      <a:lnTo>
                        <a:pt x="883" y="1799"/>
                      </a:lnTo>
                      <a:lnTo>
                        <a:pt x="889" y="1989"/>
                      </a:lnTo>
                      <a:lnTo>
                        <a:pt x="889" y="1998"/>
                      </a:lnTo>
                    </a:path>
                  </a:pathLst>
                </a:custGeom>
                <a:noFill/>
                <a:ln w="7938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499458" rtl="0" eaLnBrk="0" hangingPunct="0"/>
                  <a:endParaRPr lang="en-US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624" name="Freeform 17"/>
                <p:cNvSpPr>
                  <a:spLocks/>
                </p:cNvSpPr>
                <p:nvPr/>
              </p:nvSpPr>
              <p:spPr bwMode="auto">
                <a:xfrm>
                  <a:off x="3261" y="2819"/>
                  <a:ext cx="448" cy="663"/>
                </a:xfrm>
                <a:custGeom>
                  <a:avLst/>
                  <a:gdLst>
                    <a:gd name="T0" fmla="*/ 0 w 895"/>
                    <a:gd name="T1" fmla="*/ 0 h 1990"/>
                    <a:gd name="T2" fmla="*/ 1 w 895"/>
                    <a:gd name="T3" fmla="*/ 0 h 1990"/>
                    <a:gd name="T4" fmla="*/ 1 w 895"/>
                    <a:gd name="T5" fmla="*/ 0 h 1990"/>
                    <a:gd name="T6" fmla="*/ 1 w 895"/>
                    <a:gd name="T7" fmla="*/ 0 h 1990"/>
                    <a:gd name="T8" fmla="*/ 1 w 895"/>
                    <a:gd name="T9" fmla="*/ 0 h 1990"/>
                    <a:gd name="T10" fmla="*/ 1 w 895"/>
                    <a:gd name="T11" fmla="*/ 0 h 1990"/>
                    <a:gd name="T12" fmla="*/ 1 w 895"/>
                    <a:gd name="T13" fmla="*/ 0 h 1990"/>
                    <a:gd name="T14" fmla="*/ 1 w 895"/>
                    <a:gd name="T15" fmla="*/ 0 h 1990"/>
                    <a:gd name="T16" fmla="*/ 1 w 895"/>
                    <a:gd name="T17" fmla="*/ 0 h 1990"/>
                    <a:gd name="T18" fmla="*/ 1 w 895"/>
                    <a:gd name="T19" fmla="*/ 0 h 1990"/>
                    <a:gd name="T20" fmla="*/ 1 w 895"/>
                    <a:gd name="T21" fmla="*/ 0 h 1990"/>
                    <a:gd name="T22" fmla="*/ 1 w 895"/>
                    <a:gd name="T23" fmla="*/ 0 h 1990"/>
                    <a:gd name="T24" fmla="*/ 1 w 895"/>
                    <a:gd name="T25" fmla="*/ 0 h 1990"/>
                    <a:gd name="T26" fmla="*/ 1 w 895"/>
                    <a:gd name="T27" fmla="*/ 0 h 199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95"/>
                    <a:gd name="T43" fmla="*/ 0 h 1990"/>
                    <a:gd name="T44" fmla="*/ 895 w 895"/>
                    <a:gd name="T45" fmla="*/ 1990 h 199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95" h="1990">
                      <a:moveTo>
                        <a:pt x="0" y="0"/>
                      </a:moveTo>
                      <a:lnTo>
                        <a:pt x="155" y="35"/>
                      </a:lnTo>
                      <a:lnTo>
                        <a:pt x="274" y="98"/>
                      </a:lnTo>
                      <a:lnTo>
                        <a:pt x="378" y="197"/>
                      </a:lnTo>
                      <a:lnTo>
                        <a:pt x="497" y="342"/>
                      </a:lnTo>
                      <a:lnTo>
                        <a:pt x="609" y="540"/>
                      </a:lnTo>
                      <a:lnTo>
                        <a:pt x="707" y="766"/>
                      </a:lnTo>
                      <a:lnTo>
                        <a:pt x="768" y="972"/>
                      </a:lnTo>
                      <a:lnTo>
                        <a:pt x="822" y="1205"/>
                      </a:lnTo>
                      <a:lnTo>
                        <a:pt x="851" y="1368"/>
                      </a:lnTo>
                      <a:lnTo>
                        <a:pt x="873" y="1550"/>
                      </a:lnTo>
                      <a:lnTo>
                        <a:pt x="890" y="1793"/>
                      </a:lnTo>
                      <a:lnTo>
                        <a:pt x="895" y="1983"/>
                      </a:lnTo>
                      <a:lnTo>
                        <a:pt x="895" y="1990"/>
                      </a:lnTo>
                    </a:path>
                  </a:pathLst>
                </a:custGeom>
                <a:noFill/>
                <a:ln w="7938">
                  <a:solidFill>
                    <a:srgbClr val="808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499458" rtl="0" eaLnBrk="0" hangingPunct="0"/>
                  <a:endParaRPr lang="en-US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597" name="Group 18"/>
              <p:cNvGrpSpPr>
                <a:grpSpLocks/>
              </p:cNvGrpSpPr>
              <p:nvPr/>
            </p:nvGrpSpPr>
            <p:grpSpPr bwMode="auto">
              <a:xfrm>
                <a:off x="3011" y="2648"/>
                <a:ext cx="488" cy="349"/>
                <a:chOff x="3011" y="2648"/>
                <a:chExt cx="488" cy="349"/>
              </a:xfrm>
            </p:grpSpPr>
            <p:sp>
              <p:nvSpPr>
                <p:cNvPr id="23598" name="Freeform 19"/>
                <p:cNvSpPr>
                  <a:spLocks/>
                </p:cNvSpPr>
                <p:nvPr/>
              </p:nvSpPr>
              <p:spPr bwMode="auto">
                <a:xfrm>
                  <a:off x="3098" y="2694"/>
                  <a:ext cx="359" cy="259"/>
                </a:xfrm>
                <a:custGeom>
                  <a:avLst/>
                  <a:gdLst>
                    <a:gd name="T0" fmla="*/ 0 w 719"/>
                    <a:gd name="T1" fmla="*/ 0 h 778"/>
                    <a:gd name="T2" fmla="*/ 0 w 719"/>
                    <a:gd name="T3" fmla="*/ 0 h 778"/>
                    <a:gd name="T4" fmla="*/ 0 w 719"/>
                    <a:gd name="T5" fmla="*/ 0 h 778"/>
                    <a:gd name="T6" fmla="*/ 0 w 719"/>
                    <a:gd name="T7" fmla="*/ 0 h 778"/>
                    <a:gd name="T8" fmla="*/ 0 w 719"/>
                    <a:gd name="T9" fmla="*/ 0 h 778"/>
                    <a:gd name="T10" fmla="*/ 0 w 719"/>
                    <a:gd name="T11" fmla="*/ 0 h 778"/>
                    <a:gd name="T12" fmla="*/ 0 w 719"/>
                    <a:gd name="T13" fmla="*/ 0 h 778"/>
                    <a:gd name="T14" fmla="*/ 0 w 719"/>
                    <a:gd name="T15" fmla="*/ 0 h 778"/>
                    <a:gd name="T16" fmla="*/ 0 w 719"/>
                    <a:gd name="T17" fmla="*/ 0 h 778"/>
                    <a:gd name="T18" fmla="*/ 0 w 719"/>
                    <a:gd name="T19" fmla="*/ 0 h 778"/>
                    <a:gd name="T20" fmla="*/ 0 w 719"/>
                    <a:gd name="T21" fmla="*/ 0 h 778"/>
                    <a:gd name="T22" fmla="*/ 0 w 719"/>
                    <a:gd name="T23" fmla="*/ 0 h 778"/>
                    <a:gd name="T24" fmla="*/ 0 w 719"/>
                    <a:gd name="T25" fmla="*/ 0 h 778"/>
                    <a:gd name="T26" fmla="*/ 0 w 719"/>
                    <a:gd name="T27" fmla="*/ 0 h 778"/>
                    <a:gd name="T28" fmla="*/ 0 w 719"/>
                    <a:gd name="T29" fmla="*/ 0 h 778"/>
                    <a:gd name="T30" fmla="*/ 0 w 719"/>
                    <a:gd name="T31" fmla="*/ 0 h 778"/>
                    <a:gd name="T32" fmla="*/ 0 w 719"/>
                    <a:gd name="T33" fmla="*/ 0 h 778"/>
                    <a:gd name="T34" fmla="*/ 0 w 719"/>
                    <a:gd name="T35" fmla="*/ 0 h 778"/>
                    <a:gd name="T36" fmla="*/ 0 w 719"/>
                    <a:gd name="T37" fmla="*/ 0 h 778"/>
                    <a:gd name="T38" fmla="*/ 0 w 719"/>
                    <a:gd name="T39" fmla="*/ 0 h 778"/>
                    <a:gd name="T40" fmla="*/ 0 w 719"/>
                    <a:gd name="T41" fmla="*/ 0 h 778"/>
                    <a:gd name="T42" fmla="*/ 0 w 719"/>
                    <a:gd name="T43" fmla="*/ 0 h 778"/>
                    <a:gd name="T44" fmla="*/ 0 w 719"/>
                    <a:gd name="T45" fmla="*/ 0 h 778"/>
                    <a:gd name="T46" fmla="*/ 0 w 719"/>
                    <a:gd name="T47" fmla="*/ 0 h 778"/>
                    <a:gd name="T48" fmla="*/ 0 w 719"/>
                    <a:gd name="T49" fmla="*/ 0 h 778"/>
                    <a:gd name="T50" fmla="*/ 0 w 719"/>
                    <a:gd name="T51" fmla="*/ 0 h 778"/>
                    <a:gd name="T52" fmla="*/ 0 w 719"/>
                    <a:gd name="T53" fmla="*/ 0 h 778"/>
                    <a:gd name="T54" fmla="*/ 0 w 719"/>
                    <a:gd name="T55" fmla="*/ 0 h 778"/>
                    <a:gd name="T56" fmla="*/ 0 w 719"/>
                    <a:gd name="T57" fmla="*/ 0 h 778"/>
                    <a:gd name="T58" fmla="*/ 0 w 719"/>
                    <a:gd name="T59" fmla="*/ 0 h 778"/>
                    <a:gd name="T60" fmla="*/ 0 w 719"/>
                    <a:gd name="T61" fmla="*/ 0 h 778"/>
                    <a:gd name="T62" fmla="*/ 0 w 719"/>
                    <a:gd name="T63" fmla="*/ 0 h 778"/>
                    <a:gd name="T64" fmla="*/ 0 w 719"/>
                    <a:gd name="T65" fmla="*/ 0 h 778"/>
                    <a:gd name="T66" fmla="*/ 0 w 719"/>
                    <a:gd name="T67" fmla="*/ 0 h 778"/>
                    <a:gd name="T68" fmla="*/ 0 w 719"/>
                    <a:gd name="T69" fmla="*/ 0 h 778"/>
                    <a:gd name="T70" fmla="*/ 0 w 719"/>
                    <a:gd name="T71" fmla="*/ 0 h 778"/>
                    <a:gd name="T72" fmla="*/ 0 w 719"/>
                    <a:gd name="T73" fmla="*/ 0 h 77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719"/>
                    <a:gd name="T112" fmla="*/ 0 h 778"/>
                    <a:gd name="T113" fmla="*/ 719 w 719"/>
                    <a:gd name="T114" fmla="*/ 778 h 77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719" h="778">
                      <a:moveTo>
                        <a:pt x="297" y="177"/>
                      </a:moveTo>
                      <a:lnTo>
                        <a:pt x="263" y="43"/>
                      </a:lnTo>
                      <a:lnTo>
                        <a:pt x="285" y="242"/>
                      </a:lnTo>
                      <a:lnTo>
                        <a:pt x="235" y="48"/>
                      </a:lnTo>
                      <a:lnTo>
                        <a:pt x="252" y="209"/>
                      </a:lnTo>
                      <a:lnTo>
                        <a:pt x="177" y="69"/>
                      </a:lnTo>
                      <a:lnTo>
                        <a:pt x="237" y="250"/>
                      </a:lnTo>
                      <a:lnTo>
                        <a:pt x="145" y="85"/>
                      </a:lnTo>
                      <a:lnTo>
                        <a:pt x="220" y="274"/>
                      </a:lnTo>
                      <a:lnTo>
                        <a:pt x="108" y="94"/>
                      </a:lnTo>
                      <a:lnTo>
                        <a:pt x="213" y="286"/>
                      </a:lnTo>
                      <a:lnTo>
                        <a:pt x="48" y="122"/>
                      </a:lnTo>
                      <a:lnTo>
                        <a:pt x="203" y="297"/>
                      </a:lnTo>
                      <a:lnTo>
                        <a:pt x="33" y="199"/>
                      </a:lnTo>
                      <a:lnTo>
                        <a:pt x="187" y="316"/>
                      </a:lnTo>
                      <a:lnTo>
                        <a:pt x="4" y="242"/>
                      </a:lnTo>
                      <a:lnTo>
                        <a:pt x="167" y="337"/>
                      </a:lnTo>
                      <a:lnTo>
                        <a:pt x="0" y="314"/>
                      </a:lnTo>
                      <a:lnTo>
                        <a:pt x="195" y="363"/>
                      </a:lnTo>
                      <a:lnTo>
                        <a:pt x="208" y="383"/>
                      </a:lnTo>
                      <a:lnTo>
                        <a:pt x="4" y="430"/>
                      </a:lnTo>
                      <a:lnTo>
                        <a:pt x="174" y="411"/>
                      </a:lnTo>
                      <a:lnTo>
                        <a:pt x="23" y="455"/>
                      </a:lnTo>
                      <a:lnTo>
                        <a:pt x="193" y="430"/>
                      </a:lnTo>
                      <a:lnTo>
                        <a:pt x="33" y="522"/>
                      </a:lnTo>
                      <a:lnTo>
                        <a:pt x="213" y="445"/>
                      </a:lnTo>
                      <a:lnTo>
                        <a:pt x="61" y="558"/>
                      </a:lnTo>
                      <a:lnTo>
                        <a:pt x="238" y="467"/>
                      </a:lnTo>
                      <a:lnTo>
                        <a:pt x="45" y="629"/>
                      </a:lnTo>
                      <a:lnTo>
                        <a:pt x="223" y="494"/>
                      </a:lnTo>
                      <a:lnTo>
                        <a:pt x="88" y="686"/>
                      </a:lnTo>
                      <a:lnTo>
                        <a:pt x="237" y="486"/>
                      </a:lnTo>
                      <a:lnTo>
                        <a:pt x="163" y="657"/>
                      </a:lnTo>
                      <a:lnTo>
                        <a:pt x="267" y="497"/>
                      </a:lnTo>
                      <a:lnTo>
                        <a:pt x="241" y="704"/>
                      </a:lnTo>
                      <a:lnTo>
                        <a:pt x="288" y="534"/>
                      </a:lnTo>
                      <a:lnTo>
                        <a:pt x="313" y="625"/>
                      </a:lnTo>
                      <a:lnTo>
                        <a:pt x="328" y="778"/>
                      </a:lnTo>
                      <a:lnTo>
                        <a:pt x="328" y="555"/>
                      </a:lnTo>
                      <a:lnTo>
                        <a:pt x="362" y="732"/>
                      </a:lnTo>
                      <a:lnTo>
                        <a:pt x="345" y="539"/>
                      </a:lnTo>
                      <a:lnTo>
                        <a:pt x="390" y="727"/>
                      </a:lnTo>
                      <a:lnTo>
                        <a:pt x="369" y="542"/>
                      </a:lnTo>
                      <a:lnTo>
                        <a:pt x="454" y="716"/>
                      </a:lnTo>
                      <a:lnTo>
                        <a:pt x="400" y="542"/>
                      </a:lnTo>
                      <a:lnTo>
                        <a:pt x="484" y="694"/>
                      </a:lnTo>
                      <a:lnTo>
                        <a:pt x="421" y="525"/>
                      </a:lnTo>
                      <a:lnTo>
                        <a:pt x="542" y="711"/>
                      </a:lnTo>
                      <a:lnTo>
                        <a:pt x="447" y="527"/>
                      </a:lnTo>
                      <a:lnTo>
                        <a:pt x="602" y="667"/>
                      </a:lnTo>
                      <a:lnTo>
                        <a:pt x="430" y="488"/>
                      </a:lnTo>
                      <a:lnTo>
                        <a:pt x="580" y="567"/>
                      </a:lnTo>
                      <a:lnTo>
                        <a:pt x="421" y="448"/>
                      </a:lnTo>
                      <a:lnTo>
                        <a:pt x="599" y="522"/>
                      </a:lnTo>
                      <a:lnTo>
                        <a:pt x="440" y="425"/>
                      </a:lnTo>
                      <a:lnTo>
                        <a:pt x="621" y="455"/>
                      </a:lnTo>
                      <a:lnTo>
                        <a:pt x="423" y="404"/>
                      </a:lnTo>
                      <a:lnTo>
                        <a:pt x="719" y="365"/>
                      </a:lnTo>
                      <a:lnTo>
                        <a:pt x="458" y="373"/>
                      </a:lnTo>
                      <a:lnTo>
                        <a:pt x="647" y="325"/>
                      </a:lnTo>
                      <a:lnTo>
                        <a:pt x="400" y="363"/>
                      </a:lnTo>
                      <a:lnTo>
                        <a:pt x="604" y="247"/>
                      </a:lnTo>
                      <a:lnTo>
                        <a:pt x="385" y="344"/>
                      </a:lnTo>
                      <a:lnTo>
                        <a:pt x="621" y="113"/>
                      </a:lnTo>
                      <a:lnTo>
                        <a:pt x="404" y="306"/>
                      </a:lnTo>
                      <a:lnTo>
                        <a:pt x="552" y="74"/>
                      </a:lnTo>
                      <a:lnTo>
                        <a:pt x="410" y="278"/>
                      </a:lnTo>
                      <a:lnTo>
                        <a:pt x="477" y="92"/>
                      </a:lnTo>
                      <a:lnTo>
                        <a:pt x="385" y="274"/>
                      </a:lnTo>
                      <a:lnTo>
                        <a:pt x="462" y="31"/>
                      </a:lnTo>
                      <a:lnTo>
                        <a:pt x="358" y="263"/>
                      </a:lnTo>
                      <a:lnTo>
                        <a:pt x="393" y="13"/>
                      </a:lnTo>
                      <a:lnTo>
                        <a:pt x="337" y="260"/>
                      </a:lnTo>
                      <a:lnTo>
                        <a:pt x="337" y="0"/>
                      </a:lnTo>
                      <a:lnTo>
                        <a:pt x="297" y="177"/>
                      </a:lnTo>
                      <a:close/>
                    </a:path>
                  </a:pathLst>
                </a:custGeom>
                <a:solidFill>
                  <a:srgbClr val="404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499458" rtl="0" eaLnBrk="0" hangingPunct="0"/>
                  <a:endParaRPr lang="en-US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23599" name="Group 20"/>
                <p:cNvGrpSpPr>
                  <a:grpSpLocks/>
                </p:cNvGrpSpPr>
                <p:nvPr/>
              </p:nvGrpSpPr>
              <p:grpSpPr bwMode="auto">
                <a:xfrm>
                  <a:off x="3259" y="2655"/>
                  <a:ext cx="228" cy="331"/>
                  <a:chOff x="3259" y="2655"/>
                  <a:chExt cx="228" cy="331"/>
                </a:xfrm>
              </p:grpSpPr>
              <p:sp>
                <p:nvSpPr>
                  <p:cNvPr id="23618" name="Freeform 21"/>
                  <p:cNvSpPr>
                    <a:spLocks/>
                  </p:cNvSpPr>
                  <p:nvPr/>
                </p:nvSpPr>
                <p:spPr bwMode="auto">
                  <a:xfrm>
                    <a:off x="3260" y="2761"/>
                    <a:ext cx="224" cy="58"/>
                  </a:xfrm>
                  <a:custGeom>
                    <a:avLst/>
                    <a:gdLst>
                      <a:gd name="T0" fmla="*/ 0 w 449"/>
                      <a:gd name="T1" fmla="*/ 0 h 172"/>
                      <a:gd name="T2" fmla="*/ 0 w 449"/>
                      <a:gd name="T3" fmla="*/ 0 h 172"/>
                      <a:gd name="T4" fmla="*/ 0 w 449"/>
                      <a:gd name="T5" fmla="*/ 0 h 172"/>
                      <a:gd name="T6" fmla="*/ 0 w 449"/>
                      <a:gd name="T7" fmla="*/ 0 h 172"/>
                      <a:gd name="T8" fmla="*/ 0 w 449"/>
                      <a:gd name="T9" fmla="*/ 0 h 1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9"/>
                      <a:gd name="T16" fmla="*/ 0 h 172"/>
                      <a:gd name="T17" fmla="*/ 449 w 449"/>
                      <a:gd name="T18" fmla="*/ 172 h 17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9" h="172">
                        <a:moveTo>
                          <a:pt x="0" y="172"/>
                        </a:moveTo>
                        <a:lnTo>
                          <a:pt x="416" y="0"/>
                        </a:lnTo>
                        <a:lnTo>
                          <a:pt x="231" y="90"/>
                        </a:lnTo>
                        <a:lnTo>
                          <a:pt x="449" y="52"/>
                        </a:lnTo>
                        <a:lnTo>
                          <a:pt x="0" y="172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499458" rtl="0" eaLnBrk="0" hangingPunct="0"/>
                    <a:endParaRPr lang="en-US">
                      <a:solidFill>
                        <a:prstClr val="black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619" name="Freeform 22"/>
                  <p:cNvSpPr>
                    <a:spLocks/>
                  </p:cNvSpPr>
                  <p:nvPr/>
                </p:nvSpPr>
                <p:spPr bwMode="auto">
                  <a:xfrm>
                    <a:off x="3262" y="2823"/>
                    <a:ext cx="225" cy="57"/>
                  </a:xfrm>
                  <a:custGeom>
                    <a:avLst/>
                    <a:gdLst>
                      <a:gd name="T0" fmla="*/ 0 w 449"/>
                      <a:gd name="T1" fmla="*/ 0 h 172"/>
                      <a:gd name="T2" fmla="*/ 1 w 449"/>
                      <a:gd name="T3" fmla="*/ 0 h 172"/>
                      <a:gd name="T4" fmla="*/ 1 w 449"/>
                      <a:gd name="T5" fmla="*/ 0 h 172"/>
                      <a:gd name="T6" fmla="*/ 1 w 449"/>
                      <a:gd name="T7" fmla="*/ 0 h 172"/>
                      <a:gd name="T8" fmla="*/ 0 w 449"/>
                      <a:gd name="T9" fmla="*/ 0 h 1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9"/>
                      <a:gd name="T16" fmla="*/ 0 h 172"/>
                      <a:gd name="T17" fmla="*/ 449 w 449"/>
                      <a:gd name="T18" fmla="*/ 172 h 17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9" h="172">
                        <a:moveTo>
                          <a:pt x="0" y="0"/>
                        </a:moveTo>
                        <a:lnTo>
                          <a:pt x="415" y="172"/>
                        </a:lnTo>
                        <a:lnTo>
                          <a:pt x="231" y="82"/>
                        </a:lnTo>
                        <a:lnTo>
                          <a:pt x="449" y="12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499458" rtl="0" eaLnBrk="0" hangingPunct="0"/>
                    <a:endParaRPr lang="en-US">
                      <a:solidFill>
                        <a:prstClr val="black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620" name="Freeform 23"/>
                  <p:cNvSpPr>
                    <a:spLocks/>
                  </p:cNvSpPr>
                  <p:nvPr/>
                </p:nvSpPr>
                <p:spPr bwMode="auto">
                  <a:xfrm>
                    <a:off x="3259" y="2825"/>
                    <a:ext cx="81" cy="161"/>
                  </a:xfrm>
                  <a:custGeom>
                    <a:avLst/>
                    <a:gdLst>
                      <a:gd name="T0" fmla="*/ 0 w 161"/>
                      <a:gd name="T1" fmla="*/ 0 h 483"/>
                      <a:gd name="T2" fmla="*/ 1 w 161"/>
                      <a:gd name="T3" fmla="*/ 0 h 483"/>
                      <a:gd name="T4" fmla="*/ 1 w 161"/>
                      <a:gd name="T5" fmla="*/ 0 h 483"/>
                      <a:gd name="T6" fmla="*/ 1 w 161"/>
                      <a:gd name="T7" fmla="*/ 0 h 483"/>
                      <a:gd name="T8" fmla="*/ 0 w 161"/>
                      <a:gd name="T9" fmla="*/ 0 h 4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483"/>
                      <a:gd name="T17" fmla="*/ 161 w 161"/>
                      <a:gd name="T18" fmla="*/ 483 h 48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483">
                        <a:moveTo>
                          <a:pt x="0" y="0"/>
                        </a:moveTo>
                        <a:lnTo>
                          <a:pt x="161" y="447"/>
                        </a:lnTo>
                        <a:lnTo>
                          <a:pt x="78" y="248"/>
                        </a:lnTo>
                        <a:lnTo>
                          <a:pt x="113" y="4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499458" rtl="0" eaLnBrk="0" hangingPunct="0"/>
                    <a:endParaRPr lang="en-US">
                      <a:solidFill>
                        <a:prstClr val="black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621" name="Freeform 24"/>
                  <p:cNvSpPr>
                    <a:spLocks/>
                  </p:cNvSpPr>
                  <p:nvPr/>
                </p:nvSpPr>
                <p:spPr bwMode="auto">
                  <a:xfrm>
                    <a:off x="3259" y="2655"/>
                    <a:ext cx="81" cy="161"/>
                  </a:xfrm>
                  <a:custGeom>
                    <a:avLst/>
                    <a:gdLst>
                      <a:gd name="T0" fmla="*/ 0 w 161"/>
                      <a:gd name="T1" fmla="*/ 0 h 482"/>
                      <a:gd name="T2" fmla="*/ 1 w 161"/>
                      <a:gd name="T3" fmla="*/ 0 h 482"/>
                      <a:gd name="T4" fmla="*/ 1 w 161"/>
                      <a:gd name="T5" fmla="*/ 0 h 482"/>
                      <a:gd name="T6" fmla="*/ 1 w 161"/>
                      <a:gd name="T7" fmla="*/ 0 h 482"/>
                      <a:gd name="T8" fmla="*/ 0 w 161"/>
                      <a:gd name="T9" fmla="*/ 0 h 48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482"/>
                      <a:gd name="T17" fmla="*/ 161 w 161"/>
                      <a:gd name="T18" fmla="*/ 482 h 48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482">
                        <a:moveTo>
                          <a:pt x="0" y="482"/>
                        </a:moveTo>
                        <a:lnTo>
                          <a:pt x="161" y="36"/>
                        </a:lnTo>
                        <a:lnTo>
                          <a:pt x="78" y="235"/>
                        </a:lnTo>
                        <a:lnTo>
                          <a:pt x="113" y="0"/>
                        </a:lnTo>
                        <a:lnTo>
                          <a:pt x="0" y="482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499458" rtl="0" eaLnBrk="0" hangingPunct="0"/>
                    <a:endParaRPr lang="en-US">
                      <a:solidFill>
                        <a:prstClr val="black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600" name="Group 25"/>
                <p:cNvGrpSpPr>
                  <a:grpSpLocks/>
                </p:cNvGrpSpPr>
                <p:nvPr/>
              </p:nvGrpSpPr>
              <p:grpSpPr bwMode="auto">
                <a:xfrm>
                  <a:off x="3011" y="2648"/>
                  <a:ext cx="488" cy="349"/>
                  <a:chOff x="3011" y="2648"/>
                  <a:chExt cx="488" cy="349"/>
                </a:xfrm>
              </p:grpSpPr>
              <p:grpSp>
                <p:nvGrpSpPr>
                  <p:cNvPr id="23604" name="Group 26"/>
                  <p:cNvGrpSpPr>
                    <a:grpSpLocks/>
                  </p:cNvGrpSpPr>
                  <p:nvPr/>
                </p:nvGrpSpPr>
                <p:grpSpPr bwMode="auto">
                  <a:xfrm>
                    <a:off x="3078" y="2828"/>
                    <a:ext cx="355" cy="127"/>
                    <a:chOff x="3078" y="2828"/>
                    <a:chExt cx="355" cy="127"/>
                  </a:xfrm>
                </p:grpSpPr>
                <p:sp>
                  <p:nvSpPr>
                    <p:cNvPr id="23616" name="Freeform 27"/>
                    <p:cNvSpPr>
                      <a:spLocks/>
                    </p:cNvSpPr>
                    <p:nvPr/>
                  </p:nvSpPr>
                  <p:spPr bwMode="auto">
                    <a:xfrm>
                      <a:off x="3078" y="2828"/>
                      <a:ext cx="164" cy="127"/>
                    </a:xfrm>
                    <a:custGeom>
                      <a:avLst/>
                      <a:gdLst>
                        <a:gd name="T0" fmla="*/ 1 w 328"/>
                        <a:gd name="T1" fmla="*/ 0 h 381"/>
                        <a:gd name="T2" fmla="*/ 1 w 328"/>
                        <a:gd name="T3" fmla="*/ 0 h 381"/>
                        <a:gd name="T4" fmla="*/ 1 w 328"/>
                        <a:gd name="T5" fmla="*/ 0 h 381"/>
                        <a:gd name="T6" fmla="*/ 1 w 328"/>
                        <a:gd name="T7" fmla="*/ 0 h 381"/>
                        <a:gd name="T8" fmla="*/ 1 w 328"/>
                        <a:gd name="T9" fmla="*/ 0 h 381"/>
                        <a:gd name="T10" fmla="*/ 0 w 328"/>
                        <a:gd name="T11" fmla="*/ 0 h 381"/>
                        <a:gd name="T12" fmla="*/ 1 w 328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8"/>
                        <a:gd name="T22" fmla="*/ 0 h 381"/>
                        <a:gd name="T23" fmla="*/ 328 w 328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8" h="381">
                          <a:moveTo>
                            <a:pt x="328" y="0"/>
                          </a:moveTo>
                          <a:lnTo>
                            <a:pt x="116" y="381"/>
                          </a:lnTo>
                          <a:lnTo>
                            <a:pt x="217" y="166"/>
                          </a:lnTo>
                          <a:lnTo>
                            <a:pt x="19" y="381"/>
                          </a:lnTo>
                          <a:lnTo>
                            <a:pt x="186" y="143"/>
                          </a:lnTo>
                          <a:lnTo>
                            <a:pt x="0" y="255"/>
                          </a:lnTo>
                          <a:lnTo>
                            <a:pt x="328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defTabSz="1499458" rtl="0" eaLnBrk="0" hangingPunct="0"/>
                      <a:endParaRPr lang="en-US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617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3268" y="2828"/>
                      <a:ext cx="165" cy="127"/>
                    </a:xfrm>
                    <a:custGeom>
                      <a:avLst/>
                      <a:gdLst>
                        <a:gd name="T0" fmla="*/ 0 w 330"/>
                        <a:gd name="T1" fmla="*/ 0 h 381"/>
                        <a:gd name="T2" fmla="*/ 1 w 330"/>
                        <a:gd name="T3" fmla="*/ 0 h 381"/>
                        <a:gd name="T4" fmla="*/ 1 w 330"/>
                        <a:gd name="T5" fmla="*/ 0 h 381"/>
                        <a:gd name="T6" fmla="*/ 1 w 330"/>
                        <a:gd name="T7" fmla="*/ 0 h 381"/>
                        <a:gd name="T8" fmla="*/ 1 w 330"/>
                        <a:gd name="T9" fmla="*/ 0 h 381"/>
                        <a:gd name="T10" fmla="*/ 1 w 330"/>
                        <a:gd name="T11" fmla="*/ 0 h 381"/>
                        <a:gd name="T12" fmla="*/ 0 w 330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30"/>
                        <a:gd name="T22" fmla="*/ 0 h 381"/>
                        <a:gd name="T23" fmla="*/ 330 w 330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30" h="381">
                          <a:moveTo>
                            <a:pt x="0" y="0"/>
                          </a:moveTo>
                          <a:lnTo>
                            <a:pt x="214" y="381"/>
                          </a:lnTo>
                          <a:lnTo>
                            <a:pt x="112" y="166"/>
                          </a:lnTo>
                          <a:lnTo>
                            <a:pt x="310" y="381"/>
                          </a:lnTo>
                          <a:lnTo>
                            <a:pt x="144" y="143"/>
                          </a:lnTo>
                          <a:lnTo>
                            <a:pt x="330" y="25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defTabSz="1499458" rtl="0" eaLnBrk="0" hangingPunct="0"/>
                      <a:endParaRPr lang="en-US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605" name="Group 29"/>
                  <p:cNvGrpSpPr>
                    <a:grpSpLocks/>
                  </p:cNvGrpSpPr>
                  <p:nvPr/>
                </p:nvGrpSpPr>
                <p:grpSpPr bwMode="auto">
                  <a:xfrm>
                    <a:off x="3011" y="2648"/>
                    <a:ext cx="488" cy="349"/>
                    <a:chOff x="3011" y="2648"/>
                    <a:chExt cx="488" cy="349"/>
                  </a:xfrm>
                </p:grpSpPr>
                <p:sp>
                  <p:nvSpPr>
                    <p:cNvPr id="23606" name="Freeform 30"/>
                    <p:cNvSpPr>
                      <a:spLocks/>
                    </p:cNvSpPr>
                    <p:nvPr/>
                  </p:nvSpPr>
                  <p:spPr bwMode="auto">
                    <a:xfrm>
                      <a:off x="3021" y="2764"/>
                      <a:ext cx="225" cy="57"/>
                    </a:xfrm>
                    <a:custGeom>
                      <a:avLst/>
                      <a:gdLst>
                        <a:gd name="T0" fmla="*/ 1 w 449"/>
                        <a:gd name="T1" fmla="*/ 0 h 172"/>
                        <a:gd name="T2" fmla="*/ 1 w 449"/>
                        <a:gd name="T3" fmla="*/ 0 h 172"/>
                        <a:gd name="T4" fmla="*/ 1 w 449"/>
                        <a:gd name="T5" fmla="*/ 0 h 172"/>
                        <a:gd name="T6" fmla="*/ 0 w 449"/>
                        <a:gd name="T7" fmla="*/ 0 h 172"/>
                        <a:gd name="T8" fmla="*/ 1 w 449"/>
                        <a:gd name="T9" fmla="*/ 0 h 17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9"/>
                        <a:gd name="T16" fmla="*/ 0 h 172"/>
                        <a:gd name="T17" fmla="*/ 449 w 449"/>
                        <a:gd name="T18" fmla="*/ 172 h 17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9" h="172">
                          <a:moveTo>
                            <a:pt x="449" y="172"/>
                          </a:moveTo>
                          <a:lnTo>
                            <a:pt x="34" y="0"/>
                          </a:lnTo>
                          <a:lnTo>
                            <a:pt x="218" y="89"/>
                          </a:lnTo>
                          <a:lnTo>
                            <a:pt x="0" y="53"/>
                          </a:lnTo>
                          <a:lnTo>
                            <a:pt x="449" y="172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defTabSz="1499458" rtl="0" eaLnBrk="0" hangingPunct="0"/>
                      <a:endParaRPr lang="en-US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607" name="Freeform 31"/>
                    <p:cNvSpPr>
                      <a:spLocks/>
                    </p:cNvSpPr>
                    <p:nvPr/>
                  </p:nvSpPr>
                  <p:spPr bwMode="auto">
                    <a:xfrm>
                      <a:off x="3019" y="2825"/>
                      <a:ext cx="224" cy="58"/>
                    </a:xfrm>
                    <a:custGeom>
                      <a:avLst/>
                      <a:gdLst>
                        <a:gd name="T0" fmla="*/ 0 w 450"/>
                        <a:gd name="T1" fmla="*/ 0 h 173"/>
                        <a:gd name="T2" fmla="*/ 0 w 450"/>
                        <a:gd name="T3" fmla="*/ 0 h 173"/>
                        <a:gd name="T4" fmla="*/ 0 w 450"/>
                        <a:gd name="T5" fmla="*/ 0 h 173"/>
                        <a:gd name="T6" fmla="*/ 0 w 450"/>
                        <a:gd name="T7" fmla="*/ 0 h 173"/>
                        <a:gd name="T8" fmla="*/ 0 w 450"/>
                        <a:gd name="T9" fmla="*/ 0 h 1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0"/>
                        <a:gd name="T16" fmla="*/ 0 h 173"/>
                        <a:gd name="T17" fmla="*/ 450 w 450"/>
                        <a:gd name="T18" fmla="*/ 173 h 17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0" h="173">
                          <a:moveTo>
                            <a:pt x="450" y="0"/>
                          </a:moveTo>
                          <a:lnTo>
                            <a:pt x="34" y="173"/>
                          </a:lnTo>
                          <a:lnTo>
                            <a:pt x="219" y="83"/>
                          </a:lnTo>
                          <a:lnTo>
                            <a:pt x="0" y="121"/>
                          </a:lnTo>
                          <a:lnTo>
                            <a:pt x="450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defTabSz="1499458" rtl="0" eaLnBrk="0" hangingPunct="0"/>
                      <a:endParaRPr lang="en-US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608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3166" y="2828"/>
                      <a:ext cx="80" cy="161"/>
                    </a:xfrm>
                    <a:custGeom>
                      <a:avLst/>
                      <a:gdLst>
                        <a:gd name="T0" fmla="*/ 0 w 161"/>
                        <a:gd name="T1" fmla="*/ 0 h 482"/>
                        <a:gd name="T2" fmla="*/ 0 w 161"/>
                        <a:gd name="T3" fmla="*/ 0 h 482"/>
                        <a:gd name="T4" fmla="*/ 0 w 161"/>
                        <a:gd name="T5" fmla="*/ 0 h 482"/>
                        <a:gd name="T6" fmla="*/ 0 w 161"/>
                        <a:gd name="T7" fmla="*/ 0 h 482"/>
                        <a:gd name="T8" fmla="*/ 0 w 161"/>
                        <a:gd name="T9" fmla="*/ 0 h 48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1"/>
                        <a:gd name="T16" fmla="*/ 0 h 482"/>
                        <a:gd name="T17" fmla="*/ 161 w 161"/>
                        <a:gd name="T18" fmla="*/ 482 h 48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1" h="482">
                          <a:moveTo>
                            <a:pt x="161" y="0"/>
                          </a:moveTo>
                          <a:lnTo>
                            <a:pt x="0" y="446"/>
                          </a:lnTo>
                          <a:lnTo>
                            <a:pt x="85" y="247"/>
                          </a:lnTo>
                          <a:lnTo>
                            <a:pt x="50" y="482"/>
                          </a:lnTo>
                          <a:lnTo>
                            <a:pt x="161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defTabSz="1499458" rtl="0" eaLnBrk="0" hangingPunct="0"/>
                      <a:endParaRPr lang="en-US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609" name="Freeform 33"/>
                    <p:cNvSpPr>
                      <a:spLocks/>
                    </p:cNvSpPr>
                    <p:nvPr/>
                  </p:nvSpPr>
                  <p:spPr bwMode="auto">
                    <a:xfrm>
                      <a:off x="3166" y="2658"/>
                      <a:ext cx="80" cy="160"/>
                    </a:xfrm>
                    <a:custGeom>
                      <a:avLst/>
                      <a:gdLst>
                        <a:gd name="T0" fmla="*/ 0 w 161"/>
                        <a:gd name="T1" fmla="*/ 0 h 481"/>
                        <a:gd name="T2" fmla="*/ 0 w 161"/>
                        <a:gd name="T3" fmla="*/ 0 h 481"/>
                        <a:gd name="T4" fmla="*/ 0 w 161"/>
                        <a:gd name="T5" fmla="*/ 0 h 481"/>
                        <a:gd name="T6" fmla="*/ 0 w 161"/>
                        <a:gd name="T7" fmla="*/ 0 h 481"/>
                        <a:gd name="T8" fmla="*/ 0 w 161"/>
                        <a:gd name="T9" fmla="*/ 0 h 48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1"/>
                        <a:gd name="T16" fmla="*/ 0 h 481"/>
                        <a:gd name="T17" fmla="*/ 161 w 161"/>
                        <a:gd name="T18" fmla="*/ 481 h 48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1" h="481">
                          <a:moveTo>
                            <a:pt x="161" y="481"/>
                          </a:moveTo>
                          <a:lnTo>
                            <a:pt x="0" y="35"/>
                          </a:lnTo>
                          <a:lnTo>
                            <a:pt x="85" y="234"/>
                          </a:lnTo>
                          <a:lnTo>
                            <a:pt x="50" y="0"/>
                          </a:lnTo>
                          <a:lnTo>
                            <a:pt x="161" y="4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defTabSz="1499458" rtl="0" eaLnBrk="0" hangingPunct="0"/>
                      <a:endParaRPr lang="en-US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610" name="Freeform 34"/>
                    <p:cNvSpPr>
                      <a:spLocks/>
                    </p:cNvSpPr>
                    <p:nvPr/>
                  </p:nvSpPr>
                  <p:spPr bwMode="auto">
                    <a:xfrm>
                      <a:off x="3078" y="2692"/>
                      <a:ext cx="164" cy="127"/>
                    </a:xfrm>
                    <a:custGeom>
                      <a:avLst/>
                      <a:gdLst>
                        <a:gd name="T0" fmla="*/ 1 w 328"/>
                        <a:gd name="T1" fmla="*/ 0 h 381"/>
                        <a:gd name="T2" fmla="*/ 1 w 328"/>
                        <a:gd name="T3" fmla="*/ 0 h 381"/>
                        <a:gd name="T4" fmla="*/ 1 w 328"/>
                        <a:gd name="T5" fmla="*/ 0 h 381"/>
                        <a:gd name="T6" fmla="*/ 1 w 328"/>
                        <a:gd name="T7" fmla="*/ 0 h 381"/>
                        <a:gd name="T8" fmla="*/ 1 w 328"/>
                        <a:gd name="T9" fmla="*/ 0 h 381"/>
                        <a:gd name="T10" fmla="*/ 0 w 328"/>
                        <a:gd name="T11" fmla="*/ 0 h 381"/>
                        <a:gd name="T12" fmla="*/ 1 w 328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8"/>
                        <a:gd name="T22" fmla="*/ 0 h 381"/>
                        <a:gd name="T23" fmla="*/ 328 w 328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8" h="381">
                          <a:moveTo>
                            <a:pt x="328" y="381"/>
                          </a:moveTo>
                          <a:lnTo>
                            <a:pt x="116" y="0"/>
                          </a:lnTo>
                          <a:lnTo>
                            <a:pt x="217" y="215"/>
                          </a:lnTo>
                          <a:lnTo>
                            <a:pt x="19" y="0"/>
                          </a:lnTo>
                          <a:lnTo>
                            <a:pt x="186" y="238"/>
                          </a:lnTo>
                          <a:lnTo>
                            <a:pt x="0" y="127"/>
                          </a:lnTo>
                          <a:lnTo>
                            <a:pt x="328" y="3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defTabSz="1499458" rtl="0" eaLnBrk="0" hangingPunct="0"/>
                      <a:endParaRPr lang="en-US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611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3011" y="2802"/>
                      <a:ext cx="231" cy="39"/>
                    </a:xfrm>
                    <a:custGeom>
                      <a:avLst/>
                      <a:gdLst>
                        <a:gd name="T0" fmla="*/ 1 w 462"/>
                        <a:gd name="T1" fmla="*/ 0 h 117"/>
                        <a:gd name="T2" fmla="*/ 1 w 462"/>
                        <a:gd name="T3" fmla="*/ 0 h 117"/>
                        <a:gd name="T4" fmla="*/ 1 w 462"/>
                        <a:gd name="T5" fmla="*/ 0 h 117"/>
                        <a:gd name="T6" fmla="*/ 0 w 462"/>
                        <a:gd name="T7" fmla="*/ 0 h 117"/>
                        <a:gd name="T8" fmla="*/ 1 w 462"/>
                        <a:gd name="T9" fmla="*/ 0 h 117"/>
                        <a:gd name="T10" fmla="*/ 1 w 462"/>
                        <a:gd name="T11" fmla="*/ 0 h 117"/>
                        <a:gd name="T12" fmla="*/ 1 w 462"/>
                        <a:gd name="T13" fmla="*/ 0 h 11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62"/>
                        <a:gd name="T22" fmla="*/ 0 h 117"/>
                        <a:gd name="T23" fmla="*/ 462 w 462"/>
                        <a:gd name="T24" fmla="*/ 117 h 11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62" h="117">
                          <a:moveTo>
                            <a:pt x="462" y="57"/>
                          </a:moveTo>
                          <a:lnTo>
                            <a:pt x="81" y="0"/>
                          </a:lnTo>
                          <a:lnTo>
                            <a:pt x="259" y="41"/>
                          </a:lnTo>
                          <a:lnTo>
                            <a:pt x="0" y="78"/>
                          </a:lnTo>
                          <a:lnTo>
                            <a:pt x="252" y="76"/>
                          </a:lnTo>
                          <a:lnTo>
                            <a:pt x="73" y="117"/>
                          </a:lnTo>
                          <a:lnTo>
                            <a:pt x="462" y="57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defTabSz="1499458" rtl="0" eaLnBrk="0" hangingPunct="0"/>
                      <a:endParaRPr lang="en-US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612" name="Freeform 36"/>
                    <p:cNvSpPr>
                      <a:spLocks/>
                    </p:cNvSpPr>
                    <p:nvPr/>
                  </p:nvSpPr>
                  <p:spPr bwMode="auto">
                    <a:xfrm>
                      <a:off x="3268" y="2692"/>
                      <a:ext cx="165" cy="127"/>
                    </a:xfrm>
                    <a:custGeom>
                      <a:avLst/>
                      <a:gdLst>
                        <a:gd name="T0" fmla="*/ 0 w 330"/>
                        <a:gd name="T1" fmla="*/ 0 h 381"/>
                        <a:gd name="T2" fmla="*/ 1 w 330"/>
                        <a:gd name="T3" fmla="*/ 0 h 381"/>
                        <a:gd name="T4" fmla="*/ 1 w 330"/>
                        <a:gd name="T5" fmla="*/ 0 h 381"/>
                        <a:gd name="T6" fmla="*/ 1 w 330"/>
                        <a:gd name="T7" fmla="*/ 0 h 381"/>
                        <a:gd name="T8" fmla="*/ 1 w 330"/>
                        <a:gd name="T9" fmla="*/ 0 h 381"/>
                        <a:gd name="T10" fmla="*/ 1 w 330"/>
                        <a:gd name="T11" fmla="*/ 0 h 381"/>
                        <a:gd name="T12" fmla="*/ 0 w 330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30"/>
                        <a:gd name="T22" fmla="*/ 0 h 381"/>
                        <a:gd name="T23" fmla="*/ 330 w 330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30" h="381">
                          <a:moveTo>
                            <a:pt x="0" y="381"/>
                          </a:moveTo>
                          <a:lnTo>
                            <a:pt x="214" y="0"/>
                          </a:lnTo>
                          <a:lnTo>
                            <a:pt x="112" y="215"/>
                          </a:lnTo>
                          <a:lnTo>
                            <a:pt x="310" y="0"/>
                          </a:lnTo>
                          <a:lnTo>
                            <a:pt x="144" y="238"/>
                          </a:lnTo>
                          <a:lnTo>
                            <a:pt x="330" y="127"/>
                          </a:lnTo>
                          <a:lnTo>
                            <a:pt x="0" y="3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defTabSz="1499458" rtl="0" eaLnBrk="0" hangingPunct="0"/>
                      <a:endParaRPr lang="en-US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613" name="Freeform 37"/>
                    <p:cNvSpPr>
                      <a:spLocks/>
                    </p:cNvSpPr>
                    <p:nvPr/>
                  </p:nvSpPr>
                  <p:spPr bwMode="auto">
                    <a:xfrm>
                      <a:off x="3268" y="2802"/>
                      <a:ext cx="231" cy="39"/>
                    </a:xfrm>
                    <a:custGeom>
                      <a:avLst/>
                      <a:gdLst>
                        <a:gd name="T0" fmla="*/ 0 w 464"/>
                        <a:gd name="T1" fmla="*/ 0 h 117"/>
                        <a:gd name="T2" fmla="*/ 0 w 464"/>
                        <a:gd name="T3" fmla="*/ 0 h 117"/>
                        <a:gd name="T4" fmla="*/ 0 w 464"/>
                        <a:gd name="T5" fmla="*/ 0 h 117"/>
                        <a:gd name="T6" fmla="*/ 0 w 464"/>
                        <a:gd name="T7" fmla="*/ 0 h 117"/>
                        <a:gd name="T8" fmla="*/ 0 w 464"/>
                        <a:gd name="T9" fmla="*/ 0 h 117"/>
                        <a:gd name="T10" fmla="*/ 0 w 464"/>
                        <a:gd name="T11" fmla="*/ 0 h 117"/>
                        <a:gd name="T12" fmla="*/ 0 w 464"/>
                        <a:gd name="T13" fmla="*/ 0 h 11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64"/>
                        <a:gd name="T22" fmla="*/ 0 h 117"/>
                        <a:gd name="T23" fmla="*/ 464 w 464"/>
                        <a:gd name="T24" fmla="*/ 117 h 11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64" h="117">
                          <a:moveTo>
                            <a:pt x="0" y="57"/>
                          </a:moveTo>
                          <a:lnTo>
                            <a:pt x="382" y="0"/>
                          </a:lnTo>
                          <a:lnTo>
                            <a:pt x="205" y="41"/>
                          </a:lnTo>
                          <a:lnTo>
                            <a:pt x="464" y="78"/>
                          </a:lnTo>
                          <a:lnTo>
                            <a:pt x="212" y="76"/>
                          </a:lnTo>
                          <a:lnTo>
                            <a:pt x="391" y="117"/>
                          </a:lnTo>
                          <a:lnTo>
                            <a:pt x="0" y="57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defTabSz="1499458" rtl="0" eaLnBrk="0" hangingPunct="0"/>
                      <a:endParaRPr lang="en-US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614" name="Freeform 38"/>
                    <p:cNvSpPr>
                      <a:spLocks/>
                    </p:cNvSpPr>
                    <p:nvPr/>
                  </p:nvSpPr>
                  <p:spPr bwMode="auto">
                    <a:xfrm>
                      <a:off x="3225" y="2648"/>
                      <a:ext cx="54" cy="166"/>
                    </a:xfrm>
                    <a:custGeom>
                      <a:avLst/>
                      <a:gdLst>
                        <a:gd name="T0" fmla="*/ 0 w 110"/>
                        <a:gd name="T1" fmla="*/ 0 h 496"/>
                        <a:gd name="T2" fmla="*/ 0 w 110"/>
                        <a:gd name="T3" fmla="*/ 0 h 496"/>
                        <a:gd name="T4" fmla="*/ 0 w 110"/>
                        <a:gd name="T5" fmla="*/ 0 h 496"/>
                        <a:gd name="T6" fmla="*/ 0 w 110"/>
                        <a:gd name="T7" fmla="*/ 0 h 496"/>
                        <a:gd name="T8" fmla="*/ 0 w 110"/>
                        <a:gd name="T9" fmla="*/ 0 h 496"/>
                        <a:gd name="T10" fmla="*/ 0 w 110"/>
                        <a:gd name="T11" fmla="*/ 0 h 496"/>
                        <a:gd name="T12" fmla="*/ 0 w 110"/>
                        <a:gd name="T13" fmla="*/ 0 h 49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110"/>
                        <a:gd name="T22" fmla="*/ 0 h 496"/>
                        <a:gd name="T23" fmla="*/ 110 w 110"/>
                        <a:gd name="T24" fmla="*/ 496 h 49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110" h="496">
                          <a:moveTo>
                            <a:pt x="56" y="496"/>
                          </a:moveTo>
                          <a:lnTo>
                            <a:pt x="110" y="87"/>
                          </a:lnTo>
                          <a:lnTo>
                            <a:pt x="71" y="277"/>
                          </a:lnTo>
                          <a:lnTo>
                            <a:pt x="36" y="0"/>
                          </a:lnTo>
                          <a:lnTo>
                            <a:pt x="39" y="269"/>
                          </a:lnTo>
                          <a:lnTo>
                            <a:pt x="0" y="78"/>
                          </a:lnTo>
                          <a:lnTo>
                            <a:pt x="56" y="496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defTabSz="1499458" rtl="0" eaLnBrk="0" hangingPunct="0"/>
                      <a:endParaRPr lang="en-US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615" name="Freeform 39"/>
                    <p:cNvSpPr>
                      <a:spLocks/>
                    </p:cNvSpPr>
                    <p:nvPr/>
                  </p:nvSpPr>
                  <p:spPr bwMode="auto">
                    <a:xfrm>
                      <a:off x="3226" y="2831"/>
                      <a:ext cx="54" cy="166"/>
                    </a:xfrm>
                    <a:custGeom>
                      <a:avLst/>
                      <a:gdLst>
                        <a:gd name="T0" fmla="*/ 0 w 109"/>
                        <a:gd name="T1" fmla="*/ 0 h 498"/>
                        <a:gd name="T2" fmla="*/ 0 w 109"/>
                        <a:gd name="T3" fmla="*/ 0 h 498"/>
                        <a:gd name="T4" fmla="*/ 0 w 109"/>
                        <a:gd name="T5" fmla="*/ 0 h 498"/>
                        <a:gd name="T6" fmla="*/ 0 w 109"/>
                        <a:gd name="T7" fmla="*/ 0 h 498"/>
                        <a:gd name="T8" fmla="*/ 0 w 109"/>
                        <a:gd name="T9" fmla="*/ 0 h 498"/>
                        <a:gd name="T10" fmla="*/ 0 w 109"/>
                        <a:gd name="T11" fmla="*/ 0 h 498"/>
                        <a:gd name="T12" fmla="*/ 0 w 109"/>
                        <a:gd name="T13" fmla="*/ 0 h 498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109"/>
                        <a:gd name="T22" fmla="*/ 0 h 498"/>
                        <a:gd name="T23" fmla="*/ 109 w 109"/>
                        <a:gd name="T24" fmla="*/ 498 h 498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109" h="498">
                          <a:moveTo>
                            <a:pt x="56" y="0"/>
                          </a:moveTo>
                          <a:lnTo>
                            <a:pt x="109" y="409"/>
                          </a:lnTo>
                          <a:lnTo>
                            <a:pt x="71" y="220"/>
                          </a:lnTo>
                          <a:lnTo>
                            <a:pt x="36" y="498"/>
                          </a:lnTo>
                          <a:lnTo>
                            <a:pt x="38" y="227"/>
                          </a:lnTo>
                          <a:lnTo>
                            <a:pt x="0" y="419"/>
                          </a:lnTo>
                          <a:lnTo>
                            <a:pt x="56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defTabSz="1499458" rtl="0" eaLnBrk="0" hangingPunct="0"/>
                      <a:endParaRPr lang="en-US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23601" name="Freeform 40"/>
                <p:cNvSpPr>
                  <a:spLocks/>
                </p:cNvSpPr>
                <p:nvPr/>
              </p:nvSpPr>
              <p:spPr bwMode="auto">
                <a:xfrm>
                  <a:off x="3115" y="2734"/>
                  <a:ext cx="268" cy="196"/>
                </a:xfrm>
                <a:custGeom>
                  <a:avLst/>
                  <a:gdLst>
                    <a:gd name="T0" fmla="*/ 1 w 536"/>
                    <a:gd name="T1" fmla="*/ 0 h 589"/>
                    <a:gd name="T2" fmla="*/ 1 w 536"/>
                    <a:gd name="T3" fmla="*/ 0 h 589"/>
                    <a:gd name="T4" fmla="*/ 1 w 536"/>
                    <a:gd name="T5" fmla="*/ 0 h 589"/>
                    <a:gd name="T6" fmla="*/ 1 w 536"/>
                    <a:gd name="T7" fmla="*/ 0 h 589"/>
                    <a:gd name="T8" fmla="*/ 1 w 536"/>
                    <a:gd name="T9" fmla="*/ 0 h 589"/>
                    <a:gd name="T10" fmla="*/ 1 w 536"/>
                    <a:gd name="T11" fmla="*/ 0 h 589"/>
                    <a:gd name="T12" fmla="*/ 1 w 536"/>
                    <a:gd name="T13" fmla="*/ 0 h 589"/>
                    <a:gd name="T14" fmla="*/ 1 w 536"/>
                    <a:gd name="T15" fmla="*/ 0 h 589"/>
                    <a:gd name="T16" fmla="*/ 1 w 536"/>
                    <a:gd name="T17" fmla="*/ 0 h 589"/>
                    <a:gd name="T18" fmla="*/ 1 w 536"/>
                    <a:gd name="T19" fmla="*/ 0 h 589"/>
                    <a:gd name="T20" fmla="*/ 1 w 536"/>
                    <a:gd name="T21" fmla="*/ 0 h 589"/>
                    <a:gd name="T22" fmla="*/ 1 w 536"/>
                    <a:gd name="T23" fmla="*/ 0 h 589"/>
                    <a:gd name="T24" fmla="*/ 1 w 536"/>
                    <a:gd name="T25" fmla="*/ 0 h 589"/>
                    <a:gd name="T26" fmla="*/ 1 w 536"/>
                    <a:gd name="T27" fmla="*/ 0 h 589"/>
                    <a:gd name="T28" fmla="*/ 1 w 536"/>
                    <a:gd name="T29" fmla="*/ 0 h 589"/>
                    <a:gd name="T30" fmla="*/ 1 w 536"/>
                    <a:gd name="T31" fmla="*/ 0 h 589"/>
                    <a:gd name="T32" fmla="*/ 1 w 536"/>
                    <a:gd name="T33" fmla="*/ 0 h 589"/>
                    <a:gd name="T34" fmla="*/ 1 w 536"/>
                    <a:gd name="T35" fmla="*/ 0 h 589"/>
                    <a:gd name="T36" fmla="*/ 1 w 536"/>
                    <a:gd name="T37" fmla="*/ 0 h 589"/>
                    <a:gd name="T38" fmla="*/ 1 w 536"/>
                    <a:gd name="T39" fmla="*/ 0 h 589"/>
                    <a:gd name="T40" fmla="*/ 1 w 536"/>
                    <a:gd name="T41" fmla="*/ 0 h 589"/>
                    <a:gd name="T42" fmla="*/ 1 w 536"/>
                    <a:gd name="T43" fmla="*/ 0 h 589"/>
                    <a:gd name="T44" fmla="*/ 1 w 536"/>
                    <a:gd name="T45" fmla="*/ 0 h 589"/>
                    <a:gd name="T46" fmla="*/ 1 w 536"/>
                    <a:gd name="T47" fmla="*/ 0 h 589"/>
                    <a:gd name="T48" fmla="*/ 0 w 536"/>
                    <a:gd name="T49" fmla="*/ 0 h 589"/>
                    <a:gd name="T50" fmla="*/ 1 w 536"/>
                    <a:gd name="T51" fmla="*/ 0 h 589"/>
                    <a:gd name="T52" fmla="*/ 1 w 536"/>
                    <a:gd name="T53" fmla="*/ 0 h 589"/>
                    <a:gd name="T54" fmla="*/ 1 w 536"/>
                    <a:gd name="T55" fmla="*/ 0 h 589"/>
                    <a:gd name="T56" fmla="*/ 1 w 536"/>
                    <a:gd name="T57" fmla="*/ 0 h 589"/>
                    <a:gd name="T58" fmla="*/ 1 w 536"/>
                    <a:gd name="T59" fmla="*/ 0 h 589"/>
                    <a:gd name="T60" fmla="*/ 1 w 536"/>
                    <a:gd name="T61" fmla="*/ 0 h 589"/>
                    <a:gd name="T62" fmla="*/ 1 w 536"/>
                    <a:gd name="T63" fmla="*/ 0 h 589"/>
                    <a:gd name="T64" fmla="*/ 1 w 536"/>
                    <a:gd name="T65" fmla="*/ 0 h 58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36"/>
                    <a:gd name="T100" fmla="*/ 0 h 589"/>
                    <a:gd name="T101" fmla="*/ 536 w 536"/>
                    <a:gd name="T102" fmla="*/ 589 h 58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36" h="589">
                      <a:moveTo>
                        <a:pt x="278" y="0"/>
                      </a:moveTo>
                      <a:lnTo>
                        <a:pt x="288" y="238"/>
                      </a:lnTo>
                      <a:lnTo>
                        <a:pt x="358" y="32"/>
                      </a:lnTo>
                      <a:lnTo>
                        <a:pt x="310" y="243"/>
                      </a:lnTo>
                      <a:lnTo>
                        <a:pt x="466" y="67"/>
                      </a:lnTo>
                      <a:lnTo>
                        <a:pt x="323" y="243"/>
                      </a:lnTo>
                      <a:lnTo>
                        <a:pt x="510" y="182"/>
                      </a:lnTo>
                      <a:lnTo>
                        <a:pt x="330" y="256"/>
                      </a:lnTo>
                      <a:lnTo>
                        <a:pt x="536" y="268"/>
                      </a:lnTo>
                      <a:lnTo>
                        <a:pt x="312" y="275"/>
                      </a:lnTo>
                      <a:lnTo>
                        <a:pt x="512" y="342"/>
                      </a:lnTo>
                      <a:lnTo>
                        <a:pt x="325" y="289"/>
                      </a:lnTo>
                      <a:lnTo>
                        <a:pt x="468" y="481"/>
                      </a:lnTo>
                      <a:lnTo>
                        <a:pt x="310" y="302"/>
                      </a:lnTo>
                      <a:lnTo>
                        <a:pt x="360" y="505"/>
                      </a:lnTo>
                      <a:lnTo>
                        <a:pt x="290" y="305"/>
                      </a:lnTo>
                      <a:lnTo>
                        <a:pt x="278" y="589"/>
                      </a:lnTo>
                      <a:lnTo>
                        <a:pt x="275" y="294"/>
                      </a:lnTo>
                      <a:lnTo>
                        <a:pt x="190" y="519"/>
                      </a:lnTo>
                      <a:lnTo>
                        <a:pt x="265" y="294"/>
                      </a:lnTo>
                      <a:lnTo>
                        <a:pt x="91" y="486"/>
                      </a:lnTo>
                      <a:lnTo>
                        <a:pt x="238" y="289"/>
                      </a:lnTo>
                      <a:lnTo>
                        <a:pt x="38" y="351"/>
                      </a:lnTo>
                      <a:lnTo>
                        <a:pt x="245" y="271"/>
                      </a:lnTo>
                      <a:lnTo>
                        <a:pt x="0" y="268"/>
                      </a:lnTo>
                      <a:lnTo>
                        <a:pt x="247" y="258"/>
                      </a:lnTo>
                      <a:lnTo>
                        <a:pt x="50" y="189"/>
                      </a:lnTo>
                      <a:lnTo>
                        <a:pt x="240" y="247"/>
                      </a:lnTo>
                      <a:lnTo>
                        <a:pt x="113" y="85"/>
                      </a:lnTo>
                      <a:lnTo>
                        <a:pt x="258" y="247"/>
                      </a:lnTo>
                      <a:lnTo>
                        <a:pt x="193" y="18"/>
                      </a:lnTo>
                      <a:lnTo>
                        <a:pt x="269" y="233"/>
                      </a:lnTo>
                      <a:lnTo>
                        <a:pt x="278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499458" rtl="0" eaLnBrk="0" hangingPunct="0"/>
                  <a:endParaRPr lang="en-US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602" name="Freeform 41"/>
                <p:cNvSpPr>
                  <a:spLocks/>
                </p:cNvSpPr>
                <p:nvPr/>
              </p:nvSpPr>
              <p:spPr bwMode="auto">
                <a:xfrm>
                  <a:off x="3051" y="2693"/>
                  <a:ext cx="398" cy="262"/>
                </a:xfrm>
                <a:custGeom>
                  <a:avLst/>
                  <a:gdLst>
                    <a:gd name="T0" fmla="*/ 0 w 798"/>
                    <a:gd name="T1" fmla="*/ 0 h 786"/>
                    <a:gd name="T2" fmla="*/ 0 w 798"/>
                    <a:gd name="T3" fmla="*/ 0 h 786"/>
                    <a:gd name="T4" fmla="*/ 0 w 798"/>
                    <a:gd name="T5" fmla="*/ 0 h 786"/>
                    <a:gd name="T6" fmla="*/ 0 w 798"/>
                    <a:gd name="T7" fmla="*/ 0 h 786"/>
                    <a:gd name="T8" fmla="*/ 0 w 798"/>
                    <a:gd name="T9" fmla="*/ 0 h 786"/>
                    <a:gd name="T10" fmla="*/ 0 w 798"/>
                    <a:gd name="T11" fmla="*/ 0 h 786"/>
                    <a:gd name="T12" fmla="*/ 0 w 798"/>
                    <a:gd name="T13" fmla="*/ 0 h 786"/>
                    <a:gd name="T14" fmla="*/ 0 w 798"/>
                    <a:gd name="T15" fmla="*/ 0 h 786"/>
                    <a:gd name="T16" fmla="*/ 0 w 798"/>
                    <a:gd name="T17" fmla="*/ 0 h 786"/>
                    <a:gd name="T18" fmla="*/ 0 w 798"/>
                    <a:gd name="T19" fmla="*/ 0 h 786"/>
                    <a:gd name="T20" fmla="*/ 0 w 798"/>
                    <a:gd name="T21" fmla="*/ 0 h 786"/>
                    <a:gd name="T22" fmla="*/ 0 w 798"/>
                    <a:gd name="T23" fmla="*/ 0 h 786"/>
                    <a:gd name="T24" fmla="*/ 0 w 798"/>
                    <a:gd name="T25" fmla="*/ 0 h 786"/>
                    <a:gd name="T26" fmla="*/ 0 w 798"/>
                    <a:gd name="T27" fmla="*/ 0 h 786"/>
                    <a:gd name="T28" fmla="*/ 0 w 798"/>
                    <a:gd name="T29" fmla="*/ 0 h 786"/>
                    <a:gd name="T30" fmla="*/ 0 w 798"/>
                    <a:gd name="T31" fmla="*/ 0 h 786"/>
                    <a:gd name="T32" fmla="*/ 0 w 798"/>
                    <a:gd name="T33" fmla="*/ 0 h 786"/>
                    <a:gd name="T34" fmla="*/ 0 w 798"/>
                    <a:gd name="T35" fmla="*/ 0 h 786"/>
                    <a:gd name="T36" fmla="*/ 0 w 798"/>
                    <a:gd name="T37" fmla="*/ 0 h 786"/>
                    <a:gd name="T38" fmla="*/ 0 w 798"/>
                    <a:gd name="T39" fmla="*/ 0 h 786"/>
                    <a:gd name="T40" fmla="*/ 0 w 798"/>
                    <a:gd name="T41" fmla="*/ 0 h 786"/>
                    <a:gd name="T42" fmla="*/ 0 w 798"/>
                    <a:gd name="T43" fmla="*/ 0 h 786"/>
                    <a:gd name="T44" fmla="*/ 0 w 798"/>
                    <a:gd name="T45" fmla="*/ 0 h 786"/>
                    <a:gd name="T46" fmla="*/ 0 w 798"/>
                    <a:gd name="T47" fmla="*/ 0 h 786"/>
                    <a:gd name="T48" fmla="*/ 0 w 798"/>
                    <a:gd name="T49" fmla="*/ 0 h 786"/>
                    <a:gd name="T50" fmla="*/ 0 w 798"/>
                    <a:gd name="T51" fmla="*/ 0 h 786"/>
                    <a:gd name="T52" fmla="*/ 0 w 798"/>
                    <a:gd name="T53" fmla="*/ 0 h 786"/>
                    <a:gd name="T54" fmla="*/ 0 w 798"/>
                    <a:gd name="T55" fmla="*/ 0 h 786"/>
                    <a:gd name="T56" fmla="*/ 0 w 798"/>
                    <a:gd name="T57" fmla="*/ 0 h 786"/>
                    <a:gd name="T58" fmla="*/ 0 w 798"/>
                    <a:gd name="T59" fmla="*/ 0 h 786"/>
                    <a:gd name="T60" fmla="*/ 0 w 798"/>
                    <a:gd name="T61" fmla="*/ 0 h 786"/>
                    <a:gd name="T62" fmla="*/ 0 w 798"/>
                    <a:gd name="T63" fmla="*/ 0 h 786"/>
                    <a:gd name="T64" fmla="*/ 0 w 798"/>
                    <a:gd name="T65" fmla="*/ 0 h 78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98"/>
                    <a:gd name="T100" fmla="*/ 0 h 786"/>
                    <a:gd name="T101" fmla="*/ 798 w 798"/>
                    <a:gd name="T102" fmla="*/ 786 h 78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98" h="786">
                      <a:moveTo>
                        <a:pt x="234" y="26"/>
                      </a:moveTo>
                      <a:lnTo>
                        <a:pt x="387" y="348"/>
                      </a:lnTo>
                      <a:lnTo>
                        <a:pt x="332" y="0"/>
                      </a:lnTo>
                      <a:lnTo>
                        <a:pt x="404" y="335"/>
                      </a:lnTo>
                      <a:lnTo>
                        <a:pt x="469" y="9"/>
                      </a:lnTo>
                      <a:lnTo>
                        <a:pt x="432" y="345"/>
                      </a:lnTo>
                      <a:lnTo>
                        <a:pt x="576" y="26"/>
                      </a:lnTo>
                      <a:lnTo>
                        <a:pt x="456" y="349"/>
                      </a:lnTo>
                      <a:lnTo>
                        <a:pt x="746" y="183"/>
                      </a:lnTo>
                      <a:lnTo>
                        <a:pt x="463" y="366"/>
                      </a:lnTo>
                      <a:lnTo>
                        <a:pt x="783" y="300"/>
                      </a:lnTo>
                      <a:lnTo>
                        <a:pt x="461" y="384"/>
                      </a:lnTo>
                      <a:lnTo>
                        <a:pt x="798" y="459"/>
                      </a:lnTo>
                      <a:lnTo>
                        <a:pt x="459" y="405"/>
                      </a:lnTo>
                      <a:lnTo>
                        <a:pt x="741" y="568"/>
                      </a:lnTo>
                      <a:lnTo>
                        <a:pt x="452" y="423"/>
                      </a:lnTo>
                      <a:lnTo>
                        <a:pt x="589" y="761"/>
                      </a:lnTo>
                      <a:lnTo>
                        <a:pt x="426" y="428"/>
                      </a:lnTo>
                      <a:lnTo>
                        <a:pt x="482" y="782"/>
                      </a:lnTo>
                      <a:lnTo>
                        <a:pt x="411" y="423"/>
                      </a:lnTo>
                      <a:lnTo>
                        <a:pt x="339" y="761"/>
                      </a:lnTo>
                      <a:lnTo>
                        <a:pt x="396" y="412"/>
                      </a:lnTo>
                      <a:lnTo>
                        <a:pt x="228" y="786"/>
                      </a:lnTo>
                      <a:lnTo>
                        <a:pt x="381" y="410"/>
                      </a:lnTo>
                      <a:lnTo>
                        <a:pt x="40" y="615"/>
                      </a:lnTo>
                      <a:lnTo>
                        <a:pt x="372" y="398"/>
                      </a:lnTo>
                      <a:lnTo>
                        <a:pt x="7" y="471"/>
                      </a:lnTo>
                      <a:lnTo>
                        <a:pt x="357" y="384"/>
                      </a:lnTo>
                      <a:lnTo>
                        <a:pt x="0" y="312"/>
                      </a:lnTo>
                      <a:lnTo>
                        <a:pt x="364" y="371"/>
                      </a:lnTo>
                      <a:lnTo>
                        <a:pt x="25" y="183"/>
                      </a:lnTo>
                      <a:lnTo>
                        <a:pt x="359" y="351"/>
                      </a:lnTo>
                      <a:lnTo>
                        <a:pt x="234" y="26"/>
                      </a:lnTo>
                      <a:close/>
                    </a:path>
                  </a:pathLst>
                </a:custGeom>
                <a:solidFill>
                  <a:srgbClr val="808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499458" rtl="0" eaLnBrk="0" hangingPunct="0"/>
                  <a:endParaRPr lang="en-US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603" name="Freeform 42"/>
                <p:cNvSpPr>
                  <a:spLocks/>
                </p:cNvSpPr>
                <p:nvPr/>
              </p:nvSpPr>
              <p:spPr bwMode="auto">
                <a:xfrm>
                  <a:off x="3166" y="2765"/>
                  <a:ext cx="166" cy="122"/>
                </a:xfrm>
                <a:custGeom>
                  <a:avLst/>
                  <a:gdLst>
                    <a:gd name="T0" fmla="*/ 1 w 332"/>
                    <a:gd name="T1" fmla="*/ 0 h 366"/>
                    <a:gd name="T2" fmla="*/ 1 w 332"/>
                    <a:gd name="T3" fmla="*/ 0 h 366"/>
                    <a:gd name="T4" fmla="*/ 1 w 332"/>
                    <a:gd name="T5" fmla="*/ 0 h 366"/>
                    <a:gd name="T6" fmla="*/ 1 w 332"/>
                    <a:gd name="T7" fmla="*/ 0 h 366"/>
                    <a:gd name="T8" fmla="*/ 1 w 332"/>
                    <a:gd name="T9" fmla="*/ 0 h 366"/>
                    <a:gd name="T10" fmla="*/ 1 w 332"/>
                    <a:gd name="T11" fmla="*/ 0 h 366"/>
                    <a:gd name="T12" fmla="*/ 1 w 332"/>
                    <a:gd name="T13" fmla="*/ 0 h 366"/>
                    <a:gd name="T14" fmla="*/ 1 w 332"/>
                    <a:gd name="T15" fmla="*/ 0 h 366"/>
                    <a:gd name="T16" fmla="*/ 1 w 332"/>
                    <a:gd name="T17" fmla="*/ 0 h 366"/>
                    <a:gd name="T18" fmla="*/ 1 w 332"/>
                    <a:gd name="T19" fmla="*/ 0 h 366"/>
                    <a:gd name="T20" fmla="*/ 1 w 332"/>
                    <a:gd name="T21" fmla="*/ 0 h 366"/>
                    <a:gd name="T22" fmla="*/ 1 w 332"/>
                    <a:gd name="T23" fmla="*/ 0 h 366"/>
                    <a:gd name="T24" fmla="*/ 1 w 332"/>
                    <a:gd name="T25" fmla="*/ 0 h 366"/>
                    <a:gd name="T26" fmla="*/ 1 w 332"/>
                    <a:gd name="T27" fmla="*/ 0 h 366"/>
                    <a:gd name="T28" fmla="*/ 1 w 332"/>
                    <a:gd name="T29" fmla="*/ 0 h 366"/>
                    <a:gd name="T30" fmla="*/ 1 w 332"/>
                    <a:gd name="T31" fmla="*/ 0 h 366"/>
                    <a:gd name="T32" fmla="*/ 1 w 332"/>
                    <a:gd name="T33" fmla="*/ 0 h 366"/>
                    <a:gd name="T34" fmla="*/ 1 w 332"/>
                    <a:gd name="T35" fmla="*/ 0 h 366"/>
                    <a:gd name="T36" fmla="*/ 1 w 332"/>
                    <a:gd name="T37" fmla="*/ 0 h 366"/>
                    <a:gd name="T38" fmla="*/ 1 w 332"/>
                    <a:gd name="T39" fmla="*/ 0 h 366"/>
                    <a:gd name="T40" fmla="*/ 1 w 332"/>
                    <a:gd name="T41" fmla="*/ 0 h 366"/>
                    <a:gd name="T42" fmla="*/ 1 w 332"/>
                    <a:gd name="T43" fmla="*/ 0 h 366"/>
                    <a:gd name="T44" fmla="*/ 1 w 332"/>
                    <a:gd name="T45" fmla="*/ 0 h 366"/>
                    <a:gd name="T46" fmla="*/ 1 w 332"/>
                    <a:gd name="T47" fmla="*/ 0 h 366"/>
                    <a:gd name="T48" fmla="*/ 0 w 332"/>
                    <a:gd name="T49" fmla="*/ 0 h 366"/>
                    <a:gd name="T50" fmla="*/ 1 w 332"/>
                    <a:gd name="T51" fmla="*/ 0 h 366"/>
                    <a:gd name="T52" fmla="*/ 1 w 332"/>
                    <a:gd name="T53" fmla="*/ 0 h 366"/>
                    <a:gd name="T54" fmla="*/ 1 w 332"/>
                    <a:gd name="T55" fmla="*/ 0 h 366"/>
                    <a:gd name="T56" fmla="*/ 1 w 332"/>
                    <a:gd name="T57" fmla="*/ 0 h 366"/>
                    <a:gd name="T58" fmla="*/ 1 w 332"/>
                    <a:gd name="T59" fmla="*/ 0 h 366"/>
                    <a:gd name="T60" fmla="*/ 1 w 332"/>
                    <a:gd name="T61" fmla="*/ 0 h 366"/>
                    <a:gd name="T62" fmla="*/ 1 w 332"/>
                    <a:gd name="T63" fmla="*/ 0 h 366"/>
                    <a:gd name="T64" fmla="*/ 1 w 332"/>
                    <a:gd name="T65" fmla="*/ 0 h 36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332"/>
                    <a:gd name="T100" fmla="*/ 0 h 366"/>
                    <a:gd name="T101" fmla="*/ 332 w 332"/>
                    <a:gd name="T102" fmla="*/ 366 h 36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332" h="366">
                      <a:moveTo>
                        <a:pt x="172" y="0"/>
                      </a:moveTo>
                      <a:lnTo>
                        <a:pt x="179" y="148"/>
                      </a:lnTo>
                      <a:lnTo>
                        <a:pt x="222" y="20"/>
                      </a:lnTo>
                      <a:lnTo>
                        <a:pt x="192" y="150"/>
                      </a:lnTo>
                      <a:lnTo>
                        <a:pt x="287" y="40"/>
                      </a:lnTo>
                      <a:lnTo>
                        <a:pt x="200" y="150"/>
                      </a:lnTo>
                      <a:lnTo>
                        <a:pt x="316" y="112"/>
                      </a:lnTo>
                      <a:lnTo>
                        <a:pt x="205" y="158"/>
                      </a:lnTo>
                      <a:lnTo>
                        <a:pt x="332" y="166"/>
                      </a:lnTo>
                      <a:lnTo>
                        <a:pt x="194" y="171"/>
                      </a:lnTo>
                      <a:lnTo>
                        <a:pt x="318" y="212"/>
                      </a:lnTo>
                      <a:lnTo>
                        <a:pt x="201" y="179"/>
                      </a:lnTo>
                      <a:lnTo>
                        <a:pt x="289" y="300"/>
                      </a:lnTo>
                      <a:lnTo>
                        <a:pt x="192" y="188"/>
                      </a:lnTo>
                      <a:lnTo>
                        <a:pt x="223" y="313"/>
                      </a:lnTo>
                      <a:lnTo>
                        <a:pt x="180" y="189"/>
                      </a:lnTo>
                      <a:lnTo>
                        <a:pt x="172" y="366"/>
                      </a:lnTo>
                      <a:lnTo>
                        <a:pt x="170" y="182"/>
                      </a:lnTo>
                      <a:lnTo>
                        <a:pt x="119" y="323"/>
                      </a:lnTo>
                      <a:lnTo>
                        <a:pt x="164" y="182"/>
                      </a:lnTo>
                      <a:lnTo>
                        <a:pt x="56" y="304"/>
                      </a:lnTo>
                      <a:lnTo>
                        <a:pt x="149" y="179"/>
                      </a:lnTo>
                      <a:lnTo>
                        <a:pt x="25" y="218"/>
                      </a:lnTo>
                      <a:lnTo>
                        <a:pt x="152" y="167"/>
                      </a:lnTo>
                      <a:lnTo>
                        <a:pt x="0" y="166"/>
                      </a:lnTo>
                      <a:lnTo>
                        <a:pt x="152" y="160"/>
                      </a:lnTo>
                      <a:lnTo>
                        <a:pt x="32" y="117"/>
                      </a:lnTo>
                      <a:lnTo>
                        <a:pt x="150" y="154"/>
                      </a:lnTo>
                      <a:lnTo>
                        <a:pt x="70" y="52"/>
                      </a:lnTo>
                      <a:lnTo>
                        <a:pt x="160" y="154"/>
                      </a:lnTo>
                      <a:lnTo>
                        <a:pt x="120" y="10"/>
                      </a:lnTo>
                      <a:lnTo>
                        <a:pt x="167" y="145"/>
                      </a:lnTo>
                      <a:lnTo>
                        <a:pt x="172" y="0"/>
                      </a:lnTo>
                      <a:close/>
                    </a:path>
                  </a:pathLst>
                </a:custGeom>
                <a:solidFill>
                  <a:srgbClr val="C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499458" rtl="0" eaLnBrk="0" hangingPunct="0"/>
                  <a:endParaRPr lang="en-US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3565" name="Group 43"/>
            <p:cNvGrpSpPr>
              <a:grpSpLocks/>
            </p:cNvGrpSpPr>
            <p:nvPr/>
          </p:nvGrpSpPr>
          <p:grpSpPr bwMode="auto">
            <a:xfrm>
              <a:off x="3208" y="2717"/>
              <a:ext cx="1423" cy="776"/>
              <a:chOff x="3208" y="2717"/>
              <a:chExt cx="1423" cy="776"/>
            </a:xfrm>
          </p:grpSpPr>
          <p:sp>
            <p:nvSpPr>
              <p:cNvPr id="23566" name="Freeform 44"/>
              <p:cNvSpPr>
                <a:spLocks/>
              </p:cNvSpPr>
              <p:nvPr/>
            </p:nvSpPr>
            <p:spPr bwMode="auto">
              <a:xfrm>
                <a:off x="3244" y="2979"/>
                <a:ext cx="1007" cy="514"/>
              </a:xfrm>
              <a:custGeom>
                <a:avLst/>
                <a:gdLst>
                  <a:gd name="T0" fmla="*/ 1 w 2012"/>
                  <a:gd name="T1" fmla="*/ 0 h 1540"/>
                  <a:gd name="T2" fmla="*/ 1 w 2012"/>
                  <a:gd name="T3" fmla="*/ 0 h 1540"/>
                  <a:gd name="T4" fmla="*/ 1 w 2012"/>
                  <a:gd name="T5" fmla="*/ 0 h 1540"/>
                  <a:gd name="T6" fmla="*/ 1 w 2012"/>
                  <a:gd name="T7" fmla="*/ 0 h 1540"/>
                  <a:gd name="T8" fmla="*/ 1 w 2012"/>
                  <a:gd name="T9" fmla="*/ 0 h 1540"/>
                  <a:gd name="T10" fmla="*/ 1 w 2012"/>
                  <a:gd name="T11" fmla="*/ 0 h 1540"/>
                  <a:gd name="T12" fmla="*/ 1 w 2012"/>
                  <a:gd name="T13" fmla="*/ 0 h 1540"/>
                  <a:gd name="T14" fmla="*/ 1 w 2012"/>
                  <a:gd name="T15" fmla="*/ 0 h 1540"/>
                  <a:gd name="T16" fmla="*/ 1 w 2012"/>
                  <a:gd name="T17" fmla="*/ 0 h 1540"/>
                  <a:gd name="T18" fmla="*/ 1 w 2012"/>
                  <a:gd name="T19" fmla="*/ 0 h 1540"/>
                  <a:gd name="T20" fmla="*/ 1 w 2012"/>
                  <a:gd name="T21" fmla="*/ 0 h 1540"/>
                  <a:gd name="T22" fmla="*/ 1 w 2012"/>
                  <a:gd name="T23" fmla="*/ 0 h 1540"/>
                  <a:gd name="T24" fmla="*/ 0 w 2012"/>
                  <a:gd name="T25" fmla="*/ 0 h 1540"/>
                  <a:gd name="T26" fmla="*/ 0 w 2012"/>
                  <a:gd name="T27" fmla="*/ 0 h 15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12"/>
                  <a:gd name="T43" fmla="*/ 0 h 1540"/>
                  <a:gd name="T44" fmla="*/ 2012 w 2012"/>
                  <a:gd name="T45" fmla="*/ 1540 h 15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12" h="1540">
                    <a:moveTo>
                      <a:pt x="2012" y="0"/>
                    </a:moveTo>
                    <a:lnTo>
                      <a:pt x="1663" y="28"/>
                    </a:lnTo>
                    <a:lnTo>
                      <a:pt x="1396" y="77"/>
                    </a:lnTo>
                    <a:lnTo>
                      <a:pt x="1161" y="154"/>
                    </a:lnTo>
                    <a:lnTo>
                      <a:pt x="894" y="265"/>
                    </a:lnTo>
                    <a:lnTo>
                      <a:pt x="641" y="418"/>
                    </a:lnTo>
                    <a:lnTo>
                      <a:pt x="425" y="593"/>
                    </a:lnTo>
                    <a:lnTo>
                      <a:pt x="286" y="752"/>
                    </a:lnTo>
                    <a:lnTo>
                      <a:pt x="165" y="934"/>
                    </a:lnTo>
                    <a:lnTo>
                      <a:pt x="101" y="1060"/>
                    </a:lnTo>
                    <a:lnTo>
                      <a:pt x="50" y="1199"/>
                    </a:lnTo>
                    <a:lnTo>
                      <a:pt x="12" y="1387"/>
                    </a:lnTo>
                    <a:lnTo>
                      <a:pt x="0" y="1534"/>
                    </a:lnTo>
                    <a:lnTo>
                      <a:pt x="0" y="1540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499458" rtl="0" eaLnBrk="0" hangingPunct="0"/>
                <a:endParaRPr lang="en-US">
                  <a:solidFill>
                    <a:prstClr val="black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3567" name="Freeform 45"/>
              <p:cNvSpPr>
                <a:spLocks/>
              </p:cNvSpPr>
              <p:nvPr/>
            </p:nvSpPr>
            <p:spPr bwMode="auto">
              <a:xfrm>
                <a:off x="3224" y="2976"/>
                <a:ext cx="1032" cy="514"/>
              </a:xfrm>
              <a:custGeom>
                <a:avLst/>
                <a:gdLst>
                  <a:gd name="T0" fmla="*/ 0 w 2065"/>
                  <a:gd name="T1" fmla="*/ 0 h 1540"/>
                  <a:gd name="T2" fmla="*/ 0 w 2065"/>
                  <a:gd name="T3" fmla="*/ 0 h 1540"/>
                  <a:gd name="T4" fmla="*/ 0 w 2065"/>
                  <a:gd name="T5" fmla="*/ 0 h 1540"/>
                  <a:gd name="T6" fmla="*/ 0 w 2065"/>
                  <a:gd name="T7" fmla="*/ 0 h 1540"/>
                  <a:gd name="T8" fmla="*/ 0 w 2065"/>
                  <a:gd name="T9" fmla="*/ 0 h 1540"/>
                  <a:gd name="T10" fmla="*/ 0 w 2065"/>
                  <a:gd name="T11" fmla="*/ 0 h 1540"/>
                  <a:gd name="T12" fmla="*/ 0 w 2065"/>
                  <a:gd name="T13" fmla="*/ 0 h 1540"/>
                  <a:gd name="T14" fmla="*/ 0 w 2065"/>
                  <a:gd name="T15" fmla="*/ 0 h 1540"/>
                  <a:gd name="T16" fmla="*/ 0 w 2065"/>
                  <a:gd name="T17" fmla="*/ 0 h 1540"/>
                  <a:gd name="T18" fmla="*/ 0 w 2065"/>
                  <a:gd name="T19" fmla="*/ 0 h 1540"/>
                  <a:gd name="T20" fmla="*/ 0 w 2065"/>
                  <a:gd name="T21" fmla="*/ 0 h 1540"/>
                  <a:gd name="T22" fmla="*/ 0 w 2065"/>
                  <a:gd name="T23" fmla="*/ 0 h 1540"/>
                  <a:gd name="T24" fmla="*/ 0 w 2065"/>
                  <a:gd name="T25" fmla="*/ 0 h 1540"/>
                  <a:gd name="T26" fmla="*/ 0 w 2065"/>
                  <a:gd name="T27" fmla="*/ 0 h 15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65"/>
                  <a:gd name="T43" fmla="*/ 0 h 1540"/>
                  <a:gd name="T44" fmla="*/ 2065 w 2065"/>
                  <a:gd name="T45" fmla="*/ 1540 h 15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65" h="1540">
                    <a:moveTo>
                      <a:pt x="2065" y="0"/>
                    </a:moveTo>
                    <a:lnTo>
                      <a:pt x="1706" y="28"/>
                    </a:lnTo>
                    <a:lnTo>
                      <a:pt x="1433" y="76"/>
                    </a:lnTo>
                    <a:lnTo>
                      <a:pt x="1191" y="153"/>
                    </a:lnTo>
                    <a:lnTo>
                      <a:pt x="919" y="264"/>
                    </a:lnTo>
                    <a:lnTo>
                      <a:pt x="657" y="418"/>
                    </a:lnTo>
                    <a:lnTo>
                      <a:pt x="436" y="592"/>
                    </a:lnTo>
                    <a:lnTo>
                      <a:pt x="293" y="753"/>
                    </a:lnTo>
                    <a:lnTo>
                      <a:pt x="169" y="933"/>
                    </a:lnTo>
                    <a:lnTo>
                      <a:pt x="104" y="1059"/>
                    </a:lnTo>
                    <a:lnTo>
                      <a:pt x="51" y="1199"/>
                    </a:lnTo>
                    <a:lnTo>
                      <a:pt x="13" y="1387"/>
                    </a:lnTo>
                    <a:lnTo>
                      <a:pt x="0" y="1533"/>
                    </a:lnTo>
                    <a:lnTo>
                      <a:pt x="0" y="1540"/>
                    </a:lnTo>
                  </a:path>
                </a:pathLst>
              </a:cu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499458" rtl="0" eaLnBrk="0" hangingPunct="0"/>
                <a:endParaRPr lang="en-US">
                  <a:solidFill>
                    <a:prstClr val="black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3568" name="Freeform 46"/>
              <p:cNvSpPr>
                <a:spLocks/>
              </p:cNvSpPr>
              <p:nvPr/>
            </p:nvSpPr>
            <p:spPr bwMode="auto">
              <a:xfrm>
                <a:off x="3208" y="2973"/>
                <a:ext cx="1042" cy="511"/>
              </a:xfrm>
              <a:custGeom>
                <a:avLst/>
                <a:gdLst>
                  <a:gd name="T0" fmla="*/ 1 w 2083"/>
                  <a:gd name="T1" fmla="*/ 0 h 1533"/>
                  <a:gd name="T2" fmla="*/ 1 w 2083"/>
                  <a:gd name="T3" fmla="*/ 0 h 1533"/>
                  <a:gd name="T4" fmla="*/ 1 w 2083"/>
                  <a:gd name="T5" fmla="*/ 0 h 1533"/>
                  <a:gd name="T6" fmla="*/ 1 w 2083"/>
                  <a:gd name="T7" fmla="*/ 0 h 1533"/>
                  <a:gd name="T8" fmla="*/ 1 w 2083"/>
                  <a:gd name="T9" fmla="*/ 0 h 1533"/>
                  <a:gd name="T10" fmla="*/ 1 w 2083"/>
                  <a:gd name="T11" fmla="*/ 0 h 1533"/>
                  <a:gd name="T12" fmla="*/ 1 w 2083"/>
                  <a:gd name="T13" fmla="*/ 0 h 1533"/>
                  <a:gd name="T14" fmla="*/ 1 w 2083"/>
                  <a:gd name="T15" fmla="*/ 0 h 1533"/>
                  <a:gd name="T16" fmla="*/ 1 w 2083"/>
                  <a:gd name="T17" fmla="*/ 0 h 1533"/>
                  <a:gd name="T18" fmla="*/ 1 w 2083"/>
                  <a:gd name="T19" fmla="*/ 0 h 1533"/>
                  <a:gd name="T20" fmla="*/ 1 w 2083"/>
                  <a:gd name="T21" fmla="*/ 0 h 1533"/>
                  <a:gd name="T22" fmla="*/ 1 w 2083"/>
                  <a:gd name="T23" fmla="*/ 0 h 1533"/>
                  <a:gd name="T24" fmla="*/ 0 w 2083"/>
                  <a:gd name="T25" fmla="*/ 0 h 1533"/>
                  <a:gd name="T26" fmla="*/ 0 w 2083"/>
                  <a:gd name="T27" fmla="*/ 0 h 153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83"/>
                  <a:gd name="T43" fmla="*/ 0 h 1533"/>
                  <a:gd name="T44" fmla="*/ 2083 w 2083"/>
                  <a:gd name="T45" fmla="*/ 1533 h 153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83" h="1533">
                    <a:moveTo>
                      <a:pt x="2083" y="0"/>
                    </a:moveTo>
                    <a:lnTo>
                      <a:pt x="1722" y="27"/>
                    </a:lnTo>
                    <a:lnTo>
                      <a:pt x="1445" y="76"/>
                    </a:lnTo>
                    <a:lnTo>
                      <a:pt x="1202" y="152"/>
                    </a:lnTo>
                    <a:lnTo>
                      <a:pt x="927" y="265"/>
                    </a:lnTo>
                    <a:lnTo>
                      <a:pt x="664" y="417"/>
                    </a:lnTo>
                    <a:lnTo>
                      <a:pt x="440" y="591"/>
                    </a:lnTo>
                    <a:lnTo>
                      <a:pt x="296" y="750"/>
                    </a:lnTo>
                    <a:lnTo>
                      <a:pt x="171" y="930"/>
                    </a:lnTo>
                    <a:lnTo>
                      <a:pt x="104" y="1056"/>
                    </a:lnTo>
                    <a:lnTo>
                      <a:pt x="52" y="1195"/>
                    </a:lnTo>
                    <a:lnTo>
                      <a:pt x="14" y="1382"/>
                    </a:lnTo>
                    <a:lnTo>
                      <a:pt x="0" y="1529"/>
                    </a:lnTo>
                    <a:lnTo>
                      <a:pt x="0" y="1533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499458" rtl="0" eaLnBrk="0" hangingPunct="0"/>
                <a:endParaRPr lang="en-US">
                  <a:solidFill>
                    <a:prstClr val="black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23569" name="Group 47"/>
              <p:cNvGrpSpPr>
                <a:grpSpLocks/>
              </p:cNvGrpSpPr>
              <p:nvPr/>
            </p:nvGrpSpPr>
            <p:grpSpPr bwMode="auto">
              <a:xfrm>
                <a:off x="3897" y="2717"/>
                <a:ext cx="734" cy="523"/>
                <a:chOff x="3897" y="2717"/>
                <a:chExt cx="734" cy="523"/>
              </a:xfrm>
            </p:grpSpPr>
            <p:sp>
              <p:nvSpPr>
                <p:cNvPr id="23570" name="Freeform 48"/>
                <p:cNvSpPr>
                  <a:spLocks/>
                </p:cNvSpPr>
                <p:nvPr/>
              </p:nvSpPr>
              <p:spPr bwMode="auto">
                <a:xfrm>
                  <a:off x="3961" y="2786"/>
                  <a:ext cx="540" cy="389"/>
                </a:xfrm>
                <a:custGeom>
                  <a:avLst/>
                  <a:gdLst>
                    <a:gd name="T0" fmla="*/ 0 w 1081"/>
                    <a:gd name="T1" fmla="*/ 0 h 1167"/>
                    <a:gd name="T2" fmla="*/ 0 w 1081"/>
                    <a:gd name="T3" fmla="*/ 0 h 1167"/>
                    <a:gd name="T4" fmla="*/ 0 w 1081"/>
                    <a:gd name="T5" fmla="*/ 0 h 1167"/>
                    <a:gd name="T6" fmla="*/ 0 w 1081"/>
                    <a:gd name="T7" fmla="*/ 0 h 1167"/>
                    <a:gd name="T8" fmla="*/ 0 w 1081"/>
                    <a:gd name="T9" fmla="*/ 0 h 1167"/>
                    <a:gd name="T10" fmla="*/ 0 w 1081"/>
                    <a:gd name="T11" fmla="*/ 0 h 1167"/>
                    <a:gd name="T12" fmla="*/ 0 w 1081"/>
                    <a:gd name="T13" fmla="*/ 0 h 1167"/>
                    <a:gd name="T14" fmla="*/ 0 w 1081"/>
                    <a:gd name="T15" fmla="*/ 0 h 1167"/>
                    <a:gd name="T16" fmla="*/ 0 w 1081"/>
                    <a:gd name="T17" fmla="*/ 0 h 1167"/>
                    <a:gd name="T18" fmla="*/ 0 w 1081"/>
                    <a:gd name="T19" fmla="*/ 0 h 1167"/>
                    <a:gd name="T20" fmla="*/ 0 w 1081"/>
                    <a:gd name="T21" fmla="*/ 0 h 1167"/>
                    <a:gd name="T22" fmla="*/ 0 w 1081"/>
                    <a:gd name="T23" fmla="*/ 0 h 1167"/>
                    <a:gd name="T24" fmla="*/ 0 w 1081"/>
                    <a:gd name="T25" fmla="*/ 0 h 1167"/>
                    <a:gd name="T26" fmla="*/ 0 w 1081"/>
                    <a:gd name="T27" fmla="*/ 0 h 1167"/>
                    <a:gd name="T28" fmla="*/ 0 w 1081"/>
                    <a:gd name="T29" fmla="*/ 0 h 1167"/>
                    <a:gd name="T30" fmla="*/ 0 w 1081"/>
                    <a:gd name="T31" fmla="*/ 0 h 1167"/>
                    <a:gd name="T32" fmla="*/ 0 w 1081"/>
                    <a:gd name="T33" fmla="*/ 0 h 1167"/>
                    <a:gd name="T34" fmla="*/ 0 w 1081"/>
                    <a:gd name="T35" fmla="*/ 0 h 1167"/>
                    <a:gd name="T36" fmla="*/ 0 w 1081"/>
                    <a:gd name="T37" fmla="*/ 0 h 1167"/>
                    <a:gd name="T38" fmla="*/ 0 w 1081"/>
                    <a:gd name="T39" fmla="*/ 0 h 1167"/>
                    <a:gd name="T40" fmla="*/ 0 w 1081"/>
                    <a:gd name="T41" fmla="*/ 0 h 1167"/>
                    <a:gd name="T42" fmla="*/ 0 w 1081"/>
                    <a:gd name="T43" fmla="*/ 0 h 1167"/>
                    <a:gd name="T44" fmla="*/ 0 w 1081"/>
                    <a:gd name="T45" fmla="*/ 0 h 1167"/>
                    <a:gd name="T46" fmla="*/ 0 w 1081"/>
                    <a:gd name="T47" fmla="*/ 0 h 1167"/>
                    <a:gd name="T48" fmla="*/ 0 w 1081"/>
                    <a:gd name="T49" fmla="*/ 0 h 1167"/>
                    <a:gd name="T50" fmla="*/ 0 w 1081"/>
                    <a:gd name="T51" fmla="*/ 0 h 1167"/>
                    <a:gd name="T52" fmla="*/ 0 w 1081"/>
                    <a:gd name="T53" fmla="*/ 0 h 1167"/>
                    <a:gd name="T54" fmla="*/ 0 w 1081"/>
                    <a:gd name="T55" fmla="*/ 0 h 1167"/>
                    <a:gd name="T56" fmla="*/ 0 w 1081"/>
                    <a:gd name="T57" fmla="*/ 0 h 1167"/>
                    <a:gd name="T58" fmla="*/ 0 w 1081"/>
                    <a:gd name="T59" fmla="*/ 0 h 1167"/>
                    <a:gd name="T60" fmla="*/ 0 w 1081"/>
                    <a:gd name="T61" fmla="*/ 0 h 1167"/>
                    <a:gd name="T62" fmla="*/ 0 w 1081"/>
                    <a:gd name="T63" fmla="*/ 0 h 1167"/>
                    <a:gd name="T64" fmla="*/ 0 w 1081"/>
                    <a:gd name="T65" fmla="*/ 0 h 1167"/>
                    <a:gd name="T66" fmla="*/ 0 w 1081"/>
                    <a:gd name="T67" fmla="*/ 0 h 1167"/>
                    <a:gd name="T68" fmla="*/ 0 w 1081"/>
                    <a:gd name="T69" fmla="*/ 0 h 1167"/>
                    <a:gd name="T70" fmla="*/ 0 w 1081"/>
                    <a:gd name="T71" fmla="*/ 0 h 1167"/>
                    <a:gd name="T72" fmla="*/ 0 w 1081"/>
                    <a:gd name="T73" fmla="*/ 0 h 116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081"/>
                    <a:gd name="T112" fmla="*/ 0 h 1167"/>
                    <a:gd name="T113" fmla="*/ 1081 w 1081"/>
                    <a:gd name="T114" fmla="*/ 1167 h 1167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081" h="1167">
                      <a:moveTo>
                        <a:pt x="632" y="266"/>
                      </a:moveTo>
                      <a:lnTo>
                        <a:pt x="685" y="64"/>
                      </a:lnTo>
                      <a:lnTo>
                        <a:pt x="652" y="361"/>
                      </a:lnTo>
                      <a:lnTo>
                        <a:pt x="728" y="70"/>
                      </a:lnTo>
                      <a:lnTo>
                        <a:pt x="701" y="312"/>
                      </a:lnTo>
                      <a:lnTo>
                        <a:pt x="814" y="101"/>
                      </a:lnTo>
                      <a:lnTo>
                        <a:pt x="724" y="374"/>
                      </a:lnTo>
                      <a:lnTo>
                        <a:pt x="862" y="126"/>
                      </a:lnTo>
                      <a:lnTo>
                        <a:pt x="750" y="410"/>
                      </a:lnTo>
                      <a:lnTo>
                        <a:pt x="917" y="140"/>
                      </a:lnTo>
                      <a:lnTo>
                        <a:pt x="760" y="427"/>
                      </a:lnTo>
                      <a:lnTo>
                        <a:pt x="1009" y="182"/>
                      </a:lnTo>
                      <a:lnTo>
                        <a:pt x="773" y="444"/>
                      </a:lnTo>
                      <a:lnTo>
                        <a:pt x="1032" y="298"/>
                      </a:lnTo>
                      <a:lnTo>
                        <a:pt x="799" y="472"/>
                      </a:lnTo>
                      <a:lnTo>
                        <a:pt x="1074" y="361"/>
                      </a:lnTo>
                      <a:lnTo>
                        <a:pt x="830" y="504"/>
                      </a:lnTo>
                      <a:lnTo>
                        <a:pt x="1081" y="468"/>
                      </a:lnTo>
                      <a:lnTo>
                        <a:pt x="786" y="541"/>
                      </a:lnTo>
                      <a:lnTo>
                        <a:pt x="766" y="573"/>
                      </a:lnTo>
                      <a:lnTo>
                        <a:pt x="1074" y="643"/>
                      </a:lnTo>
                      <a:lnTo>
                        <a:pt x="816" y="614"/>
                      </a:lnTo>
                      <a:lnTo>
                        <a:pt x="1045" y="682"/>
                      </a:lnTo>
                      <a:lnTo>
                        <a:pt x="789" y="643"/>
                      </a:lnTo>
                      <a:lnTo>
                        <a:pt x="1032" y="783"/>
                      </a:lnTo>
                      <a:lnTo>
                        <a:pt x="760" y="667"/>
                      </a:lnTo>
                      <a:lnTo>
                        <a:pt x="989" y="835"/>
                      </a:lnTo>
                      <a:lnTo>
                        <a:pt x="721" y="699"/>
                      </a:lnTo>
                      <a:lnTo>
                        <a:pt x="1012" y="944"/>
                      </a:lnTo>
                      <a:lnTo>
                        <a:pt x="744" y="740"/>
                      </a:lnTo>
                      <a:lnTo>
                        <a:pt x="947" y="1028"/>
                      </a:lnTo>
                      <a:lnTo>
                        <a:pt x="724" y="727"/>
                      </a:lnTo>
                      <a:lnTo>
                        <a:pt x="836" y="985"/>
                      </a:lnTo>
                      <a:lnTo>
                        <a:pt x="679" y="744"/>
                      </a:lnTo>
                      <a:lnTo>
                        <a:pt x="717" y="1056"/>
                      </a:lnTo>
                      <a:lnTo>
                        <a:pt x="646" y="800"/>
                      </a:lnTo>
                      <a:lnTo>
                        <a:pt x="610" y="936"/>
                      </a:lnTo>
                      <a:lnTo>
                        <a:pt x="587" y="1167"/>
                      </a:lnTo>
                      <a:lnTo>
                        <a:pt x="587" y="831"/>
                      </a:lnTo>
                      <a:lnTo>
                        <a:pt x="535" y="1097"/>
                      </a:lnTo>
                      <a:lnTo>
                        <a:pt x="562" y="807"/>
                      </a:lnTo>
                      <a:lnTo>
                        <a:pt x="493" y="1090"/>
                      </a:lnTo>
                      <a:lnTo>
                        <a:pt x="526" y="810"/>
                      </a:lnTo>
                      <a:lnTo>
                        <a:pt x="398" y="1073"/>
                      </a:lnTo>
                      <a:lnTo>
                        <a:pt x="480" y="810"/>
                      </a:lnTo>
                      <a:lnTo>
                        <a:pt x="353" y="1041"/>
                      </a:lnTo>
                      <a:lnTo>
                        <a:pt x="447" y="785"/>
                      </a:lnTo>
                      <a:lnTo>
                        <a:pt x="263" y="1065"/>
                      </a:lnTo>
                      <a:lnTo>
                        <a:pt x="408" y="789"/>
                      </a:lnTo>
                      <a:lnTo>
                        <a:pt x="176" y="1000"/>
                      </a:lnTo>
                      <a:lnTo>
                        <a:pt x="434" y="730"/>
                      </a:lnTo>
                      <a:lnTo>
                        <a:pt x="209" y="849"/>
                      </a:lnTo>
                      <a:lnTo>
                        <a:pt x="447" y="671"/>
                      </a:lnTo>
                      <a:lnTo>
                        <a:pt x="179" y="783"/>
                      </a:lnTo>
                      <a:lnTo>
                        <a:pt x="418" y="636"/>
                      </a:lnTo>
                      <a:lnTo>
                        <a:pt x="146" y="682"/>
                      </a:lnTo>
                      <a:lnTo>
                        <a:pt x="444" y="605"/>
                      </a:lnTo>
                      <a:lnTo>
                        <a:pt x="0" y="545"/>
                      </a:lnTo>
                      <a:lnTo>
                        <a:pt x="392" y="560"/>
                      </a:lnTo>
                      <a:lnTo>
                        <a:pt x="108" y="487"/>
                      </a:lnTo>
                      <a:lnTo>
                        <a:pt x="480" y="541"/>
                      </a:lnTo>
                      <a:lnTo>
                        <a:pt x="173" y="367"/>
                      </a:lnTo>
                      <a:lnTo>
                        <a:pt x="502" y="513"/>
                      </a:lnTo>
                      <a:lnTo>
                        <a:pt x="146" y="167"/>
                      </a:lnTo>
                      <a:lnTo>
                        <a:pt x="473" y="458"/>
                      </a:lnTo>
                      <a:lnTo>
                        <a:pt x="251" y="109"/>
                      </a:lnTo>
                      <a:lnTo>
                        <a:pt x="463" y="416"/>
                      </a:lnTo>
                      <a:lnTo>
                        <a:pt x="363" y="137"/>
                      </a:lnTo>
                      <a:lnTo>
                        <a:pt x="502" y="410"/>
                      </a:lnTo>
                      <a:lnTo>
                        <a:pt x="385" y="45"/>
                      </a:lnTo>
                      <a:lnTo>
                        <a:pt x="542" y="391"/>
                      </a:lnTo>
                      <a:lnTo>
                        <a:pt x="490" y="18"/>
                      </a:lnTo>
                      <a:lnTo>
                        <a:pt x="574" y="389"/>
                      </a:lnTo>
                      <a:lnTo>
                        <a:pt x="574" y="0"/>
                      </a:lnTo>
                      <a:lnTo>
                        <a:pt x="632" y="266"/>
                      </a:lnTo>
                      <a:close/>
                    </a:path>
                  </a:pathLst>
                </a:custGeom>
                <a:solidFill>
                  <a:srgbClr val="FFC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499458" rtl="0" eaLnBrk="0" hangingPunct="0"/>
                  <a:endParaRPr lang="en-US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23571" name="Group 49"/>
                <p:cNvGrpSpPr>
                  <a:grpSpLocks/>
                </p:cNvGrpSpPr>
                <p:nvPr/>
              </p:nvGrpSpPr>
              <p:grpSpPr bwMode="auto">
                <a:xfrm>
                  <a:off x="3897" y="2717"/>
                  <a:ext cx="734" cy="523"/>
                  <a:chOff x="3897" y="2717"/>
                  <a:chExt cx="734" cy="523"/>
                </a:xfrm>
              </p:grpSpPr>
              <p:grpSp>
                <p:nvGrpSpPr>
                  <p:cNvPr id="23576" name="Group 50"/>
                  <p:cNvGrpSpPr>
                    <a:grpSpLocks/>
                  </p:cNvGrpSpPr>
                  <p:nvPr/>
                </p:nvGrpSpPr>
                <p:grpSpPr bwMode="auto">
                  <a:xfrm>
                    <a:off x="3916" y="2728"/>
                    <a:ext cx="342" cy="496"/>
                    <a:chOff x="3916" y="2728"/>
                    <a:chExt cx="342" cy="496"/>
                  </a:xfrm>
                </p:grpSpPr>
                <p:sp>
                  <p:nvSpPr>
                    <p:cNvPr id="23592" name="Freeform 51"/>
                    <p:cNvSpPr>
                      <a:spLocks/>
                    </p:cNvSpPr>
                    <p:nvPr/>
                  </p:nvSpPr>
                  <p:spPr bwMode="auto">
                    <a:xfrm>
                      <a:off x="3919" y="2887"/>
                      <a:ext cx="338" cy="86"/>
                    </a:xfrm>
                    <a:custGeom>
                      <a:avLst/>
                      <a:gdLst>
                        <a:gd name="T0" fmla="*/ 1 w 676"/>
                        <a:gd name="T1" fmla="*/ 0 h 257"/>
                        <a:gd name="T2" fmla="*/ 1 w 676"/>
                        <a:gd name="T3" fmla="*/ 0 h 257"/>
                        <a:gd name="T4" fmla="*/ 1 w 676"/>
                        <a:gd name="T5" fmla="*/ 0 h 257"/>
                        <a:gd name="T6" fmla="*/ 0 w 676"/>
                        <a:gd name="T7" fmla="*/ 0 h 257"/>
                        <a:gd name="T8" fmla="*/ 1 w 676"/>
                        <a:gd name="T9" fmla="*/ 0 h 2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6"/>
                        <a:gd name="T16" fmla="*/ 0 h 257"/>
                        <a:gd name="T17" fmla="*/ 676 w 676"/>
                        <a:gd name="T18" fmla="*/ 257 h 2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6" h="257">
                          <a:moveTo>
                            <a:pt x="676" y="257"/>
                          </a:moveTo>
                          <a:lnTo>
                            <a:pt x="50" y="0"/>
                          </a:lnTo>
                          <a:lnTo>
                            <a:pt x="329" y="134"/>
                          </a:lnTo>
                          <a:lnTo>
                            <a:pt x="0" y="78"/>
                          </a:lnTo>
                          <a:lnTo>
                            <a:pt x="676" y="257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defTabSz="1499458" rtl="0" eaLnBrk="0" hangingPunct="0"/>
                      <a:endParaRPr lang="en-US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593" name="Freeform 52"/>
                    <p:cNvSpPr>
                      <a:spLocks/>
                    </p:cNvSpPr>
                    <p:nvPr/>
                  </p:nvSpPr>
                  <p:spPr bwMode="auto">
                    <a:xfrm>
                      <a:off x="3916" y="2980"/>
                      <a:ext cx="337" cy="85"/>
                    </a:xfrm>
                    <a:custGeom>
                      <a:avLst/>
                      <a:gdLst>
                        <a:gd name="T0" fmla="*/ 0 w 675"/>
                        <a:gd name="T1" fmla="*/ 0 h 256"/>
                        <a:gd name="T2" fmla="*/ 0 w 675"/>
                        <a:gd name="T3" fmla="*/ 0 h 256"/>
                        <a:gd name="T4" fmla="*/ 0 w 675"/>
                        <a:gd name="T5" fmla="*/ 0 h 256"/>
                        <a:gd name="T6" fmla="*/ 0 w 675"/>
                        <a:gd name="T7" fmla="*/ 0 h 256"/>
                        <a:gd name="T8" fmla="*/ 0 w 675"/>
                        <a:gd name="T9" fmla="*/ 0 h 25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5"/>
                        <a:gd name="T16" fmla="*/ 0 h 256"/>
                        <a:gd name="T17" fmla="*/ 675 w 675"/>
                        <a:gd name="T18" fmla="*/ 256 h 25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5" h="256">
                          <a:moveTo>
                            <a:pt x="675" y="0"/>
                          </a:moveTo>
                          <a:lnTo>
                            <a:pt x="50" y="256"/>
                          </a:lnTo>
                          <a:lnTo>
                            <a:pt x="328" y="123"/>
                          </a:lnTo>
                          <a:lnTo>
                            <a:pt x="0" y="179"/>
                          </a:lnTo>
                          <a:lnTo>
                            <a:pt x="675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defTabSz="1499458" rtl="0" eaLnBrk="0" hangingPunct="0"/>
                      <a:endParaRPr lang="en-US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594" name="Freeform 53"/>
                    <p:cNvSpPr>
                      <a:spLocks/>
                    </p:cNvSpPr>
                    <p:nvPr/>
                  </p:nvSpPr>
                  <p:spPr bwMode="auto">
                    <a:xfrm>
                      <a:off x="4137" y="2984"/>
                      <a:ext cx="121" cy="240"/>
                    </a:xfrm>
                    <a:custGeom>
                      <a:avLst/>
                      <a:gdLst>
                        <a:gd name="T0" fmla="*/ 1 w 240"/>
                        <a:gd name="T1" fmla="*/ 0 h 722"/>
                        <a:gd name="T2" fmla="*/ 0 w 240"/>
                        <a:gd name="T3" fmla="*/ 0 h 722"/>
                        <a:gd name="T4" fmla="*/ 1 w 240"/>
                        <a:gd name="T5" fmla="*/ 0 h 722"/>
                        <a:gd name="T6" fmla="*/ 1 w 240"/>
                        <a:gd name="T7" fmla="*/ 0 h 722"/>
                        <a:gd name="T8" fmla="*/ 1 w 240"/>
                        <a:gd name="T9" fmla="*/ 0 h 72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722"/>
                        <a:gd name="T17" fmla="*/ 240 w 240"/>
                        <a:gd name="T18" fmla="*/ 722 h 72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722">
                          <a:moveTo>
                            <a:pt x="240" y="0"/>
                          </a:moveTo>
                          <a:lnTo>
                            <a:pt x="0" y="669"/>
                          </a:lnTo>
                          <a:lnTo>
                            <a:pt x="125" y="371"/>
                          </a:lnTo>
                          <a:lnTo>
                            <a:pt x="73" y="722"/>
                          </a:lnTo>
                          <a:lnTo>
                            <a:pt x="240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defTabSz="1499458" rtl="0" eaLnBrk="0" hangingPunct="0"/>
                      <a:endParaRPr lang="en-US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595" name="Freeform 54"/>
                    <p:cNvSpPr>
                      <a:spLocks/>
                    </p:cNvSpPr>
                    <p:nvPr/>
                  </p:nvSpPr>
                  <p:spPr bwMode="auto">
                    <a:xfrm>
                      <a:off x="4137" y="2728"/>
                      <a:ext cx="121" cy="241"/>
                    </a:xfrm>
                    <a:custGeom>
                      <a:avLst/>
                      <a:gdLst>
                        <a:gd name="T0" fmla="*/ 1 w 240"/>
                        <a:gd name="T1" fmla="*/ 0 h 723"/>
                        <a:gd name="T2" fmla="*/ 0 w 240"/>
                        <a:gd name="T3" fmla="*/ 0 h 723"/>
                        <a:gd name="T4" fmla="*/ 1 w 240"/>
                        <a:gd name="T5" fmla="*/ 0 h 723"/>
                        <a:gd name="T6" fmla="*/ 1 w 240"/>
                        <a:gd name="T7" fmla="*/ 0 h 723"/>
                        <a:gd name="T8" fmla="*/ 1 w 240"/>
                        <a:gd name="T9" fmla="*/ 0 h 72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723"/>
                        <a:gd name="T17" fmla="*/ 240 w 240"/>
                        <a:gd name="T18" fmla="*/ 723 h 72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723">
                          <a:moveTo>
                            <a:pt x="240" y="723"/>
                          </a:moveTo>
                          <a:lnTo>
                            <a:pt x="0" y="54"/>
                          </a:lnTo>
                          <a:lnTo>
                            <a:pt x="125" y="351"/>
                          </a:lnTo>
                          <a:lnTo>
                            <a:pt x="73" y="0"/>
                          </a:lnTo>
                          <a:lnTo>
                            <a:pt x="240" y="723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defTabSz="1499458" rtl="0" eaLnBrk="0" hangingPunct="0"/>
                      <a:endParaRPr lang="en-US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577" name="Group 55"/>
                  <p:cNvGrpSpPr>
                    <a:grpSpLocks/>
                  </p:cNvGrpSpPr>
                  <p:nvPr/>
                </p:nvGrpSpPr>
                <p:grpSpPr bwMode="auto">
                  <a:xfrm>
                    <a:off x="3897" y="2717"/>
                    <a:ext cx="734" cy="523"/>
                    <a:chOff x="3897" y="2717"/>
                    <a:chExt cx="734" cy="523"/>
                  </a:xfrm>
                </p:grpSpPr>
                <p:grpSp>
                  <p:nvGrpSpPr>
                    <p:cNvPr id="23578" name="Group 5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998" y="2988"/>
                      <a:ext cx="532" cy="190"/>
                      <a:chOff x="3998" y="2988"/>
                      <a:chExt cx="532" cy="190"/>
                    </a:xfrm>
                  </p:grpSpPr>
                  <p:sp>
                    <p:nvSpPr>
                      <p:cNvPr id="23590" name="Freeform 5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988"/>
                        <a:ext cx="246" cy="190"/>
                      </a:xfrm>
                      <a:custGeom>
                        <a:avLst/>
                        <a:gdLst>
                          <a:gd name="T0" fmla="*/ 0 w 494"/>
                          <a:gd name="T1" fmla="*/ 0 h 570"/>
                          <a:gd name="T2" fmla="*/ 0 w 494"/>
                          <a:gd name="T3" fmla="*/ 0 h 570"/>
                          <a:gd name="T4" fmla="*/ 0 w 494"/>
                          <a:gd name="T5" fmla="*/ 0 h 570"/>
                          <a:gd name="T6" fmla="*/ 0 w 494"/>
                          <a:gd name="T7" fmla="*/ 0 h 570"/>
                          <a:gd name="T8" fmla="*/ 0 w 494"/>
                          <a:gd name="T9" fmla="*/ 0 h 570"/>
                          <a:gd name="T10" fmla="*/ 0 w 494"/>
                          <a:gd name="T11" fmla="*/ 0 h 570"/>
                          <a:gd name="T12" fmla="*/ 0 w 494"/>
                          <a:gd name="T13" fmla="*/ 0 h 570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4"/>
                          <a:gd name="T22" fmla="*/ 0 h 570"/>
                          <a:gd name="T23" fmla="*/ 494 w 494"/>
                          <a:gd name="T24" fmla="*/ 570 h 570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4" h="570">
                            <a:moveTo>
                              <a:pt x="0" y="0"/>
                            </a:moveTo>
                            <a:lnTo>
                              <a:pt x="320" y="570"/>
                            </a:lnTo>
                            <a:lnTo>
                              <a:pt x="167" y="249"/>
                            </a:lnTo>
                            <a:lnTo>
                              <a:pt x="465" y="570"/>
                            </a:lnTo>
                            <a:lnTo>
                              <a:pt x="216" y="213"/>
                            </a:lnTo>
                            <a:lnTo>
                              <a:pt x="494" y="38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defTabSz="1499458" rtl="0" eaLnBrk="0" hangingPunct="0"/>
                        <a:endParaRPr lang="en-US">
                          <a:solidFill>
                            <a:prstClr val="black"/>
                          </a:solidFill>
                          <a:latin typeface="Times New Roman" pitchFamily="18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91" name="Freeform 5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98" y="2988"/>
                        <a:ext cx="247" cy="190"/>
                      </a:xfrm>
                      <a:custGeom>
                        <a:avLst/>
                        <a:gdLst>
                          <a:gd name="T0" fmla="*/ 1 w 493"/>
                          <a:gd name="T1" fmla="*/ 0 h 570"/>
                          <a:gd name="T2" fmla="*/ 1 w 493"/>
                          <a:gd name="T3" fmla="*/ 0 h 570"/>
                          <a:gd name="T4" fmla="*/ 1 w 493"/>
                          <a:gd name="T5" fmla="*/ 0 h 570"/>
                          <a:gd name="T6" fmla="*/ 1 w 493"/>
                          <a:gd name="T7" fmla="*/ 0 h 570"/>
                          <a:gd name="T8" fmla="*/ 1 w 493"/>
                          <a:gd name="T9" fmla="*/ 0 h 570"/>
                          <a:gd name="T10" fmla="*/ 0 w 493"/>
                          <a:gd name="T11" fmla="*/ 0 h 570"/>
                          <a:gd name="T12" fmla="*/ 1 w 493"/>
                          <a:gd name="T13" fmla="*/ 0 h 570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3"/>
                          <a:gd name="T22" fmla="*/ 0 h 570"/>
                          <a:gd name="T23" fmla="*/ 493 w 493"/>
                          <a:gd name="T24" fmla="*/ 570 h 570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3" h="570">
                            <a:moveTo>
                              <a:pt x="493" y="0"/>
                            </a:moveTo>
                            <a:lnTo>
                              <a:pt x="173" y="570"/>
                            </a:lnTo>
                            <a:lnTo>
                              <a:pt x="326" y="249"/>
                            </a:lnTo>
                            <a:lnTo>
                              <a:pt x="29" y="570"/>
                            </a:lnTo>
                            <a:lnTo>
                              <a:pt x="278" y="213"/>
                            </a:lnTo>
                            <a:lnTo>
                              <a:pt x="0" y="380"/>
                            </a:lnTo>
                            <a:lnTo>
                              <a:pt x="493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defTabSz="1499458" rtl="0" eaLnBrk="0" hangingPunct="0"/>
                        <a:endParaRPr lang="en-US">
                          <a:solidFill>
                            <a:prstClr val="black"/>
                          </a:solidFill>
                          <a:latin typeface="Times New Roman" pitchFamily="18" charset="0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579" name="Group 5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897" y="2717"/>
                      <a:ext cx="734" cy="523"/>
                      <a:chOff x="3897" y="2717"/>
                      <a:chExt cx="734" cy="523"/>
                    </a:xfrm>
                  </p:grpSpPr>
                  <p:sp>
                    <p:nvSpPr>
                      <p:cNvPr id="23580" name="Freeform 6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891"/>
                        <a:ext cx="338" cy="85"/>
                      </a:xfrm>
                      <a:custGeom>
                        <a:avLst/>
                        <a:gdLst>
                          <a:gd name="T0" fmla="*/ 0 w 676"/>
                          <a:gd name="T1" fmla="*/ 0 h 256"/>
                          <a:gd name="T2" fmla="*/ 1 w 676"/>
                          <a:gd name="T3" fmla="*/ 0 h 256"/>
                          <a:gd name="T4" fmla="*/ 1 w 676"/>
                          <a:gd name="T5" fmla="*/ 0 h 256"/>
                          <a:gd name="T6" fmla="*/ 1 w 676"/>
                          <a:gd name="T7" fmla="*/ 0 h 256"/>
                          <a:gd name="T8" fmla="*/ 0 w 676"/>
                          <a:gd name="T9" fmla="*/ 0 h 25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76"/>
                          <a:gd name="T16" fmla="*/ 0 h 256"/>
                          <a:gd name="T17" fmla="*/ 676 w 676"/>
                          <a:gd name="T18" fmla="*/ 256 h 25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76" h="256">
                            <a:moveTo>
                              <a:pt x="0" y="256"/>
                            </a:moveTo>
                            <a:lnTo>
                              <a:pt x="626" y="0"/>
                            </a:lnTo>
                            <a:lnTo>
                              <a:pt x="347" y="133"/>
                            </a:lnTo>
                            <a:lnTo>
                              <a:pt x="676" y="76"/>
                            </a:lnTo>
                            <a:lnTo>
                              <a:pt x="0" y="256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defTabSz="1499458" rtl="0" eaLnBrk="0" hangingPunct="0"/>
                        <a:endParaRPr lang="en-US">
                          <a:solidFill>
                            <a:prstClr val="black"/>
                          </a:solidFill>
                          <a:latin typeface="Times New Roman" pitchFamily="18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81" name="Freeform 6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2" y="2983"/>
                        <a:ext cx="337" cy="86"/>
                      </a:xfrm>
                      <a:custGeom>
                        <a:avLst/>
                        <a:gdLst>
                          <a:gd name="T0" fmla="*/ 0 w 674"/>
                          <a:gd name="T1" fmla="*/ 0 h 258"/>
                          <a:gd name="T2" fmla="*/ 1 w 674"/>
                          <a:gd name="T3" fmla="*/ 0 h 258"/>
                          <a:gd name="T4" fmla="*/ 1 w 674"/>
                          <a:gd name="T5" fmla="*/ 0 h 258"/>
                          <a:gd name="T6" fmla="*/ 1 w 674"/>
                          <a:gd name="T7" fmla="*/ 0 h 258"/>
                          <a:gd name="T8" fmla="*/ 0 w 674"/>
                          <a:gd name="T9" fmla="*/ 0 h 258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74"/>
                          <a:gd name="T16" fmla="*/ 0 h 258"/>
                          <a:gd name="T17" fmla="*/ 674 w 674"/>
                          <a:gd name="T18" fmla="*/ 258 h 258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74" h="258">
                            <a:moveTo>
                              <a:pt x="0" y="0"/>
                            </a:moveTo>
                            <a:lnTo>
                              <a:pt x="624" y="258"/>
                            </a:lnTo>
                            <a:lnTo>
                              <a:pt x="347" y="123"/>
                            </a:lnTo>
                            <a:lnTo>
                              <a:pt x="674" y="18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defTabSz="1499458" rtl="0" eaLnBrk="0" hangingPunct="0"/>
                        <a:endParaRPr lang="en-US">
                          <a:solidFill>
                            <a:prstClr val="black"/>
                          </a:solidFill>
                          <a:latin typeface="Times New Roman" pitchFamily="18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82" name="Freeform 6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987"/>
                        <a:ext cx="120" cy="241"/>
                      </a:xfrm>
                      <a:custGeom>
                        <a:avLst/>
                        <a:gdLst>
                          <a:gd name="T0" fmla="*/ 0 w 240"/>
                          <a:gd name="T1" fmla="*/ 0 h 722"/>
                          <a:gd name="T2" fmla="*/ 1 w 240"/>
                          <a:gd name="T3" fmla="*/ 0 h 722"/>
                          <a:gd name="T4" fmla="*/ 1 w 240"/>
                          <a:gd name="T5" fmla="*/ 0 h 722"/>
                          <a:gd name="T6" fmla="*/ 1 w 240"/>
                          <a:gd name="T7" fmla="*/ 0 h 722"/>
                          <a:gd name="T8" fmla="*/ 0 w 240"/>
                          <a:gd name="T9" fmla="*/ 0 h 722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0"/>
                          <a:gd name="T16" fmla="*/ 0 h 722"/>
                          <a:gd name="T17" fmla="*/ 240 w 240"/>
                          <a:gd name="T18" fmla="*/ 722 h 722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0" h="722">
                            <a:moveTo>
                              <a:pt x="0" y="0"/>
                            </a:moveTo>
                            <a:lnTo>
                              <a:pt x="240" y="669"/>
                            </a:lnTo>
                            <a:lnTo>
                              <a:pt x="115" y="371"/>
                            </a:lnTo>
                            <a:lnTo>
                              <a:pt x="167" y="722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defTabSz="1499458" rtl="0" eaLnBrk="0" hangingPunct="0"/>
                        <a:endParaRPr lang="en-US">
                          <a:solidFill>
                            <a:prstClr val="black"/>
                          </a:solidFill>
                          <a:latin typeface="Times New Roman" pitchFamily="18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83" name="Freeform 6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732"/>
                        <a:ext cx="120" cy="241"/>
                      </a:xfrm>
                      <a:custGeom>
                        <a:avLst/>
                        <a:gdLst>
                          <a:gd name="T0" fmla="*/ 0 w 240"/>
                          <a:gd name="T1" fmla="*/ 0 h 723"/>
                          <a:gd name="T2" fmla="*/ 1 w 240"/>
                          <a:gd name="T3" fmla="*/ 0 h 723"/>
                          <a:gd name="T4" fmla="*/ 1 w 240"/>
                          <a:gd name="T5" fmla="*/ 0 h 723"/>
                          <a:gd name="T6" fmla="*/ 1 w 240"/>
                          <a:gd name="T7" fmla="*/ 0 h 723"/>
                          <a:gd name="T8" fmla="*/ 0 w 240"/>
                          <a:gd name="T9" fmla="*/ 0 h 72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0"/>
                          <a:gd name="T16" fmla="*/ 0 h 723"/>
                          <a:gd name="T17" fmla="*/ 240 w 240"/>
                          <a:gd name="T18" fmla="*/ 723 h 72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0" h="723">
                            <a:moveTo>
                              <a:pt x="0" y="723"/>
                            </a:moveTo>
                            <a:lnTo>
                              <a:pt x="240" y="53"/>
                            </a:lnTo>
                            <a:lnTo>
                              <a:pt x="115" y="351"/>
                            </a:lnTo>
                            <a:lnTo>
                              <a:pt x="167" y="0"/>
                            </a:lnTo>
                            <a:lnTo>
                              <a:pt x="0" y="723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defTabSz="1499458" rtl="0" eaLnBrk="0" hangingPunct="0"/>
                        <a:endParaRPr lang="en-US">
                          <a:solidFill>
                            <a:prstClr val="black"/>
                          </a:solidFill>
                          <a:latin typeface="Times New Roman" pitchFamily="18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84" name="Freeform 6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783"/>
                        <a:ext cx="246" cy="190"/>
                      </a:xfrm>
                      <a:custGeom>
                        <a:avLst/>
                        <a:gdLst>
                          <a:gd name="T0" fmla="*/ 0 w 494"/>
                          <a:gd name="T1" fmla="*/ 0 h 571"/>
                          <a:gd name="T2" fmla="*/ 0 w 494"/>
                          <a:gd name="T3" fmla="*/ 0 h 571"/>
                          <a:gd name="T4" fmla="*/ 0 w 494"/>
                          <a:gd name="T5" fmla="*/ 0 h 571"/>
                          <a:gd name="T6" fmla="*/ 0 w 494"/>
                          <a:gd name="T7" fmla="*/ 0 h 571"/>
                          <a:gd name="T8" fmla="*/ 0 w 494"/>
                          <a:gd name="T9" fmla="*/ 0 h 571"/>
                          <a:gd name="T10" fmla="*/ 0 w 494"/>
                          <a:gd name="T11" fmla="*/ 0 h 571"/>
                          <a:gd name="T12" fmla="*/ 0 w 494"/>
                          <a:gd name="T13" fmla="*/ 0 h 571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4"/>
                          <a:gd name="T22" fmla="*/ 0 h 571"/>
                          <a:gd name="T23" fmla="*/ 494 w 494"/>
                          <a:gd name="T24" fmla="*/ 571 h 571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4" h="571">
                            <a:moveTo>
                              <a:pt x="0" y="571"/>
                            </a:moveTo>
                            <a:lnTo>
                              <a:pt x="320" y="0"/>
                            </a:lnTo>
                            <a:lnTo>
                              <a:pt x="167" y="322"/>
                            </a:lnTo>
                            <a:lnTo>
                              <a:pt x="465" y="0"/>
                            </a:lnTo>
                            <a:lnTo>
                              <a:pt x="216" y="356"/>
                            </a:lnTo>
                            <a:lnTo>
                              <a:pt x="494" y="189"/>
                            </a:lnTo>
                            <a:lnTo>
                              <a:pt x="0" y="571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defTabSz="1499458" rtl="0" eaLnBrk="0" hangingPunct="0"/>
                        <a:endParaRPr lang="en-US">
                          <a:solidFill>
                            <a:prstClr val="black"/>
                          </a:solidFill>
                          <a:latin typeface="Times New Roman" pitchFamily="18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85" name="Freeform 6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949"/>
                        <a:ext cx="347" cy="58"/>
                      </a:xfrm>
                      <a:custGeom>
                        <a:avLst/>
                        <a:gdLst>
                          <a:gd name="T0" fmla="*/ 0 w 696"/>
                          <a:gd name="T1" fmla="*/ 0 h 174"/>
                          <a:gd name="T2" fmla="*/ 0 w 696"/>
                          <a:gd name="T3" fmla="*/ 0 h 174"/>
                          <a:gd name="T4" fmla="*/ 0 w 696"/>
                          <a:gd name="T5" fmla="*/ 0 h 174"/>
                          <a:gd name="T6" fmla="*/ 0 w 696"/>
                          <a:gd name="T7" fmla="*/ 0 h 174"/>
                          <a:gd name="T8" fmla="*/ 0 w 696"/>
                          <a:gd name="T9" fmla="*/ 0 h 174"/>
                          <a:gd name="T10" fmla="*/ 0 w 696"/>
                          <a:gd name="T11" fmla="*/ 0 h 174"/>
                          <a:gd name="T12" fmla="*/ 0 w 696"/>
                          <a:gd name="T13" fmla="*/ 0 h 174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696"/>
                          <a:gd name="T22" fmla="*/ 0 h 174"/>
                          <a:gd name="T23" fmla="*/ 696 w 696"/>
                          <a:gd name="T24" fmla="*/ 174 h 174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696" h="174">
                            <a:moveTo>
                              <a:pt x="0" y="85"/>
                            </a:moveTo>
                            <a:lnTo>
                              <a:pt x="572" y="0"/>
                            </a:lnTo>
                            <a:lnTo>
                              <a:pt x="307" y="61"/>
                            </a:lnTo>
                            <a:lnTo>
                              <a:pt x="696" y="117"/>
                            </a:lnTo>
                            <a:lnTo>
                              <a:pt x="317" y="113"/>
                            </a:lnTo>
                            <a:lnTo>
                              <a:pt x="585" y="174"/>
                            </a:lnTo>
                            <a:lnTo>
                              <a:pt x="0" y="8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defTabSz="1499458" rtl="0" eaLnBrk="0" hangingPunct="0"/>
                        <a:endParaRPr lang="en-US">
                          <a:solidFill>
                            <a:prstClr val="black"/>
                          </a:solidFill>
                          <a:latin typeface="Times New Roman" pitchFamily="18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86" name="Freeform 6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98" y="2783"/>
                        <a:ext cx="247" cy="190"/>
                      </a:xfrm>
                      <a:custGeom>
                        <a:avLst/>
                        <a:gdLst>
                          <a:gd name="T0" fmla="*/ 1 w 493"/>
                          <a:gd name="T1" fmla="*/ 0 h 571"/>
                          <a:gd name="T2" fmla="*/ 1 w 493"/>
                          <a:gd name="T3" fmla="*/ 0 h 571"/>
                          <a:gd name="T4" fmla="*/ 1 w 493"/>
                          <a:gd name="T5" fmla="*/ 0 h 571"/>
                          <a:gd name="T6" fmla="*/ 1 w 493"/>
                          <a:gd name="T7" fmla="*/ 0 h 571"/>
                          <a:gd name="T8" fmla="*/ 1 w 493"/>
                          <a:gd name="T9" fmla="*/ 0 h 571"/>
                          <a:gd name="T10" fmla="*/ 0 w 493"/>
                          <a:gd name="T11" fmla="*/ 0 h 571"/>
                          <a:gd name="T12" fmla="*/ 1 w 493"/>
                          <a:gd name="T13" fmla="*/ 0 h 571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3"/>
                          <a:gd name="T22" fmla="*/ 0 h 571"/>
                          <a:gd name="T23" fmla="*/ 493 w 493"/>
                          <a:gd name="T24" fmla="*/ 571 h 571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3" h="571">
                            <a:moveTo>
                              <a:pt x="493" y="571"/>
                            </a:moveTo>
                            <a:lnTo>
                              <a:pt x="173" y="0"/>
                            </a:lnTo>
                            <a:lnTo>
                              <a:pt x="326" y="322"/>
                            </a:lnTo>
                            <a:lnTo>
                              <a:pt x="29" y="0"/>
                            </a:lnTo>
                            <a:lnTo>
                              <a:pt x="278" y="356"/>
                            </a:lnTo>
                            <a:lnTo>
                              <a:pt x="0" y="189"/>
                            </a:lnTo>
                            <a:lnTo>
                              <a:pt x="493" y="571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defTabSz="1499458" rtl="0" eaLnBrk="0" hangingPunct="0"/>
                        <a:endParaRPr lang="en-US">
                          <a:solidFill>
                            <a:prstClr val="black"/>
                          </a:solidFill>
                          <a:latin typeface="Times New Roman" pitchFamily="18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87" name="Freeform 6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97" y="2949"/>
                        <a:ext cx="348" cy="58"/>
                      </a:xfrm>
                      <a:custGeom>
                        <a:avLst/>
                        <a:gdLst>
                          <a:gd name="T0" fmla="*/ 1 w 695"/>
                          <a:gd name="T1" fmla="*/ 0 h 174"/>
                          <a:gd name="T2" fmla="*/ 1 w 695"/>
                          <a:gd name="T3" fmla="*/ 0 h 174"/>
                          <a:gd name="T4" fmla="*/ 1 w 695"/>
                          <a:gd name="T5" fmla="*/ 0 h 174"/>
                          <a:gd name="T6" fmla="*/ 0 w 695"/>
                          <a:gd name="T7" fmla="*/ 0 h 174"/>
                          <a:gd name="T8" fmla="*/ 1 w 695"/>
                          <a:gd name="T9" fmla="*/ 0 h 174"/>
                          <a:gd name="T10" fmla="*/ 1 w 695"/>
                          <a:gd name="T11" fmla="*/ 0 h 174"/>
                          <a:gd name="T12" fmla="*/ 1 w 695"/>
                          <a:gd name="T13" fmla="*/ 0 h 174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695"/>
                          <a:gd name="T22" fmla="*/ 0 h 174"/>
                          <a:gd name="T23" fmla="*/ 695 w 695"/>
                          <a:gd name="T24" fmla="*/ 174 h 174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695" h="174">
                            <a:moveTo>
                              <a:pt x="695" y="85"/>
                            </a:moveTo>
                            <a:lnTo>
                              <a:pt x="123" y="0"/>
                            </a:lnTo>
                            <a:lnTo>
                              <a:pt x="389" y="61"/>
                            </a:lnTo>
                            <a:lnTo>
                              <a:pt x="0" y="117"/>
                            </a:lnTo>
                            <a:lnTo>
                              <a:pt x="379" y="113"/>
                            </a:lnTo>
                            <a:lnTo>
                              <a:pt x="110" y="174"/>
                            </a:lnTo>
                            <a:lnTo>
                              <a:pt x="695" y="8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defTabSz="1499458" rtl="0" eaLnBrk="0" hangingPunct="0"/>
                        <a:endParaRPr lang="en-US">
                          <a:solidFill>
                            <a:prstClr val="black"/>
                          </a:solidFill>
                          <a:latin typeface="Times New Roman" pitchFamily="18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88" name="Freeform 6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28" y="2717"/>
                        <a:ext cx="81" cy="249"/>
                      </a:xfrm>
                      <a:custGeom>
                        <a:avLst/>
                        <a:gdLst>
                          <a:gd name="T0" fmla="*/ 1 w 162"/>
                          <a:gd name="T1" fmla="*/ 0 h 745"/>
                          <a:gd name="T2" fmla="*/ 0 w 162"/>
                          <a:gd name="T3" fmla="*/ 0 h 745"/>
                          <a:gd name="T4" fmla="*/ 1 w 162"/>
                          <a:gd name="T5" fmla="*/ 0 h 745"/>
                          <a:gd name="T6" fmla="*/ 1 w 162"/>
                          <a:gd name="T7" fmla="*/ 0 h 745"/>
                          <a:gd name="T8" fmla="*/ 1 w 162"/>
                          <a:gd name="T9" fmla="*/ 0 h 745"/>
                          <a:gd name="T10" fmla="*/ 1 w 162"/>
                          <a:gd name="T11" fmla="*/ 0 h 745"/>
                          <a:gd name="T12" fmla="*/ 1 w 162"/>
                          <a:gd name="T13" fmla="*/ 0 h 74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62"/>
                          <a:gd name="T22" fmla="*/ 0 h 745"/>
                          <a:gd name="T23" fmla="*/ 162 w 162"/>
                          <a:gd name="T24" fmla="*/ 745 h 74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62" h="745">
                            <a:moveTo>
                              <a:pt x="80" y="745"/>
                            </a:moveTo>
                            <a:lnTo>
                              <a:pt x="0" y="132"/>
                            </a:lnTo>
                            <a:lnTo>
                              <a:pt x="57" y="416"/>
                            </a:lnTo>
                            <a:lnTo>
                              <a:pt x="109" y="0"/>
                            </a:lnTo>
                            <a:lnTo>
                              <a:pt x="105" y="405"/>
                            </a:lnTo>
                            <a:lnTo>
                              <a:pt x="162" y="118"/>
                            </a:lnTo>
                            <a:lnTo>
                              <a:pt x="80" y="74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defTabSz="1499458" rtl="0" eaLnBrk="0" hangingPunct="0"/>
                        <a:endParaRPr lang="en-US">
                          <a:solidFill>
                            <a:prstClr val="black"/>
                          </a:solidFill>
                          <a:latin typeface="Times New Roman" pitchFamily="18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89" name="Freeform 6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26" y="2992"/>
                        <a:ext cx="81" cy="248"/>
                      </a:xfrm>
                      <a:custGeom>
                        <a:avLst/>
                        <a:gdLst>
                          <a:gd name="T0" fmla="*/ 0 w 163"/>
                          <a:gd name="T1" fmla="*/ 0 h 745"/>
                          <a:gd name="T2" fmla="*/ 0 w 163"/>
                          <a:gd name="T3" fmla="*/ 0 h 745"/>
                          <a:gd name="T4" fmla="*/ 0 w 163"/>
                          <a:gd name="T5" fmla="*/ 0 h 745"/>
                          <a:gd name="T6" fmla="*/ 0 w 163"/>
                          <a:gd name="T7" fmla="*/ 0 h 745"/>
                          <a:gd name="T8" fmla="*/ 0 w 163"/>
                          <a:gd name="T9" fmla="*/ 0 h 745"/>
                          <a:gd name="T10" fmla="*/ 0 w 163"/>
                          <a:gd name="T11" fmla="*/ 0 h 745"/>
                          <a:gd name="T12" fmla="*/ 0 w 163"/>
                          <a:gd name="T13" fmla="*/ 0 h 74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63"/>
                          <a:gd name="T22" fmla="*/ 0 h 745"/>
                          <a:gd name="T23" fmla="*/ 163 w 163"/>
                          <a:gd name="T24" fmla="*/ 745 h 74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63" h="745">
                            <a:moveTo>
                              <a:pt x="80" y="0"/>
                            </a:moveTo>
                            <a:lnTo>
                              <a:pt x="0" y="613"/>
                            </a:lnTo>
                            <a:lnTo>
                              <a:pt x="57" y="329"/>
                            </a:lnTo>
                            <a:lnTo>
                              <a:pt x="109" y="745"/>
                            </a:lnTo>
                            <a:lnTo>
                              <a:pt x="106" y="340"/>
                            </a:lnTo>
                            <a:lnTo>
                              <a:pt x="163" y="627"/>
                            </a:lnTo>
                            <a:lnTo>
                              <a:pt x="8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defTabSz="1499458" rtl="0" eaLnBrk="0" hangingPunct="0"/>
                        <a:endParaRPr lang="en-US">
                          <a:solidFill>
                            <a:prstClr val="black"/>
                          </a:solidFill>
                          <a:latin typeface="Times New Roman" pitchFamily="18" charset="0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3572" name="Group 70"/>
                <p:cNvGrpSpPr>
                  <a:grpSpLocks/>
                </p:cNvGrpSpPr>
                <p:nvPr/>
              </p:nvGrpSpPr>
              <p:grpSpPr bwMode="auto">
                <a:xfrm>
                  <a:off x="3972" y="2785"/>
                  <a:ext cx="599" cy="394"/>
                  <a:chOff x="3972" y="2785"/>
                  <a:chExt cx="599" cy="394"/>
                </a:xfrm>
              </p:grpSpPr>
              <p:sp>
                <p:nvSpPr>
                  <p:cNvPr id="23573" name="Freeform 71"/>
                  <p:cNvSpPr>
                    <a:spLocks/>
                  </p:cNvSpPr>
                  <p:nvPr/>
                </p:nvSpPr>
                <p:spPr bwMode="auto">
                  <a:xfrm>
                    <a:off x="4072" y="2845"/>
                    <a:ext cx="403" cy="295"/>
                  </a:xfrm>
                  <a:custGeom>
                    <a:avLst/>
                    <a:gdLst>
                      <a:gd name="T0" fmla="*/ 0 w 807"/>
                      <a:gd name="T1" fmla="*/ 0 h 884"/>
                      <a:gd name="T2" fmla="*/ 0 w 807"/>
                      <a:gd name="T3" fmla="*/ 0 h 884"/>
                      <a:gd name="T4" fmla="*/ 0 w 807"/>
                      <a:gd name="T5" fmla="*/ 0 h 884"/>
                      <a:gd name="T6" fmla="*/ 0 w 807"/>
                      <a:gd name="T7" fmla="*/ 0 h 884"/>
                      <a:gd name="T8" fmla="*/ 0 w 807"/>
                      <a:gd name="T9" fmla="*/ 0 h 884"/>
                      <a:gd name="T10" fmla="*/ 0 w 807"/>
                      <a:gd name="T11" fmla="*/ 0 h 884"/>
                      <a:gd name="T12" fmla="*/ 0 w 807"/>
                      <a:gd name="T13" fmla="*/ 0 h 884"/>
                      <a:gd name="T14" fmla="*/ 0 w 807"/>
                      <a:gd name="T15" fmla="*/ 0 h 884"/>
                      <a:gd name="T16" fmla="*/ 0 w 807"/>
                      <a:gd name="T17" fmla="*/ 0 h 884"/>
                      <a:gd name="T18" fmla="*/ 0 w 807"/>
                      <a:gd name="T19" fmla="*/ 0 h 884"/>
                      <a:gd name="T20" fmla="*/ 0 w 807"/>
                      <a:gd name="T21" fmla="*/ 0 h 884"/>
                      <a:gd name="T22" fmla="*/ 0 w 807"/>
                      <a:gd name="T23" fmla="*/ 0 h 884"/>
                      <a:gd name="T24" fmla="*/ 0 w 807"/>
                      <a:gd name="T25" fmla="*/ 0 h 884"/>
                      <a:gd name="T26" fmla="*/ 0 w 807"/>
                      <a:gd name="T27" fmla="*/ 0 h 884"/>
                      <a:gd name="T28" fmla="*/ 0 w 807"/>
                      <a:gd name="T29" fmla="*/ 0 h 884"/>
                      <a:gd name="T30" fmla="*/ 0 w 807"/>
                      <a:gd name="T31" fmla="*/ 0 h 884"/>
                      <a:gd name="T32" fmla="*/ 0 w 807"/>
                      <a:gd name="T33" fmla="*/ 0 h 884"/>
                      <a:gd name="T34" fmla="*/ 0 w 807"/>
                      <a:gd name="T35" fmla="*/ 0 h 884"/>
                      <a:gd name="T36" fmla="*/ 0 w 807"/>
                      <a:gd name="T37" fmla="*/ 0 h 884"/>
                      <a:gd name="T38" fmla="*/ 0 w 807"/>
                      <a:gd name="T39" fmla="*/ 0 h 884"/>
                      <a:gd name="T40" fmla="*/ 0 w 807"/>
                      <a:gd name="T41" fmla="*/ 0 h 884"/>
                      <a:gd name="T42" fmla="*/ 0 w 807"/>
                      <a:gd name="T43" fmla="*/ 0 h 884"/>
                      <a:gd name="T44" fmla="*/ 0 w 807"/>
                      <a:gd name="T45" fmla="*/ 0 h 884"/>
                      <a:gd name="T46" fmla="*/ 0 w 807"/>
                      <a:gd name="T47" fmla="*/ 0 h 884"/>
                      <a:gd name="T48" fmla="*/ 0 w 807"/>
                      <a:gd name="T49" fmla="*/ 0 h 884"/>
                      <a:gd name="T50" fmla="*/ 0 w 807"/>
                      <a:gd name="T51" fmla="*/ 0 h 884"/>
                      <a:gd name="T52" fmla="*/ 0 w 807"/>
                      <a:gd name="T53" fmla="*/ 0 h 884"/>
                      <a:gd name="T54" fmla="*/ 0 w 807"/>
                      <a:gd name="T55" fmla="*/ 0 h 884"/>
                      <a:gd name="T56" fmla="*/ 0 w 807"/>
                      <a:gd name="T57" fmla="*/ 0 h 884"/>
                      <a:gd name="T58" fmla="*/ 0 w 807"/>
                      <a:gd name="T59" fmla="*/ 0 h 884"/>
                      <a:gd name="T60" fmla="*/ 0 w 807"/>
                      <a:gd name="T61" fmla="*/ 0 h 884"/>
                      <a:gd name="T62" fmla="*/ 0 w 807"/>
                      <a:gd name="T63" fmla="*/ 0 h 884"/>
                      <a:gd name="T64" fmla="*/ 0 w 807"/>
                      <a:gd name="T65" fmla="*/ 0 h 88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07"/>
                      <a:gd name="T100" fmla="*/ 0 h 884"/>
                      <a:gd name="T101" fmla="*/ 807 w 807"/>
                      <a:gd name="T102" fmla="*/ 884 h 88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07" h="884">
                        <a:moveTo>
                          <a:pt x="389" y="0"/>
                        </a:moveTo>
                        <a:lnTo>
                          <a:pt x="373" y="357"/>
                        </a:lnTo>
                        <a:lnTo>
                          <a:pt x="269" y="49"/>
                        </a:lnTo>
                        <a:lnTo>
                          <a:pt x="341" y="363"/>
                        </a:lnTo>
                        <a:lnTo>
                          <a:pt x="107" y="101"/>
                        </a:lnTo>
                        <a:lnTo>
                          <a:pt x="321" y="363"/>
                        </a:lnTo>
                        <a:lnTo>
                          <a:pt x="40" y="273"/>
                        </a:lnTo>
                        <a:lnTo>
                          <a:pt x="310" y="385"/>
                        </a:lnTo>
                        <a:lnTo>
                          <a:pt x="0" y="402"/>
                        </a:lnTo>
                        <a:lnTo>
                          <a:pt x="337" y="412"/>
                        </a:lnTo>
                        <a:lnTo>
                          <a:pt x="36" y="513"/>
                        </a:lnTo>
                        <a:lnTo>
                          <a:pt x="317" y="434"/>
                        </a:lnTo>
                        <a:lnTo>
                          <a:pt x="105" y="724"/>
                        </a:lnTo>
                        <a:lnTo>
                          <a:pt x="341" y="455"/>
                        </a:lnTo>
                        <a:lnTo>
                          <a:pt x="265" y="758"/>
                        </a:lnTo>
                        <a:lnTo>
                          <a:pt x="370" y="458"/>
                        </a:lnTo>
                        <a:lnTo>
                          <a:pt x="389" y="884"/>
                        </a:lnTo>
                        <a:lnTo>
                          <a:pt x="393" y="440"/>
                        </a:lnTo>
                        <a:lnTo>
                          <a:pt x="519" y="780"/>
                        </a:lnTo>
                        <a:lnTo>
                          <a:pt x="409" y="440"/>
                        </a:lnTo>
                        <a:lnTo>
                          <a:pt x="670" y="731"/>
                        </a:lnTo>
                        <a:lnTo>
                          <a:pt x="447" y="434"/>
                        </a:lnTo>
                        <a:lnTo>
                          <a:pt x="748" y="528"/>
                        </a:lnTo>
                        <a:lnTo>
                          <a:pt x="438" y="406"/>
                        </a:lnTo>
                        <a:lnTo>
                          <a:pt x="807" y="402"/>
                        </a:lnTo>
                        <a:lnTo>
                          <a:pt x="435" y="388"/>
                        </a:lnTo>
                        <a:lnTo>
                          <a:pt x="732" y="284"/>
                        </a:lnTo>
                        <a:lnTo>
                          <a:pt x="444" y="371"/>
                        </a:lnTo>
                        <a:lnTo>
                          <a:pt x="638" y="129"/>
                        </a:lnTo>
                        <a:lnTo>
                          <a:pt x="418" y="371"/>
                        </a:lnTo>
                        <a:lnTo>
                          <a:pt x="516" y="28"/>
                        </a:lnTo>
                        <a:lnTo>
                          <a:pt x="402" y="350"/>
                        </a:lnTo>
                        <a:lnTo>
                          <a:pt x="389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499458" rtl="0" eaLnBrk="0" hangingPunct="0"/>
                    <a:endParaRPr lang="en-US">
                      <a:solidFill>
                        <a:prstClr val="black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574" name="Freeform 72"/>
                  <p:cNvSpPr>
                    <a:spLocks/>
                  </p:cNvSpPr>
                  <p:nvPr/>
                </p:nvSpPr>
                <p:spPr bwMode="auto">
                  <a:xfrm>
                    <a:off x="3972" y="2785"/>
                    <a:ext cx="599" cy="394"/>
                  </a:xfrm>
                  <a:custGeom>
                    <a:avLst/>
                    <a:gdLst>
                      <a:gd name="T0" fmla="*/ 1 w 1197"/>
                      <a:gd name="T1" fmla="*/ 0 h 1181"/>
                      <a:gd name="T2" fmla="*/ 1 w 1197"/>
                      <a:gd name="T3" fmla="*/ 0 h 1181"/>
                      <a:gd name="T4" fmla="*/ 1 w 1197"/>
                      <a:gd name="T5" fmla="*/ 0 h 1181"/>
                      <a:gd name="T6" fmla="*/ 1 w 1197"/>
                      <a:gd name="T7" fmla="*/ 0 h 1181"/>
                      <a:gd name="T8" fmla="*/ 1 w 1197"/>
                      <a:gd name="T9" fmla="*/ 0 h 1181"/>
                      <a:gd name="T10" fmla="*/ 1 w 1197"/>
                      <a:gd name="T11" fmla="*/ 0 h 1181"/>
                      <a:gd name="T12" fmla="*/ 1 w 1197"/>
                      <a:gd name="T13" fmla="*/ 0 h 1181"/>
                      <a:gd name="T14" fmla="*/ 1 w 1197"/>
                      <a:gd name="T15" fmla="*/ 0 h 1181"/>
                      <a:gd name="T16" fmla="*/ 1 w 1197"/>
                      <a:gd name="T17" fmla="*/ 0 h 1181"/>
                      <a:gd name="T18" fmla="*/ 1 w 1197"/>
                      <a:gd name="T19" fmla="*/ 0 h 1181"/>
                      <a:gd name="T20" fmla="*/ 1 w 1197"/>
                      <a:gd name="T21" fmla="*/ 0 h 1181"/>
                      <a:gd name="T22" fmla="*/ 1 w 1197"/>
                      <a:gd name="T23" fmla="*/ 0 h 1181"/>
                      <a:gd name="T24" fmla="*/ 0 w 1197"/>
                      <a:gd name="T25" fmla="*/ 0 h 1181"/>
                      <a:gd name="T26" fmla="*/ 1 w 1197"/>
                      <a:gd name="T27" fmla="*/ 0 h 1181"/>
                      <a:gd name="T28" fmla="*/ 1 w 1197"/>
                      <a:gd name="T29" fmla="*/ 0 h 1181"/>
                      <a:gd name="T30" fmla="*/ 1 w 1197"/>
                      <a:gd name="T31" fmla="*/ 0 h 1181"/>
                      <a:gd name="T32" fmla="*/ 1 w 1197"/>
                      <a:gd name="T33" fmla="*/ 0 h 1181"/>
                      <a:gd name="T34" fmla="*/ 1 w 1197"/>
                      <a:gd name="T35" fmla="*/ 0 h 1181"/>
                      <a:gd name="T36" fmla="*/ 1 w 1197"/>
                      <a:gd name="T37" fmla="*/ 0 h 1181"/>
                      <a:gd name="T38" fmla="*/ 1 w 1197"/>
                      <a:gd name="T39" fmla="*/ 0 h 1181"/>
                      <a:gd name="T40" fmla="*/ 1 w 1197"/>
                      <a:gd name="T41" fmla="*/ 0 h 1181"/>
                      <a:gd name="T42" fmla="*/ 1 w 1197"/>
                      <a:gd name="T43" fmla="*/ 0 h 1181"/>
                      <a:gd name="T44" fmla="*/ 1 w 1197"/>
                      <a:gd name="T45" fmla="*/ 0 h 1181"/>
                      <a:gd name="T46" fmla="*/ 1 w 1197"/>
                      <a:gd name="T47" fmla="*/ 0 h 1181"/>
                      <a:gd name="T48" fmla="*/ 1 w 1197"/>
                      <a:gd name="T49" fmla="*/ 0 h 1181"/>
                      <a:gd name="T50" fmla="*/ 1 w 1197"/>
                      <a:gd name="T51" fmla="*/ 0 h 1181"/>
                      <a:gd name="T52" fmla="*/ 1 w 1197"/>
                      <a:gd name="T53" fmla="*/ 0 h 1181"/>
                      <a:gd name="T54" fmla="*/ 1 w 1197"/>
                      <a:gd name="T55" fmla="*/ 0 h 1181"/>
                      <a:gd name="T56" fmla="*/ 1 w 1197"/>
                      <a:gd name="T57" fmla="*/ 0 h 1181"/>
                      <a:gd name="T58" fmla="*/ 1 w 1197"/>
                      <a:gd name="T59" fmla="*/ 0 h 1181"/>
                      <a:gd name="T60" fmla="*/ 1 w 1197"/>
                      <a:gd name="T61" fmla="*/ 0 h 1181"/>
                      <a:gd name="T62" fmla="*/ 1 w 1197"/>
                      <a:gd name="T63" fmla="*/ 0 h 1181"/>
                      <a:gd name="T64" fmla="*/ 1 w 1197"/>
                      <a:gd name="T65" fmla="*/ 0 h 1181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1197"/>
                      <a:gd name="T100" fmla="*/ 0 h 1181"/>
                      <a:gd name="T101" fmla="*/ 1197 w 1197"/>
                      <a:gd name="T102" fmla="*/ 1181 h 1181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1197" h="1181">
                        <a:moveTo>
                          <a:pt x="848" y="39"/>
                        </a:moveTo>
                        <a:lnTo>
                          <a:pt x="616" y="520"/>
                        </a:lnTo>
                        <a:lnTo>
                          <a:pt x="698" y="0"/>
                        </a:lnTo>
                        <a:lnTo>
                          <a:pt x="591" y="503"/>
                        </a:lnTo>
                        <a:lnTo>
                          <a:pt x="492" y="14"/>
                        </a:lnTo>
                        <a:lnTo>
                          <a:pt x="548" y="516"/>
                        </a:lnTo>
                        <a:lnTo>
                          <a:pt x="333" y="39"/>
                        </a:lnTo>
                        <a:lnTo>
                          <a:pt x="512" y="524"/>
                        </a:lnTo>
                        <a:lnTo>
                          <a:pt x="78" y="275"/>
                        </a:lnTo>
                        <a:lnTo>
                          <a:pt x="503" y="548"/>
                        </a:lnTo>
                        <a:lnTo>
                          <a:pt x="22" y="451"/>
                        </a:lnTo>
                        <a:lnTo>
                          <a:pt x="506" y="576"/>
                        </a:lnTo>
                        <a:lnTo>
                          <a:pt x="0" y="688"/>
                        </a:lnTo>
                        <a:lnTo>
                          <a:pt x="508" y="608"/>
                        </a:lnTo>
                        <a:lnTo>
                          <a:pt x="85" y="852"/>
                        </a:lnTo>
                        <a:lnTo>
                          <a:pt x="519" y="636"/>
                        </a:lnTo>
                        <a:lnTo>
                          <a:pt x="313" y="1142"/>
                        </a:lnTo>
                        <a:lnTo>
                          <a:pt x="557" y="642"/>
                        </a:lnTo>
                        <a:lnTo>
                          <a:pt x="474" y="1173"/>
                        </a:lnTo>
                        <a:lnTo>
                          <a:pt x="580" y="636"/>
                        </a:lnTo>
                        <a:lnTo>
                          <a:pt x="688" y="1142"/>
                        </a:lnTo>
                        <a:lnTo>
                          <a:pt x="604" y="617"/>
                        </a:lnTo>
                        <a:lnTo>
                          <a:pt x="858" y="1181"/>
                        </a:lnTo>
                        <a:lnTo>
                          <a:pt x="626" y="615"/>
                        </a:lnTo>
                        <a:lnTo>
                          <a:pt x="1139" y="922"/>
                        </a:lnTo>
                        <a:lnTo>
                          <a:pt x="640" y="597"/>
                        </a:lnTo>
                        <a:lnTo>
                          <a:pt x="1188" y="705"/>
                        </a:lnTo>
                        <a:lnTo>
                          <a:pt x="662" y="576"/>
                        </a:lnTo>
                        <a:lnTo>
                          <a:pt x="1197" y="468"/>
                        </a:lnTo>
                        <a:lnTo>
                          <a:pt x="652" y="555"/>
                        </a:lnTo>
                        <a:lnTo>
                          <a:pt x="1161" y="275"/>
                        </a:lnTo>
                        <a:lnTo>
                          <a:pt x="658" y="527"/>
                        </a:lnTo>
                        <a:lnTo>
                          <a:pt x="848" y="39"/>
                        </a:lnTo>
                        <a:close/>
                      </a:path>
                    </a:pathLst>
                  </a:custGeom>
                  <a:solidFill>
                    <a:srgbClr val="FF8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499458" rtl="0" eaLnBrk="0" hangingPunct="0"/>
                    <a:endParaRPr lang="en-US">
                      <a:solidFill>
                        <a:prstClr val="black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575" name="Freeform 73"/>
                  <p:cNvSpPr>
                    <a:spLocks/>
                  </p:cNvSpPr>
                  <p:nvPr/>
                </p:nvSpPr>
                <p:spPr bwMode="auto">
                  <a:xfrm>
                    <a:off x="4149" y="2893"/>
                    <a:ext cx="248" cy="183"/>
                  </a:xfrm>
                  <a:custGeom>
                    <a:avLst/>
                    <a:gdLst>
                      <a:gd name="T0" fmla="*/ 0 w 497"/>
                      <a:gd name="T1" fmla="*/ 0 h 548"/>
                      <a:gd name="T2" fmla="*/ 0 w 497"/>
                      <a:gd name="T3" fmla="*/ 0 h 548"/>
                      <a:gd name="T4" fmla="*/ 0 w 497"/>
                      <a:gd name="T5" fmla="*/ 0 h 548"/>
                      <a:gd name="T6" fmla="*/ 0 w 497"/>
                      <a:gd name="T7" fmla="*/ 0 h 548"/>
                      <a:gd name="T8" fmla="*/ 0 w 497"/>
                      <a:gd name="T9" fmla="*/ 0 h 548"/>
                      <a:gd name="T10" fmla="*/ 0 w 497"/>
                      <a:gd name="T11" fmla="*/ 0 h 548"/>
                      <a:gd name="T12" fmla="*/ 0 w 497"/>
                      <a:gd name="T13" fmla="*/ 0 h 548"/>
                      <a:gd name="T14" fmla="*/ 0 w 497"/>
                      <a:gd name="T15" fmla="*/ 0 h 548"/>
                      <a:gd name="T16" fmla="*/ 0 w 497"/>
                      <a:gd name="T17" fmla="*/ 0 h 548"/>
                      <a:gd name="T18" fmla="*/ 0 w 497"/>
                      <a:gd name="T19" fmla="*/ 0 h 548"/>
                      <a:gd name="T20" fmla="*/ 0 w 497"/>
                      <a:gd name="T21" fmla="*/ 0 h 548"/>
                      <a:gd name="T22" fmla="*/ 0 w 497"/>
                      <a:gd name="T23" fmla="*/ 0 h 548"/>
                      <a:gd name="T24" fmla="*/ 0 w 497"/>
                      <a:gd name="T25" fmla="*/ 0 h 548"/>
                      <a:gd name="T26" fmla="*/ 0 w 497"/>
                      <a:gd name="T27" fmla="*/ 0 h 548"/>
                      <a:gd name="T28" fmla="*/ 0 w 497"/>
                      <a:gd name="T29" fmla="*/ 0 h 548"/>
                      <a:gd name="T30" fmla="*/ 0 w 497"/>
                      <a:gd name="T31" fmla="*/ 0 h 548"/>
                      <a:gd name="T32" fmla="*/ 0 w 497"/>
                      <a:gd name="T33" fmla="*/ 0 h 548"/>
                      <a:gd name="T34" fmla="*/ 0 w 497"/>
                      <a:gd name="T35" fmla="*/ 0 h 548"/>
                      <a:gd name="T36" fmla="*/ 0 w 497"/>
                      <a:gd name="T37" fmla="*/ 0 h 548"/>
                      <a:gd name="T38" fmla="*/ 0 w 497"/>
                      <a:gd name="T39" fmla="*/ 0 h 548"/>
                      <a:gd name="T40" fmla="*/ 0 w 497"/>
                      <a:gd name="T41" fmla="*/ 0 h 548"/>
                      <a:gd name="T42" fmla="*/ 0 w 497"/>
                      <a:gd name="T43" fmla="*/ 0 h 548"/>
                      <a:gd name="T44" fmla="*/ 0 w 497"/>
                      <a:gd name="T45" fmla="*/ 0 h 548"/>
                      <a:gd name="T46" fmla="*/ 0 w 497"/>
                      <a:gd name="T47" fmla="*/ 0 h 548"/>
                      <a:gd name="T48" fmla="*/ 0 w 497"/>
                      <a:gd name="T49" fmla="*/ 0 h 548"/>
                      <a:gd name="T50" fmla="*/ 0 w 497"/>
                      <a:gd name="T51" fmla="*/ 0 h 548"/>
                      <a:gd name="T52" fmla="*/ 0 w 497"/>
                      <a:gd name="T53" fmla="*/ 0 h 548"/>
                      <a:gd name="T54" fmla="*/ 0 w 497"/>
                      <a:gd name="T55" fmla="*/ 0 h 548"/>
                      <a:gd name="T56" fmla="*/ 0 w 497"/>
                      <a:gd name="T57" fmla="*/ 0 h 548"/>
                      <a:gd name="T58" fmla="*/ 0 w 497"/>
                      <a:gd name="T59" fmla="*/ 0 h 548"/>
                      <a:gd name="T60" fmla="*/ 0 w 497"/>
                      <a:gd name="T61" fmla="*/ 0 h 548"/>
                      <a:gd name="T62" fmla="*/ 0 w 497"/>
                      <a:gd name="T63" fmla="*/ 0 h 548"/>
                      <a:gd name="T64" fmla="*/ 0 w 497"/>
                      <a:gd name="T65" fmla="*/ 0 h 54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497"/>
                      <a:gd name="T100" fmla="*/ 0 h 548"/>
                      <a:gd name="T101" fmla="*/ 497 w 497"/>
                      <a:gd name="T102" fmla="*/ 548 h 54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497" h="548">
                        <a:moveTo>
                          <a:pt x="239" y="0"/>
                        </a:moveTo>
                        <a:lnTo>
                          <a:pt x="229" y="220"/>
                        </a:lnTo>
                        <a:lnTo>
                          <a:pt x="165" y="30"/>
                        </a:lnTo>
                        <a:lnTo>
                          <a:pt x="209" y="225"/>
                        </a:lnTo>
                        <a:lnTo>
                          <a:pt x="66" y="62"/>
                        </a:lnTo>
                        <a:lnTo>
                          <a:pt x="197" y="225"/>
                        </a:lnTo>
                        <a:lnTo>
                          <a:pt x="23" y="169"/>
                        </a:lnTo>
                        <a:lnTo>
                          <a:pt x="190" y="239"/>
                        </a:lnTo>
                        <a:lnTo>
                          <a:pt x="0" y="250"/>
                        </a:lnTo>
                        <a:lnTo>
                          <a:pt x="207" y="256"/>
                        </a:lnTo>
                        <a:lnTo>
                          <a:pt x="21" y="318"/>
                        </a:lnTo>
                        <a:lnTo>
                          <a:pt x="195" y="268"/>
                        </a:lnTo>
                        <a:lnTo>
                          <a:pt x="64" y="450"/>
                        </a:lnTo>
                        <a:lnTo>
                          <a:pt x="209" y="283"/>
                        </a:lnTo>
                        <a:lnTo>
                          <a:pt x="162" y="470"/>
                        </a:lnTo>
                        <a:lnTo>
                          <a:pt x="227" y="284"/>
                        </a:lnTo>
                        <a:lnTo>
                          <a:pt x="239" y="548"/>
                        </a:lnTo>
                        <a:lnTo>
                          <a:pt x="241" y="273"/>
                        </a:lnTo>
                        <a:lnTo>
                          <a:pt x="320" y="485"/>
                        </a:lnTo>
                        <a:lnTo>
                          <a:pt x="252" y="273"/>
                        </a:lnTo>
                        <a:lnTo>
                          <a:pt x="413" y="454"/>
                        </a:lnTo>
                        <a:lnTo>
                          <a:pt x="275" y="268"/>
                        </a:lnTo>
                        <a:lnTo>
                          <a:pt x="461" y="328"/>
                        </a:lnTo>
                        <a:lnTo>
                          <a:pt x="269" y="251"/>
                        </a:lnTo>
                        <a:lnTo>
                          <a:pt x="497" y="250"/>
                        </a:lnTo>
                        <a:lnTo>
                          <a:pt x="268" y="241"/>
                        </a:lnTo>
                        <a:lnTo>
                          <a:pt x="452" y="175"/>
                        </a:lnTo>
                        <a:lnTo>
                          <a:pt x="273" y="230"/>
                        </a:lnTo>
                        <a:lnTo>
                          <a:pt x="392" y="79"/>
                        </a:lnTo>
                        <a:lnTo>
                          <a:pt x="256" y="230"/>
                        </a:lnTo>
                        <a:lnTo>
                          <a:pt x="318" y="17"/>
                        </a:lnTo>
                        <a:lnTo>
                          <a:pt x="247" y="218"/>
                        </a:lnTo>
                        <a:lnTo>
                          <a:pt x="239" y="0"/>
                        </a:lnTo>
                        <a:close/>
                      </a:path>
                    </a:pathLst>
                  </a:custGeom>
                  <a:solidFill>
                    <a:srgbClr val="FFFF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499458" rtl="0" eaLnBrk="0" hangingPunct="0"/>
                    <a:endParaRPr lang="en-US">
                      <a:solidFill>
                        <a:prstClr val="black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sp>
        <p:nvSpPr>
          <p:cNvPr id="23563" name="WordArt 74"/>
          <p:cNvSpPr>
            <a:spLocks noChangeArrowheads="1" noChangeShapeType="1" noTextEdit="1"/>
          </p:cNvSpPr>
          <p:nvPr/>
        </p:nvSpPr>
        <p:spPr bwMode="auto">
          <a:xfrm>
            <a:off x="978735" y="2421590"/>
            <a:ext cx="15380097" cy="2211017"/>
          </a:xfrm>
          <a:prstGeom prst="rect">
            <a:avLst/>
          </a:prstGeom>
        </p:spPr>
        <p:txBody>
          <a:bodyPr wrap="none" lIns="149940" tIns="74966" rIns="149940" bIns="7496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499458" rtl="0" eaLnBrk="0" hangingPunct="0"/>
            <a:r>
              <a:rPr lang="vi-VN" sz="5900" b="1" kern="10">
                <a:ln w="19050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prstShdw prst="shdw13" dist="53882" dir="13500000">
                    <a:srgbClr val="FFFF66">
                      <a:alpha val="50000"/>
                    </a:srgbClr>
                  </a:prstShdw>
                </a:effectLst>
                <a:latin typeface="Times New Roman"/>
                <a:ea typeface="+mn-ea"/>
                <a:cs typeface="Times New Roman"/>
              </a:rPr>
              <a:t>Xin chân thành cảm ơn </a:t>
            </a:r>
            <a:r>
              <a:rPr lang="en-US" sz="5900" b="1" kern="10">
                <a:ln w="19050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prstShdw prst="shdw13" dist="53882" dir="13500000">
                    <a:srgbClr val="FFFF66">
                      <a:alpha val="50000"/>
                    </a:srgbClr>
                  </a:prstShdw>
                </a:effectLst>
                <a:latin typeface="Times New Roman"/>
                <a:ea typeface="+mn-ea"/>
                <a:cs typeface="Times New Roman"/>
              </a:rPr>
              <a:t>các thầy cô </a:t>
            </a:r>
            <a:r>
              <a:rPr lang="vi-VN" sz="5900" b="1" kern="10">
                <a:ln w="19050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prstShdw prst="shdw13" dist="53882" dir="13500000">
                    <a:srgbClr val="FFFF66">
                      <a:alpha val="50000"/>
                    </a:srgbClr>
                  </a:prstShdw>
                </a:effectLst>
                <a:latin typeface="Times New Roman"/>
                <a:ea typeface="+mn-ea"/>
                <a:cs typeface="Times New Roman"/>
              </a:rPr>
              <a:t>và các em .</a:t>
            </a:r>
            <a:endParaRPr lang="en-US" sz="5900" b="1" kern="10">
              <a:ln w="19050">
                <a:solidFill>
                  <a:prstClr val="black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prstShdw prst="shdw13" dist="53882" dir="13500000">
                  <a:srgbClr val="FFFF66">
                    <a:alpha val="50000"/>
                  </a:srgbClr>
                </a:prstShdw>
              </a:effectLst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0600379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9090" y="6708354"/>
            <a:ext cx="2709929" cy="23995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6165" y="6003603"/>
            <a:ext cx="2835777" cy="1904501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3660625" y="5413916"/>
            <a:ext cx="2023881" cy="182757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129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Tràng</a:t>
            </a:r>
            <a:r>
              <a:rPr lang="en-US" sz="4129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29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pháo</a:t>
            </a:r>
            <a:r>
              <a:rPr lang="en-US" sz="4129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29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endParaRPr lang="en-US" sz="4129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96257" y="755710"/>
            <a:ext cx="14407796" cy="145673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chemeClr val="tx1"/>
                </a:solidFill>
              </a:rPr>
              <a:t>1. </a:t>
            </a:r>
            <a:r>
              <a:rPr lang="en-US" sz="4800" dirty="0" err="1">
                <a:solidFill>
                  <a:schemeClr val="tx1"/>
                </a:solidFill>
              </a:rPr>
              <a:t>Thực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hành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viết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đoạn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văn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ghi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lại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cảm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xúc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về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một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bài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thơ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có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yếu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tố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tự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sự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và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miêu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tả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gồm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mấy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bước</a:t>
            </a:r>
            <a:r>
              <a:rPr lang="en-US" sz="4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692400" y="2849869"/>
            <a:ext cx="4914995" cy="1167945"/>
          </a:xfrm>
          <a:prstGeom prst="foldedCorner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4" dirty="0">
                <a:solidFill>
                  <a:schemeClr val="tx1"/>
                </a:solidFill>
              </a:rPr>
              <a:t>A. </a:t>
            </a:r>
            <a:r>
              <a:rPr lang="en-US" sz="4800" dirty="0" err="1">
                <a:solidFill>
                  <a:schemeClr val="tx1"/>
                </a:solidFill>
              </a:rPr>
              <a:t>Hai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bước</a:t>
            </a:r>
            <a:endParaRPr lang="en-US" sz="4404" dirty="0">
              <a:solidFill>
                <a:schemeClr val="tx1"/>
              </a:solidFill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1149" y="5412269"/>
            <a:ext cx="681618" cy="60297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7377" y="5278777"/>
            <a:ext cx="983103" cy="1638505"/>
          </a:xfrm>
          <a:prstGeom prst="rect">
            <a:avLst/>
          </a:prstGeom>
        </p:spPr>
      </p:pic>
      <p:sp>
        <p:nvSpPr>
          <p:cNvPr id="19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7525048" y="2849869"/>
            <a:ext cx="4806459" cy="1167945"/>
          </a:xfrm>
          <a:prstGeom prst="foldedCorner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4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</a:t>
            </a:r>
            <a:r>
              <a:rPr lang="en-US" sz="4404" dirty="0">
                <a:solidFill>
                  <a:schemeClr val="tx1"/>
                </a:solidFill>
              </a:rPr>
              <a:t> </a:t>
            </a:r>
            <a:r>
              <a:rPr lang="en-US" sz="4800" dirty="0">
                <a:solidFill>
                  <a:schemeClr val="tx1"/>
                </a:solidFill>
              </a:rPr>
              <a:t>Ba </a:t>
            </a:r>
            <a:r>
              <a:rPr lang="en-US" sz="4800" dirty="0" err="1">
                <a:solidFill>
                  <a:schemeClr val="tx1"/>
                </a:solidFill>
              </a:rPr>
              <a:t>bước</a:t>
            </a:r>
            <a:endParaRPr lang="en-US" sz="4404" dirty="0">
              <a:solidFill>
                <a:schemeClr val="tx1"/>
              </a:solidFill>
            </a:endParaRPr>
          </a:p>
        </p:txBody>
      </p:sp>
      <p:sp>
        <p:nvSpPr>
          <p:cNvPr id="20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673950" y="4650069"/>
            <a:ext cx="4914994" cy="1167945"/>
          </a:xfrm>
          <a:prstGeom prst="foldedCorner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4" dirty="0"/>
              <a:t>C. </a:t>
            </a:r>
            <a:r>
              <a:rPr lang="en-US" sz="4800" dirty="0" err="1"/>
              <a:t>Bốn</a:t>
            </a:r>
            <a:r>
              <a:rPr lang="en-US" sz="4800" dirty="0"/>
              <a:t> </a:t>
            </a:r>
            <a:r>
              <a:rPr lang="en-US" sz="4800" dirty="0" err="1"/>
              <a:t>bước</a:t>
            </a:r>
            <a:endParaRPr lang="en-US" sz="4404" dirty="0"/>
          </a:p>
        </p:txBody>
      </p:sp>
      <p:sp>
        <p:nvSpPr>
          <p:cNvPr id="25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7584887" y="4650069"/>
            <a:ext cx="4806455" cy="1167945"/>
          </a:xfrm>
          <a:prstGeom prst="foldedCorner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4" dirty="0"/>
              <a:t>D. </a:t>
            </a:r>
            <a:r>
              <a:rPr lang="en-US" sz="4800" dirty="0" err="1"/>
              <a:t>Năm</a:t>
            </a:r>
            <a:r>
              <a:rPr lang="en-US" sz="4800" dirty="0"/>
              <a:t> </a:t>
            </a:r>
            <a:r>
              <a:rPr lang="en-US" sz="4800" dirty="0" err="1"/>
              <a:t>bước</a:t>
            </a:r>
            <a:endParaRPr lang="en-US" sz="4404" dirty="0"/>
          </a:p>
        </p:txBody>
      </p:sp>
      <p:sp>
        <p:nvSpPr>
          <p:cNvPr id="26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7525048" y="2849869"/>
            <a:ext cx="4914995" cy="1167945"/>
          </a:xfrm>
          <a:prstGeom prst="foldedCorner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4" dirty="0">
                <a:solidFill>
                  <a:schemeClr val="tx1"/>
                </a:solidFill>
              </a:rPr>
              <a:t>B. </a:t>
            </a:r>
            <a:r>
              <a:rPr lang="en-US" sz="4400" b="1" dirty="0">
                <a:solidFill>
                  <a:schemeClr val="tx1"/>
                </a:solidFill>
              </a:rPr>
              <a:t>Ba </a:t>
            </a:r>
            <a:r>
              <a:rPr lang="en-US" sz="4400" b="1" dirty="0" err="1">
                <a:solidFill>
                  <a:schemeClr val="tx1"/>
                </a:solidFill>
              </a:rPr>
              <a:t>bước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14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flipH="1">
            <a:off x="14365808" y="262249"/>
            <a:ext cx="2386376" cy="1237886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53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113574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  <p:bldP spid="19" grpId="0" animBg="1"/>
      <p:bldP spid="20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9090" y="6708354"/>
            <a:ext cx="2709929" cy="23995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6165" y="6003603"/>
            <a:ext cx="2835777" cy="1904501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3570087" y="5412269"/>
            <a:ext cx="2023881" cy="182757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com - pa!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464048" y="417414"/>
            <a:ext cx="14496162" cy="1692509"/>
          </a:xfrm>
          <a:prstGeom prst="foldedCorner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404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Yêu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cầu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về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hình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thức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của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một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đoạn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văn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ghi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lại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cảm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xúc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về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một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bài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thơ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có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yếu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tố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tự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sự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và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miêu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tả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là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gì</a:t>
            </a:r>
            <a:r>
              <a:rPr lang="en-US" sz="4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727827" y="2001590"/>
            <a:ext cx="12721263" cy="1944216"/>
          </a:xfrm>
          <a:prstGeom prst="foldedCorne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800" dirty="0"/>
              <a:t>A. </a:t>
            </a:r>
            <a:r>
              <a:rPr lang="en-US" sz="4800" dirty="0" err="1"/>
              <a:t>Bắt</a:t>
            </a:r>
            <a:r>
              <a:rPr lang="en-US" sz="4800" dirty="0"/>
              <a:t> </a:t>
            </a:r>
            <a:r>
              <a:rPr lang="en-US" sz="4800" dirty="0" err="1"/>
              <a:t>đầu</a:t>
            </a:r>
            <a:r>
              <a:rPr lang="en-US" sz="4800" dirty="0"/>
              <a:t> </a:t>
            </a:r>
            <a:r>
              <a:rPr lang="en-US" sz="4800" dirty="0" err="1"/>
              <a:t>bằng</a:t>
            </a:r>
            <a:r>
              <a:rPr lang="en-US" sz="4800" dirty="0"/>
              <a:t> </a:t>
            </a:r>
            <a:r>
              <a:rPr lang="en-US" sz="4800" dirty="0" err="1"/>
              <a:t>chữ</a:t>
            </a:r>
            <a:r>
              <a:rPr lang="en-US" sz="4800" dirty="0"/>
              <a:t> </a:t>
            </a:r>
            <a:r>
              <a:rPr lang="en-US" sz="4800" dirty="0" err="1"/>
              <a:t>cái</a:t>
            </a:r>
            <a:r>
              <a:rPr lang="en-US" sz="4800" dirty="0"/>
              <a:t> </a:t>
            </a:r>
            <a:r>
              <a:rPr lang="en-US" sz="4800" dirty="0" err="1"/>
              <a:t>viết</a:t>
            </a:r>
            <a:r>
              <a:rPr lang="en-US" sz="4800" dirty="0"/>
              <a:t> </a:t>
            </a:r>
            <a:r>
              <a:rPr lang="en-US" sz="4800" dirty="0" err="1"/>
              <a:t>hoa</a:t>
            </a:r>
            <a:r>
              <a:rPr lang="en-US" sz="4800" dirty="0"/>
              <a:t>, </a:t>
            </a:r>
            <a:r>
              <a:rPr lang="en-US" sz="4800" dirty="0" err="1"/>
              <a:t>lùi</a:t>
            </a:r>
            <a:r>
              <a:rPr lang="en-US" sz="4800" dirty="0"/>
              <a:t> </a:t>
            </a:r>
            <a:r>
              <a:rPr lang="en-US" sz="4800" dirty="0" err="1"/>
              <a:t>đầu</a:t>
            </a:r>
            <a:r>
              <a:rPr lang="en-US" sz="4800" dirty="0"/>
              <a:t> </a:t>
            </a:r>
            <a:r>
              <a:rPr lang="en-US" sz="4800" dirty="0" err="1"/>
              <a:t>dòng</a:t>
            </a:r>
            <a:r>
              <a:rPr lang="en-US" sz="4800" dirty="0"/>
              <a:t> </a:t>
            </a:r>
            <a:r>
              <a:rPr lang="en-US" sz="4800" dirty="0" err="1"/>
              <a:t>và</a:t>
            </a:r>
            <a:r>
              <a:rPr lang="en-US" sz="4800" dirty="0"/>
              <a:t> </a:t>
            </a:r>
            <a:r>
              <a:rPr lang="en-US" sz="4800" dirty="0" err="1"/>
              <a:t>kết</a:t>
            </a:r>
            <a:r>
              <a:rPr lang="en-US" sz="4800" dirty="0"/>
              <a:t> </a:t>
            </a:r>
            <a:r>
              <a:rPr lang="en-US" sz="4800" dirty="0" err="1"/>
              <a:t>thúc</a:t>
            </a:r>
            <a:r>
              <a:rPr lang="en-US" sz="4800" dirty="0"/>
              <a:t> </a:t>
            </a:r>
            <a:r>
              <a:rPr lang="en-US" sz="4800" dirty="0" err="1"/>
              <a:t>bằng</a:t>
            </a:r>
            <a:r>
              <a:rPr lang="en-US" sz="4800" dirty="0"/>
              <a:t> </a:t>
            </a:r>
            <a:r>
              <a:rPr lang="en-US" sz="4800" dirty="0" err="1"/>
              <a:t>một</a:t>
            </a:r>
            <a:r>
              <a:rPr lang="en-US" sz="4800" dirty="0"/>
              <a:t> </a:t>
            </a:r>
            <a:r>
              <a:rPr lang="en-US" sz="4800" dirty="0" err="1"/>
              <a:t>dấu</a:t>
            </a:r>
            <a:r>
              <a:rPr lang="en-US" sz="4800" dirty="0"/>
              <a:t> </a:t>
            </a:r>
            <a:r>
              <a:rPr lang="en-US" sz="4800" dirty="0" err="1"/>
              <a:t>chấm</a:t>
            </a:r>
            <a:r>
              <a:rPr lang="en-US" sz="4800" dirty="0"/>
              <a:t> </a:t>
            </a:r>
            <a:r>
              <a:rPr lang="en-US" sz="4800" dirty="0" err="1"/>
              <a:t>câu</a:t>
            </a:r>
            <a:r>
              <a:rPr lang="en-US" sz="4800" dirty="0"/>
              <a:t>.</a:t>
            </a:r>
          </a:p>
        </p:txBody>
      </p:sp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5540331" y="5791114"/>
            <a:ext cx="212489" cy="212489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77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1149" y="5412269"/>
            <a:ext cx="681618" cy="60297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7377" y="5278777"/>
            <a:ext cx="983103" cy="1638505"/>
          </a:xfrm>
          <a:prstGeom prst="rect">
            <a:avLst/>
          </a:prstGeom>
        </p:spPr>
      </p:pic>
      <p:sp>
        <p:nvSpPr>
          <p:cNvPr id="17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655819" y="7303282"/>
            <a:ext cx="12341837" cy="1683084"/>
          </a:xfrm>
          <a:prstGeom prst="foldedCorne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800" dirty="0"/>
              <a:t>D. </a:t>
            </a:r>
            <a:r>
              <a:rPr lang="en-US" sz="4800" dirty="0" err="1"/>
              <a:t>Mở</a:t>
            </a:r>
            <a:r>
              <a:rPr lang="en-US" sz="4800" dirty="0"/>
              <a:t> </a:t>
            </a:r>
            <a:r>
              <a:rPr lang="en-US" sz="4800" dirty="0" err="1"/>
              <a:t>đầu</a:t>
            </a:r>
            <a:r>
              <a:rPr lang="en-US" sz="4800" dirty="0"/>
              <a:t> </a:t>
            </a:r>
            <a:r>
              <a:rPr lang="en-US" sz="4800" dirty="0" err="1"/>
              <a:t>bằng</a:t>
            </a:r>
            <a:r>
              <a:rPr lang="en-US" sz="4800" dirty="0"/>
              <a:t> </a:t>
            </a:r>
            <a:r>
              <a:rPr lang="en-US" sz="4800" dirty="0" err="1"/>
              <a:t>chữ</a:t>
            </a:r>
            <a:r>
              <a:rPr lang="en-US" sz="4800" dirty="0"/>
              <a:t> </a:t>
            </a:r>
            <a:r>
              <a:rPr lang="en-US" sz="4800" dirty="0" err="1"/>
              <a:t>cái</a:t>
            </a:r>
            <a:r>
              <a:rPr lang="en-US" sz="4800" dirty="0"/>
              <a:t> </a:t>
            </a:r>
            <a:r>
              <a:rPr lang="en-US" sz="4800" dirty="0" err="1"/>
              <a:t>viết</a:t>
            </a:r>
            <a:r>
              <a:rPr lang="en-US" sz="4800" dirty="0"/>
              <a:t> </a:t>
            </a:r>
            <a:r>
              <a:rPr lang="en-US" sz="4800" dirty="0" err="1"/>
              <a:t>hoa</a:t>
            </a:r>
            <a:r>
              <a:rPr lang="en-US" sz="4800" dirty="0"/>
              <a:t>, </a:t>
            </a:r>
            <a:r>
              <a:rPr lang="en-US" sz="4800" dirty="0" err="1"/>
              <a:t>không</a:t>
            </a:r>
            <a:r>
              <a:rPr lang="en-US" sz="4800" dirty="0"/>
              <a:t> </a:t>
            </a:r>
            <a:r>
              <a:rPr lang="en-US" sz="4800" dirty="0" err="1"/>
              <a:t>lùi</a:t>
            </a:r>
            <a:r>
              <a:rPr lang="en-US" sz="4800" dirty="0"/>
              <a:t> </a:t>
            </a:r>
            <a:r>
              <a:rPr lang="en-US" sz="4800" dirty="0" err="1"/>
              <a:t>vào</a:t>
            </a:r>
            <a:r>
              <a:rPr lang="en-US" sz="4800" dirty="0"/>
              <a:t> </a:t>
            </a:r>
            <a:r>
              <a:rPr lang="en-US" sz="4800" dirty="0" err="1"/>
              <a:t>đầu</a:t>
            </a:r>
            <a:r>
              <a:rPr lang="en-US" sz="4800" dirty="0"/>
              <a:t> </a:t>
            </a:r>
            <a:r>
              <a:rPr lang="en-US" sz="4800" dirty="0" err="1"/>
              <a:t>dòng</a:t>
            </a:r>
            <a:r>
              <a:rPr lang="en-US" sz="4800" dirty="0"/>
              <a:t>.</a:t>
            </a:r>
          </a:p>
        </p:txBody>
      </p:sp>
      <p:sp>
        <p:nvSpPr>
          <p:cNvPr id="1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693393" y="3781836"/>
            <a:ext cx="12592296" cy="1944216"/>
          </a:xfrm>
          <a:prstGeom prst="foldedCorne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800" dirty="0"/>
              <a:t>B. </a:t>
            </a:r>
            <a:r>
              <a:rPr lang="en-US" sz="4800" dirty="0" err="1"/>
              <a:t>Mở</a:t>
            </a:r>
            <a:r>
              <a:rPr lang="en-US" sz="4800" dirty="0"/>
              <a:t> </a:t>
            </a:r>
            <a:r>
              <a:rPr lang="en-US" sz="4800" dirty="0" err="1"/>
              <a:t>đầu</a:t>
            </a:r>
            <a:r>
              <a:rPr lang="en-US" sz="4800" dirty="0"/>
              <a:t> </a:t>
            </a:r>
            <a:r>
              <a:rPr lang="en-US" sz="4800" dirty="0" err="1"/>
              <a:t>bằng</a:t>
            </a:r>
            <a:r>
              <a:rPr lang="en-US" sz="4800" dirty="0"/>
              <a:t> </a:t>
            </a:r>
            <a:r>
              <a:rPr lang="en-US" sz="4800" dirty="0" err="1"/>
              <a:t>chữ</a:t>
            </a:r>
            <a:r>
              <a:rPr lang="en-US" sz="4800" dirty="0"/>
              <a:t> </a:t>
            </a:r>
            <a:r>
              <a:rPr lang="en-US" sz="4800" dirty="0" err="1"/>
              <a:t>cái</a:t>
            </a:r>
            <a:r>
              <a:rPr lang="en-US" sz="4800" dirty="0"/>
              <a:t> </a:t>
            </a:r>
            <a:r>
              <a:rPr lang="en-US" sz="4800" dirty="0" err="1"/>
              <a:t>viết</a:t>
            </a:r>
            <a:r>
              <a:rPr lang="en-US" sz="4800" dirty="0"/>
              <a:t> </a:t>
            </a:r>
            <a:r>
              <a:rPr lang="en-US" sz="4800" dirty="0" err="1"/>
              <a:t>hoa</a:t>
            </a:r>
            <a:r>
              <a:rPr lang="en-US" sz="4800" dirty="0"/>
              <a:t>, </a:t>
            </a:r>
            <a:r>
              <a:rPr lang="en-US" sz="4800" dirty="0" err="1"/>
              <a:t>biểu</a:t>
            </a:r>
            <a:r>
              <a:rPr lang="en-US" sz="4800" dirty="0"/>
              <a:t> </a:t>
            </a:r>
            <a:r>
              <a:rPr lang="en-US" sz="4800" dirty="0" err="1"/>
              <a:t>đạt</a:t>
            </a:r>
            <a:r>
              <a:rPr lang="en-US" sz="4800" dirty="0"/>
              <a:t> </a:t>
            </a:r>
            <a:r>
              <a:rPr lang="en-US" sz="4800" dirty="0" err="1"/>
              <a:t>một</a:t>
            </a:r>
            <a:r>
              <a:rPr lang="en-US" sz="4800" dirty="0"/>
              <a:t> ý </a:t>
            </a:r>
            <a:r>
              <a:rPr lang="en-US" sz="4800" dirty="0" err="1"/>
              <a:t>không</a:t>
            </a:r>
            <a:r>
              <a:rPr lang="en-US" sz="4800" dirty="0"/>
              <a:t> </a:t>
            </a:r>
            <a:r>
              <a:rPr lang="en-US" sz="4800" dirty="0" err="1"/>
              <a:t>trọn</a:t>
            </a:r>
            <a:r>
              <a:rPr lang="en-US" sz="4800" dirty="0"/>
              <a:t> </a:t>
            </a:r>
            <a:r>
              <a:rPr lang="en-US" sz="4800" dirty="0" err="1"/>
              <a:t>vẹn</a:t>
            </a:r>
            <a:r>
              <a:rPr lang="en-US" sz="4800" dirty="0"/>
              <a:t>.</a:t>
            </a:r>
          </a:p>
        </p:txBody>
      </p:sp>
      <p:sp>
        <p:nvSpPr>
          <p:cNvPr id="19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655819" y="5412269"/>
            <a:ext cx="12485853" cy="1944216"/>
          </a:xfrm>
          <a:prstGeom prst="foldedCorne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800" dirty="0"/>
              <a:t>C. </a:t>
            </a:r>
            <a:r>
              <a:rPr lang="en-US" sz="4800" dirty="0" err="1"/>
              <a:t>Chữ</a:t>
            </a:r>
            <a:r>
              <a:rPr lang="en-US" sz="4800" dirty="0"/>
              <a:t> </a:t>
            </a:r>
            <a:r>
              <a:rPr lang="en-US" sz="4800" dirty="0" err="1"/>
              <a:t>cái</a:t>
            </a:r>
            <a:r>
              <a:rPr lang="en-US" sz="4800" dirty="0"/>
              <a:t> </a:t>
            </a:r>
            <a:r>
              <a:rPr lang="en-US" sz="4800" dirty="0" err="1"/>
              <a:t>đầu</a:t>
            </a:r>
            <a:r>
              <a:rPr lang="en-US" sz="4800" dirty="0"/>
              <a:t> </a:t>
            </a:r>
            <a:r>
              <a:rPr lang="en-US" sz="4800" dirty="0" err="1"/>
              <a:t>tiên</a:t>
            </a:r>
            <a:r>
              <a:rPr lang="en-US" sz="4800" dirty="0"/>
              <a:t> </a:t>
            </a:r>
            <a:r>
              <a:rPr lang="en-US" sz="4800" dirty="0" err="1"/>
              <a:t>lùi</a:t>
            </a:r>
            <a:r>
              <a:rPr lang="en-US" sz="4800" dirty="0"/>
              <a:t> </a:t>
            </a:r>
            <a:r>
              <a:rPr lang="en-US" sz="4800" dirty="0" err="1"/>
              <a:t>vào</a:t>
            </a:r>
            <a:r>
              <a:rPr lang="en-US" sz="4800" dirty="0"/>
              <a:t> </a:t>
            </a:r>
            <a:r>
              <a:rPr lang="en-US" sz="4800" dirty="0" err="1"/>
              <a:t>đầu</a:t>
            </a:r>
            <a:r>
              <a:rPr lang="en-US" sz="4800" dirty="0"/>
              <a:t> </a:t>
            </a:r>
            <a:r>
              <a:rPr lang="en-US" sz="4800" dirty="0" err="1"/>
              <a:t>dòng</a:t>
            </a:r>
            <a:r>
              <a:rPr lang="en-US" sz="4800" dirty="0"/>
              <a:t>, </a:t>
            </a:r>
            <a:r>
              <a:rPr lang="en-US" sz="4800" dirty="0" err="1"/>
              <a:t>không</a:t>
            </a:r>
            <a:r>
              <a:rPr lang="en-US" sz="4800" dirty="0"/>
              <a:t> </a:t>
            </a:r>
            <a:r>
              <a:rPr lang="en-US" sz="4800" dirty="0" err="1"/>
              <a:t>viết</a:t>
            </a:r>
            <a:r>
              <a:rPr lang="en-US" sz="4800" dirty="0"/>
              <a:t> </a:t>
            </a:r>
            <a:r>
              <a:rPr lang="en-US" sz="4800" dirty="0" err="1"/>
              <a:t>hoa</a:t>
            </a:r>
            <a:r>
              <a:rPr lang="en-US" sz="4800" dirty="0"/>
              <a:t>, </a:t>
            </a:r>
            <a:r>
              <a:rPr lang="en-US" sz="4800" dirty="0" err="1"/>
              <a:t>kết</a:t>
            </a:r>
            <a:r>
              <a:rPr lang="en-US" sz="4800" dirty="0"/>
              <a:t> </a:t>
            </a:r>
            <a:r>
              <a:rPr lang="en-US" sz="4800" dirty="0" err="1"/>
              <a:t>thúc</a:t>
            </a:r>
            <a:r>
              <a:rPr lang="en-US" sz="4800" dirty="0"/>
              <a:t> </a:t>
            </a:r>
            <a:r>
              <a:rPr lang="en-US" sz="4800" dirty="0" err="1"/>
              <a:t>bằng</a:t>
            </a:r>
            <a:r>
              <a:rPr lang="en-US" sz="4800" dirty="0"/>
              <a:t> </a:t>
            </a:r>
            <a:r>
              <a:rPr lang="en-US" sz="4800" dirty="0" err="1"/>
              <a:t>dấu</a:t>
            </a:r>
            <a:r>
              <a:rPr lang="en-US" sz="4800" dirty="0"/>
              <a:t> </a:t>
            </a:r>
            <a:r>
              <a:rPr lang="en-US" sz="4800" dirty="0" err="1"/>
              <a:t>chấm</a:t>
            </a:r>
            <a:r>
              <a:rPr lang="en-US" sz="4800" dirty="0"/>
              <a:t> </a:t>
            </a:r>
            <a:r>
              <a:rPr lang="en-US" sz="4800" dirty="0" err="1"/>
              <a:t>câu</a:t>
            </a:r>
            <a:r>
              <a:rPr lang="en-US" sz="4800" dirty="0"/>
              <a:t>.</a:t>
            </a:r>
          </a:p>
        </p:txBody>
      </p:sp>
      <p:sp>
        <p:nvSpPr>
          <p:cNvPr id="14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flipH="1">
            <a:off x="14298675" y="1382647"/>
            <a:ext cx="2383977" cy="1237886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53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165307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8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9090" y="6708354"/>
            <a:ext cx="2709929" cy="23995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6165" y="6003603"/>
            <a:ext cx="2835777" cy="1904501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3660625" y="5413916"/>
            <a:ext cx="2023881" cy="182757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77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477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77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lang="en-US" sz="2477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77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bút</a:t>
            </a:r>
            <a:r>
              <a:rPr lang="en-US" sz="2477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bi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24248" y="782100"/>
            <a:ext cx="13753528" cy="143914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4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3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01750" y="2870514"/>
            <a:ext cx="1211253" cy="116038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1149" y="5412269"/>
            <a:ext cx="681618" cy="60297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7377" y="5278777"/>
            <a:ext cx="983103" cy="16385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32152" y="6984658"/>
            <a:ext cx="109174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trọn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vẹn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404368" y="2792674"/>
            <a:ext cx="10945216" cy="87235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nhan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404368" y="3962013"/>
            <a:ext cx="11665297" cy="87235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432153" y="5101753"/>
            <a:ext cx="11290295" cy="163401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vi-VN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vi-VN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4404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4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flipH="1">
            <a:off x="14355763" y="163157"/>
            <a:ext cx="2386376" cy="1237886"/>
          </a:xfrm>
          <a:prstGeom prst="homePlate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53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09311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" grpId="0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9090" y="6708354"/>
            <a:ext cx="2709929" cy="23995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6165" y="6003603"/>
            <a:ext cx="2835777" cy="1904501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3660625" y="5413916"/>
            <a:ext cx="2023881" cy="182757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77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477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77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quyển</a:t>
            </a:r>
            <a:r>
              <a:rPr lang="en-US" sz="2477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77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sổ</a:t>
            </a:r>
            <a:r>
              <a:rPr lang="en-US" sz="2477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77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endParaRPr lang="en-US" sz="2477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451457" y="299547"/>
            <a:ext cx="13689719" cy="175394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Bổ</a:t>
            </a:r>
            <a:r>
              <a:rPr lang="en-US" sz="4000" b="1" dirty="0">
                <a:solidFill>
                  <a:srgbClr val="FF0000"/>
                </a:solidFill>
              </a:rPr>
              <a:t> sung </a:t>
            </a:r>
            <a:r>
              <a:rPr lang="en-US" sz="4000" b="1" u="sng" dirty="0">
                <a:solidFill>
                  <a:srgbClr val="FF0000"/>
                </a:solidFill>
              </a:rPr>
              <a:t>ý </a:t>
            </a:r>
            <a:r>
              <a:rPr lang="en-US" sz="4000" b="1" u="sng" dirty="0" err="1">
                <a:solidFill>
                  <a:srgbClr val="FF0000"/>
                </a:solidFill>
              </a:rPr>
              <a:t>còn</a:t>
            </a:r>
            <a:r>
              <a:rPr lang="en-US" sz="4000" b="1" u="sng" dirty="0">
                <a:solidFill>
                  <a:srgbClr val="FF0000"/>
                </a:solidFill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</a:rPr>
              <a:t>thiếu</a:t>
            </a:r>
            <a:r>
              <a:rPr lang="en-US" sz="4000" b="1" u="sng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của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dàn</a:t>
            </a:r>
            <a:r>
              <a:rPr lang="en-US" sz="4000" b="1" dirty="0">
                <a:solidFill>
                  <a:srgbClr val="FF0000"/>
                </a:solidFill>
              </a:rPr>
              <a:t> ý </a:t>
            </a:r>
            <a:r>
              <a:rPr lang="en-US" sz="4000" b="1" dirty="0" err="1">
                <a:solidFill>
                  <a:srgbClr val="FF0000"/>
                </a:solidFill>
              </a:rPr>
              <a:t>viết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đoạn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văn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ghi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lại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cảm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xúc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về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một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bài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thơ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có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yếu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tố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tự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sự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miêu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tả</a:t>
            </a:r>
            <a:r>
              <a:rPr lang="en-US" sz="4000" b="1" dirty="0">
                <a:solidFill>
                  <a:srgbClr val="FF0000"/>
                </a:solidFill>
              </a:rPr>
              <a:t>: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1149" y="5412269"/>
            <a:ext cx="681618" cy="60297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7377" y="5278777"/>
            <a:ext cx="983103" cy="1638505"/>
          </a:xfrm>
          <a:prstGeom prst="rect">
            <a:avLst/>
          </a:prstGeom>
        </p:spPr>
      </p:pic>
      <p:sp>
        <p:nvSpPr>
          <p:cNvPr id="13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flipH="1">
            <a:off x="14365808" y="1641550"/>
            <a:ext cx="2386376" cy="1237886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53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C61766-3129-459A-988B-C0BC30368F3A}"/>
              </a:ext>
            </a:extLst>
          </p:cNvPr>
          <p:cNvSpPr txBox="1"/>
          <p:nvPr/>
        </p:nvSpPr>
        <p:spPr>
          <a:xfrm>
            <a:off x="413449" y="2185622"/>
            <a:ext cx="12772664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+mn-lt"/>
                <a:cs typeface="Times New Roman" panose="02020603050405020304" pitchFamily="18" charset="0"/>
              </a:rPr>
              <a:t>* </a:t>
            </a:r>
            <a:r>
              <a:rPr lang="en-US" sz="4000" b="1" dirty="0" err="1">
                <a:latin typeface="+mn-lt"/>
                <a:cs typeface="Times New Roman" panose="02020603050405020304" pitchFamily="18" charset="0"/>
              </a:rPr>
              <a:t>Mở</a:t>
            </a:r>
            <a:r>
              <a:rPr lang="en-US" sz="4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n-lt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+mn-lt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effectLst/>
                <a:latin typeface="+mn-lt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+mn-lt"/>
                <a:cs typeface="Times New Roman" panose="02020603050405020304" pitchFamily="18" charset="0"/>
              </a:rPr>
              <a:t>thiệu</a:t>
            </a:r>
            <a:r>
              <a:rPr lang="en-US" sz="40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n-lt"/>
                <a:cs typeface="Times New Roman" panose="02020603050405020304" pitchFamily="18" charset="0"/>
              </a:rPr>
              <a:t>tác</a:t>
            </a:r>
            <a:r>
              <a:rPr lang="en-US" sz="40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n-lt"/>
                <a:cs typeface="Times New Roman" panose="02020603050405020304" pitchFamily="18" charset="0"/>
              </a:rPr>
              <a:t>giả</a:t>
            </a:r>
            <a:r>
              <a:rPr lang="en-US" sz="40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n-lt"/>
                <a:cs typeface="Times New Roman" panose="02020603050405020304" pitchFamily="18" charset="0"/>
              </a:rPr>
              <a:t>và</a:t>
            </a:r>
            <a:r>
              <a:rPr lang="en-US" sz="4000" dirty="0"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+mn-lt"/>
                <a:cs typeface="Times New Roman" panose="02020603050405020304" pitchFamily="18" charset="0"/>
              </a:rPr>
              <a:t>bài</a:t>
            </a:r>
            <a:r>
              <a:rPr lang="en-US" sz="4000" dirty="0"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+mn-lt"/>
                <a:cs typeface="Times New Roman" panose="02020603050405020304" pitchFamily="18" charset="0"/>
              </a:rPr>
              <a:t>thơ</a:t>
            </a:r>
            <a:r>
              <a:rPr lang="en-US" sz="4000" dirty="0">
                <a:effectLst/>
                <a:latin typeface="+mn-lt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+mn-lt"/>
                <a:cs typeface="Times New Roman" panose="02020603050405020304" pitchFamily="18" charset="0"/>
              </a:rPr>
              <a:t>n</a:t>
            </a:r>
            <a:r>
              <a:rPr lang="en-US" sz="4000" dirty="0" err="1">
                <a:effectLst/>
                <a:latin typeface="+mn-lt"/>
                <a:cs typeface="Times New Roman" panose="02020603050405020304" pitchFamily="18" charset="0"/>
              </a:rPr>
              <a:t>êu</a:t>
            </a:r>
            <a:r>
              <a:rPr lang="en-US" sz="4000" dirty="0"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+mn-lt"/>
                <a:cs typeface="Times New Roman" panose="02020603050405020304" pitchFamily="18" charset="0"/>
              </a:rPr>
              <a:t>khái</a:t>
            </a:r>
            <a:r>
              <a:rPr lang="en-US" sz="4000" dirty="0"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+mn-lt"/>
                <a:cs typeface="Times New Roman" panose="02020603050405020304" pitchFamily="18" charset="0"/>
              </a:rPr>
              <a:t>quát</a:t>
            </a:r>
            <a:r>
              <a:rPr lang="en-US" sz="4000" dirty="0">
                <a:effectLst/>
                <a:latin typeface="+mn-lt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effectLst/>
                <a:latin typeface="+mn-lt"/>
                <a:cs typeface="Times New Roman" panose="02020603050405020304" pitchFamily="18" charset="0"/>
              </a:rPr>
              <a:t>ấn</a:t>
            </a:r>
            <a:r>
              <a:rPr lang="en-US" sz="4000" dirty="0"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+mn-lt"/>
                <a:cs typeface="Times New Roman" panose="02020603050405020304" pitchFamily="18" charset="0"/>
              </a:rPr>
              <a:t>tượng</a:t>
            </a:r>
            <a:r>
              <a:rPr lang="en-US" sz="4000" dirty="0">
                <a:effectLst/>
                <a:latin typeface="+mn-lt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effectLst/>
                <a:latin typeface="+mn-lt"/>
                <a:cs typeface="Times New Roman" panose="02020603050405020304" pitchFamily="18" charset="0"/>
              </a:rPr>
              <a:t>cảm</a:t>
            </a:r>
            <a:r>
              <a:rPr lang="en-US" sz="4000" dirty="0"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+mn-lt"/>
                <a:cs typeface="Times New Roman" panose="02020603050405020304" pitchFamily="18" charset="0"/>
              </a:rPr>
              <a:t>xúc</a:t>
            </a:r>
            <a:r>
              <a:rPr lang="en-US" sz="4000" dirty="0"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+mn-lt"/>
                <a:cs typeface="Times New Roman" panose="02020603050405020304" pitchFamily="18" charset="0"/>
              </a:rPr>
              <a:t>về</a:t>
            </a:r>
            <a:r>
              <a:rPr lang="en-US" sz="4000" dirty="0"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+mn-lt"/>
                <a:cs typeface="Times New Roman" panose="02020603050405020304" pitchFamily="18" charset="0"/>
              </a:rPr>
              <a:t>bài</a:t>
            </a:r>
            <a:r>
              <a:rPr lang="en-US" sz="4000" dirty="0"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+mn-lt"/>
                <a:cs typeface="Times New Roman" panose="02020603050405020304" pitchFamily="18" charset="0"/>
              </a:rPr>
              <a:t>thơ</a:t>
            </a:r>
            <a:r>
              <a:rPr lang="en-US" sz="4000" dirty="0">
                <a:effectLst/>
                <a:latin typeface="+mn-lt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b="1" dirty="0"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* </a:t>
            </a:r>
            <a:r>
              <a:rPr lang="en-US" sz="4000" b="1" dirty="0" err="1"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Thân</a:t>
            </a:r>
            <a:r>
              <a:rPr lang="en-US" sz="4000" b="1" dirty="0"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000" dirty="0"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Nêu</a:t>
            </a:r>
            <a:r>
              <a:rPr lang="en-US" sz="4000" dirty="0"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……………..,……………… </a:t>
            </a:r>
            <a:r>
              <a:rPr lang="en-US" sz="4000" dirty="0" err="1"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của</a:t>
            </a:r>
            <a:r>
              <a:rPr lang="en-US" sz="4000" dirty="0"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em</a:t>
            </a:r>
            <a:r>
              <a:rPr lang="en-US" sz="4000" dirty="0"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về</a:t>
            </a:r>
            <a:r>
              <a:rPr lang="en-US" sz="4000" dirty="0"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câu</a:t>
            </a:r>
            <a:r>
              <a:rPr lang="en-US" sz="4000" dirty="0"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chuyện</a:t>
            </a:r>
            <a:r>
              <a:rPr lang="en-US" sz="40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được</a:t>
            </a:r>
            <a:r>
              <a:rPr lang="en-US" sz="40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kể</a:t>
            </a:r>
            <a:r>
              <a:rPr lang="en-US" sz="40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hoặc</a:t>
            </a:r>
            <a:r>
              <a:rPr lang="en-US" sz="40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các</a:t>
            </a:r>
            <a:r>
              <a:rPr lang="en-US" sz="40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chi </a:t>
            </a:r>
            <a:r>
              <a:rPr lang="en-US" sz="40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tiết</a:t>
            </a:r>
            <a:r>
              <a:rPr lang="en-US" sz="40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miêu</a:t>
            </a:r>
            <a:r>
              <a:rPr lang="en-US" sz="40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tả</a:t>
            </a:r>
            <a:r>
              <a:rPr lang="en-US" sz="40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có</a:t>
            </a:r>
            <a:r>
              <a:rPr lang="en-US" sz="40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trong</a:t>
            </a:r>
            <a:r>
              <a:rPr lang="en-US" sz="40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bài</a:t>
            </a:r>
            <a:r>
              <a:rPr lang="en-US" sz="40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thơ</a:t>
            </a:r>
            <a:r>
              <a:rPr lang="en-US" sz="40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dirty="0">
                <a:solidFill>
                  <a:schemeClr val="dk1"/>
                </a:solidFill>
                <a:latin typeface="+mn-lt"/>
                <a:ea typeface="Times New Roman"/>
                <a:cs typeface="Times New Roman" panose="02020603050405020304" pitchFamily="18" charset="0"/>
              </a:rPr>
              <a:t>+  </a:t>
            </a:r>
            <a:r>
              <a:rPr lang="en-US" sz="40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Làm</a:t>
            </a:r>
            <a:r>
              <a:rPr lang="en-US" sz="40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rõ</a:t>
            </a:r>
            <a:r>
              <a:rPr lang="en-US" sz="40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nghệ</a:t>
            </a:r>
            <a:r>
              <a:rPr lang="en-US" sz="40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thuật</a:t>
            </a:r>
            <a:r>
              <a:rPr lang="en-US" sz="40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kể</a:t>
            </a:r>
            <a:r>
              <a:rPr lang="en-US" sz="40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chuyện</a:t>
            </a:r>
            <a:r>
              <a:rPr lang="en-US" sz="40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và</a:t>
            </a:r>
            <a:r>
              <a:rPr lang="en-US" sz="40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miêu</a:t>
            </a:r>
            <a:r>
              <a:rPr lang="en-US" sz="40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tả</a:t>
            </a:r>
            <a:r>
              <a:rPr lang="en-US" sz="40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của</a:t>
            </a:r>
            <a:r>
              <a:rPr lang="en-US" sz="40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tác</a:t>
            </a:r>
            <a:r>
              <a:rPr lang="en-US" sz="40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giả</a:t>
            </a:r>
            <a:r>
              <a:rPr lang="en-US" sz="40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dirty="0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+</a:t>
            </a:r>
            <a:r>
              <a:rPr lang="en-US" sz="40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Đánh</a:t>
            </a:r>
            <a:r>
              <a:rPr lang="en-US" sz="40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giá</a:t>
            </a:r>
            <a:r>
              <a:rPr lang="en-US" sz="40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tác</a:t>
            </a:r>
            <a:r>
              <a:rPr lang="en-US" sz="40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dụng</a:t>
            </a:r>
            <a:r>
              <a:rPr lang="en-US" sz="40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của</a:t>
            </a:r>
            <a:r>
              <a:rPr lang="en-US" sz="40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việc</a:t>
            </a:r>
            <a:r>
              <a:rPr lang="en-US" sz="40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kể</a:t>
            </a:r>
            <a:r>
              <a:rPr lang="en-US" sz="40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lại</a:t>
            </a:r>
            <a:r>
              <a:rPr lang="en-US" sz="40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câu</a:t>
            </a:r>
            <a:r>
              <a:rPr lang="en-US" sz="40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chuyện</a:t>
            </a:r>
            <a:r>
              <a:rPr lang="en-US" sz="40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kết</a:t>
            </a:r>
            <a:r>
              <a:rPr lang="en-US" sz="40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hợp</a:t>
            </a:r>
            <a:r>
              <a:rPr lang="en-US" sz="40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với</a:t>
            </a:r>
            <a:r>
              <a:rPr lang="en-US" sz="40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các</a:t>
            </a:r>
            <a:r>
              <a:rPr lang="en-US" sz="40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chi </a:t>
            </a:r>
            <a:r>
              <a:rPr lang="en-US" sz="40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tiết</a:t>
            </a:r>
            <a:r>
              <a:rPr lang="en-US" sz="40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miêu</a:t>
            </a:r>
            <a:r>
              <a:rPr lang="en-US" sz="40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tả</a:t>
            </a:r>
            <a:r>
              <a:rPr lang="en-US" sz="40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trong</a:t>
            </a:r>
            <a:r>
              <a:rPr lang="en-US" sz="40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bài</a:t>
            </a:r>
            <a:r>
              <a:rPr lang="en-US" sz="40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thơ</a:t>
            </a:r>
            <a:r>
              <a:rPr lang="en-US" sz="4000" kern="1200" dirty="0">
                <a:solidFill>
                  <a:schemeClr val="dk1"/>
                </a:solidFill>
                <a:effectLst/>
                <a:latin typeface="+mn-lt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b="1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* </a:t>
            </a:r>
            <a:r>
              <a:rPr lang="en-US" sz="4000" b="1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Nêu</a:t>
            </a:r>
            <a:r>
              <a:rPr lang="en-US" sz="40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khái</a:t>
            </a:r>
            <a:r>
              <a:rPr lang="en-US" sz="40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quát</a:t>
            </a:r>
            <a:r>
              <a:rPr lang="en-US" sz="40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tâm</a:t>
            </a:r>
            <a:r>
              <a:rPr lang="en-US" sz="40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đắc</a:t>
            </a:r>
            <a:r>
              <a:rPr lang="en-US" sz="40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solidFill>
                  <a:schemeClr val="dk1"/>
                </a:solidFill>
                <a:latin typeface="+mn-lt"/>
                <a:ea typeface="Times New Roman"/>
                <a:cs typeface="Times New Roman" panose="02020603050405020304" pitchFamily="18" charset="0"/>
              </a:rPr>
              <a:t>t</a:t>
            </a:r>
            <a:r>
              <a:rPr lang="en-US" sz="40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rong</a:t>
            </a:r>
            <a:r>
              <a:rPr lang="en-US" sz="40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nói</a:t>
            </a:r>
            <a:r>
              <a:rPr lang="en-US" sz="40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tới</a:t>
            </a:r>
            <a:r>
              <a:rPr lang="en-US" sz="40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đặc</a:t>
            </a:r>
            <a:r>
              <a:rPr lang="en-US" sz="40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nghệ</a:t>
            </a:r>
            <a:r>
              <a:rPr lang="en-US" sz="40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thuật</a:t>
            </a:r>
            <a:r>
              <a:rPr lang="en-US" sz="40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riêng</a:t>
            </a:r>
            <a:r>
              <a:rPr lang="en-US" sz="40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trên</a:t>
            </a:r>
            <a:r>
              <a:rPr lang="en-US" sz="4000" dirty="0">
                <a:solidFill>
                  <a:schemeClr val="dk1"/>
                </a:solidFill>
                <a:effectLst/>
                <a:latin typeface="+mn-lt"/>
                <a:ea typeface="Times New Roman"/>
                <a:cs typeface="Times New Roman" panose="02020603050405020304" pitchFamily="18" charset="0"/>
              </a:rPr>
              <a:t>).</a:t>
            </a:r>
            <a:endParaRPr lang="en-US" sz="4000" dirty="0">
              <a:effectLst/>
              <a:latin typeface="+mn-lt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4F8AA3-E351-459B-AB04-AC29E1A03430}"/>
              </a:ext>
            </a:extLst>
          </p:cNvPr>
          <p:cNvSpPr txBox="1"/>
          <p:nvPr/>
        </p:nvSpPr>
        <p:spPr>
          <a:xfrm>
            <a:off x="1836416" y="3958000"/>
            <a:ext cx="41600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+mn-lt"/>
              </a:rPr>
              <a:t>ấn</a:t>
            </a:r>
            <a:r>
              <a:rPr lang="en-US" sz="4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+mn-lt"/>
              </a:rPr>
              <a:t>tượng</a:t>
            </a:r>
            <a:r>
              <a:rPr lang="en-US" sz="4000" dirty="0">
                <a:solidFill>
                  <a:srgbClr val="FF0000"/>
                </a:solidFill>
                <a:latin typeface="+mn-lt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+mn-lt"/>
              </a:rPr>
              <a:t>cảm</a:t>
            </a:r>
            <a:r>
              <a:rPr lang="en-US" sz="4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+mn-lt"/>
              </a:rPr>
              <a:t>xúc</a:t>
            </a:r>
            <a:endParaRPr lang="en-US" sz="40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345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2D315-BC33-4517-9608-579E5FA2D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015" y="1167463"/>
            <a:ext cx="14137689" cy="1449384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4B850-7F64-4788-9B0A-82FB50F44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4015" y="2763409"/>
            <a:ext cx="14137689" cy="58713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934B94-2FFA-442C-8CD8-752E1C51F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124"/>
            <a:ext cx="16778288" cy="9437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5A040E-0CE8-4D41-B736-782E13799D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18" b="94990" l="5362" r="90617">
                        <a14:foregroundMark x1="55496" y1="10020" x2="41823" y2="9218"/>
                        <a14:foregroundMark x1="14477" y1="25050" x2="6702" y2="33667"/>
                        <a14:foregroundMark x1="6702" y1="33667" x2="6166" y2="46493"/>
                        <a14:foregroundMark x1="6166" y1="46493" x2="13673" y2="52505"/>
                        <a14:foregroundMark x1="47989" y1="31062" x2="43700" y2="59519"/>
                        <a14:foregroundMark x1="43700" y1="59519" x2="35925" y2="68938"/>
                        <a14:foregroundMark x1="35925" y1="68938" x2="34048" y2="69539"/>
                        <a14:foregroundMark x1="36461" y1="64930" x2="50402" y2="37275"/>
                        <a14:foregroundMark x1="85791" y1="26052" x2="90080" y2="35070"/>
                        <a14:foregroundMark x1="90080" y1="35070" x2="90349" y2="47695"/>
                        <a14:foregroundMark x1="90349" y1="47695" x2="89544" y2="49499"/>
                        <a14:foregroundMark x1="30563" y1="90381" x2="70777" y2="90982"/>
                        <a14:foregroundMark x1="71314" y1="90782" x2="43164" y2="94990"/>
                        <a14:foregroundMark x1="43164" y1="94990" x2="42091" y2="94990"/>
                        <a14:foregroundMark x1="90617" y1="81162" x2="87399" y2="78357"/>
                        <a14:foregroundMark x1="87399" y1="81563" x2="81233" y2="843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4188" y="2141776"/>
            <a:ext cx="4889298" cy="78975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814CAA-0BCE-4236-A7B9-9BEBB53FFA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754" y="-1797190"/>
            <a:ext cx="16778288" cy="83891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1A8ADF-0803-4B47-A3C0-B27D9C1893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00" b="90000" l="10000" r="90000">
                        <a14:foregroundMark x1="48625" y1="9000" x2="51688" y2="9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6965" y="2918427"/>
            <a:ext cx="13488170" cy="943778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182124"/>
            <a:ext cx="0" cy="0"/>
          </a:xfrm>
        </p:spPr>
        <p:txBody>
          <a:bodyPr/>
          <a:lstStyle/>
          <a:p>
            <a:pPr algn="l"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fld id="{AD83C394-8B1B-4339-966F-F4309E7FE4BC}" type="slidenum">
              <a:rPr lang="en-US" sz="2477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defTabSz="1258397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en-US" sz="2477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89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Cover">
            <a:extLst>
              <a:ext uri="{FF2B5EF4-FFF2-40B4-BE49-F238E27FC236}">
                <a16:creationId xmlns:a16="http://schemas.microsoft.com/office/drawing/2014/main" id="{D77C6084-0DBF-4E35-AB42-48700494A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35"/>
            <a:ext cx="16778288" cy="943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6BF86ED9-1834-417B-A033-22E41C7CC1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051" name="Subtitle 2">
            <a:extLst>
              <a:ext uri="{FF2B5EF4-FFF2-40B4-BE49-F238E27FC236}">
                <a16:creationId xmlns:a16="http://schemas.microsoft.com/office/drawing/2014/main" id="{3F19CCBB-C9CE-42DA-8A9E-CBBE2EC733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052" name="Slide Number Placeholder 4">
            <a:extLst>
              <a:ext uri="{FF2B5EF4-FFF2-40B4-BE49-F238E27FC236}">
                <a16:creationId xmlns:a16="http://schemas.microsoft.com/office/drawing/2014/main" id="{F5AE6E6E-4FBD-42AE-9870-863018ABB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22448" indent="-39324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72997" indent="-31459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02195" indent="-31459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831394" indent="-31459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460593" indent="-314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089791" indent="-314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718990" indent="-314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348188" indent="-314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9ADB5DC-429F-469C-841E-A806A7AD4FBC}" type="slidenum">
              <a:rPr lang="en-US" altLang="en-US"/>
              <a:pPr eaLnBrk="1" hangingPunct="1"/>
              <a:t>9</a:t>
            </a:fld>
            <a:endParaRPr lang="en-US" altLang="en-US"/>
          </a:p>
        </p:txBody>
      </p:sp>
      <p:pic>
        <p:nvPicPr>
          <p:cNvPr id="2053" name="Picture 2" descr="Ảnh nền dễ thương PowerPoint học tập">
            <a:extLst>
              <a:ext uri="{FF2B5EF4-FFF2-40B4-BE49-F238E27FC236}">
                <a16:creationId xmlns:a16="http://schemas.microsoft.com/office/drawing/2014/main" id="{943AC78B-E251-498B-B5B9-AEB85386B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634"/>
            <a:ext cx="16778288" cy="943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extBox 5">
            <a:extLst>
              <a:ext uri="{FF2B5EF4-FFF2-40B4-BE49-F238E27FC236}">
                <a16:creationId xmlns:a16="http://schemas.microsoft.com/office/drawing/2014/main" id="{B2EEA168-70E7-4DFB-B4E5-5AC8EB5F4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786" y="1222756"/>
            <a:ext cx="14187265" cy="2125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8" tIns="45653" rIns="91308" bIns="456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4404" b="1" dirty="0" err="1"/>
              <a:t>Đề</a:t>
            </a:r>
            <a:r>
              <a:rPr lang="en-US" altLang="en-US" sz="4404" b="1" dirty="0"/>
              <a:t> </a:t>
            </a:r>
            <a:r>
              <a:rPr lang="en-US" altLang="en-US" sz="4404" b="1" dirty="0" err="1"/>
              <a:t>bài</a:t>
            </a:r>
            <a:r>
              <a:rPr lang="en-US" altLang="en-US" sz="4404" b="1" dirty="0"/>
              <a:t>: </a:t>
            </a:r>
            <a:r>
              <a:rPr lang="en-US" altLang="en-US" sz="4404" dirty="0" err="1"/>
              <a:t>Viết</a:t>
            </a:r>
            <a:r>
              <a:rPr lang="en-US" altLang="en-US" sz="4404" dirty="0"/>
              <a:t> </a:t>
            </a:r>
            <a:r>
              <a:rPr lang="en-US" altLang="en-US" sz="4404" dirty="0" err="1"/>
              <a:t>đoạn</a:t>
            </a:r>
            <a:r>
              <a:rPr lang="en-US" altLang="en-US" sz="4404" dirty="0"/>
              <a:t> </a:t>
            </a:r>
            <a:r>
              <a:rPr lang="en-US" altLang="en-US" sz="4404" dirty="0" err="1"/>
              <a:t>văn</a:t>
            </a:r>
            <a:r>
              <a:rPr lang="en-US" altLang="en-US" sz="4404" dirty="0"/>
              <a:t> (</a:t>
            </a:r>
            <a:r>
              <a:rPr lang="en-US" altLang="en-US" sz="4404" dirty="0" err="1"/>
              <a:t>khoảng</a:t>
            </a:r>
            <a:r>
              <a:rPr lang="en-US" altLang="en-US" sz="4404" dirty="0"/>
              <a:t> 7 – 10 </a:t>
            </a:r>
            <a:r>
              <a:rPr lang="en-US" altLang="en-US" sz="4404" dirty="0" err="1"/>
              <a:t>câu</a:t>
            </a:r>
            <a:r>
              <a:rPr lang="en-US" altLang="en-US" sz="4404" dirty="0"/>
              <a:t>) </a:t>
            </a:r>
            <a:r>
              <a:rPr lang="en-US" altLang="en-US" sz="4404" dirty="0" err="1"/>
              <a:t>ghi</a:t>
            </a:r>
            <a:r>
              <a:rPr lang="en-US" altLang="en-US" sz="4404" dirty="0"/>
              <a:t> </a:t>
            </a:r>
            <a:r>
              <a:rPr lang="en-US" altLang="en-US" sz="4404" dirty="0" err="1"/>
              <a:t>lại</a:t>
            </a:r>
            <a:r>
              <a:rPr lang="en-US" altLang="en-US" sz="4404" dirty="0"/>
              <a:t> </a:t>
            </a:r>
            <a:r>
              <a:rPr lang="en-US" altLang="en-US" sz="4404" dirty="0" err="1"/>
              <a:t>cảm</a:t>
            </a:r>
            <a:r>
              <a:rPr lang="en-US" altLang="en-US" sz="4404" dirty="0"/>
              <a:t> </a:t>
            </a:r>
            <a:r>
              <a:rPr lang="en-US" altLang="en-US" sz="4404" dirty="0" err="1"/>
              <a:t>xúc</a:t>
            </a:r>
            <a:r>
              <a:rPr lang="en-US" altLang="en-US" sz="4404" dirty="0"/>
              <a:t> </a:t>
            </a:r>
            <a:r>
              <a:rPr lang="en-US" altLang="en-US" sz="4404" dirty="0" err="1"/>
              <a:t>của</a:t>
            </a:r>
            <a:r>
              <a:rPr lang="en-US" altLang="en-US" sz="4404" dirty="0"/>
              <a:t> </a:t>
            </a:r>
            <a:r>
              <a:rPr lang="en-US" altLang="en-US" sz="4404" dirty="0" err="1"/>
              <a:t>em</a:t>
            </a:r>
            <a:r>
              <a:rPr lang="en-US" altLang="en-US" sz="4404" dirty="0"/>
              <a:t> </a:t>
            </a:r>
            <a:r>
              <a:rPr lang="en-US" altLang="en-US" sz="4404" dirty="0" err="1"/>
              <a:t>về</a:t>
            </a:r>
            <a:r>
              <a:rPr lang="en-US" altLang="en-US" sz="4404" dirty="0"/>
              <a:t> </a:t>
            </a:r>
            <a:r>
              <a:rPr lang="en-US" altLang="en-US" sz="4404" dirty="0" err="1"/>
              <a:t>bài</a:t>
            </a:r>
            <a:r>
              <a:rPr lang="en-US" altLang="en-US" sz="4404" dirty="0"/>
              <a:t> </a:t>
            </a:r>
            <a:r>
              <a:rPr lang="en-US" altLang="en-US" sz="4404" dirty="0" err="1"/>
              <a:t>thơ</a:t>
            </a:r>
            <a:r>
              <a:rPr lang="en-US" altLang="en-US" sz="4404" dirty="0"/>
              <a:t> “</a:t>
            </a:r>
            <a:r>
              <a:rPr lang="en-US" altLang="en-US" sz="4404" dirty="0" err="1"/>
              <a:t>Chuyện</a:t>
            </a:r>
            <a:r>
              <a:rPr lang="en-US" altLang="en-US" sz="4404" dirty="0"/>
              <a:t> </a:t>
            </a:r>
            <a:r>
              <a:rPr lang="en-US" altLang="en-US" sz="4404" dirty="0" err="1"/>
              <a:t>cổ</a:t>
            </a:r>
            <a:r>
              <a:rPr lang="en-US" altLang="en-US" sz="4404" dirty="0"/>
              <a:t> </a:t>
            </a:r>
            <a:r>
              <a:rPr lang="en-US" altLang="en-US" sz="4404" dirty="0" err="1"/>
              <a:t>tích</a:t>
            </a:r>
            <a:r>
              <a:rPr lang="en-US" altLang="en-US" sz="4404" dirty="0"/>
              <a:t> </a:t>
            </a:r>
            <a:r>
              <a:rPr lang="en-US" altLang="en-US" sz="4404" dirty="0" err="1"/>
              <a:t>về</a:t>
            </a:r>
            <a:r>
              <a:rPr lang="en-US" altLang="en-US" sz="4404" dirty="0"/>
              <a:t> </a:t>
            </a:r>
            <a:r>
              <a:rPr lang="en-US" altLang="en-US" sz="4404" dirty="0" err="1"/>
              <a:t>loài</a:t>
            </a:r>
            <a:r>
              <a:rPr lang="en-US" altLang="en-US" sz="4404" dirty="0"/>
              <a:t> </a:t>
            </a:r>
            <a:r>
              <a:rPr lang="en-US" altLang="en-US" sz="4404" dirty="0" err="1"/>
              <a:t>người</a:t>
            </a:r>
            <a:r>
              <a:rPr lang="en-US" altLang="en-US" sz="4404" dirty="0"/>
              <a:t>” (</a:t>
            </a:r>
            <a:r>
              <a:rPr lang="en-US" altLang="en-US" sz="4404" dirty="0" err="1"/>
              <a:t>Xuân</a:t>
            </a:r>
            <a:r>
              <a:rPr lang="en-US" altLang="en-US" sz="4404" dirty="0"/>
              <a:t> </a:t>
            </a:r>
            <a:r>
              <a:rPr lang="en-US" altLang="en-US" sz="4404" dirty="0" err="1"/>
              <a:t>Quỳnh</a:t>
            </a:r>
            <a:r>
              <a:rPr lang="en-US" altLang="en-US" sz="4404" dirty="0"/>
              <a:t>).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2 (3)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/>
      </a:spPr>
      <a:bodyPr/>
      <a:lstStyle/>
      <a:style>
        <a:lnRef idx="3">
          <a:schemeClr val="accent2"/>
        </a:lnRef>
        <a:fillRef idx="0">
          <a:schemeClr val="accent2"/>
        </a:fillRef>
        <a:effectRef idx="2">
          <a:schemeClr val="accent2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4210</TotalTime>
  <Words>1777</Words>
  <Application>Microsoft Office PowerPoint</Application>
  <PresentationFormat>Custom</PresentationFormat>
  <Paragraphs>137</Paragraphs>
  <Slides>20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Calibri Light</vt:lpstr>
      <vt:lpstr>Showcard Gothic</vt:lpstr>
      <vt:lpstr>Tahoma</vt:lpstr>
      <vt:lpstr>Times New Roman</vt:lpstr>
      <vt:lpstr>Wingdings</vt:lpstr>
      <vt:lpstr>Office Theme</vt:lpstr>
      <vt:lpstr>1_Office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PHIẾU ĐÁNH GIÁ THEO TIÊU CHÍ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MC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 (3)</dc:title>
  <dc:creator>Administrator</dc:creator>
  <cp:lastModifiedBy>Nguyễn Thị Thúy</cp:lastModifiedBy>
  <cp:revision>354</cp:revision>
  <dcterms:created xsi:type="dcterms:W3CDTF">2015-09-14T06:10:05Z</dcterms:created>
  <dcterms:modified xsi:type="dcterms:W3CDTF">2022-10-18T04:48:02Z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