
<file path=[Content_Types].xml><?xml version="1.0" encoding="utf-8"?>
<Types xmlns="http://schemas.openxmlformats.org/package/2006/content-types">
  <Default Extension="png" ContentType="image/png"/>
  <Default Extension="jfif" ContentType="image/jfi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9500" autoAdjust="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"/>
          <p:cNvGrpSpPr>
            <a:grpSpLocks/>
          </p:cNvGrpSpPr>
          <p:nvPr/>
        </p:nvGrpSpPr>
        <p:grpSpPr>
          <a:xfrm>
            <a:off x="0" y="0"/>
            <a:ext cx="12188825" cy="6872225"/>
            <a:chOff x="0" y="0"/>
            <a:chExt cx="12188825" cy="6872225"/>
          </a:xfrm>
        </p:grpSpPr>
        <p:pic>
          <p:nvPicPr>
            <p:cNvPr id="12" name="图片" descr="HD-PanelTitle-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sp>
          <p:nvSpPr>
            <p:cNvPr id="13" name="矩形"/>
            <p:cNvSpPr>
              <a:spLocks/>
            </p:cNvSpPr>
            <p:nvPr/>
          </p:nvSpPr>
          <p:spPr>
            <a:xfrm>
              <a:off x="2328332" y="1540931"/>
              <a:ext cx="7543803" cy="3835400"/>
            </a:xfrm>
            <a:prstGeom prst="rect">
              <a:avLst/>
            </a:prstGeom>
            <a:noFill/>
            <a:ln w="15875" cap="flat" cmpd="sng">
              <a:solidFill>
                <a:srgbClr val="B15E28"/>
              </a:solidFill>
              <a:prstDash val="solid"/>
              <a:miter/>
            </a:ln>
            <a:effectLst>
              <a:innerShdw blurRad="25400" dist="12700" dir="13500000">
                <a:srgbClr val="000000">
                  <a:alpha val="44705"/>
                </a:srgbClr>
              </a:innerShdw>
            </a:effectLst>
          </p:spPr>
        </p:sp>
        <p:pic>
          <p:nvPicPr>
            <p:cNvPr id="14" name="图片" descr="HDRibbonTitle-UniformTrim.png"/>
            <p:cNvPicPr>
              <a:picLocks noChangeAspect="1"/>
            </p:cNvPicPr>
            <p:nvPr/>
          </p:nvPicPr>
          <p:blipFill>
            <a:blip r:embed="rId4" cstate="print"/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7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pic>
          <p:nvPicPr>
            <p:cNvPr id="15" name="图片" descr="HDRibbonTitle-UniformTrim.png"/>
            <p:cNvPicPr>
              <a:picLocks noChangeAspect="1"/>
            </p:cNvPicPr>
            <p:nvPr/>
          </p:nvPicPr>
          <p:blipFill>
            <a:blip r:embed="rId4" cstate="print"/>
            <a:srcRect r="48819"/>
            <a:stretch>
              <a:fillRect/>
            </a:stretch>
          </p:blipFill>
          <p:spPr>
            <a:xfrm rot="5400000">
              <a:off x="5263556" y="5747514"/>
              <a:ext cx="1636775" cy="612648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</p:grpSp>
      <p:sp>
        <p:nvSpPr>
          <p:cNvPr id="17" name="文本框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Click to edit Master title style</a:t>
            </a:r>
            <a:endParaRPr lang="zh-CN" altLang="en-US" sz="5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sp>
        <p:nvSpPr>
          <p:cNvPr id="18" name="文本框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altLang="zh-CN" sz="2100" b="0" i="0" u="none" strike="noStrike" kern="1200" cap="none" spc="0" baseline="0">
                <a:solidFill>
                  <a:schemeClr val="tx1"/>
                </a:solidFill>
                <a:latin typeface="Garamond" charset="0"/>
                <a:ea typeface="方正舒体" charset="0"/>
                <a:cs typeface="Lucida Sans"/>
              </a:rPr>
              <a:t>Click to edit Master subtitle style</a:t>
            </a:r>
            <a:endParaRPr lang="zh-CN" altLang="en-US" sz="2100" b="0" i="0" u="none" strike="noStrike" kern="1200" cap="none" spc="0" baseline="0">
              <a:solidFill>
                <a:schemeClr val="tx1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sp>
        <p:nvSpPr>
          <p:cNvPr id="19" name="文本框"/>
          <p:cNvSpPr>
            <a:spLocks noGrp="1"/>
          </p:cNvSpPr>
          <p:nvPr>
            <p:ph type="dt" idx="10"/>
          </p:nvPr>
        </p:nvSpPr>
        <p:spPr>
          <a:xfrm>
            <a:off x="7983231" y="5037663"/>
            <a:ext cx="897467" cy="279400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000" b="0" i="0" u="none" strike="noStrike" kern="1200" cap="none" spc="0" baseline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20" name="文本框"/>
          <p:cNvSpPr>
            <a:spLocks noGrp="1"/>
          </p:cNvSpPr>
          <p:nvPr>
            <p:ph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000" b="0" i="0" u="none" strike="noStrike" kern="1200" cap="none" spc="0" baseline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21" name="文本框"/>
          <p:cNvSpPr>
            <a:spLocks noGrp="1"/>
          </p:cNvSpPr>
          <p:nvPr>
            <p:ph type="sldNum"/>
          </p:nvPr>
        </p:nvSpPr>
        <p:spPr>
          <a:xfrm>
            <a:off x="8956900" y="5037663"/>
            <a:ext cx="551166" cy="279400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000" b="0" i="0" u="none" strike="noStrike" kern="1200" cap="none" spc="0" baseline="0">
                <a:solidFill>
                  <a:schemeClr val="tx1"/>
                </a:solidFill>
                <a:latin typeface="Garamond" charset="0"/>
                <a:ea typeface="方正舒体" charset="0"/>
                <a:cs typeface="Garamond" charset="0"/>
              </a:rPr>
              <a:t>‹#›</a:t>
            </a:fld>
            <a:endParaRPr lang="zh-CN" altLang="en-US" sz="1000" b="0" i="0" u="none" strike="noStrike" kern="1200" cap="none" spc="0" baseline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22" name="直线"/>
          <p:cNvSpPr>
            <a:spLocks/>
          </p:cNvSpPr>
          <p:nvPr/>
        </p:nvSpPr>
        <p:spPr>
          <a:xfrm>
            <a:off x="2692399" y="3522130"/>
            <a:ext cx="6815667" cy="0"/>
          </a:xfrm>
          <a:prstGeom prst="line">
            <a:avLst/>
          </a:prstGeom>
          <a:noFill/>
          <a:ln w="15875" cap="flat" cmpd="sng">
            <a:solidFill>
              <a:srgbClr val="B15E28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val="166267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17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68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"/>
          <p:cNvGrpSpPr>
            <a:grpSpLocks/>
          </p:cNvGrpSpPr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33" name="图片" descr="HD-PanelContent-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sp>
          <p:nvSpPr>
            <p:cNvPr id="34" name="矩形"/>
            <p:cNvSpPr>
              <a:spLocks/>
            </p:cNvSpPr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rgbClr val="B15E28"/>
              </a:solidFill>
              <a:prstDash val="solid"/>
              <a:miter/>
            </a:ln>
            <a:effectLst>
              <a:innerShdw blurRad="25400" dist="12700" dir="13500000">
                <a:srgbClr val="000000">
                  <a:alpha val="44705"/>
                </a:srgbClr>
              </a:innerShdw>
            </a:effectLst>
          </p:spPr>
        </p:sp>
        <p:pic>
          <p:nvPicPr>
            <p:cNvPr id="35" name="图片" descr="HDRibbonContent-UniformTrim.png"/>
            <p:cNvPicPr>
              <a:picLocks noChangeAspect="1"/>
            </p:cNvPicPr>
            <p:nvPr/>
          </p:nvPicPr>
          <p:blipFill>
            <a:blip r:embed="rId4" cstate="print"/>
            <a:srcRect r="5093"/>
            <a:stretch>
              <a:fillRect/>
            </a:stretch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pic>
          <p:nvPicPr>
            <p:cNvPr id="36" name="图片" descr="HDRibbonContent-UniformTrim.png"/>
            <p:cNvPicPr>
              <a:picLocks noChangeAspect="1"/>
            </p:cNvPicPr>
            <p:nvPr/>
          </p:nvPicPr>
          <p:blipFill>
            <a:blip r:embed="rId4" cstate="print"/>
            <a:srcRect r="5093"/>
            <a:stretch>
              <a:fillRect/>
            </a:stretch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</p:grpSp>
      <p:sp>
        <p:nvSpPr>
          <p:cNvPr id="27" name="直线"/>
          <p:cNvSpPr>
            <a:spLocks/>
          </p:cNvSpPr>
          <p:nvPr/>
        </p:nvSpPr>
        <p:spPr>
          <a:xfrm>
            <a:off x="1396169" y="2421466"/>
            <a:ext cx="9407298" cy="0"/>
          </a:xfrm>
          <a:prstGeom prst="line">
            <a:avLst/>
          </a:prstGeom>
          <a:noFill/>
          <a:ln w="15875" cap="flat" cmpd="sng">
            <a:solidFill>
              <a:srgbClr val="B15E28"/>
            </a:solidFill>
            <a:prstDash val="solid"/>
            <a:round/>
          </a:ln>
        </p:spPr>
      </p:sp>
      <p:sp>
        <p:nvSpPr>
          <p:cNvPr id="28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29" name="文本框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30" name="文本框"/>
          <p:cNvSpPr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endParaRPr lang="zh-CN" altLang="en-US" sz="1000" b="0" i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31" name="文本框"/>
          <p:cNvSpPr>
            <a:spLocks noGrp="1"/>
          </p:cNvSpPr>
          <p:nvPr>
            <p:ph type="ftr"/>
          </p:nvPr>
        </p:nvSpPr>
        <p:spPr>
          <a:xfrm>
            <a:off x="1295401" y="5969000"/>
            <a:ext cx="7305899" cy="279400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endParaRPr lang="zh-CN" altLang="en-US" sz="1000" b="0" i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32" name="文本框"/>
          <p:cNvSpPr>
            <a:spLocks noGrp="1"/>
          </p:cNvSpPr>
          <p:nvPr>
            <p:ph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000" b="0" i="0" u="none" strike="noStrike" kern="1200" cap="none" spc="0" baseline="0">
                <a:solidFill>
                  <a:schemeClr val="tx1"/>
                </a:solidFill>
                <a:latin typeface="Garamond" charset="0"/>
                <a:ea typeface="方正舒体" charset="0"/>
                <a:cs typeface="Garamond" charset="0"/>
              </a:rPr>
              <a:t>‹#›</a:t>
            </a:fld>
            <a:endParaRPr lang="zh-CN" altLang="en-US" sz="1000" b="0" i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44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02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4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3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15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6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81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"/>
          <p:cNvGrpSpPr>
            <a:grpSpLocks/>
          </p:cNvGrpSpPr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" name="图片" descr="HD-PanelContent-V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sp>
          <p:nvSpPr>
            <p:cNvPr id="3" name="矩形"/>
            <p:cNvSpPr>
              <a:spLocks/>
            </p:cNvSpPr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rgbClr val="B15E28"/>
              </a:solidFill>
              <a:prstDash val="solid"/>
              <a:miter/>
            </a:ln>
            <a:effectLst>
              <a:innerShdw blurRad="25400" dist="12700" dir="13500000">
                <a:srgbClr val="000000">
                  <a:alpha val="44705"/>
                </a:srgbClr>
              </a:innerShdw>
            </a:effectLst>
          </p:spPr>
        </p:sp>
        <p:pic>
          <p:nvPicPr>
            <p:cNvPr id="4" name="图片" descr="HDRibbonContent-UniformTrim.png"/>
            <p:cNvPicPr>
              <a:picLocks noChangeAspect="1"/>
            </p:cNvPicPr>
            <p:nvPr/>
          </p:nvPicPr>
          <p:blipFill>
            <a:blip r:embed="rId16" cstate="print"/>
            <a:srcRect r="5093"/>
            <a:stretch>
              <a:fillRect/>
            </a:stretch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pic>
          <p:nvPicPr>
            <p:cNvPr id="5" name="图片" descr="HDRibbonContent-UniformTrim.png"/>
            <p:cNvPicPr>
              <a:picLocks noChangeAspect="1"/>
            </p:cNvPicPr>
            <p:nvPr/>
          </p:nvPicPr>
          <p:blipFill>
            <a:blip r:embed="rId16" cstate="print"/>
            <a:srcRect r="5093"/>
            <a:stretch>
              <a:fillRect/>
            </a:stretch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</p:grpSp>
      <p:sp>
        <p:nvSpPr>
          <p:cNvPr id="7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dt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en-US" altLang="zh-CN" sz="1000" b="0" i="0">
                <a:solidFill>
                  <a:schemeClr val="tx1"/>
                </a:solidFill>
                <a:latin typeface="Garamond" charset="0"/>
                <a:ea typeface="方正舒体" charset="0"/>
                <a:cs typeface="Garamond" charset="0"/>
              </a:rPr>
              <a:t>20/9/2023</a:t>
            </a:fld>
            <a:endParaRPr lang="zh-CN" altLang="en-US" sz="1000" b="0" i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10" name="文本框"/>
          <p:cNvSpPr>
            <a:spLocks noGrp="1"/>
          </p:cNvSpPr>
          <p:nvPr>
            <p:ph type="ftr" idx="3"/>
          </p:nvPr>
        </p:nvSpPr>
        <p:spPr>
          <a:xfrm>
            <a:off x="1295401" y="5969000"/>
            <a:ext cx="7305899" cy="2794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endParaRPr lang="zh-CN" altLang="en-US" sz="1000" b="0" i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sldNum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000" b="0" i="0" u="none" strike="noStrike" kern="1200" cap="none" spc="0" baseline="0">
                <a:solidFill>
                  <a:schemeClr val="tx1"/>
                </a:solidFill>
                <a:latin typeface="Garamond" charset="0"/>
                <a:ea typeface="方正舒体" charset="0"/>
                <a:cs typeface="Garamond" charset="0"/>
              </a:rPr>
              <a:t>‹#›</a:t>
            </a:fld>
            <a:endParaRPr lang="zh-CN" altLang="en-US" sz="1000" b="0" i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eaLnBrk="1" fontAlgn="auto" latinLnBrk="0" hangingPunct="1">
        <a:spcBef>
          <a:spcPts val="0"/>
        </a:spcBef>
        <a:buNone/>
        <a:defRPr sz="44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1pPr>
    </p:titleStyle>
    <p:bodyStyle>
      <a:lvl1pPr marL="285750" indent="-28575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1pPr>
      <a:lvl2pPr marL="742950" indent="-28575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2pPr>
      <a:lvl3pPr marL="1200150" indent="-28575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8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3pPr>
      <a:lvl4pPr marL="1543050" indent="-17145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4pPr>
      <a:lvl5pPr marL="2000250" indent="-17145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5pPr>
      <a:lvl6pPr marL="2514600" indent="-22860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6pPr>
      <a:lvl7pPr marL="2971800" indent="-22860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7pPr>
      <a:lvl8pPr marL="3429000" indent="-22860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8pPr>
      <a:lvl9pPr marL="3429000" indent="-228600" algn="l" defTabSz="914400" eaLnBrk="1" fontAlgn="auto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 cap="none">
          <a:solidFill>
            <a:srgbClr val="262626"/>
          </a:solidFill>
          <a:latin typeface="Garamond" charset="0"/>
          <a:ea typeface="方正舒体" charset="0"/>
          <a:cs typeface="Garamon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5.jpe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"/>
          <p:cNvSpPr>
            <a:spLocks noGrp="1"/>
          </p:cNvSpPr>
          <p:nvPr>
            <p:ph type="ctrTitle"/>
          </p:nvPr>
        </p:nvSpPr>
        <p:spPr>
          <a:xfrm>
            <a:off x="2562726" y="2189747"/>
            <a:ext cx="6945341" cy="119691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 </a:t>
            </a:r>
            <a:endParaRPr lang="zh-CN" altLang="en-US" sz="5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sp>
        <p:nvSpPr>
          <p:cNvPr id="24" name="矩形"/>
          <p:cNvSpPr>
            <a:spLocks/>
          </p:cNvSpPr>
          <p:nvPr/>
        </p:nvSpPr>
        <p:spPr>
          <a:xfrm>
            <a:off x="757989" y="348915"/>
            <a:ext cx="3946358" cy="35813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1200" cap="none" spc="0" baseline="0">
              <a:solidFill>
                <a:schemeClr val="bg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  <p:sp>
        <p:nvSpPr>
          <p:cNvPr id="26" name="矩形"/>
          <p:cNvSpPr>
            <a:spLocks/>
          </p:cNvSpPr>
          <p:nvPr/>
        </p:nvSpPr>
        <p:spPr>
          <a:xfrm>
            <a:off x="2321062" y="2594749"/>
            <a:ext cx="7640054" cy="193899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u="sng" smtClean="0">
                <a:latin typeface="Times New Roman" panose="02020603050405020304" pitchFamily="18" charset="0"/>
                <a:ea typeface="方正舒体" charset="0"/>
                <a:cs typeface="Times New Roman" panose="02020603050405020304" pitchFamily="18" charset="0"/>
              </a:rPr>
              <a:t>Tiết 3, 4 - </a:t>
            </a:r>
            <a:r>
              <a:rPr lang="en-US" altLang="zh-CN" sz="6000" b="1" i="0" u="sng" strike="noStrike" kern="1200" cap="none" spc="0" baseline="0" smtClean="0">
                <a:solidFill>
                  <a:schemeClr val="tx1"/>
                </a:solidFill>
                <a:latin typeface="Garamond" charset="0"/>
                <a:ea typeface="方正舒体" charset="0"/>
                <a:cs typeface="Garamond" charset="0"/>
              </a:rPr>
              <a:t>BÀI </a:t>
            </a:r>
            <a:r>
              <a:rPr lang="en-US" altLang="zh-CN" sz="6000" b="1" i="0" u="sng" strike="noStrike" kern="1200" cap="none" spc="0" baseline="0">
                <a:solidFill>
                  <a:schemeClr val="tx1"/>
                </a:solidFill>
                <a:latin typeface="Garamond" charset="0"/>
                <a:ea typeface="方正舒体" charset="0"/>
                <a:cs typeface="Garamond" charset="0"/>
              </a:rPr>
              <a:t>2: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solidFill>
                  <a:schemeClr val="tx1"/>
                </a:solidFill>
                <a:latin typeface="Garamond" charset="0"/>
                <a:ea typeface="方正舒体" charset="0"/>
                <a:cs typeface="Garamond" charset="0"/>
              </a:rPr>
              <a:t> LOGO DẠNG CHỮ</a:t>
            </a:r>
            <a:endParaRPr lang="zh-CN" altLang="en-US" sz="6000" b="1" i="0" u="none" strike="noStrike" kern="1200" cap="none" spc="0" baseline="0">
              <a:solidFill>
                <a:schemeClr val="tx1"/>
              </a:solidFill>
              <a:latin typeface="Garamond" charset="0"/>
              <a:ea typeface="方正舒体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83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6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075" y="457200"/>
            <a:ext cx="11333746" cy="59315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840988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4243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"/>
          <p:cNvSpPr>
            <a:spLocks noGrp="1"/>
          </p:cNvSpPr>
          <p:nvPr>
            <p:ph type="title"/>
          </p:nvPr>
        </p:nvSpPr>
        <p:spPr>
          <a:xfrm>
            <a:off x="1295402" y="-171450"/>
            <a:ext cx="9258297" cy="24574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70C0"/>
                </a:solidFill>
                <a:latin typeface="Garamond" charset="0"/>
                <a:ea typeface="方正舒体" charset="0"/>
                <a:cs typeface="Lucida Sans"/>
              </a:rPr>
              <a:t>THIẾT KẾ LOGO TÊN LỚP</a:t>
            </a:r>
            <a:endParaRPr lang="zh-CN" altLang="en-US" sz="4400" b="1" i="0" u="none" strike="noStrike" kern="1200" cap="none" spc="0" baseline="0">
              <a:solidFill>
                <a:srgbClr val="0070C0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65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49" y="1638300"/>
            <a:ext cx="5086350" cy="47244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64" y="1638300"/>
            <a:ext cx="6148386" cy="47244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35727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453" y="91440"/>
            <a:ext cx="3432701" cy="31884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"/>
            <a:ext cx="4149453" cy="31884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2154" y="-1"/>
            <a:ext cx="4410779" cy="343553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9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8126" y="3268131"/>
            <a:ext cx="3331028" cy="353870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7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3212" y="3371306"/>
            <a:ext cx="4444640" cy="348669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8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35" y="3268131"/>
            <a:ext cx="4792985" cy="358986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5366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68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37061"/>
            <a:ext cx="7581900" cy="59054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3351" y="219074"/>
            <a:ext cx="4438648" cy="64198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623102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7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11296650" cy="6858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7032768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7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516764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75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26125"/>
            <a:ext cx="12192000" cy="67246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50037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"/>
          <p:cNvSpPr>
            <a:spLocks noGrp="1"/>
          </p:cNvSpPr>
          <p:nvPr>
            <p:ph type="title"/>
          </p:nvPr>
        </p:nvSpPr>
        <p:spPr>
          <a:xfrm>
            <a:off x="609600" y="0"/>
            <a:ext cx="11068050" cy="22859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70C0"/>
                </a:solidFill>
                <a:latin typeface="Garamond" charset="0"/>
                <a:ea typeface="方正舒体" charset="0"/>
                <a:cs typeface="Lucida Sans"/>
              </a:rPr>
              <a:t>TRƯNG BÀY SẢN PHẨM VÀ CHIA SẺ</a:t>
            </a:r>
            <a:endParaRPr lang="zh-CN" altLang="en-US" sz="4400" b="1" i="0" u="none" strike="noStrike" kern="1200" cap="none" spc="0" baseline="0">
              <a:solidFill>
                <a:srgbClr val="0070C0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sp>
        <p:nvSpPr>
          <p:cNvPr id="77" name="文本框"/>
          <p:cNvSpPr>
            <a:spLocks noGrp="1"/>
          </p:cNvSpPr>
          <p:nvPr>
            <p:ph type="body" idx="1"/>
          </p:nvPr>
        </p:nvSpPr>
        <p:spPr>
          <a:xfrm>
            <a:off x="1295401" y="1504949"/>
            <a:ext cx="9372599" cy="437091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VẼ LOGO CHO LỚP MÌNH SAU ĐÓ CHIA SẺ CHO CÁC BẠN CÙNG LỚP ĐỂ :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rgbClr val="00B050"/>
                </a:solidFill>
                <a:latin typeface="Garamond" charset="0"/>
                <a:ea typeface="方正舒体" charset="0"/>
                <a:cs typeface="Lucida Sans"/>
              </a:rPr>
              <a:t>TÌM RA MẪU LOGO EM YÊU THÍCH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rgbClr val="00B050"/>
                </a:solidFill>
                <a:latin typeface="Garamond" charset="0"/>
                <a:ea typeface="方正舒体" charset="0"/>
                <a:cs typeface="Lucida Sans"/>
              </a:rPr>
              <a:t> NHẬN XÉT ĐƯỢC SỰ PHÙ HỢP CỦA KIỂU CHỮ VÀ NỘI DUNG LIÊN QUAN  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rgbClr val="00B050"/>
                </a:solidFill>
                <a:latin typeface="Garamond" charset="0"/>
                <a:ea typeface="方正舒体" charset="0"/>
                <a:cs typeface="Lucida Sans"/>
              </a:rPr>
              <a:t>NÊU Ý TƯỞNG ĐIỀU CHỈNH CHO LOGO HOÀN THIỆN HƠN</a:t>
            </a:r>
            <a:endParaRPr lang="zh-CN" altLang="en-US" sz="3200" b="0" i="0" u="none" strike="noStrike" kern="1200" cap="none" spc="0" baseline="0">
              <a:solidFill>
                <a:srgbClr val="00B050"/>
              </a:solidFill>
              <a:latin typeface="Garamond" charset="0"/>
              <a:ea typeface="方正舒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0512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文本框"/>
          <p:cNvSpPr>
            <a:spLocks noGrp="1"/>
          </p:cNvSpPr>
          <p:nvPr>
            <p:ph type="title"/>
          </p:nvPr>
        </p:nvSpPr>
        <p:spPr>
          <a:xfrm>
            <a:off x="190500" y="381000"/>
            <a:ext cx="11449050" cy="190499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70C0"/>
                </a:solidFill>
                <a:latin typeface="Garamond" charset="0"/>
                <a:ea typeface="方正舒体" charset="0"/>
                <a:cs typeface="Lucida Sans"/>
              </a:rPr>
              <a:t>TÌM HIỂU MỘT SỐ HÌNH THỨC LOGO</a:t>
            </a:r>
            <a:endParaRPr lang="zh-CN" altLang="en-US" sz="4400" b="1" i="0" u="none" strike="noStrike" kern="1200" cap="none" spc="0" baseline="0">
              <a:solidFill>
                <a:srgbClr val="0070C0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7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1771651"/>
            <a:ext cx="11163299" cy="459105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93794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chemeClr val="accent2"/>
                </a:solidFill>
                <a:latin typeface="Garamond" charset="0"/>
                <a:ea typeface="方正舒体" charset="0"/>
                <a:cs typeface="Lucida Sans"/>
              </a:rPr>
              <a:t>KHÁM PHÁ MỘT SỐ HÌNH THỨC LOGO DẠNG CHỮ</a:t>
            </a:r>
            <a:endParaRPr lang="zh-CN" altLang="en-US" sz="4000" b="1" i="0" u="none" strike="noStrike" kern="1200" cap="none" spc="0" baseline="0">
              <a:solidFill>
                <a:schemeClr val="accent2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sp>
        <p:nvSpPr>
          <p:cNvPr id="39" name="文本框"/>
          <p:cNvSpPr>
            <a:spLocks noGrp="1"/>
          </p:cNvSpPr>
          <p:nvPr>
            <p:ph type="body" idx="1"/>
          </p:nvPr>
        </p:nvSpPr>
        <p:spPr>
          <a:xfrm>
            <a:off x="1295399" y="2556932"/>
            <a:ext cx="10026315" cy="331893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altLang="zh-CN" sz="48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CHO BIẾT: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48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 MÀU SẮC, HÌNH DÁNG CHỮ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48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 VAI TRÒ CỦA CHỮ TRONG LOGO</a:t>
            </a:r>
            <a:endParaRPr lang="zh-CN" altLang="en-US" sz="48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30458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8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1" y="514350"/>
            <a:ext cx="11239500" cy="57530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934150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8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" y="590550"/>
            <a:ext cx="10706100" cy="554354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840684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85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533400"/>
            <a:ext cx="11201399" cy="58483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39421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"/>
          <p:cNvSpPr>
            <a:spLocks noGrp="1"/>
          </p:cNvSpPr>
          <p:nvPr>
            <p:ph type="body" idx="1"/>
          </p:nvPr>
        </p:nvSpPr>
        <p:spPr>
          <a:xfrm>
            <a:off x="770709" y="705394"/>
            <a:ext cx="10554788" cy="517047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914400" indent="-91440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AutoNum type="arabicPeriod"/>
            </a:pPr>
            <a:r>
              <a:rPr lang="en-US" altLang="zh-CN" sz="4800" b="1" i="0" u="none" strike="noStrike" kern="1200" cap="none" spc="0" baseline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zh-CN" sz="4800" b="1" i="0" u="none" strike="noStrike" kern="1200" cap="none" spc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 một số hình thức logo dạng chữ.</a:t>
            </a:r>
          </a:p>
          <a:p>
            <a:pPr marL="914400" indent="-91440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AutoNum type="arabicPeriod"/>
            </a:pPr>
            <a:r>
              <a:rPr lang="en-US" altLang="zh-CN" sz="4800" b="1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thiết kế logo tên lớp.</a:t>
            </a:r>
          </a:p>
          <a:p>
            <a:pPr marL="914400" indent="-91440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AutoNum type="arabicPeriod"/>
            </a:pPr>
            <a:r>
              <a:rPr lang="en-US" altLang="zh-CN" sz="4800" b="1" i="0" u="none" strike="noStrike" kern="1200" cap="none" spc="0" baseline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zh-CN" sz="4800" b="1" i="0" u="none" strike="noStrike" kern="1200" cap="none" spc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 logo tên lớp.</a:t>
            </a:r>
          </a:p>
          <a:p>
            <a:pPr marL="914400" indent="-91440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AutoNum type="arabicPeriod"/>
            </a:pPr>
            <a:r>
              <a:rPr lang="en-US" altLang="zh-CN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sẻ.</a:t>
            </a:r>
          </a:p>
          <a:p>
            <a:pPr marL="914400" indent="-91440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AutoNum type="arabicPeriod"/>
            </a:pPr>
            <a:r>
              <a:rPr lang="en-US" altLang="zh-CN" sz="4800" b="1" i="0" u="none" strike="noStrike" kern="1200" cap="none" spc="0" baseline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4800" b="1" i="0" u="none" strike="noStrike" kern="1200" cap="none" spc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hiểu một số hình thức logo.</a:t>
            </a:r>
            <a:endParaRPr lang="zh-CN" altLang="en-US" sz="4800" b="1" i="0" u="none" strike="noStrike" kern="1200" cap="none" spc="0" baseline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36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"/>
          <p:cNvSpPr>
            <a:spLocks noGrp="1"/>
          </p:cNvSpPr>
          <p:nvPr>
            <p:ph type="title"/>
          </p:nvPr>
        </p:nvSpPr>
        <p:spPr>
          <a:xfrm>
            <a:off x="1" y="445168"/>
            <a:ext cx="6942222" cy="105878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accent2"/>
                </a:solidFill>
                <a:latin typeface="Garamond" charset="0"/>
                <a:ea typeface="方正舒体" charset="0"/>
                <a:cs typeface="Lucida Sans"/>
              </a:rPr>
              <a:t>ĐÀI TRUYỀN HÌNH</a:t>
            </a:r>
            <a:endParaRPr lang="zh-CN" altLang="en-US" sz="3200" b="1" i="0" u="none" strike="noStrike" kern="1200" cap="none" spc="0" baseline="0">
              <a:solidFill>
                <a:schemeClr val="accent2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4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610" y="1407695"/>
            <a:ext cx="5799221" cy="234615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3148" y="1407695"/>
            <a:ext cx="4908883" cy="234615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43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610" y="3958389"/>
            <a:ext cx="6593305" cy="2286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44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2223" y="3753854"/>
            <a:ext cx="4608094" cy="249053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014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46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548" y="830179"/>
            <a:ext cx="5522494" cy="52698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4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4389" y="982132"/>
            <a:ext cx="5233738" cy="49614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5705930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"/>
          <p:cNvSpPr>
            <a:spLocks noGrp="1"/>
          </p:cNvSpPr>
          <p:nvPr>
            <p:ph type="title"/>
          </p:nvPr>
        </p:nvSpPr>
        <p:spPr>
          <a:xfrm>
            <a:off x="2334126" y="601580"/>
            <a:ext cx="7471611" cy="11309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accent2"/>
                </a:solidFill>
                <a:latin typeface="Garamond" charset="0"/>
                <a:ea typeface="方正舒体" charset="0"/>
                <a:cs typeface="Lucida Sans"/>
              </a:rPr>
              <a:t>CÁC HÃNG XE</a:t>
            </a:r>
            <a:endParaRPr lang="zh-CN" altLang="en-US" sz="4400" b="1" i="0" u="none" strike="noStrike" kern="1200" cap="none" spc="0" baseline="0">
              <a:solidFill>
                <a:schemeClr val="accent2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4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642" y="1648326"/>
            <a:ext cx="10816390" cy="4572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639448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"/>
          <p:cNvSpPr>
            <a:spLocks noGrp="1"/>
          </p:cNvSpPr>
          <p:nvPr>
            <p:ph type="title"/>
          </p:nvPr>
        </p:nvSpPr>
        <p:spPr>
          <a:xfrm>
            <a:off x="1295402" y="696324"/>
            <a:ext cx="10471483" cy="158967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accent2"/>
                </a:solidFill>
                <a:latin typeface="Garamond" charset="0"/>
                <a:ea typeface="方正舒体" charset="0"/>
                <a:cs typeface="Lucida Sans"/>
              </a:rPr>
              <a:t>ẨM THỰC</a:t>
            </a:r>
            <a:endParaRPr lang="zh-CN" altLang="en-US" sz="4400" b="1" i="0" u="none" strike="noStrike" kern="1200" cap="none" spc="0" baseline="0">
              <a:solidFill>
                <a:schemeClr val="accent2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5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4958" y="1885948"/>
            <a:ext cx="3898232" cy="44667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664" y="3877679"/>
            <a:ext cx="3287883" cy="234089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3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6240" y="696324"/>
            <a:ext cx="3253917" cy="23476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4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3190" y="3188368"/>
            <a:ext cx="3416967" cy="303020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5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421" y="696324"/>
            <a:ext cx="4259179" cy="318135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399749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pic>
        <p:nvPicPr>
          <p:cNvPr id="5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472" y="120316"/>
            <a:ext cx="11802979" cy="659330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135364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"/>
          <p:cNvSpPr>
            <a:spLocks noGrp="1"/>
          </p:cNvSpPr>
          <p:nvPr>
            <p:ph type="title"/>
          </p:nvPr>
        </p:nvSpPr>
        <p:spPr>
          <a:xfrm>
            <a:off x="1295402" y="770022"/>
            <a:ext cx="9601195" cy="92643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70C0"/>
                </a:solidFill>
                <a:latin typeface="Garamond" charset="0"/>
                <a:ea typeface="方正舒体" charset="0"/>
                <a:cs typeface="Lucida Sans"/>
              </a:rPr>
              <a:t>CÁCH THIẾT KẾ LOGO TÊN LỚP</a:t>
            </a:r>
            <a:endParaRPr lang="zh-CN" altLang="en-US" sz="4400" b="1" i="0" u="none" strike="noStrike" kern="1200" cap="none" spc="0" baseline="0">
              <a:solidFill>
                <a:srgbClr val="0070C0"/>
              </a:solidFill>
              <a:latin typeface="Garamond" charset="0"/>
              <a:ea typeface="方正舒体" charset="0"/>
              <a:cs typeface="Lucida Sans"/>
            </a:endParaRPr>
          </a:p>
        </p:txBody>
      </p:sp>
      <p:sp>
        <p:nvSpPr>
          <p:cNvPr id="59" name="文本框"/>
          <p:cNvSpPr>
            <a:spLocks noGrp="1"/>
          </p:cNvSpPr>
          <p:nvPr>
            <p:ph type="body" idx="1"/>
          </p:nvPr>
        </p:nvSpPr>
        <p:spPr>
          <a:xfrm>
            <a:off x="1295402" y="1804737"/>
            <a:ext cx="10519609" cy="39869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40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XÁC ĐỊNH NỘI DUNG VÀ HÌNH THỨC CHỮ SẼ CÁCH ĐIỆU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40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PHÁC THẢO CHỮ CÁCH ĐIỆU BẰNG NÉT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40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VẼ CHI TIẾT CÁC CHỮ CÁCH ĐIỆU VÀ TRANG TRÍ THÊM TẠO ẤN TƯỢNG</a:t>
            </a: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en-US" altLang="zh-CN" sz="4000" b="0" i="0" u="none" strike="noStrike" kern="1200" cap="none" spc="0" baseline="0">
                <a:solidFill>
                  <a:srgbClr val="262626"/>
                </a:solidFill>
                <a:latin typeface="Garamond" charset="0"/>
                <a:ea typeface="方正舒体" charset="0"/>
                <a:cs typeface="Lucida Sans"/>
              </a:rPr>
              <a:t>VẼ MÀU HOÀN THIỆN</a:t>
            </a:r>
            <a:endParaRPr lang="zh-CN" altLang="en-US" sz="4000" b="0" i="0" u="none" strike="noStrike" kern="1200" cap="none" spc="0" baseline="0">
              <a:solidFill>
                <a:srgbClr val="262626"/>
              </a:solidFill>
              <a:latin typeface="Garamond" charset="0"/>
              <a:ea typeface="方正舒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8765380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ganic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17822</TotalTime>
  <Words>195</Words>
  <Application>Microsoft Office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宋体</vt:lpstr>
      <vt:lpstr>Arial</vt:lpstr>
      <vt:lpstr>Droid Sans</vt:lpstr>
      <vt:lpstr>方正舒体</vt:lpstr>
      <vt:lpstr>Garamond</vt:lpstr>
      <vt:lpstr>Lucida Sans</vt:lpstr>
      <vt:lpstr>Times New Roman</vt:lpstr>
      <vt:lpstr>Organic</vt:lpstr>
      <vt:lpstr> </vt:lpstr>
      <vt:lpstr>KHÁM PHÁ MỘT SỐ HÌNH THỨC LOGO DẠNG CHỮ</vt:lpstr>
      <vt:lpstr>PowerPoint Presentation</vt:lpstr>
      <vt:lpstr>ĐÀI TRUYỀN HÌNH</vt:lpstr>
      <vt:lpstr>PowerPoint Presentation</vt:lpstr>
      <vt:lpstr>CÁC HÃNG XE</vt:lpstr>
      <vt:lpstr>ẨM THỰC</vt:lpstr>
      <vt:lpstr>PowerPoint Presentation</vt:lpstr>
      <vt:lpstr>CÁCH THIẾT KẾ LOGO TÊN LỚP</vt:lpstr>
      <vt:lpstr>PowerPoint Presentation</vt:lpstr>
      <vt:lpstr>PowerPoint Presentation</vt:lpstr>
      <vt:lpstr>THIẾT KẾ LOGO TÊN LỚP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TRƯNG BÀY SẢN PHẨM VÀ CHIA SẺ</vt:lpstr>
      <vt:lpstr>TÌM HIỂU MỘT SỐ HÌNH THỨC LOGO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Admin</cp:lastModifiedBy>
  <cp:revision>23</cp:revision>
  <dcterms:created xsi:type="dcterms:W3CDTF">2022-07-31T09:08:23Z</dcterms:created>
  <dcterms:modified xsi:type="dcterms:W3CDTF">2023-09-29T01:33:15Z</dcterms:modified>
</cp:coreProperties>
</file>