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52" r:id="rId3"/>
    <p:sldId id="263" r:id="rId4"/>
    <p:sldId id="264" r:id="rId5"/>
    <p:sldId id="368" r:id="rId6"/>
    <p:sldId id="267" r:id="rId7"/>
    <p:sldId id="362" r:id="rId8"/>
    <p:sldId id="374" r:id="rId9"/>
    <p:sldId id="388" r:id="rId10"/>
    <p:sldId id="376" r:id="rId11"/>
    <p:sldId id="378" r:id="rId12"/>
    <p:sldId id="379" r:id="rId13"/>
    <p:sldId id="389" r:id="rId14"/>
    <p:sldId id="390" r:id="rId15"/>
    <p:sldId id="391" r:id="rId16"/>
    <p:sldId id="383" r:id="rId17"/>
    <p:sldId id="384" r:id="rId18"/>
    <p:sldId id="385" r:id="rId19"/>
    <p:sldId id="314" r:id="rId20"/>
    <p:sldId id="315" r:id="rId21"/>
    <p:sldId id="318" r:id="rId22"/>
    <p:sldId id="386" r:id="rId23"/>
    <p:sldId id="348" r:id="rId24"/>
    <p:sldId id="34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BE24EEC-783C-4945-9151-A62D6C687D72}"/>
    <pc:docChg chg="undo custSel addSld delSld modSld sldOrd">
      <pc:chgData name="Thúy Mai" userId="222f1c7e07c9bd7a" providerId="LiveId" clId="{2BE24EEC-783C-4945-9151-A62D6C687D72}" dt="2022-06-28T02:40:13.653" v="2602"/>
      <pc:docMkLst>
        <pc:docMk/>
      </pc:docMkLst>
      <pc:sldChg chg="del">
        <pc:chgData name="Thúy Mai" userId="222f1c7e07c9bd7a" providerId="LiveId" clId="{2BE24EEC-783C-4945-9151-A62D6C687D72}" dt="2022-06-27T23:30:00.735" v="80" actId="47"/>
        <pc:sldMkLst>
          <pc:docMk/>
          <pc:sldMk cId="4073204881" sldId="256"/>
        </pc:sldMkLst>
      </pc:sldChg>
      <pc:sldChg chg="modSp mod">
        <pc:chgData name="Thúy Mai" userId="222f1c7e07c9bd7a" providerId="LiveId" clId="{2BE24EEC-783C-4945-9151-A62D6C687D72}" dt="2022-06-28T02:02:43.814" v="2403" actId="14100"/>
        <pc:sldMkLst>
          <pc:docMk/>
          <pc:sldMk cId="1328120031" sldId="258"/>
        </pc:sldMkLst>
        <pc:spChg chg="mod">
          <ac:chgData name="Thúy Mai" userId="222f1c7e07c9bd7a" providerId="LiveId" clId="{2BE24EEC-783C-4945-9151-A62D6C687D72}" dt="2022-06-28T02:02:43.814" v="2403" actId="14100"/>
          <ac:spMkLst>
            <pc:docMk/>
            <pc:sldMk cId="1328120031" sldId="258"/>
            <ac:spMk id="100" creationId="{3C32562C-77C3-BFBB-8C6C-C261125E409A}"/>
          </ac:spMkLst>
        </pc:spChg>
        <pc:spChg chg="mod">
          <ac:chgData name="Thúy Mai" userId="222f1c7e07c9bd7a" providerId="LiveId" clId="{2BE24EEC-783C-4945-9151-A62D6C687D72}" dt="2022-06-27T23:29:46.595" v="79" actId="403"/>
          <ac:spMkLst>
            <pc:docMk/>
            <pc:sldMk cId="1328120031" sldId="258"/>
            <ac:spMk id="110" creationId="{503AE699-5800-D411-E4B0-5CA8CB17E447}"/>
          </ac:spMkLst>
        </pc:spChg>
      </pc:sldChg>
      <pc:sldChg chg="del">
        <pc:chgData name="Thúy Mai" userId="222f1c7e07c9bd7a" providerId="LiveId" clId="{2BE24EEC-783C-4945-9151-A62D6C687D72}" dt="2022-06-27T23:30:52.266" v="81" actId="47"/>
        <pc:sldMkLst>
          <pc:docMk/>
          <pc:sldMk cId="299901974" sldId="260"/>
        </pc:sldMkLst>
      </pc:sldChg>
      <pc:sldChg chg="addSp delSp modSp mod delAnim">
        <pc:chgData name="Thúy Mai" userId="222f1c7e07c9bd7a" providerId="LiveId" clId="{2BE24EEC-783C-4945-9151-A62D6C687D72}" dt="2022-06-27T23:45:12.934" v="332" actId="1076"/>
        <pc:sldMkLst>
          <pc:docMk/>
          <pc:sldMk cId="3798204630" sldId="264"/>
        </pc:sldMkLst>
        <pc:spChg chg="mod">
          <ac:chgData name="Thúy Mai" userId="222f1c7e07c9bd7a" providerId="LiveId" clId="{2BE24EEC-783C-4945-9151-A62D6C687D72}" dt="2022-06-27T23:33:28.617" v="137" actId="14100"/>
          <ac:spMkLst>
            <pc:docMk/>
            <pc:sldMk cId="3798204630" sldId="264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33:39.327" v="156" actId="14100"/>
          <ac:spMkLst>
            <pc:docMk/>
            <pc:sldMk cId="3798204630" sldId="26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7T23:39:58.472" v="226" actId="1076"/>
          <ac:spMkLst>
            <pc:docMk/>
            <pc:sldMk cId="3798204630" sldId="264"/>
            <ac:spMk id="17" creationId="{9153C9C6-B20B-63C1-2EFA-7DD71BC5D822}"/>
          </ac:spMkLst>
        </pc:spChg>
        <pc:spChg chg="mod">
          <ac:chgData name="Thúy Mai" userId="222f1c7e07c9bd7a" providerId="LiveId" clId="{2BE24EEC-783C-4945-9151-A62D6C687D72}" dt="2022-06-27T23:40:01.642" v="227" actId="1076"/>
          <ac:spMkLst>
            <pc:docMk/>
            <pc:sldMk cId="3798204630" sldId="264"/>
            <ac:spMk id="18" creationId="{21CF4B9B-51E8-6C58-9E09-AE595B5C49E8}"/>
          </ac:spMkLst>
        </pc:spChg>
        <pc:spChg chg="mod">
          <ac:chgData name="Thúy Mai" userId="222f1c7e07c9bd7a" providerId="LiveId" clId="{2BE24EEC-783C-4945-9151-A62D6C687D72}" dt="2022-06-27T23:39:40.431" v="220" actId="1076"/>
          <ac:spMkLst>
            <pc:docMk/>
            <pc:sldMk cId="3798204630" sldId="264"/>
            <ac:spMk id="19" creationId="{49294126-14B8-51E6-6C71-4588DB9C722E}"/>
          </ac:spMkLst>
        </pc:spChg>
        <pc:spChg chg="del">
          <ac:chgData name="Thúy Mai" userId="222f1c7e07c9bd7a" providerId="LiveId" clId="{2BE24EEC-783C-4945-9151-A62D6C687D72}" dt="2022-06-27T23:37:27.429" v="177" actId="478"/>
          <ac:spMkLst>
            <pc:docMk/>
            <pc:sldMk cId="3798204630" sldId="264"/>
            <ac:spMk id="20" creationId="{BD31A687-209D-21BA-425D-9817D48392E3}"/>
          </ac:spMkLst>
        </pc:spChg>
        <pc:spChg chg="add mod">
          <ac:chgData name="Thúy Mai" userId="222f1c7e07c9bd7a" providerId="LiveId" clId="{2BE24EEC-783C-4945-9151-A62D6C687D72}" dt="2022-06-27T23:39:00.925" v="207" actId="21"/>
          <ac:spMkLst>
            <pc:docMk/>
            <pc:sldMk cId="3798204630" sldId="264"/>
            <ac:spMk id="21" creationId="{E568BF84-52E5-BC67-92A7-1F39DF8021BB}"/>
          </ac:spMkLst>
        </pc:spChg>
        <pc:spChg chg="mod">
          <ac:chgData name="Thúy Mai" userId="222f1c7e07c9bd7a" providerId="LiveId" clId="{2BE24EEC-783C-4945-9151-A62D6C687D72}" dt="2022-06-27T23:39:57.239" v="225" actId="1076"/>
          <ac:spMkLst>
            <pc:docMk/>
            <pc:sldMk cId="3798204630" sldId="264"/>
            <ac:spMk id="23" creationId="{21168193-3DB9-F123-8594-8007FA05BD68}"/>
          </ac:spMkLst>
        </pc:spChg>
        <pc:spChg chg="mod">
          <ac:chgData name="Thúy Mai" userId="222f1c7e07c9bd7a" providerId="LiveId" clId="{2BE24EEC-783C-4945-9151-A62D6C687D72}" dt="2022-06-27T23:45:12.934" v="332" actId="1076"/>
          <ac:spMkLst>
            <pc:docMk/>
            <pc:sldMk cId="3798204630" sldId="264"/>
            <ac:spMk id="25" creationId="{D693ACCD-3856-2C1A-E587-06F4632BEFF4}"/>
          </ac:spMkLst>
        </pc:spChg>
        <pc:graphicFrameChg chg="add del mod">
          <ac:chgData name="Thúy Mai" userId="222f1c7e07c9bd7a" providerId="LiveId" clId="{2BE24EEC-783C-4945-9151-A62D6C687D72}" dt="2022-06-27T23:36:53.452" v="166"/>
          <ac:graphicFrameMkLst>
            <pc:docMk/>
            <pc:sldMk cId="3798204630" sldId="264"/>
            <ac:graphicFrameMk id="4" creationId="{DC5D4B2A-E3EA-EFED-BE01-10BFAB975397}"/>
          </ac:graphicFrameMkLst>
        </pc:graphicFrameChg>
        <pc:graphicFrameChg chg="add del mod">
          <ac:chgData name="Thúy Mai" userId="222f1c7e07c9bd7a" providerId="LiveId" clId="{2BE24EEC-783C-4945-9151-A62D6C687D72}" dt="2022-06-27T23:37:25.894" v="175"/>
          <ac:graphicFrameMkLst>
            <pc:docMk/>
            <pc:sldMk cId="3798204630" sldId="264"/>
            <ac:graphicFrameMk id="5" creationId="{C9C58D87-20C6-B53F-EB9A-0EC71881A50C}"/>
          </ac:graphicFrameMkLst>
        </pc:graphicFrameChg>
        <pc:graphicFrameChg chg="add del mod">
          <ac:chgData name="Thúy Mai" userId="222f1c7e07c9bd7a" providerId="LiveId" clId="{2BE24EEC-783C-4945-9151-A62D6C687D72}" dt="2022-06-27T23:37:54.048" v="184"/>
          <ac:graphicFrameMkLst>
            <pc:docMk/>
            <pc:sldMk cId="3798204630" sldId="264"/>
            <ac:graphicFrameMk id="7" creationId="{FE3C353A-1FEA-D81C-E675-EFE469D21393}"/>
          </ac:graphicFrameMkLst>
        </pc:graphicFrameChg>
        <pc:picChg chg="add mod modCrop">
          <ac:chgData name="Thúy Mai" userId="222f1c7e07c9bd7a" providerId="LiveId" clId="{2BE24EEC-783C-4945-9151-A62D6C687D72}" dt="2022-06-27T23:39:47.015" v="221" actId="1076"/>
          <ac:picMkLst>
            <pc:docMk/>
            <pc:sldMk cId="3798204630" sldId="264"/>
            <ac:picMk id="3" creationId="{E3DF17CD-95DE-96D9-941B-0100CED4A27B}"/>
          </ac:picMkLst>
        </pc:picChg>
        <pc:picChg chg="del">
          <ac:chgData name="Thúy Mai" userId="222f1c7e07c9bd7a" providerId="LiveId" clId="{2BE24EEC-783C-4945-9151-A62D6C687D72}" dt="2022-06-27T23:35:06.355" v="157" actId="478"/>
          <ac:picMkLst>
            <pc:docMk/>
            <pc:sldMk cId="3798204630" sldId="264"/>
            <ac:picMk id="1026" creationId="{277EACDE-1C30-DEEA-841D-BC52A67BB1FD}"/>
          </ac:picMkLst>
        </pc:picChg>
      </pc:sldChg>
      <pc:sldChg chg="del">
        <pc:chgData name="Thúy Mai" userId="222f1c7e07c9bd7a" providerId="LiveId" clId="{2BE24EEC-783C-4945-9151-A62D6C687D72}" dt="2022-06-27T23:47:02.547" v="334" actId="47"/>
        <pc:sldMkLst>
          <pc:docMk/>
          <pc:sldMk cId="3539352215" sldId="265"/>
        </pc:sldMkLst>
      </pc:sldChg>
      <pc:sldChg chg="addSp delSp modSp mod modAnim">
        <pc:chgData name="Thúy Mai" userId="222f1c7e07c9bd7a" providerId="LiveId" clId="{2BE24EEC-783C-4945-9151-A62D6C687D72}" dt="2022-06-28T02:11:33.951" v="2558"/>
        <pc:sldMkLst>
          <pc:docMk/>
          <pc:sldMk cId="1468986106" sldId="267"/>
        </pc:sldMkLst>
        <pc:spChg chg="mod">
          <ac:chgData name="Thúy Mai" userId="222f1c7e07c9bd7a" providerId="LiveId" clId="{2BE24EEC-783C-4945-9151-A62D6C687D72}" dt="2022-06-27T23:48:10.583" v="423" actId="1076"/>
          <ac:spMkLst>
            <pc:docMk/>
            <pc:sldMk cId="1468986106" sldId="267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48:32.136" v="428" actId="207"/>
          <ac:spMkLst>
            <pc:docMk/>
            <pc:sldMk cId="1468986106" sldId="267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48:12.669" v="424" actId="1076"/>
          <ac:spMkLst>
            <pc:docMk/>
            <pc:sldMk cId="1468986106" sldId="267"/>
            <ac:spMk id="9" creationId="{EA43C221-DC79-F7E5-BBCE-791A377F37C6}"/>
          </ac:spMkLst>
        </pc:spChg>
        <pc:spChg chg="add del mod">
          <ac:chgData name="Thúy Mai" userId="222f1c7e07c9bd7a" providerId="LiveId" clId="{2BE24EEC-783C-4945-9151-A62D6C687D72}" dt="2022-06-27T23:49:51.946" v="448" actId="478"/>
          <ac:spMkLst>
            <pc:docMk/>
            <pc:sldMk cId="1468986106" sldId="267"/>
            <ac:spMk id="10" creationId="{F6FAF104-7EF4-D53D-8D3A-370B74B7C3E7}"/>
          </ac:spMkLst>
        </pc:spChg>
        <pc:spChg chg="add mod">
          <ac:chgData name="Thúy Mai" userId="222f1c7e07c9bd7a" providerId="LiveId" clId="{2BE24EEC-783C-4945-9151-A62D6C687D72}" dt="2022-06-27T23:50:01.124" v="451" actId="1076"/>
          <ac:spMkLst>
            <pc:docMk/>
            <pc:sldMk cId="1468986106" sldId="267"/>
            <ac:spMk id="12" creationId="{BFE989B4-9BF3-B30C-CE08-0DDE3ECA6F3B}"/>
          </ac:spMkLst>
        </pc:spChg>
        <pc:spChg chg="add mod">
          <ac:chgData name="Thúy Mai" userId="222f1c7e07c9bd7a" providerId="LiveId" clId="{2BE24EEC-783C-4945-9151-A62D6C687D72}" dt="2022-06-27T23:50:03.166" v="452" actId="1076"/>
          <ac:spMkLst>
            <pc:docMk/>
            <pc:sldMk cId="1468986106" sldId="267"/>
            <ac:spMk id="13" creationId="{B5CC866B-AFC4-CCEA-441E-53BB61D322F7}"/>
          </ac:spMkLst>
        </pc:spChg>
        <pc:spChg chg="add mod">
          <ac:chgData name="Thúy Mai" userId="222f1c7e07c9bd7a" providerId="LiveId" clId="{2BE24EEC-783C-4945-9151-A62D6C687D72}" dt="2022-06-27T23:50:08.310" v="454"/>
          <ac:spMkLst>
            <pc:docMk/>
            <pc:sldMk cId="1468986106" sldId="267"/>
            <ac:spMk id="14" creationId="{F5D864B0-855A-1A2F-3295-6E9AF1711577}"/>
          </ac:spMkLst>
        </pc:spChg>
        <pc:spChg chg="add mod">
          <ac:chgData name="Thúy Mai" userId="222f1c7e07c9bd7a" providerId="LiveId" clId="{2BE24EEC-783C-4945-9151-A62D6C687D72}" dt="2022-06-27T23:51:00.597" v="492" actId="1076"/>
          <ac:spMkLst>
            <pc:docMk/>
            <pc:sldMk cId="1468986106" sldId="267"/>
            <ac:spMk id="15" creationId="{8E1322F7-E9F3-8E60-0B68-C602E2FA0183}"/>
          </ac:spMkLst>
        </pc:spChg>
        <pc:spChg chg="add mod">
          <ac:chgData name="Thúy Mai" userId="222f1c7e07c9bd7a" providerId="LiveId" clId="{2BE24EEC-783C-4945-9151-A62D6C687D72}" dt="2022-06-27T23:52:24.440" v="556" actId="1076"/>
          <ac:spMkLst>
            <pc:docMk/>
            <pc:sldMk cId="1468986106" sldId="267"/>
            <ac:spMk id="16" creationId="{DE4B568D-8157-5320-3BC0-4B014C88B08A}"/>
          </ac:spMkLst>
        </pc:spChg>
        <pc:spChg chg="add del mod">
          <ac:chgData name="Thúy Mai" userId="222f1c7e07c9bd7a" providerId="LiveId" clId="{2BE24EEC-783C-4945-9151-A62D6C687D72}" dt="2022-06-27T23:50:47.199" v="487" actId="478"/>
          <ac:spMkLst>
            <pc:docMk/>
            <pc:sldMk cId="1468986106" sldId="267"/>
            <ac:spMk id="17" creationId="{6AF4CA72-A2B7-5F67-7626-7800FDAE0392}"/>
          </ac:spMkLst>
        </pc:spChg>
        <pc:spChg chg="add del mod">
          <ac:chgData name="Thúy Mai" userId="222f1c7e07c9bd7a" providerId="LiveId" clId="{2BE24EEC-783C-4945-9151-A62D6C687D72}" dt="2022-06-27T23:52:34.676" v="560" actId="478"/>
          <ac:spMkLst>
            <pc:docMk/>
            <pc:sldMk cId="1468986106" sldId="267"/>
            <ac:spMk id="19" creationId="{193D77D0-B740-5248-F125-7B6A48ABF547}"/>
          </ac:spMkLst>
        </pc:spChg>
        <pc:spChg chg="add mod">
          <ac:chgData name="Thúy Mai" userId="222f1c7e07c9bd7a" providerId="LiveId" clId="{2BE24EEC-783C-4945-9151-A62D6C687D72}" dt="2022-06-27T23:52:23.018" v="555" actId="1076"/>
          <ac:spMkLst>
            <pc:docMk/>
            <pc:sldMk cId="1468986106" sldId="267"/>
            <ac:spMk id="20" creationId="{9EC90BFC-5414-4840-2C2A-17E21CDA2A86}"/>
          </ac:spMkLst>
        </pc:spChg>
        <pc:spChg chg="add mod">
          <ac:chgData name="Thúy Mai" userId="222f1c7e07c9bd7a" providerId="LiveId" clId="{2BE24EEC-783C-4945-9151-A62D6C687D72}" dt="2022-06-27T23:52:59.826" v="568" actId="1076"/>
          <ac:spMkLst>
            <pc:docMk/>
            <pc:sldMk cId="1468986106" sldId="267"/>
            <ac:spMk id="21" creationId="{8A547802-43E1-3282-EAEE-72D049EAA102}"/>
          </ac:spMkLst>
        </pc:spChg>
        <pc:graphicFrameChg chg="add del mod">
          <ac:chgData name="Thúy Mai" userId="222f1c7e07c9bd7a" providerId="LiveId" clId="{2BE24EEC-783C-4945-9151-A62D6C687D72}" dt="2022-06-27T23:49:10.154" v="435"/>
          <ac:graphicFrameMkLst>
            <pc:docMk/>
            <pc:sldMk cId="1468986106" sldId="267"/>
            <ac:graphicFrameMk id="2" creationId="{E6B35CC8-DF1F-F0C5-54CE-E803BC3D581E}"/>
          </ac:graphicFrameMkLst>
        </pc:graphicFrameChg>
        <pc:graphicFrameChg chg="add del mod">
          <ac:chgData name="Thúy Mai" userId="222f1c7e07c9bd7a" providerId="LiveId" clId="{2BE24EEC-783C-4945-9151-A62D6C687D72}" dt="2022-06-27T23:50:42.050" v="483"/>
          <ac:graphicFrameMkLst>
            <pc:docMk/>
            <pc:sldMk cId="1468986106" sldId="267"/>
            <ac:graphicFrameMk id="4" creationId="{782EE8F7-554B-E30F-F6DE-DAC0934B45C7}"/>
          </ac:graphicFrameMkLst>
        </pc:graphicFrameChg>
        <pc:graphicFrameChg chg="add del mod">
          <ac:chgData name="Thúy Mai" userId="222f1c7e07c9bd7a" providerId="LiveId" clId="{2BE24EEC-783C-4945-9151-A62D6C687D72}" dt="2022-06-27T23:51:26.776" v="496"/>
          <ac:graphicFrameMkLst>
            <pc:docMk/>
            <pc:sldMk cId="1468986106" sldId="267"/>
            <ac:graphicFrameMk id="7" creationId="{2E1391CD-0CFB-BEE2-205C-FC5B0DA39E29}"/>
          </ac:graphicFrameMkLst>
        </pc:graphicFrameChg>
        <pc:picChg chg="mod">
          <ac:chgData name="Thúy Mai" userId="222f1c7e07c9bd7a" providerId="LiveId" clId="{2BE24EEC-783C-4945-9151-A62D6C687D72}" dt="2022-06-27T23:49:03.137" v="432" actId="1076"/>
          <ac:picMkLst>
            <pc:docMk/>
            <pc:sldMk cId="1468986106" sldId="267"/>
            <ac:picMk id="11" creationId="{B081EF4B-FC31-97E3-17E1-355278F85A0E}"/>
          </ac:picMkLst>
        </pc:picChg>
      </pc:sldChg>
      <pc:sldChg chg="addSp delSp modSp mod delAnim modAnim">
        <pc:chgData name="Thúy Mai" userId="222f1c7e07c9bd7a" providerId="LiveId" clId="{2BE24EEC-783C-4945-9151-A62D6C687D72}" dt="2022-06-28T02:00:19.255" v="2297" actId="478"/>
        <pc:sldMkLst>
          <pc:docMk/>
          <pc:sldMk cId="395271926" sldId="314"/>
        </pc:sldMkLst>
        <pc:spChg chg="mod">
          <ac:chgData name="Thúy Mai" userId="222f1c7e07c9bd7a" providerId="LiveId" clId="{2BE24EEC-783C-4945-9151-A62D6C687D72}" dt="2022-06-28T02:00:11.849" v="2294" actId="14100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BE24EEC-783C-4945-9151-A62D6C687D72}" dt="2022-06-28T02:00:16.076" v="2296" actId="14100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BE24EEC-783C-4945-9151-A62D6C687D72}" dt="2022-06-28T01:59:46.695" v="2284" actId="478"/>
          <ac:spMkLst>
            <pc:docMk/>
            <pc:sldMk cId="395271926" sldId="314"/>
            <ac:spMk id="13" creationId="{40B18EED-4E3A-045C-B0C1-7FEA5254C0AC}"/>
          </ac:spMkLst>
        </pc:spChg>
        <pc:spChg chg="add del mod">
          <ac:chgData name="Thúy Mai" userId="222f1c7e07c9bd7a" providerId="LiveId" clId="{2BE24EEC-783C-4945-9151-A62D6C687D72}" dt="2022-06-28T02:00:19.255" v="2297" actId="478"/>
          <ac:spMkLst>
            <pc:docMk/>
            <pc:sldMk cId="395271926" sldId="314"/>
            <ac:spMk id="14" creationId="{36720E3B-E48C-A20C-E5BE-A37009E40F34}"/>
          </ac:spMkLst>
        </pc:spChg>
        <pc:spChg chg="add mod">
          <ac:chgData name="Thúy Mai" userId="222f1c7e07c9bd7a" providerId="LiveId" clId="{2BE24EEC-783C-4945-9151-A62D6C687D72}" dt="2022-06-28T02:00:04.011" v="2291" actId="1076"/>
          <ac:spMkLst>
            <pc:docMk/>
            <pc:sldMk cId="395271926" sldId="314"/>
            <ac:spMk id="15" creationId="{5450BA84-E533-7CAC-F5C5-A6962876BD98}"/>
          </ac:spMkLst>
        </pc:spChg>
        <pc:graphicFrameChg chg="add del mod">
          <ac:chgData name="Thúy Mai" userId="222f1c7e07c9bd7a" providerId="LiveId" clId="{2BE24EEC-783C-4945-9151-A62D6C687D72}" dt="2022-06-28T01:59:26.862" v="2274"/>
          <ac:graphicFrameMkLst>
            <pc:docMk/>
            <pc:sldMk cId="395271926" sldId="314"/>
            <ac:graphicFrameMk id="2" creationId="{E222FEE4-100F-03DF-B405-77A4653BC336}"/>
          </ac:graphicFrameMkLst>
        </pc:graphicFrameChg>
      </pc:sldChg>
      <pc:sldChg chg="addSp delSp modSp mod modAnim">
        <pc:chgData name="Thúy Mai" userId="222f1c7e07c9bd7a" providerId="LiveId" clId="{2BE24EEC-783C-4945-9151-A62D6C687D72}" dt="2022-06-28T02:02:11.565" v="2354" actId="14100"/>
        <pc:sldMkLst>
          <pc:docMk/>
          <pc:sldMk cId="1804175190" sldId="315"/>
        </pc:sldMkLst>
        <pc:spChg chg="mod">
          <ac:chgData name="Thúy Mai" userId="222f1c7e07c9bd7a" providerId="LiveId" clId="{2BE24EEC-783C-4945-9151-A62D6C687D72}" dt="2022-06-28T02:00:34.668" v="2320" actId="2057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BE24EEC-783C-4945-9151-A62D6C687D72}" dt="2022-06-28T02:02:06.664" v="2352" actId="14100"/>
          <ac:spMkLst>
            <pc:docMk/>
            <pc:sldMk cId="1804175190" sldId="315"/>
            <ac:spMk id="8" creationId="{3848CDFB-15C6-8C41-56C9-1E7460FA8970}"/>
          </ac:spMkLst>
        </pc:spChg>
        <pc:spChg chg="add mod">
          <ac:chgData name="Thúy Mai" userId="222f1c7e07c9bd7a" providerId="LiveId" clId="{2BE24EEC-783C-4945-9151-A62D6C687D72}" dt="2022-06-28T02:02:08.964" v="2353" actId="14100"/>
          <ac:spMkLst>
            <pc:docMk/>
            <pc:sldMk cId="1804175190" sldId="315"/>
            <ac:spMk id="10" creationId="{A831D444-730C-DB74-305D-EEC7350C60F2}"/>
          </ac:spMkLst>
        </pc:spChg>
        <pc:spChg chg="add mod">
          <ac:chgData name="Thúy Mai" userId="222f1c7e07c9bd7a" providerId="LiveId" clId="{2BE24EEC-783C-4945-9151-A62D6C687D72}" dt="2022-06-28T02:02:11.565" v="2354" actId="14100"/>
          <ac:spMkLst>
            <pc:docMk/>
            <pc:sldMk cId="1804175190" sldId="315"/>
            <ac:spMk id="11" creationId="{BB9B7585-2AE9-78F0-6CCA-C77FA6095DF1}"/>
          </ac:spMkLst>
        </pc:spChg>
        <pc:spChg chg="mod">
          <ac:chgData name="Thúy Mai" userId="222f1c7e07c9bd7a" providerId="LiveId" clId="{2BE24EEC-783C-4945-9151-A62D6C687D72}" dt="2022-06-28T02:01:05.143" v="2329" actId="14100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BE24EEC-783C-4945-9151-A62D6C687D72}" dt="2022-06-28T02:00:52.645" v="2323"/>
          <ac:graphicFrameMkLst>
            <pc:docMk/>
            <pc:sldMk cId="1804175190" sldId="315"/>
            <ac:graphicFrameMk id="2" creationId="{13ADC79F-CF96-26CB-E139-BFAB31AA33EB}"/>
          </ac:graphicFrameMkLst>
        </pc:graphicFrameChg>
        <pc:graphicFrameChg chg="add del mod">
          <ac:chgData name="Thúy Mai" userId="222f1c7e07c9bd7a" providerId="LiveId" clId="{2BE24EEC-783C-4945-9151-A62D6C687D72}" dt="2022-06-28T02:01:26.295" v="2337"/>
          <ac:graphicFrameMkLst>
            <pc:docMk/>
            <pc:sldMk cId="1804175190" sldId="315"/>
            <ac:graphicFrameMk id="3" creationId="{05670EC3-011F-CE05-E517-1B080BFF43B7}"/>
          </ac:graphicFrameMkLst>
        </pc:graphicFrameChg>
        <pc:graphicFrameChg chg="add del mod">
          <ac:chgData name="Thúy Mai" userId="222f1c7e07c9bd7a" providerId="LiveId" clId="{2BE24EEC-783C-4945-9151-A62D6C687D72}" dt="2022-06-28T02:01:36.737" v="2343"/>
          <ac:graphicFrameMkLst>
            <pc:docMk/>
            <pc:sldMk cId="1804175190" sldId="315"/>
            <ac:graphicFrameMk id="6" creationId="{0C66B4A3-723C-C44C-602D-2EE3254A0C4C}"/>
          </ac:graphicFrameMkLst>
        </pc:graphicFrameChg>
        <pc:picChg chg="mod">
          <ac:chgData name="Thúy Mai" userId="222f1c7e07c9bd7a" providerId="LiveId" clId="{2BE24EEC-783C-4945-9151-A62D6C687D72}" dt="2022-06-28T02:01:06.963" v="2330" actId="1076"/>
          <ac:picMkLst>
            <pc:docMk/>
            <pc:sldMk cId="1804175190" sldId="315"/>
            <ac:picMk id="9" creationId="{F43208F5-31E4-55AB-891C-2F9BA3A4377C}"/>
          </ac:picMkLst>
        </pc:picChg>
      </pc:sldChg>
      <pc:sldChg chg="addSp delSp modSp mod modAnim">
        <pc:chgData name="Thúy Mai" userId="222f1c7e07c9bd7a" providerId="LiveId" clId="{2BE24EEC-783C-4945-9151-A62D6C687D72}" dt="2022-06-28T02:40:13.653" v="2602"/>
        <pc:sldMkLst>
          <pc:docMk/>
          <pc:sldMk cId="51071123" sldId="318"/>
        </pc:sldMkLst>
        <pc:spChg chg="mod">
          <ac:chgData name="Thúy Mai" userId="222f1c7e07c9bd7a" providerId="LiveId" clId="{2BE24EEC-783C-4945-9151-A62D6C687D72}" dt="2022-06-28T02:02:28.081" v="2375" actId="20577"/>
          <ac:spMkLst>
            <pc:docMk/>
            <pc:sldMk cId="51071123" sldId="318"/>
            <ac:spMk id="4" creationId="{A08D4735-63C1-4F13-B5A7-14243DE4D769}"/>
          </ac:spMkLst>
        </pc:spChg>
        <pc:spChg chg="del">
          <ac:chgData name="Thúy Mai" userId="222f1c7e07c9bd7a" providerId="LiveId" clId="{2BE24EEC-783C-4945-9151-A62D6C687D72}" dt="2022-06-28T02:03:26.637" v="2404" actId="478"/>
          <ac:spMkLst>
            <pc:docMk/>
            <pc:sldMk cId="51071123" sldId="318"/>
            <ac:spMk id="5" creationId="{9D2F0636-62D9-1F01-C312-03C695BB547C}"/>
          </ac:spMkLst>
        </pc:spChg>
        <pc:spChg chg="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5" creationId="{88B0B1EB-8A48-19C5-08C6-A5D1DADD87E3}"/>
          </ac:spMkLst>
        </pc:spChg>
        <pc:spChg chg="add 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6" creationId="{06AD03EE-D12A-6506-5D25-78774E2EE088}"/>
          </ac:spMkLst>
        </pc:spChg>
        <pc:graphicFrameChg chg="add del mod">
          <ac:chgData name="Thúy Mai" userId="222f1c7e07c9bd7a" providerId="LiveId" clId="{2BE24EEC-783C-4945-9151-A62D6C687D72}" dt="2022-06-28T02:03:30.041" v="2407"/>
          <ac:graphicFrameMkLst>
            <pc:docMk/>
            <pc:sldMk cId="51071123" sldId="318"/>
            <ac:graphicFrameMk id="3" creationId="{BE5CEADE-DFB4-45D5-DEE7-60AC965DEB8E}"/>
          </ac:graphicFrameMkLst>
        </pc:graphicFrameChg>
        <pc:picChg chg="mod">
          <ac:chgData name="Thúy Mai" userId="222f1c7e07c9bd7a" providerId="LiveId" clId="{2BE24EEC-783C-4945-9151-A62D6C687D72}" dt="2022-06-28T02:03:42.225" v="2412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mod">
        <pc:chgData name="Thúy Mai" userId="222f1c7e07c9bd7a" providerId="LiveId" clId="{2BE24EEC-783C-4945-9151-A62D6C687D72}" dt="2022-06-28T02:08:20.347" v="2535" actId="207"/>
        <pc:sldMkLst>
          <pc:docMk/>
          <pc:sldMk cId="4030344725" sldId="347"/>
        </pc:sldMkLst>
        <pc:spChg chg="mod">
          <ac:chgData name="Thúy Mai" userId="222f1c7e07c9bd7a" providerId="LiveId" clId="{2BE24EEC-783C-4945-9151-A62D6C687D72}" dt="2022-06-28T02:07:35.515" v="2522" actId="1410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7:32.548" v="2521" actId="14100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BE24EEC-783C-4945-9151-A62D6C687D72}" dt="2022-06-28T02:07:41.106" v="2524" actId="1076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8:17.191" v="2534" actId="207"/>
          <ac:spMkLst>
            <pc:docMk/>
            <pc:sldMk cId="4030344725" sldId="347"/>
            <ac:spMk id="12" creationId="{30AFDA23-BBD9-037A-B386-7DC1AE229F7E}"/>
          </ac:spMkLst>
        </pc:spChg>
        <pc:spChg chg="mod">
          <ac:chgData name="Thúy Mai" userId="222f1c7e07c9bd7a" providerId="LiveId" clId="{2BE24EEC-783C-4945-9151-A62D6C687D72}" dt="2022-06-28T02:08:20.347" v="2535" actId="207"/>
          <ac:spMkLst>
            <pc:docMk/>
            <pc:sldMk cId="4030344725" sldId="347"/>
            <ac:spMk id="13" creationId="{50C4215F-D28C-1638-9EC0-EF0CA805A455}"/>
          </ac:spMkLst>
        </pc:spChg>
        <pc:spChg chg="add del mod">
          <ac:chgData name="Thúy Mai" userId="222f1c7e07c9bd7a" providerId="LiveId" clId="{2BE24EEC-783C-4945-9151-A62D6C687D72}" dt="2022-06-28T02:07:12.236" v="2514" actId="478"/>
          <ac:spMkLst>
            <pc:docMk/>
            <pc:sldMk cId="4030344725" sldId="347"/>
            <ac:spMk id="15" creationId="{12C1FCF8-334E-1DD9-EBD7-0ED0C23C976C}"/>
          </ac:spMkLst>
        </pc:spChg>
        <pc:graphicFrameChg chg="add del mod">
          <ac:chgData name="Thúy Mai" userId="222f1c7e07c9bd7a" providerId="LiveId" clId="{2BE24EEC-783C-4945-9151-A62D6C687D72}" dt="2022-06-28T02:06:35.107" v="2501"/>
          <ac:graphicFrameMkLst>
            <pc:docMk/>
            <pc:sldMk cId="4030344725" sldId="347"/>
            <ac:graphicFrameMk id="3" creationId="{F2D4FF2B-DA13-5A3C-3D63-A5E0A01E5F26}"/>
          </ac:graphicFrameMkLst>
        </pc:graphicFrameChg>
        <pc:picChg chg="mod">
          <ac:chgData name="Thúy Mai" userId="222f1c7e07c9bd7a" providerId="LiveId" clId="{2BE24EEC-783C-4945-9151-A62D6C687D72}" dt="2022-06-28T02:07:29.889" v="2520" actId="1076"/>
          <ac:picMkLst>
            <pc:docMk/>
            <pc:sldMk cId="4030344725" sldId="347"/>
            <ac:picMk id="10" creationId="{DDA6258E-FF38-9EEE-2B72-05F7859DA9DE}"/>
          </ac:picMkLst>
        </pc:picChg>
        <pc:picChg chg="mod">
          <ac:chgData name="Thúy Mai" userId="222f1c7e07c9bd7a" providerId="LiveId" clId="{2BE24EEC-783C-4945-9151-A62D6C687D72}" dt="2022-06-28T02:07:42.641" v="2525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addSp delSp modSp mod">
        <pc:chgData name="Thúy Mai" userId="222f1c7e07c9bd7a" providerId="LiveId" clId="{2BE24EEC-783C-4945-9151-A62D6C687D72}" dt="2022-06-28T02:05:52.845" v="2498" actId="1076"/>
        <pc:sldMkLst>
          <pc:docMk/>
          <pc:sldMk cId="1313195798" sldId="348"/>
        </pc:sldMkLst>
        <pc:spChg chg="mod">
          <ac:chgData name="Thúy Mai" userId="222f1c7e07c9bd7a" providerId="LiveId" clId="{2BE24EEC-783C-4945-9151-A62D6C687D72}" dt="2022-06-28T02:04:25.277" v="2452" actId="20577"/>
          <ac:spMkLst>
            <pc:docMk/>
            <pc:sldMk cId="1313195798" sldId="348"/>
            <ac:spMk id="4" creationId="{A08D4735-63C1-4F13-B5A7-14243DE4D769}"/>
          </ac:spMkLst>
        </pc:spChg>
        <pc:spChg chg="mod">
          <ac:chgData name="Thúy Mai" userId="222f1c7e07c9bd7a" providerId="LiveId" clId="{2BE24EEC-783C-4945-9151-A62D6C687D72}" dt="2022-06-28T02:05:35.181" v="2494" actId="14100"/>
          <ac:spMkLst>
            <pc:docMk/>
            <pc:sldMk cId="1313195798" sldId="348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5:48.737" v="2497" actId="14100"/>
          <ac:spMkLst>
            <pc:docMk/>
            <pc:sldMk cId="1313195798" sldId="348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5:52.845" v="2498" actId="1076"/>
          <ac:spMkLst>
            <pc:docMk/>
            <pc:sldMk cId="1313195798" sldId="348"/>
            <ac:spMk id="15" creationId="{88B0B1EB-8A48-19C5-08C6-A5D1DADD87E3}"/>
          </ac:spMkLst>
        </pc:spChg>
        <pc:graphicFrameChg chg="add del mod">
          <ac:chgData name="Thúy Mai" userId="222f1c7e07c9bd7a" providerId="LiveId" clId="{2BE24EEC-783C-4945-9151-A62D6C687D72}" dt="2022-06-28T02:05:15.387" v="2477"/>
          <ac:graphicFrameMkLst>
            <pc:docMk/>
            <pc:sldMk cId="1313195798" sldId="348"/>
            <ac:graphicFrameMk id="3" creationId="{263238CB-7653-EF63-5ADC-33158876FBEC}"/>
          </ac:graphicFrameMkLst>
        </pc:graphicFrameChg>
        <pc:picChg chg="mod">
          <ac:chgData name="Thúy Mai" userId="222f1c7e07c9bd7a" providerId="LiveId" clId="{2BE24EEC-783C-4945-9151-A62D6C687D72}" dt="2022-06-28T02:05:37.792" v="2495" actId="1076"/>
          <ac:picMkLst>
            <pc:docMk/>
            <pc:sldMk cId="1313195798" sldId="348"/>
            <ac:picMk id="14" creationId="{7A664FE0-6EB0-79F2-4D01-3C0D606752E4}"/>
          </ac:picMkLst>
        </pc:picChg>
      </pc:sldChg>
      <pc:sldChg chg="del">
        <pc:chgData name="Thúy Mai" userId="222f1c7e07c9bd7a" providerId="LiveId" clId="{2BE24EEC-783C-4945-9151-A62D6C687D72}" dt="2022-06-28T02:08:35.537" v="2536" actId="47"/>
        <pc:sldMkLst>
          <pc:docMk/>
          <pc:sldMk cId="3508793432" sldId="349"/>
        </pc:sldMkLst>
      </pc:sldChg>
      <pc:sldChg chg="del">
        <pc:chgData name="Thúy Mai" userId="222f1c7e07c9bd7a" providerId="LiveId" clId="{2BE24EEC-783C-4945-9151-A62D6C687D72}" dt="2022-06-28T02:08:43.559" v="2538" actId="47"/>
        <pc:sldMkLst>
          <pc:docMk/>
          <pc:sldMk cId="604980910" sldId="350"/>
        </pc:sldMkLst>
      </pc:sldChg>
      <pc:sldChg chg="del">
        <pc:chgData name="Thúy Mai" userId="222f1c7e07c9bd7a" providerId="LiveId" clId="{2BE24EEC-783C-4945-9151-A62D6C687D72}" dt="2022-06-27T23:30:53.165" v="82" actId="47"/>
        <pc:sldMkLst>
          <pc:docMk/>
          <pc:sldMk cId="3282164286" sldId="351"/>
        </pc:sldMkLst>
      </pc:sldChg>
      <pc:sldChg chg="addSp delSp modSp mod">
        <pc:chgData name="Thúy Mai" userId="222f1c7e07c9bd7a" providerId="LiveId" clId="{2BE24EEC-783C-4945-9151-A62D6C687D72}" dt="2022-06-27T23:32:30.378" v="112" actId="14100"/>
        <pc:sldMkLst>
          <pc:docMk/>
          <pc:sldMk cId="1303311933" sldId="352"/>
        </pc:sldMkLst>
        <pc:spChg chg="mod">
          <ac:chgData name="Thúy Mai" userId="222f1c7e07c9bd7a" providerId="LiveId" clId="{2BE24EEC-783C-4945-9151-A62D6C687D72}" dt="2022-06-27T23:32:30.378" v="112" actId="14100"/>
          <ac:spMkLst>
            <pc:docMk/>
            <pc:sldMk cId="1303311933" sldId="352"/>
            <ac:spMk id="9" creationId="{557A2CA3-F833-26E9-3DBC-DAE7F95607FB}"/>
          </ac:spMkLst>
        </pc:spChg>
        <pc:spChg chg="mod">
          <ac:chgData name="Thúy Mai" userId="222f1c7e07c9bd7a" providerId="LiveId" clId="{2BE24EEC-783C-4945-9151-A62D6C687D72}" dt="2022-06-27T23:32:14.517" v="109" actId="14100"/>
          <ac:spMkLst>
            <pc:docMk/>
            <pc:sldMk cId="1303311933" sldId="352"/>
            <ac:spMk id="11" creationId="{664E746E-03D3-2814-06CE-FB1BCD23726C}"/>
          </ac:spMkLst>
        </pc:spChg>
        <pc:spChg chg="add del mod">
          <ac:chgData name="Thúy Mai" userId="222f1c7e07c9bd7a" providerId="LiveId" clId="{2BE24EEC-783C-4945-9151-A62D6C687D72}" dt="2022-06-27T23:31:35.619" v="99" actId="478"/>
          <ac:spMkLst>
            <pc:docMk/>
            <pc:sldMk cId="1303311933" sldId="352"/>
            <ac:spMk id="13" creationId="{AC7BFE65-1EF8-0B41-39CA-E24A512A2422}"/>
          </ac:spMkLst>
        </pc:spChg>
        <pc:graphicFrameChg chg="add del mod">
          <ac:chgData name="Thúy Mai" userId="222f1c7e07c9bd7a" providerId="LiveId" clId="{2BE24EEC-783C-4945-9151-A62D6C687D72}" dt="2022-06-27T23:30:55.884" v="85"/>
          <ac:graphicFrameMkLst>
            <pc:docMk/>
            <pc:sldMk cId="1303311933" sldId="352"/>
            <ac:graphicFrameMk id="2" creationId="{93F55FEC-737A-270B-41A0-35E3715A88B9}"/>
          </ac:graphicFrameMkLst>
        </pc:graphicFrameChg>
        <pc:picChg chg="mod">
          <ac:chgData name="Thúy Mai" userId="222f1c7e07c9bd7a" providerId="LiveId" clId="{2BE24EEC-783C-4945-9151-A62D6C687D72}" dt="2022-06-27T23:31:20.456" v="95" actId="1076"/>
          <ac:picMkLst>
            <pc:docMk/>
            <pc:sldMk cId="1303311933" sldId="352"/>
            <ac:picMk id="12" creationId="{F763AEBF-3AC6-E658-5AA8-EB6A5FF03C25}"/>
          </ac:picMkLst>
        </pc:picChg>
      </pc:sldChg>
      <pc:sldChg chg="del">
        <pc:chgData name="Thúy Mai" userId="222f1c7e07c9bd7a" providerId="LiveId" clId="{2BE24EEC-783C-4945-9151-A62D6C687D72}" dt="2022-06-27T23:46:58.186" v="333" actId="47"/>
        <pc:sldMkLst>
          <pc:docMk/>
          <pc:sldMk cId="4264943291" sldId="353"/>
        </pc:sldMkLst>
      </pc:sldChg>
      <pc:sldChg chg="del">
        <pc:chgData name="Thúy Mai" userId="222f1c7e07c9bd7a" providerId="LiveId" clId="{2BE24EEC-783C-4945-9151-A62D6C687D72}" dt="2022-06-27T23:47:06.487" v="335" actId="47"/>
        <pc:sldMkLst>
          <pc:docMk/>
          <pc:sldMk cId="3218052884" sldId="354"/>
        </pc:sldMkLst>
      </pc:sldChg>
      <pc:sldChg chg="del">
        <pc:chgData name="Thúy Mai" userId="222f1c7e07c9bd7a" providerId="LiveId" clId="{2BE24EEC-783C-4945-9151-A62D6C687D72}" dt="2022-06-28T00:40:31.311" v="928" actId="47"/>
        <pc:sldMkLst>
          <pc:docMk/>
          <pc:sldMk cId="2993237978" sldId="355"/>
        </pc:sldMkLst>
      </pc:sldChg>
      <pc:sldChg chg="del">
        <pc:chgData name="Thúy Mai" userId="222f1c7e07c9bd7a" providerId="LiveId" clId="{2BE24EEC-783C-4945-9151-A62D6C687D72}" dt="2022-06-28T00:40:32.215" v="929" actId="47"/>
        <pc:sldMkLst>
          <pc:docMk/>
          <pc:sldMk cId="440382779" sldId="356"/>
        </pc:sldMkLst>
      </pc:sldChg>
      <pc:sldChg chg="del">
        <pc:chgData name="Thúy Mai" userId="222f1c7e07c9bd7a" providerId="LiveId" clId="{2BE24EEC-783C-4945-9151-A62D6C687D72}" dt="2022-06-28T00:40:32.663" v="930" actId="47"/>
        <pc:sldMkLst>
          <pc:docMk/>
          <pc:sldMk cId="1439731212" sldId="358"/>
        </pc:sldMkLst>
      </pc:sldChg>
      <pc:sldChg chg="del">
        <pc:chgData name="Thúy Mai" userId="222f1c7e07c9bd7a" providerId="LiveId" clId="{2BE24EEC-783C-4945-9151-A62D6C687D72}" dt="2022-06-28T00:41:39.509" v="933" actId="47"/>
        <pc:sldMkLst>
          <pc:docMk/>
          <pc:sldMk cId="1417254094" sldId="359"/>
        </pc:sldMkLst>
      </pc:sldChg>
      <pc:sldChg chg="del ord">
        <pc:chgData name="Thúy Mai" userId="222f1c7e07c9bd7a" providerId="LiveId" clId="{2BE24EEC-783C-4945-9151-A62D6C687D72}" dt="2022-06-28T02:08:41.707" v="2537" actId="47"/>
        <pc:sldMkLst>
          <pc:docMk/>
          <pc:sldMk cId="3036023184" sldId="361"/>
        </pc:sldMkLst>
      </pc:sldChg>
      <pc:sldChg chg="addSp delSp modSp mod delAnim modAnim">
        <pc:chgData name="Thúy Mai" userId="222f1c7e07c9bd7a" providerId="LiveId" clId="{2BE24EEC-783C-4945-9151-A62D6C687D72}" dt="2022-06-28T00:53:04.535" v="1240"/>
        <pc:sldMkLst>
          <pc:docMk/>
          <pc:sldMk cId="1769016436" sldId="362"/>
        </pc:sldMkLst>
        <pc:spChg chg="mod">
          <ac:chgData name="Thúy Mai" userId="222f1c7e07c9bd7a" providerId="LiveId" clId="{2BE24EEC-783C-4945-9151-A62D6C687D72}" dt="2022-06-28T00:50:52.715" v="1178" actId="1076"/>
          <ac:spMkLst>
            <pc:docMk/>
            <pc:sldMk cId="1769016436" sldId="362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42:06.469" v="942" actId="403"/>
          <ac:spMkLst>
            <pc:docMk/>
            <pc:sldMk cId="1769016436" sldId="362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0:47:01.427" v="1106" actId="478"/>
          <ac:spMkLst>
            <pc:docMk/>
            <pc:sldMk cId="1769016436" sldId="362"/>
            <ac:spMk id="12" creationId="{2722071B-D9B0-026F-47F5-5ED99958AF13}"/>
          </ac:spMkLst>
        </pc:spChg>
        <pc:spChg chg="add del mod">
          <ac:chgData name="Thúy Mai" userId="222f1c7e07c9bd7a" providerId="LiveId" clId="{2BE24EEC-783C-4945-9151-A62D6C687D72}" dt="2022-06-28T00:51:06.918" v="1182" actId="478"/>
          <ac:spMkLst>
            <pc:docMk/>
            <pc:sldMk cId="1769016436" sldId="362"/>
            <ac:spMk id="13" creationId="{2DBC09CC-8127-A941-880C-270D3F16D399}"/>
          </ac:spMkLst>
        </pc:spChg>
        <pc:spChg chg="mod">
          <ac:chgData name="Thúy Mai" userId="222f1c7e07c9bd7a" providerId="LiveId" clId="{2BE24EEC-783C-4945-9151-A62D6C687D72}" dt="2022-06-28T00:50:56.907" v="1179" actId="1076"/>
          <ac:spMkLst>
            <pc:docMk/>
            <pc:sldMk cId="1769016436" sldId="362"/>
            <ac:spMk id="14" creationId="{B1DE4FC2-EE60-1961-4261-992362A59C91}"/>
          </ac:spMkLst>
        </pc:spChg>
        <pc:spChg chg="add mod">
          <ac:chgData name="Thúy Mai" userId="222f1c7e07c9bd7a" providerId="LiveId" clId="{2BE24EEC-783C-4945-9151-A62D6C687D72}" dt="2022-06-28T00:52:33.704" v="1215" actId="14100"/>
          <ac:spMkLst>
            <pc:docMk/>
            <pc:sldMk cId="1769016436" sldId="362"/>
            <ac:spMk id="15" creationId="{05168886-72D2-6C68-0692-E1FA61CB80D4}"/>
          </ac:spMkLst>
        </pc:spChg>
        <pc:spChg chg="del">
          <ac:chgData name="Thúy Mai" userId="222f1c7e07c9bd7a" providerId="LiveId" clId="{2BE24EEC-783C-4945-9151-A62D6C687D72}" dt="2022-06-28T00:47:03.460" v="1107" actId="478"/>
          <ac:spMkLst>
            <pc:docMk/>
            <pc:sldMk cId="1769016436" sldId="362"/>
            <ac:spMk id="17" creationId="{45D6CE80-CF12-6F8D-5B68-EAEA43F77C1F}"/>
          </ac:spMkLst>
        </pc:spChg>
        <pc:spChg chg="mod">
          <ac:chgData name="Thúy Mai" userId="222f1c7e07c9bd7a" providerId="LiveId" clId="{2BE24EEC-783C-4945-9151-A62D6C687D72}" dt="2022-06-28T00:50:50.567" v="1177" actId="1076"/>
          <ac:spMkLst>
            <pc:docMk/>
            <pc:sldMk cId="1769016436" sldId="362"/>
            <ac:spMk id="18" creationId="{CBAC6A8C-AB7F-0381-11EF-116DD5E8FEF9}"/>
          </ac:spMkLst>
        </pc:spChg>
        <pc:spChg chg="add mod">
          <ac:chgData name="Thúy Mai" userId="222f1c7e07c9bd7a" providerId="LiveId" clId="{2BE24EEC-783C-4945-9151-A62D6C687D72}" dt="2022-06-28T00:52:24.545" v="1212" actId="14100"/>
          <ac:spMkLst>
            <pc:docMk/>
            <pc:sldMk cId="1769016436" sldId="362"/>
            <ac:spMk id="26" creationId="{62651F46-B381-64BD-5804-5AC9C5D0552B}"/>
          </ac:spMkLst>
        </pc:spChg>
        <pc:spChg chg="add mod">
          <ac:chgData name="Thúy Mai" userId="222f1c7e07c9bd7a" providerId="LiveId" clId="{2BE24EEC-783C-4945-9151-A62D6C687D72}" dt="2022-06-28T00:48:38.688" v="1140"/>
          <ac:spMkLst>
            <pc:docMk/>
            <pc:sldMk cId="1769016436" sldId="362"/>
            <ac:spMk id="27" creationId="{3D333BF4-A719-1B2C-275C-D8FF88ABFD03}"/>
          </ac:spMkLst>
        </pc:spChg>
        <pc:spChg chg="add mod">
          <ac:chgData name="Thúy Mai" userId="222f1c7e07c9bd7a" providerId="LiveId" clId="{2BE24EEC-783C-4945-9151-A62D6C687D72}" dt="2022-06-28T00:51:20.108" v="1187" actId="1076"/>
          <ac:spMkLst>
            <pc:docMk/>
            <pc:sldMk cId="1769016436" sldId="362"/>
            <ac:spMk id="28" creationId="{EB430AE4-26F8-4856-0241-E0F855EDF024}"/>
          </ac:spMkLst>
        </pc:spChg>
        <pc:spChg chg="add mod">
          <ac:chgData name="Thúy Mai" userId="222f1c7e07c9bd7a" providerId="LiveId" clId="{2BE24EEC-783C-4945-9151-A62D6C687D72}" dt="2022-06-28T00:51:31.674" v="1191" actId="1076"/>
          <ac:spMkLst>
            <pc:docMk/>
            <pc:sldMk cId="1769016436" sldId="362"/>
            <ac:spMk id="30" creationId="{C15CE799-32B7-1F09-8DC3-C5A94729804D}"/>
          </ac:spMkLst>
        </pc:spChg>
        <pc:spChg chg="add mod">
          <ac:chgData name="Thúy Mai" userId="222f1c7e07c9bd7a" providerId="LiveId" clId="{2BE24EEC-783C-4945-9151-A62D6C687D72}" dt="2022-06-28T00:51:45.998" v="1194" actId="1076"/>
          <ac:spMkLst>
            <pc:docMk/>
            <pc:sldMk cId="1769016436" sldId="362"/>
            <ac:spMk id="32" creationId="{08660506-9B05-9AD8-1027-511EB02D397B}"/>
          </ac:spMkLst>
        </pc:spChg>
        <pc:spChg chg="add mod">
          <ac:chgData name="Thúy Mai" userId="222f1c7e07c9bd7a" providerId="LiveId" clId="{2BE24EEC-783C-4945-9151-A62D6C687D72}" dt="2022-06-28T00:51:49.638" v="1195" actId="1076"/>
          <ac:spMkLst>
            <pc:docMk/>
            <pc:sldMk cId="1769016436" sldId="362"/>
            <ac:spMk id="34" creationId="{C9C30265-BD7D-9E18-9384-B79F00BE715F}"/>
          </ac:spMkLst>
        </pc:spChg>
        <pc:graphicFrameChg chg="add del mod">
          <ac:chgData name="Thúy Mai" userId="222f1c7e07c9bd7a" providerId="LiveId" clId="{2BE24EEC-783C-4945-9151-A62D6C687D72}" dt="2022-06-28T00:41:52.931" v="936"/>
          <ac:graphicFrameMkLst>
            <pc:docMk/>
            <pc:sldMk cId="1769016436" sldId="362"/>
            <ac:graphicFrameMk id="2" creationId="{35E12676-A822-9BBF-87FB-55C0ED34B041}"/>
          </ac:graphicFrameMkLst>
        </pc:graphicFrameChg>
        <pc:graphicFrameChg chg="add del mod">
          <ac:chgData name="Thúy Mai" userId="222f1c7e07c9bd7a" providerId="LiveId" clId="{2BE24EEC-783C-4945-9151-A62D6C687D72}" dt="2022-06-28T00:46:03.947" v="1010"/>
          <ac:graphicFrameMkLst>
            <pc:docMk/>
            <pc:sldMk cId="1769016436" sldId="362"/>
            <ac:graphicFrameMk id="3" creationId="{7CCD0BE4-2AF8-18D7-1312-3288869BE9E3}"/>
          </ac:graphicFrameMkLst>
        </pc:graphicFrame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6" creationId="{C9CE712C-AEA7-74F7-7E84-2C850E3A3525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9" creationId="{92C2B8AD-46AD-8A06-82FD-032C29338384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20" creationId="{FAE93FDD-45B1-E43D-4968-E84A6AD6A69F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29" creationId="{F7AEDA4E-1567-86E8-5CC0-BA3F0282E1B0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1" creationId="{6E38CF15-EBF4-9977-6A24-1EB847C7570C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3" creationId="{169CAA08-A36C-33CC-A676-5A626FD4F5EA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5" creationId="{46EAC921-90D0-8D26-B3D9-90820AA08E01}"/>
          </ac:cxnSpMkLst>
        </pc:cxnChg>
      </pc:sldChg>
      <pc:sldChg chg="addSp delSp modSp mod delAnim modAnim">
        <pc:chgData name="Thúy Mai" userId="222f1c7e07c9bd7a" providerId="LiveId" clId="{2BE24EEC-783C-4945-9151-A62D6C687D72}" dt="2022-06-28T01:10:56.013" v="1517"/>
        <pc:sldMkLst>
          <pc:docMk/>
          <pc:sldMk cId="2307232332" sldId="363"/>
        </pc:sldMkLst>
        <pc:spChg chg="add del mod">
          <ac:chgData name="Thúy Mai" userId="222f1c7e07c9bd7a" providerId="LiveId" clId="{2BE24EEC-783C-4945-9151-A62D6C687D72}" dt="2022-06-28T01:10:17.694" v="1508" actId="478"/>
          <ac:spMkLst>
            <pc:docMk/>
            <pc:sldMk cId="2307232332" sldId="363"/>
            <ac:spMk id="8" creationId="{B1F4A3C1-A632-E8DB-4A22-5F5B7BD6520F}"/>
          </ac:spMkLst>
        </pc:spChg>
        <pc:spChg chg="add del mod">
          <ac:chgData name="Thúy Mai" userId="222f1c7e07c9bd7a" providerId="LiveId" clId="{2BE24EEC-783C-4945-9151-A62D6C687D72}" dt="2022-06-28T01:10:14.870" v="1507" actId="478"/>
          <ac:spMkLst>
            <pc:docMk/>
            <pc:sldMk cId="2307232332" sldId="363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1:05:32.604" v="1434" actId="478"/>
          <ac:spMkLst>
            <pc:docMk/>
            <pc:sldMk cId="2307232332" sldId="363"/>
            <ac:spMk id="10" creationId="{F34EB759-9CC2-0469-CCCD-3DB8E93898B7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1" creationId="{1144968D-E3E5-2A10-761D-ED39B675BA2C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2" creationId="{C45E1A19-42C8-9F9D-FF9C-E1B079E8BAF7}"/>
          </ac:spMkLst>
        </pc:spChg>
        <pc:spChg chg="add mod">
          <ac:chgData name="Thúy Mai" userId="222f1c7e07c9bd7a" providerId="LiveId" clId="{2BE24EEC-783C-4945-9151-A62D6C687D72}" dt="2022-06-28T01:09:04.982" v="1474" actId="14100"/>
          <ac:spMkLst>
            <pc:docMk/>
            <pc:sldMk cId="2307232332" sldId="363"/>
            <ac:spMk id="13" creationId="{93B36130-B8A3-5A80-33DF-C37B3F263CFC}"/>
          </ac:spMkLst>
        </pc:spChg>
        <pc:spChg chg="add mod">
          <ac:chgData name="Thúy Mai" userId="222f1c7e07c9bd7a" providerId="LiveId" clId="{2BE24EEC-783C-4945-9151-A62D6C687D72}" dt="2022-06-28T01:08:08.261" v="1465" actId="1076"/>
          <ac:spMkLst>
            <pc:docMk/>
            <pc:sldMk cId="2307232332" sldId="363"/>
            <ac:spMk id="14" creationId="{7BCF9B1D-529C-619E-4D45-DFE29330D3D6}"/>
          </ac:spMkLst>
        </pc:spChg>
        <pc:spChg chg="add mod">
          <ac:chgData name="Thúy Mai" userId="222f1c7e07c9bd7a" providerId="LiveId" clId="{2BE24EEC-783C-4945-9151-A62D6C687D72}" dt="2022-06-28T01:09:09.547" v="1475" actId="1076"/>
          <ac:spMkLst>
            <pc:docMk/>
            <pc:sldMk cId="2307232332" sldId="363"/>
            <ac:spMk id="17" creationId="{B503E12E-45BA-BF75-EA07-1FCBC59F8B59}"/>
          </ac:spMkLst>
        </pc:spChg>
        <pc:spChg chg="add del">
          <ac:chgData name="Thúy Mai" userId="222f1c7e07c9bd7a" providerId="LiveId" clId="{2BE24EEC-783C-4945-9151-A62D6C687D72}" dt="2022-06-28T01:09:16.460" v="1479"/>
          <ac:spMkLst>
            <pc:docMk/>
            <pc:sldMk cId="2307232332" sldId="363"/>
            <ac:spMk id="24" creationId="{71E5D783-844D-47D0-2779-19AF5573BC65}"/>
          </ac:spMkLst>
        </pc:spChg>
        <pc:spChg chg="add mod">
          <ac:chgData name="Thúy Mai" userId="222f1c7e07c9bd7a" providerId="LiveId" clId="{2BE24EEC-783C-4945-9151-A62D6C687D72}" dt="2022-06-28T01:09:40.351" v="1492" actId="14100"/>
          <ac:spMkLst>
            <pc:docMk/>
            <pc:sldMk cId="2307232332" sldId="363"/>
            <ac:spMk id="25" creationId="{36F03FB8-35F0-69F9-BBB5-D550EA1B8DD3}"/>
          </ac:spMkLst>
        </pc:spChg>
        <pc:spChg chg="add mod">
          <ac:chgData name="Thúy Mai" userId="222f1c7e07c9bd7a" providerId="LiveId" clId="{2BE24EEC-783C-4945-9151-A62D6C687D72}" dt="2022-06-28T01:10:39.231" v="1514" actId="1076"/>
          <ac:spMkLst>
            <pc:docMk/>
            <pc:sldMk cId="2307232332" sldId="363"/>
            <ac:spMk id="30" creationId="{FC5A73C3-D9EE-9990-0085-4F716A06A1B6}"/>
          </ac:spMkLst>
        </pc:spChg>
        <pc:spChg chg="add mod">
          <ac:chgData name="Thúy Mai" userId="222f1c7e07c9bd7a" providerId="LiveId" clId="{2BE24EEC-783C-4945-9151-A62D6C687D72}" dt="2022-06-28T01:10:36.648" v="1512" actId="1076"/>
          <ac:spMkLst>
            <pc:docMk/>
            <pc:sldMk cId="2307232332" sldId="363"/>
            <ac:spMk id="32" creationId="{FF25FCD4-532A-2AC6-63ED-1A765B60C5CF}"/>
          </ac:spMkLst>
        </pc:spChg>
        <pc:spChg chg="add mod">
          <ac:chgData name="Thúy Mai" userId="222f1c7e07c9bd7a" providerId="LiveId" clId="{2BE24EEC-783C-4945-9151-A62D6C687D72}" dt="2022-06-28T01:10:34.179" v="1511" actId="1076"/>
          <ac:spMkLst>
            <pc:docMk/>
            <pc:sldMk cId="2307232332" sldId="36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04:38.661" v="1427"/>
          <ac:graphicFrameMkLst>
            <pc:docMk/>
            <pc:sldMk cId="2307232332" sldId="363"/>
            <ac:graphicFrameMk id="2" creationId="{4BE9D145-CA77-7246-F8AF-01A59F6F38E3}"/>
          </ac:graphicFrameMkLst>
        </pc:graphicFrameChg>
        <pc:graphicFrameChg chg="add del mod">
          <ac:chgData name="Thúy Mai" userId="222f1c7e07c9bd7a" providerId="LiveId" clId="{2BE24EEC-783C-4945-9151-A62D6C687D72}" dt="2022-06-28T01:05:33.808" v="1437"/>
          <ac:graphicFrameMkLst>
            <pc:docMk/>
            <pc:sldMk cId="2307232332" sldId="363"/>
            <ac:graphicFrameMk id="3" creationId="{F5D159AF-625F-E4CE-A00C-690E73C486A5}"/>
          </ac:graphicFrameMkLst>
        </pc:graphicFrameChg>
        <pc:cxnChg chg="add mod">
          <ac:chgData name="Thúy Mai" userId="222f1c7e07c9bd7a" providerId="LiveId" clId="{2BE24EEC-783C-4945-9151-A62D6C687D72}" dt="2022-06-28T01:09:04.982" v="1474" actId="14100"/>
          <ac:cxnSpMkLst>
            <pc:docMk/>
            <pc:sldMk cId="2307232332" sldId="363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09:09.547" v="1475" actId="1076"/>
          <ac:cxnSpMkLst>
            <pc:docMk/>
            <pc:sldMk cId="2307232332" sldId="363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09:40.351" v="1492" actId="14100"/>
          <ac:cxnSpMkLst>
            <pc:docMk/>
            <pc:sldMk cId="2307232332" sldId="363"/>
            <ac:cxnSpMk id="26" creationId="{9DA19B23-D4F5-BFEA-8D41-E12F7DAFED97}"/>
          </ac:cxnSpMkLst>
        </pc:cxnChg>
      </pc:sldChg>
      <pc:sldChg chg="del">
        <pc:chgData name="Thúy Mai" userId="222f1c7e07c9bd7a" providerId="LiveId" clId="{2BE24EEC-783C-4945-9151-A62D6C687D72}" dt="2022-06-28T01:59:16.752" v="2270" actId="47"/>
        <pc:sldMkLst>
          <pc:docMk/>
          <pc:sldMk cId="839604100" sldId="364"/>
        </pc:sldMkLst>
      </pc:sldChg>
      <pc:sldChg chg="del">
        <pc:chgData name="Thúy Mai" userId="222f1c7e07c9bd7a" providerId="LiveId" clId="{2BE24EEC-783C-4945-9151-A62D6C687D72}" dt="2022-06-28T01:59:17.570" v="2271" actId="47"/>
        <pc:sldMkLst>
          <pc:docMk/>
          <pc:sldMk cId="3466848790" sldId="366"/>
        </pc:sldMkLst>
      </pc:sldChg>
      <pc:sldChg chg="del">
        <pc:chgData name="Thúy Mai" userId="222f1c7e07c9bd7a" providerId="LiveId" clId="{2BE24EEC-783C-4945-9151-A62D6C687D72}" dt="2022-06-28T02:04:14.657" v="2423" actId="47"/>
        <pc:sldMkLst>
          <pc:docMk/>
          <pc:sldMk cId="4183818182" sldId="367"/>
        </pc:sldMkLst>
      </pc:sldChg>
      <pc:sldChg chg="addSp delSp modSp new mod modAnim">
        <pc:chgData name="Thúy Mai" userId="222f1c7e07c9bd7a" providerId="LiveId" clId="{2BE24EEC-783C-4945-9151-A62D6C687D72}" dt="2022-06-28T02:10:29.887" v="2543" actId="14100"/>
        <pc:sldMkLst>
          <pc:docMk/>
          <pc:sldMk cId="2445373771" sldId="368"/>
        </pc:sldMkLst>
        <pc:spChg chg="del">
          <ac:chgData name="Thúy Mai" userId="222f1c7e07c9bd7a" providerId="LiveId" clId="{2BE24EEC-783C-4945-9151-A62D6C687D72}" dt="2022-06-27T23:40:17.153" v="229" actId="478"/>
          <ac:spMkLst>
            <pc:docMk/>
            <pc:sldMk cId="2445373771" sldId="368"/>
            <ac:spMk id="2" creationId="{72092C5E-39EB-8C05-572E-61E8E91F2AED}"/>
          </ac:spMkLst>
        </pc:spChg>
        <pc:spChg chg="del">
          <ac:chgData name="Thúy Mai" userId="222f1c7e07c9bd7a" providerId="LiveId" clId="{2BE24EEC-783C-4945-9151-A62D6C687D72}" dt="2022-06-27T23:40:18.692" v="230" actId="478"/>
          <ac:spMkLst>
            <pc:docMk/>
            <pc:sldMk cId="2445373771" sldId="368"/>
            <ac:spMk id="3" creationId="{FD85F5E3-CC45-4531-8A3B-65038060BC9F}"/>
          </ac:spMkLst>
        </pc:spChg>
        <pc:spChg chg="add mod">
          <ac:chgData name="Thúy Mai" userId="222f1c7e07c9bd7a" providerId="LiveId" clId="{2BE24EEC-783C-4945-9151-A62D6C687D72}" dt="2022-06-27T23:44:27.545" v="331" actId="14100"/>
          <ac:spMkLst>
            <pc:docMk/>
            <pc:sldMk cId="2445373771" sldId="368"/>
            <ac:spMk id="11" creationId="{4ECD1D9C-21E5-2EDC-7AEF-19E42E75A5C8}"/>
          </ac:spMkLst>
        </pc:spChg>
        <pc:grpChg chg="mod">
          <ac:chgData name="Thúy Mai" userId="222f1c7e07c9bd7a" providerId="LiveId" clId="{2BE24EEC-783C-4945-9151-A62D6C687D72}" dt="2022-06-27T23:40:19.762" v="231"/>
          <ac:grpSpMkLst>
            <pc:docMk/>
            <pc:sldMk cId="2445373771" sldId="368"/>
            <ac:grpSpMk id="1" creationId="{00000000-0000-0000-0000-000000000000}"/>
          </ac:grpSpMkLst>
        </pc:grpChg>
        <pc:grpChg chg="add del mod">
          <ac:chgData name="Thúy Mai" userId="222f1c7e07c9bd7a" providerId="LiveId" clId="{2BE24EEC-783C-4945-9151-A62D6C687D72}" dt="2022-06-27T23:41:30.242" v="234" actId="478"/>
          <ac:grpSpMkLst>
            <pc:docMk/>
            <pc:sldMk cId="2445373771" sldId="368"/>
            <ac:grpSpMk id="4" creationId="{AAAC7710-3323-24A0-4C4F-2EB89CDCB1B9}"/>
          </ac:grpSpMkLst>
        </pc:grp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5" creationId="{3A99367F-799E-B09C-5217-AA4CDF98B471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6" creationId="{99B8A73B-ECF9-C60E-D399-BC9ED1DCE4F8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7" creationId="{025C5566-891C-B1D7-65B1-59223F3744DD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2" creationId="{4E077606-5C3D-6B7E-F44F-67846F3F0B0F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3" creationId="{9B5C5F76-0A18-CCEF-83EE-DE8F33973239}"/>
          </ac:picMkLst>
        </pc:picChg>
        <pc:picChg chg="add mod">
          <ac:chgData name="Thúy Mai" userId="222f1c7e07c9bd7a" providerId="LiveId" clId="{2BE24EEC-783C-4945-9151-A62D6C687D72}" dt="2022-06-27T23:43:10.794" v="253" actId="14100"/>
          <ac:picMkLst>
            <pc:docMk/>
            <pc:sldMk cId="2445373771" sldId="368"/>
            <ac:picMk id="1031" creationId="{BA265E42-A571-DDD3-9B7A-666BB6C8286C}"/>
          </ac:picMkLst>
        </pc:picChg>
        <pc:picChg chg="add mod">
          <ac:chgData name="Thúy Mai" userId="222f1c7e07c9bd7a" providerId="LiveId" clId="{2BE24EEC-783C-4945-9151-A62D6C687D72}" dt="2022-06-28T02:10:29.887" v="2543" actId="14100"/>
          <ac:picMkLst>
            <pc:docMk/>
            <pc:sldMk cId="2445373771" sldId="368"/>
            <ac:picMk id="1033" creationId="{DA79F720-D956-7458-FA69-9D4930F25ECD}"/>
          </ac:picMkLst>
        </pc:picChg>
        <pc:picChg chg="add mod">
          <ac:chgData name="Thúy Mai" userId="222f1c7e07c9bd7a" providerId="LiveId" clId="{2BE24EEC-783C-4945-9151-A62D6C687D72}" dt="2022-06-27T23:43:15.095" v="255" actId="1076"/>
          <ac:picMkLst>
            <pc:docMk/>
            <pc:sldMk cId="2445373771" sldId="368"/>
            <ac:picMk id="1035" creationId="{09176BF1-82C2-954E-69C8-72FE86D5C3DF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7:44.474" v="2575"/>
        <pc:sldMkLst>
          <pc:docMk/>
          <pc:sldMk cId="2460875774" sldId="369"/>
        </pc:sldMkLst>
        <pc:spChg chg="mod">
          <ac:chgData name="Thúy Mai" userId="222f1c7e07c9bd7a" providerId="LiveId" clId="{2BE24EEC-783C-4945-9151-A62D6C687D72}" dt="2022-06-27T23:55:33.108" v="596" actId="207"/>
          <ac:spMkLst>
            <pc:docMk/>
            <pc:sldMk cId="2460875774" sldId="369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57:06.191" v="647" actId="1076"/>
          <ac:spMkLst>
            <pc:docMk/>
            <pc:sldMk cId="2460875774" sldId="369"/>
            <ac:spMk id="12" creationId="{BFE989B4-9BF3-B30C-CE08-0DDE3ECA6F3B}"/>
          </ac:spMkLst>
        </pc:spChg>
        <pc:spChg chg="del mod">
          <ac:chgData name="Thúy Mai" userId="222f1c7e07c9bd7a" providerId="LiveId" clId="{2BE24EEC-783C-4945-9151-A62D6C687D72}" dt="2022-06-27T23:55:15.500" v="593" actId="478"/>
          <ac:spMkLst>
            <pc:docMk/>
            <pc:sldMk cId="2460875774" sldId="369"/>
            <ac:spMk id="13" creationId="{B5CC866B-AFC4-CCEA-441E-53BB61D322F7}"/>
          </ac:spMkLst>
        </pc:spChg>
        <pc:spChg chg="add del mod">
          <ac:chgData name="Thúy Mai" userId="222f1c7e07c9bd7a" providerId="LiveId" clId="{2BE24EEC-783C-4945-9151-A62D6C687D72}" dt="2022-06-27T23:55:35.580" v="597" actId="478"/>
          <ac:spMkLst>
            <pc:docMk/>
            <pc:sldMk cId="2460875774" sldId="369"/>
            <ac:spMk id="14" creationId="{23C389BB-FE3D-7752-8AF5-9C1E07EB529F}"/>
          </ac:spMkLst>
        </pc:spChg>
        <pc:spChg chg="mod">
          <ac:chgData name="Thúy Mai" userId="222f1c7e07c9bd7a" providerId="LiveId" clId="{2BE24EEC-783C-4945-9151-A62D6C687D72}" dt="2022-06-27T23:56:06.181" v="611" actId="255"/>
          <ac:spMkLst>
            <pc:docMk/>
            <pc:sldMk cId="2460875774" sldId="369"/>
            <ac:spMk id="15" creationId="{8E1322F7-E9F3-8E60-0B68-C602E2FA0183}"/>
          </ac:spMkLst>
        </pc:spChg>
        <pc:spChg chg="mod">
          <ac:chgData name="Thúy Mai" userId="222f1c7e07c9bd7a" providerId="LiveId" clId="{2BE24EEC-783C-4945-9151-A62D6C687D72}" dt="2022-06-28T00:04:28.804" v="775" actId="14100"/>
          <ac:spMkLst>
            <pc:docMk/>
            <pc:sldMk cId="2460875774" sldId="369"/>
            <ac:spMk id="16" creationId="{DE4B568D-8157-5320-3BC0-4B014C88B08A}"/>
          </ac:spMkLst>
        </pc:spChg>
        <pc:spChg chg="add mod">
          <ac:chgData name="Thúy Mai" userId="222f1c7e07c9bd7a" providerId="LiveId" clId="{2BE24EEC-783C-4945-9151-A62D6C687D72}" dt="2022-06-28T00:04:35.710" v="776" actId="1076"/>
          <ac:spMkLst>
            <pc:docMk/>
            <pc:sldMk cId="2460875774" sldId="369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7T23:58:14.986" v="668" actId="478"/>
          <ac:spMkLst>
            <pc:docMk/>
            <pc:sldMk cId="2460875774" sldId="369"/>
            <ac:spMk id="19" creationId="{84E533C4-7ADD-085D-F5D5-DB172F34AD13}"/>
          </ac:spMkLst>
        </pc:spChg>
        <pc:spChg chg="del mod">
          <ac:chgData name="Thúy Mai" userId="222f1c7e07c9bd7a" providerId="LiveId" clId="{2BE24EEC-783C-4945-9151-A62D6C687D72}" dt="2022-06-28T00:04:06.032" v="768" actId="478"/>
          <ac:spMkLst>
            <pc:docMk/>
            <pc:sldMk cId="2460875774" sldId="369"/>
            <ac:spMk id="20" creationId="{9EC90BFC-5414-4840-2C2A-17E21CDA2A86}"/>
          </ac:spMkLst>
        </pc:spChg>
        <pc:spChg chg="del">
          <ac:chgData name="Thúy Mai" userId="222f1c7e07c9bd7a" providerId="LiveId" clId="{2BE24EEC-783C-4945-9151-A62D6C687D72}" dt="2022-06-27T23:58:20.245" v="669" actId="478"/>
          <ac:spMkLst>
            <pc:docMk/>
            <pc:sldMk cId="2460875774" sldId="369"/>
            <ac:spMk id="21" creationId="{8A547802-43E1-3282-EAEE-72D049EAA102}"/>
          </ac:spMkLst>
        </pc:spChg>
        <pc:spChg chg="add mod">
          <ac:chgData name="Thúy Mai" userId="222f1c7e07c9bd7a" providerId="LiveId" clId="{2BE24EEC-783C-4945-9151-A62D6C687D72}" dt="2022-06-28T00:04:19.726" v="772" actId="1076"/>
          <ac:spMkLst>
            <pc:docMk/>
            <pc:sldMk cId="2460875774" sldId="369"/>
            <ac:spMk id="22" creationId="{086B3C09-CF16-F088-334F-5E844072AB62}"/>
          </ac:spMkLst>
        </pc:spChg>
        <pc:spChg chg="add mod">
          <ac:chgData name="Thúy Mai" userId="222f1c7e07c9bd7a" providerId="LiveId" clId="{2BE24EEC-783C-4945-9151-A62D6C687D72}" dt="2022-06-28T00:04:13.904" v="770" actId="1076"/>
          <ac:spMkLst>
            <pc:docMk/>
            <pc:sldMk cId="2460875774" sldId="369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7T23:53:39.138" v="574"/>
          <ac:graphicFrameMkLst>
            <pc:docMk/>
            <pc:sldMk cId="2460875774" sldId="369"/>
            <ac:graphicFrameMk id="2" creationId="{072CB005-7F4F-D62F-18F2-34141D80058D}"/>
          </ac:graphicFrameMkLst>
        </pc:graphicFrameChg>
        <pc:graphicFrameChg chg="add del mod">
          <ac:chgData name="Thúy Mai" userId="222f1c7e07c9bd7a" providerId="LiveId" clId="{2BE24EEC-783C-4945-9151-A62D6C687D72}" dt="2022-06-27T23:55:49.124" v="604"/>
          <ac:graphicFrameMkLst>
            <pc:docMk/>
            <pc:sldMk cId="2460875774" sldId="369"/>
            <ac:graphicFrameMk id="4" creationId="{80772F6E-E831-8300-1F9B-6104B44CF8BE}"/>
          </ac:graphicFrameMkLst>
        </pc:graphicFrameChg>
        <pc:graphicFrameChg chg="add del mod">
          <ac:chgData name="Thúy Mai" userId="222f1c7e07c9bd7a" providerId="LiveId" clId="{2BE24EEC-783C-4945-9151-A62D6C687D72}" dt="2022-06-27T23:57:02.841" v="644"/>
          <ac:graphicFrameMkLst>
            <pc:docMk/>
            <pc:sldMk cId="2460875774" sldId="369"/>
            <ac:graphicFrameMk id="5" creationId="{662C1DBD-F99C-64EE-B42D-64A6EF5F9281}"/>
          </ac:graphicFrameMkLst>
        </pc:graphicFrameChg>
        <pc:picChg chg="mod">
          <ac:chgData name="Thúy Mai" userId="222f1c7e07c9bd7a" providerId="LiveId" clId="{2BE24EEC-783C-4945-9151-A62D6C687D72}" dt="2022-06-27T23:57:59.303" v="663" actId="14100"/>
          <ac:picMkLst>
            <pc:docMk/>
            <pc:sldMk cId="2460875774" sldId="369"/>
            <ac:picMk id="11" creationId="{B081EF4B-FC31-97E3-17E1-355278F85A0E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8:29.212" v="2581"/>
        <pc:sldMkLst>
          <pc:docMk/>
          <pc:sldMk cId="2215854251" sldId="370"/>
        </pc:sldMkLst>
        <pc:spChg chg="del">
          <ac:chgData name="Thúy Mai" userId="222f1c7e07c9bd7a" providerId="LiveId" clId="{2BE24EEC-783C-4945-9151-A62D6C687D72}" dt="2022-06-27T23:59:58.410" v="675" actId="478"/>
          <ac:spMkLst>
            <pc:docMk/>
            <pc:sldMk cId="2215854251" sldId="370"/>
            <ac:spMk id="8" creationId="{0A7C9448-B42F-FF1F-30C3-02040444B722}"/>
          </ac:spMkLst>
        </pc:spChg>
        <pc:spChg chg="del">
          <ac:chgData name="Thúy Mai" userId="222f1c7e07c9bd7a" providerId="LiveId" clId="{2BE24EEC-783C-4945-9151-A62D6C687D72}" dt="2022-06-27T23:59:57.019" v="674" actId="478"/>
          <ac:spMkLst>
            <pc:docMk/>
            <pc:sldMk cId="2215854251" sldId="370"/>
            <ac:spMk id="12" creationId="{BFE989B4-9BF3-B30C-CE08-0DDE3ECA6F3B}"/>
          </ac:spMkLst>
        </pc:spChg>
        <pc:spChg chg="mod">
          <ac:chgData name="Thúy Mai" userId="222f1c7e07c9bd7a" providerId="LiveId" clId="{2BE24EEC-783C-4945-9151-A62D6C687D72}" dt="2022-06-28T00:00:03.019" v="676" actId="1076"/>
          <ac:spMkLst>
            <pc:docMk/>
            <pc:sldMk cId="2215854251" sldId="370"/>
            <ac:spMk id="15" creationId="{8E1322F7-E9F3-8E60-0B68-C602E2FA0183}"/>
          </ac:spMkLst>
        </pc:spChg>
        <pc:spChg chg="del mod">
          <ac:chgData name="Thúy Mai" userId="222f1c7e07c9bd7a" providerId="LiveId" clId="{2BE24EEC-783C-4945-9151-A62D6C687D72}" dt="2022-06-28T00:06:14.148" v="783" actId="478"/>
          <ac:spMkLst>
            <pc:docMk/>
            <pc:sldMk cId="2215854251" sldId="370"/>
            <ac:spMk id="16" creationId="{DE4B568D-8157-5320-3BC0-4B014C88B08A}"/>
          </ac:spMkLst>
        </pc:spChg>
        <pc:spChg chg="mod">
          <ac:chgData name="Thúy Mai" userId="222f1c7e07c9bd7a" providerId="LiveId" clId="{2BE24EEC-783C-4945-9151-A62D6C687D72}" dt="2022-06-28T00:07:31.970" v="802" actId="1076"/>
          <ac:spMkLst>
            <pc:docMk/>
            <pc:sldMk cId="2215854251" sldId="370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8T00:01:19.230" v="732" actId="478"/>
          <ac:spMkLst>
            <pc:docMk/>
            <pc:sldMk cId="2215854251" sldId="370"/>
            <ac:spMk id="18" creationId="{A5F0B8A0-0A3D-84DD-E37A-21FC21956B61}"/>
          </ac:spMkLst>
        </pc:spChg>
        <pc:spChg chg="add mod">
          <ac:chgData name="Thúy Mai" userId="222f1c7e07c9bd7a" providerId="LiveId" clId="{2BE24EEC-783C-4945-9151-A62D6C687D72}" dt="2022-06-28T00:07:13.233" v="799" actId="14100"/>
          <ac:spMkLst>
            <pc:docMk/>
            <pc:sldMk cId="2215854251" sldId="370"/>
            <ac:spMk id="19" creationId="{EE9AB541-DF66-6551-9884-65D0CB403C2E}"/>
          </ac:spMkLst>
        </pc:spChg>
        <pc:spChg chg="del">
          <ac:chgData name="Thúy Mai" userId="222f1c7e07c9bd7a" providerId="LiveId" clId="{2BE24EEC-783C-4945-9151-A62D6C687D72}" dt="2022-06-27T23:59:52.022" v="673" actId="478"/>
          <ac:spMkLst>
            <pc:docMk/>
            <pc:sldMk cId="2215854251" sldId="370"/>
            <ac:spMk id="20" creationId="{9EC90BFC-5414-4840-2C2A-17E21CDA2A86}"/>
          </ac:spMkLst>
        </pc:spChg>
        <pc:spChg chg="mod">
          <ac:chgData name="Thúy Mai" userId="222f1c7e07c9bd7a" providerId="LiveId" clId="{2BE24EEC-783C-4945-9151-A62D6C687D72}" dt="2022-06-28T00:02:01.501" v="742" actId="14100"/>
          <ac:spMkLst>
            <pc:docMk/>
            <pc:sldMk cId="2215854251" sldId="370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7:16.235" v="800" actId="14100"/>
          <ac:spMkLst>
            <pc:docMk/>
            <pc:sldMk cId="2215854251" sldId="370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0:32.684" v="712"/>
          <ac:graphicFrameMkLst>
            <pc:docMk/>
            <pc:sldMk cId="2215854251" sldId="370"/>
            <ac:graphicFrameMk id="2" creationId="{83710384-8BC7-72D6-6FB5-6C9211014567}"/>
          </ac:graphicFrameMkLst>
        </pc:graphicFrameChg>
        <pc:graphicFrameChg chg="add del mod">
          <ac:chgData name="Thúy Mai" userId="222f1c7e07c9bd7a" providerId="LiveId" clId="{2BE24EEC-783C-4945-9151-A62D6C687D72}" dt="2022-06-28T00:00:43.540" v="716"/>
          <ac:graphicFrameMkLst>
            <pc:docMk/>
            <pc:sldMk cId="2215854251" sldId="370"/>
            <ac:graphicFrameMk id="3" creationId="{80735409-6877-9E0A-54D2-29D19585F7EF}"/>
          </ac:graphicFrameMkLst>
        </pc:graphicFrameChg>
        <pc:picChg chg="mod">
          <ac:chgData name="Thúy Mai" userId="222f1c7e07c9bd7a" providerId="LiveId" clId="{2BE24EEC-783C-4945-9151-A62D6C687D72}" dt="2022-06-28T00:06:00.834" v="779" actId="1076"/>
          <ac:picMkLst>
            <pc:docMk/>
            <pc:sldMk cId="2215854251" sldId="370"/>
            <ac:picMk id="11" creationId="{B081EF4B-FC31-97E3-17E1-355278F85A0E}"/>
          </ac:picMkLst>
        </pc:pic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7" creationId="{33FDEE93-518C-1681-1439-9A2478B33A39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1" creationId="{B6B8B1FA-B571-2EC2-0301-4E97BD78A933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4" creationId="{A50C38FE-8A84-325A-AF49-E52DEF132D9E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18:53.464" v="2585"/>
        <pc:sldMkLst>
          <pc:docMk/>
          <pc:sldMk cId="1600112402" sldId="371"/>
        </pc:sldMkLst>
        <pc:spChg chg="mod">
          <ac:chgData name="Thúy Mai" userId="222f1c7e07c9bd7a" providerId="LiveId" clId="{2BE24EEC-783C-4945-9151-A62D6C687D72}" dt="2022-06-28T00:08:17.784" v="846" actId="20577"/>
          <ac:spMkLst>
            <pc:docMk/>
            <pc:sldMk cId="1600112402" sldId="371"/>
            <ac:spMk id="15" creationId="{8E1322F7-E9F3-8E60-0B68-C602E2FA0183}"/>
          </ac:spMkLst>
        </pc:spChg>
        <pc:spChg chg="add del mod">
          <ac:chgData name="Thúy Mai" userId="222f1c7e07c9bd7a" providerId="LiveId" clId="{2BE24EEC-783C-4945-9151-A62D6C687D72}" dt="2022-06-28T00:08:39.516" v="860" actId="478"/>
          <ac:spMkLst>
            <pc:docMk/>
            <pc:sldMk cId="1600112402" sldId="371"/>
            <ac:spMk id="16" creationId="{774C71FC-077D-7FBA-D85B-8B5E453E2E00}"/>
          </ac:spMkLst>
        </pc:spChg>
        <pc:spChg chg="del">
          <ac:chgData name="Thúy Mai" userId="222f1c7e07c9bd7a" providerId="LiveId" clId="{2BE24EEC-783C-4945-9151-A62D6C687D72}" dt="2022-06-28T00:07:57.493" v="804" actId="478"/>
          <ac:spMkLst>
            <pc:docMk/>
            <pc:sldMk cId="1600112402" sldId="371"/>
            <ac:spMk id="17" creationId="{F6C0974C-19EE-1EE2-A427-25DEB16AE307}"/>
          </ac:spMkLst>
        </pc:spChg>
        <pc:spChg chg="del mod">
          <ac:chgData name="Thúy Mai" userId="222f1c7e07c9bd7a" providerId="LiveId" clId="{2BE24EEC-783C-4945-9151-A62D6C687D72}" dt="2022-06-28T00:08:49.814" v="865" actId="478"/>
          <ac:spMkLst>
            <pc:docMk/>
            <pc:sldMk cId="1600112402" sldId="371"/>
            <ac:spMk id="19" creationId="{EE9AB541-DF66-6551-9884-65D0CB403C2E}"/>
          </ac:spMkLst>
        </pc:spChg>
        <pc:spChg chg="mod">
          <ac:chgData name="Thúy Mai" userId="222f1c7e07c9bd7a" providerId="LiveId" clId="{2BE24EEC-783C-4945-9151-A62D6C687D72}" dt="2022-06-28T00:08:45.756" v="862" actId="14100"/>
          <ac:spMkLst>
            <pc:docMk/>
            <pc:sldMk cId="1600112402" sldId="371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8:48.417" v="863" actId="1076"/>
          <ac:spMkLst>
            <pc:docMk/>
            <pc:sldMk cId="1600112402" sldId="371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8:01.115" v="810"/>
          <ac:graphicFrameMkLst>
            <pc:docMk/>
            <pc:sldMk cId="1600112402" sldId="371"/>
            <ac:graphicFrameMk id="2" creationId="{FB4561B6-848B-4CF6-896E-FCDE55438C57}"/>
          </ac:graphicFrameMkLst>
        </pc:graphicFrameChg>
        <pc:picChg chg="mod">
          <ac:chgData name="Thúy Mai" userId="222f1c7e07c9bd7a" providerId="LiveId" clId="{2BE24EEC-783C-4945-9151-A62D6C687D72}" dt="2022-06-28T00:08:59.077" v="871" actId="1076"/>
          <ac:picMkLst>
            <pc:docMk/>
            <pc:sldMk cId="1600112402" sldId="371"/>
            <ac:picMk id="11" creationId="{B081EF4B-FC31-97E3-17E1-355278F85A0E}"/>
          </ac:picMkLst>
        </pc:picChg>
        <pc:cxnChg chg="del mod">
          <ac:chgData name="Thúy Mai" userId="222f1c7e07c9bd7a" providerId="LiveId" clId="{2BE24EEC-783C-4945-9151-A62D6C687D72}" dt="2022-06-28T00:07:58.394" v="805" actId="478"/>
          <ac:cxnSpMkLst>
            <pc:docMk/>
            <pc:sldMk cId="1600112402" sldId="371"/>
            <ac:cxnSpMk id="7" creationId="{33FDEE93-518C-1681-1439-9A2478B33A39}"/>
          </ac:cxnSpMkLst>
        </pc:cxnChg>
        <pc:cxnChg chg="del mod">
          <ac:chgData name="Thúy Mai" userId="222f1c7e07c9bd7a" providerId="LiveId" clId="{2BE24EEC-783C-4945-9151-A62D6C687D72}" dt="2022-06-28T00:07:59.347" v="806" actId="478"/>
          <ac:cxnSpMkLst>
            <pc:docMk/>
            <pc:sldMk cId="1600112402" sldId="371"/>
            <ac:cxnSpMk id="21" creationId="{B6B8B1FA-B571-2EC2-0301-4E97BD78A933}"/>
          </ac:cxnSpMkLst>
        </pc:cxnChg>
        <pc:cxnChg chg="del mod">
          <ac:chgData name="Thúy Mai" userId="222f1c7e07c9bd7a" providerId="LiveId" clId="{2BE24EEC-783C-4945-9151-A62D6C687D72}" dt="2022-06-28T00:07:59.859" v="807" actId="478"/>
          <ac:cxnSpMkLst>
            <pc:docMk/>
            <pc:sldMk cId="1600112402" sldId="371"/>
            <ac:cxnSpMk id="24" creationId="{A50C38FE-8A84-325A-AF49-E52DEF132D9E}"/>
          </ac:cxnSpMkLst>
        </pc:cxnChg>
      </pc:sldChg>
      <pc:sldChg chg="addSp delSp modSp new mod">
        <pc:chgData name="Thúy Mai" userId="222f1c7e07c9bd7a" providerId="LiveId" clId="{2BE24EEC-783C-4945-9151-A62D6C687D72}" dt="2022-06-28T00:39:48.765" v="927" actId="207"/>
        <pc:sldMkLst>
          <pc:docMk/>
          <pc:sldMk cId="3773824343" sldId="372"/>
        </pc:sldMkLst>
        <pc:spChg chg="del">
          <ac:chgData name="Thúy Mai" userId="222f1c7e07c9bd7a" providerId="LiveId" clId="{2BE24EEC-783C-4945-9151-A62D6C687D72}" dt="2022-06-28T00:26:27.788" v="873" actId="478"/>
          <ac:spMkLst>
            <pc:docMk/>
            <pc:sldMk cId="3773824343" sldId="372"/>
            <ac:spMk id="2" creationId="{85FFB9BA-BC53-3BB4-20F8-EFA9677D8247}"/>
          </ac:spMkLst>
        </pc:spChg>
        <pc:spChg chg="del">
          <ac:chgData name="Thúy Mai" userId="222f1c7e07c9bd7a" providerId="LiveId" clId="{2BE24EEC-783C-4945-9151-A62D6C687D72}" dt="2022-06-28T00:26:28.842" v="874" actId="478"/>
          <ac:spMkLst>
            <pc:docMk/>
            <pc:sldMk cId="3773824343" sldId="372"/>
            <ac:spMk id="3" creationId="{B76956DC-E3F5-1E63-413D-38594248CBF9}"/>
          </ac:spMkLst>
        </pc:spChg>
        <pc:spChg chg="add mod">
          <ac:chgData name="Thúy Mai" userId="222f1c7e07c9bd7a" providerId="LiveId" clId="{2BE24EEC-783C-4945-9151-A62D6C687D72}" dt="2022-06-28T00:39:48.765" v="927" actId="207"/>
          <ac:spMkLst>
            <pc:docMk/>
            <pc:sldMk cId="3773824343" sldId="372"/>
            <ac:spMk id="6" creationId="{DADF047E-F783-766F-9094-77E53A4B216B}"/>
          </ac:spMkLst>
        </pc:spChg>
        <pc:graphicFrameChg chg="add del mod">
          <ac:chgData name="Thúy Mai" userId="222f1c7e07c9bd7a" providerId="LiveId" clId="{2BE24EEC-783C-4945-9151-A62D6C687D72}" dt="2022-06-28T00:26:30.475" v="877"/>
          <ac:graphicFrameMkLst>
            <pc:docMk/>
            <pc:sldMk cId="3773824343" sldId="372"/>
            <ac:graphicFrameMk id="4" creationId="{F2462BB4-55CD-5BE7-7C99-FABE4F48D04C}"/>
          </ac:graphicFrameMkLst>
        </pc:graphicFrameChg>
        <pc:graphicFrameChg chg="add mod modGraphic">
          <ac:chgData name="Thúy Mai" userId="222f1c7e07c9bd7a" providerId="LiveId" clId="{2BE24EEC-783C-4945-9151-A62D6C687D72}" dt="2022-06-28T00:39:41.086" v="925" actId="1076"/>
          <ac:graphicFrameMkLst>
            <pc:docMk/>
            <pc:sldMk cId="3773824343" sldId="372"/>
            <ac:graphicFrameMk id="5" creationId="{F0E83A1F-A3A8-E594-C190-D81BA839565F}"/>
          </ac:graphicFrameMkLst>
        </pc:graphicFrameChg>
        <pc:picChg chg="add mod">
          <ac:chgData name="Thúy Mai" userId="222f1c7e07c9bd7a" providerId="LiveId" clId="{2BE24EEC-783C-4945-9151-A62D6C687D72}" dt="2022-06-28T00:38:57.209" v="919" actId="1076"/>
          <ac:picMkLst>
            <pc:docMk/>
            <pc:sldMk cId="3773824343" sldId="372"/>
            <ac:picMk id="7" creationId="{EA5B8A83-9135-DA21-BB56-17B20DC759FD}"/>
          </ac:picMkLst>
        </pc:picChg>
      </pc:sldChg>
      <pc:sldChg chg="addSp delSp modSp new mod">
        <pc:chgData name="Thúy Mai" userId="222f1c7e07c9bd7a" providerId="LiveId" clId="{2BE24EEC-783C-4945-9151-A62D6C687D72}" dt="2022-06-28T00:45:43.362" v="1007" actId="1076"/>
        <pc:sldMkLst>
          <pc:docMk/>
          <pc:sldMk cId="1175178490" sldId="373"/>
        </pc:sldMkLst>
        <pc:spChg chg="del">
          <ac:chgData name="Thúy Mai" userId="222f1c7e07c9bd7a" providerId="LiveId" clId="{2BE24EEC-783C-4945-9151-A62D6C687D72}" dt="2022-06-28T00:42:49.912" v="944" actId="478"/>
          <ac:spMkLst>
            <pc:docMk/>
            <pc:sldMk cId="1175178490" sldId="373"/>
            <ac:spMk id="2" creationId="{B7FD243C-DDDD-993D-5A4C-CE0E21B95278}"/>
          </ac:spMkLst>
        </pc:spChg>
        <pc:spChg chg="del">
          <ac:chgData name="Thúy Mai" userId="222f1c7e07c9bd7a" providerId="LiveId" clId="{2BE24EEC-783C-4945-9151-A62D6C687D72}" dt="2022-06-28T00:42:51.192" v="945" actId="478"/>
          <ac:spMkLst>
            <pc:docMk/>
            <pc:sldMk cId="1175178490" sldId="373"/>
            <ac:spMk id="3" creationId="{C6C2F360-3FA5-A756-F5A2-38971D588313}"/>
          </ac:spMkLst>
        </pc:spChg>
        <pc:spChg chg="add mod">
          <ac:chgData name="Thúy Mai" userId="222f1c7e07c9bd7a" providerId="LiveId" clId="{2BE24EEC-783C-4945-9151-A62D6C687D72}" dt="2022-06-28T00:45:43.362" v="1007" actId="1076"/>
          <ac:spMkLst>
            <pc:docMk/>
            <pc:sldMk cId="1175178490" sldId="373"/>
            <ac:spMk id="6" creationId="{30B46265-87FF-EA29-B35E-DE5DDA023647}"/>
          </ac:spMkLst>
        </pc:spChg>
        <pc:graphicFrameChg chg="add del mod">
          <ac:chgData name="Thúy Mai" userId="222f1c7e07c9bd7a" providerId="LiveId" clId="{2BE24EEC-783C-4945-9151-A62D6C687D72}" dt="2022-06-28T00:42:52.444" v="948"/>
          <ac:graphicFrameMkLst>
            <pc:docMk/>
            <pc:sldMk cId="1175178490" sldId="373"/>
            <ac:graphicFrameMk id="4" creationId="{F1DA80EB-7474-3FCD-56EA-9915DB6C380F}"/>
          </ac:graphicFrameMkLst>
        </pc:graphicFrameChg>
        <pc:graphicFrameChg chg="add mod modGraphic">
          <ac:chgData name="Thúy Mai" userId="222f1c7e07c9bd7a" providerId="LiveId" clId="{2BE24EEC-783C-4945-9151-A62D6C687D72}" dt="2022-06-28T00:45:38.281" v="1006" actId="1076"/>
          <ac:graphicFrameMkLst>
            <pc:docMk/>
            <pc:sldMk cId="1175178490" sldId="373"/>
            <ac:graphicFrameMk id="5" creationId="{44EE0E73-CD93-1EBA-67B2-B12D62E0AA26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2:36:10.571" v="2588" actId="1076"/>
        <pc:sldMkLst>
          <pc:docMk/>
          <pc:sldMk cId="4055860931" sldId="374"/>
        </pc:sldMkLst>
        <pc:spChg chg="mod">
          <ac:chgData name="Thúy Mai" userId="222f1c7e07c9bd7a" providerId="LiveId" clId="{2BE24EEC-783C-4945-9151-A62D6C687D72}" dt="2022-06-28T00:59:48.268" v="1352" actId="1076"/>
          <ac:spMkLst>
            <pc:docMk/>
            <pc:sldMk cId="4055860931" sldId="374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58:28.183" v="1333" actId="1076"/>
          <ac:spMkLst>
            <pc:docMk/>
            <pc:sldMk cId="4055860931" sldId="37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2:36:08.301" v="2587" actId="1076"/>
          <ac:spMkLst>
            <pc:docMk/>
            <pc:sldMk cId="4055860931" sldId="374"/>
            <ac:spMk id="14" creationId="{B1DE4FC2-EE60-1961-4261-992362A59C91}"/>
          </ac:spMkLst>
        </pc:spChg>
        <pc:spChg chg="mod">
          <ac:chgData name="Thúy Mai" userId="222f1c7e07c9bd7a" providerId="LiveId" clId="{2BE24EEC-783C-4945-9151-A62D6C687D72}" dt="2022-06-28T02:36:10.571" v="2588" actId="1076"/>
          <ac:spMkLst>
            <pc:docMk/>
            <pc:sldMk cId="4055860931" sldId="374"/>
            <ac:spMk id="15" creationId="{05168886-72D2-6C68-0692-E1FA61CB80D4}"/>
          </ac:spMkLst>
        </pc:spChg>
        <pc:spChg chg="del mod">
          <ac:chgData name="Thúy Mai" userId="222f1c7e07c9bd7a" providerId="LiveId" clId="{2BE24EEC-783C-4945-9151-A62D6C687D72}" dt="2022-06-28T00:57:55.790" v="1328" actId="478"/>
          <ac:spMkLst>
            <pc:docMk/>
            <pc:sldMk cId="4055860931" sldId="374"/>
            <ac:spMk id="18" creationId="{CBAC6A8C-AB7F-0381-11EF-116DD5E8FEF9}"/>
          </ac:spMkLst>
        </pc:spChg>
        <pc:spChg chg="del">
          <ac:chgData name="Thúy Mai" userId="222f1c7e07c9bd7a" providerId="LiveId" clId="{2BE24EEC-783C-4945-9151-A62D6C687D72}" dt="2022-06-28T00:54:35.016" v="1253" actId="478"/>
          <ac:spMkLst>
            <pc:docMk/>
            <pc:sldMk cId="4055860931" sldId="374"/>
            <ac:spMk id="26" creationId="{62651F46-B381-64BD-5804-5AC9C5D0552B}"/>
          </ac:spMkLst>
        </pc:spChg>
        <pc:spChg chg="del">
          <ac:chgData name="Thúy Mai" userId="222f1c7e07c9bd7a" providerId="LiveId" clId="{2BE24EEC-783C-4945-9151-A62D6C687D72}" dt="2022-06-28T00:54:36.158" v="1254" actId="478"/>
          <ac:spMkLst>
            <pc:docMk/>
            <pc:sldMk cId="4055860931" sldId="374"/>
            <ac:spMk id="28" creationId="{EB430AE4-26F8-4856-0241-E0F855EDF024}"/>
          </ac:spMkLst>
        </pc:spChg>
        <pc:spChg chg="del">
          <ac:chgData name="Thúy Mai" userId="222f1c7e07c9bd7a" providerId="LiveId" clId="{2BE24EEC-783C-4945-9151-A62D6C687D72}" dt="2022-06-28T00:54:37.829" v="1256" actId="478"/>
          <ac:spMkLst>
            <pc:docMk/>
            <pc:sldMk cId="4055860931" sldId="374"/>
            <ac:spMk id="30" creationId="{C15CE799-32B7-1F09-8DC3-C5A94729804D}"/>
          </ac:spMkLst>
        </pc:spChg>
        <pc:spChg chg="del">
          <ac:chgData name="Thúy Mai" userId="222f1c7e07c9bd7a" providerId="LiveId" clId="{2BE24EEC-783C-4945-9151-A62D6C687D72}" dt="2022-06-28T00:54:39.906" v="1259" actId="478"/>
          <ac:spMkLst>
            <pc:docMk/>
            <pc:sldMk cId="4055860931" sldId="374"/>
            <ac:spMk id="32" creationId="{08660506-9B05-9AD8-1027-511EB02D397B}"/>
          </ac:spMkLst>
        </pc:spChg>
        <pc:spChg chg="del">
          <ac:chgData name="Thúy Mai" userId="222f1c7e07c9bd7a" providerId="LiveId" clId="{2BE24EEC-783C-4945-9151-A62D6C687D72}" dt="2022-06-28T00:54:41.352" v="1261" actId="478"/>
          <ac:spMkLst>
            <pc:docMk/>
            <pc:sldMk cId="4055860931" sldId="374"/>
            <ac:spMk id="34" creationId="{C9C30265-BD7D-9E18-9384-B79F00BE715F}"/>
          </ac:spMkLst>
        </pc:spChg>
        <pc:spChg chg="add del mod">
          <ac:chgData name="Thúy Mai" userId="222f1c7e07c9bd7a" providerId="LiveId" clId="{2BE24EEC-783C-4945-9151-A62D6C687D72}" dt="2022-06-28T00:59:57.051" v="1355" actId="1076"/>
          <ac:spMkLst>
            <pc:docMk/>
            <pc:sldMk cId="4055860931" sldId="374"/>
            <ac:spMk id="36" creationId="{0BB80BF0-104E-700D-BA2A-93645B0FC1C6}"/>
          </ac:spMkLst>
        </pc:spChg>
        <pc:spChg chg="add del mod">
          <ac:chgData name="Thúy Mai" userId="222f1c7e07c9bd7a" providerId="LiveId" clId="{2BE24EEC-783C-4945-9151-A62D6C687D72}" dt="2022-06-28T01:05:50.962" v="1441" actId="478"/>
          <ac:spMkLst>
            <pc:docMk/>
            <pc:sldMk cId="4055860931" sldId="374"/>
            <ac:spMk id="37" creationId="{50C84806-EFEC-B275-CAFE-084BCC740D37}"/>
          </ac:spMkLst>
        </pc:spChg>
        <pc:spChg chg="add mod">
          <ac:chgData name="Thúy Mai" userId="222f1c7e07c9bd7a" providerId="LiveId" clId="{2BE24EEC-783C-4945-9151-A62D6C687D72}" dt="2022-06-28T00:57:42.603" v="1323"/>
          <ac:spMkLst>
            <pc:docMk/>
            <pc:sldMk cId="4055860931" sldId="374"/>
            <ac:spMk id="40" creationId="{EFD808B4-B4E6-67AE-6A3B-D553D0E80587}"/>
          </ac:spMkLst>
        </pc:spChg>
        <pc:spChg chg="add del mod">
          <ac:chgData name="Thúy Mai" userId="222f1c7e07c9bd7a" providerId="LiveId" clId="{2BE24EEC-783C-4945-9151-A62D6C687D72}" dt="2022-06-28T01:05:48.999" v="1440" actId="478"/>
          <ac:spMkLst>
            <pc:docMk/>
            <pc:sldMk cId="4055860931" sldId="374"/>
            <ac:spMk id="55" creationId="{FDEC0F63-C265-C799-413E-2D8D2E92AAEB}"/>
          </ac:spMkLst>
        </pc:spChg>
        <pc:graphicFrameChg chg="add del mod">
          <ac:chgData name="Thúy Mai" userId="222f1c7e07c9bd7a" providerId="LiveId" clId="{2BE24EEC-783C-4945-9151-A62D6C687D72}" dt="2022-06-28T00:53:42.790" v="1244"/>
          <ac:graphicFrameMkLst>
            <pc:docMk/>
            <pc:sldMk cId="4055860931" sldId="374"/>
            <ac:graphicFrameMk id="2" creationId="{F72CE317-326E-6EE8-26CA-7A53C0A01FE0}"/>
          </ac:graphicFrameMkLst>
        </pc:graphicFrameChg>
        <pc:graphicFrameChg chg="add del mod">
          <ac:chgData name="Thúy Mai" userId="222f1c7e07c9bd7a" providerId="LiveId" clId="{2BE24EEC-783C-4945-9151-A62D6C687D72}" dt="2022-06-28T00:55:06.739" v="1270"/>
          <ac:graphicFrameMkLst>
            <pc:docMk/>
            <pc:sldMk cId="4055860931" sldId="374"/>
            <ac:graphicFrameMk id="12" creationId="{88FE47C2-EA2F-C6AC-CC82-FADBC6DCE72A}"/>
          </ac:graphicFrameMkLst>
        </pc:graphicFrameChg>
        <pc:graphicFrameChg chg="add del mod">
          <ac:chgData name="Thúy Mai" userId="222f1c7e07c9bd7a" providerId="LiveId" clId="{2BE24EEC-783C-4945-9151-A62D6C687D72}" dt="2022-06-28T00:55:40.976" v="1285"/>
          <ac:graphicFrameMkLst>
            <pc:docMk/>
            <pc:sldMk cId="4055860931" sldId="374"/>
            <ac:graphicFrameMk id="17" creationId="{6A976FEF-A392-D094-0BB9-F9090598E84C}"/>
          </ac:graphicFrameMkLst>
        </pc:graphicFrameChg>
        <pc:cxnChg chg="del mod">
          <ac:chgData name="Thúy Mai" userId="222f1c7e07c9bd7a" providerId="LiveId" clId="{2BE24EEC-783C-4945-9151-A62D6C687D72}" dt="2022-06-28T00:54:31.940" v="1250" actId="478"/>
          <ac:cxnSpMkLst>
            <pc:docMk/>
            <pc:sldMk cId="4055860931" sldId="374"/>
            <ac:cxnSpMk id="16" creationId="{C9CE712C-AEA7-74F7-7E84-2C850E3A3525}"/>
          </ac:cxnSpMkLst>
        </pc:cxnChg>
        <pc:cxnChg chg="del mod">
          <ac:chgData name="Thúy Mai" userId="222f1c7e07c9bd7a" providerId="LiveId" clId="{2BE24EEC-783C-4945-9151-A62D6C687D72}" dt="2022-06-28T00:54:32.961" v="1251" actId="478"/>
          <ac:cxnSpMkLst>
            <pc:docMk/>
            <pc:sldMk cId="4055860931" sldId="374"/>
            <ac:cxnSpMk id="19" creationId="{92C2B8AD-46AD-8A06-82FD-032C29338384}"/>
          </ac:cxnSpMkLst>
        </pc:cxnChg>
        <pc:cxnChg chg="del mod">
          <ac:chgData name="Thúy Mai" userId="222f1c7e07c9bd7a" providerId="LiveId" clId="{2BE24EEC-783C-4945-9151-A62D6C687D72}" dt="2022-06-28T00:54:33.593" v="1252" actId="478"/>
          <ac:cxnSpMkLst>
            <pc:docMk/>
            <pc:sldMk cId="4055860931" sldId="374"/>
            <ac:cxnSpMk id="20" creationId="{FAE93FDD-45B1-E43D-4968-E84A6AD6A69F}"/>
          </ac:cxnSpMkLst>
        </pc:cxnChg>
        <pc:cxnChg chg="del mod">
          <ac:chgData name="Thúy Mai" userId="222f1c7e07c9bd7a" providerId="LiveId" clId="{2BE24EEC-783C-4945-9151-A62D6C687D72}" dt="2022-06-28T00:54:36.893" v="1255" actId="478"/>
          <ac:cxnSpMkLst>
            <pc:docMk/>
            <pc:sldMk cId="4055860931" sldId="374"/>
            <ac:cxnSpMk id="29" creationId="{F7AEDA4E-1567-86E8-5CC0-BA3F0282E1B0}"/>
          </ac:cxnSpMkLst>
        </pc:cxnChg>
        <pc:cxnChg chg="del mod">
          <ac:chgData name="Thúy Mai" userId="222f1c7e07c9bd7a" providerId="LiveId" clId="{2BE24EEC-783C-4945-9151-A62D6C687D72}" dt="2022-06-28T00:54:38.420" v="1257" actId="478"/>
          <ac:cxnSpMkLst>
            <pc:docMk/>
            <pc:sldMk cId="4055860931" sldId="374"/>
            <ac:cxnSpMk id="31" creationId="{6E38CF15-EBF4-9977-6A24-1EB847C7570C}"/>
          </ac:cxnSpMkLst>
        </pc:cxnChg>
        <pc:cxnChg chg="del mod">
          <ac:chgData name="Thúy Mai" userId="222f1c7e07c9bd7a" providerId="LiveId" clId="{2BE24EEC-783C-4945-9151-A62D6C687D72}" dt="2022-06-28T00:54:40.522" v="1260" actId="478"/>
          <ac:cxnSpMkLst>
            <pc:docMk/>
            <pc:sldMk cId="4055860931" sldId="374"/>
            <ac:cxnSpMk id="33" creationId="{169CAA08-A36C-33CC-A676-5A626FD4F5EA}"/>
          </ac:cxnSpMkLst>
        </pc:cxnChg>
        <pc:cxnChg chg="del mod">
          <ac:chgData name="Thúy Mai" userId="222f1c7e07c9bd7a" providerId="LiveId" clId="{2BE24EEC-783C-4945-9151-A62D6C687D72}" dt="2022-06-28T00:54:39.259" v="1258" actId="478"/>
          <ac:cxnSpMkLst>
            <pc:docMk/>
            <pc:sldMk cId="4055860931" sldId="374"/>
            <ac:cxnSpMk id="35" creationId="{46EAC921-90D0-8D26-B3D9-90820AA08E01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8" creationId="{242B6917-FAFD-22F4-F7BD-5E9CA5ADD527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9" creationId="{5214FE1B-6829-191E-A297-A9AF9AE50874}"/>
          </ac:cxnSpMkLst>
        </pc:cxnChg>
        <pc:cxnChg chg="add del mod">
          <ac:chgData name="Thúy Mai" userId="222f1c7e07c9bd7a" providerId="LiveId" clId="{2BE24EEC-783C-4945-9151-A62D6C687D72}" dt="2022-06-28T00:57:54.610" v="1327" actId="478"/>
          <ac:cxnSpMkLst>
            <pc:docMk/>
            <pc:sldMk cId="4055860931" sldId="374"/>
            <ac:cxnSpMk id="41" creationId="{49BE2A89-CC32-D437-4B71-F8BE7F6DF304}"/>
          </ac:cxnSpMkLst>
        </pc:cxnChg>
      </pc:sldChg>
      <pc:sldChg chg="new del">
        <pc:chgData name="Thúy Mai" userId="222f1c7e07c9bd7a" providerId="LiveId" clId="{2BE24EEC-783C-4945-9151-A62D6C687D72}" dt="2022-06-28T01:00:06.503" v="1358" actId="47"/>
        <pc:sldMkLst>
          <pc:docMk/>
          <pc:sldMk cId="2342749675" sldId="375"/>
        </pc:sldMkLst>
      </pc:sldChg>
      <pc:sldChg chg="addSp delSp modSp add mod delAnim modAnim">
        <pc:chgData name="Thúy Mai" userId="222f1c7e07c9bd7a" providerId="LiveId" clId="{2BE24EEC-783C-4945-9151-A62D6C687D72}" dt="2022-06-28T02:36:30.326" v="2595"/>
        <pc:sldMkLst>
          <pc:docMk/>
          <pc:sldMk cId="1344981295" sldId="376"/>
        </pc:sldMkLst>
        <pc:spChg chg="del">
          <ac:chgData name="Thúy Mai" userId="222f1c7e07c9bd7a" providerId="LiveId" clId="{2BE24EEC-783C-4945-9151-A62D6C687D72}" dt="2022-06-28T01:00:19.616" v="1362" actId="478"/>
          <ac:spMkLst>
            <pc:docMk/>
            <pc:sldMk cId="1344981295" sldId="376"/>
            <ac:spMk id="8" creationId="{C62E439B-7ADD-BA4B-ACEE-DAF75A32F72F}"/>
          </ac:spMkLst>
        </pc:spChg>
        <pc:spChg chg="add mod">
          <ac:chgData name="Thúy Mai" userId="222f1c7e07c9bd7a" providerId="LiveId" clId="{2BE24EEC-783C-4945-9151-A62D6C687D72}" dt="2022-06-28T01:06:18.125" v="1444" actId="1076"/>
          <ac:spMkLst>
            <pc:docMk/>
            <pc:sldMk cId="1344981295" sldId="376"/>
            <ac:spMk id="13" creationId="{4C580178-1928-916A-55BD-C76ECC70737B}"/>
          </ac:spMkLst>
        </pc:spChg>
        <pc:spChg chg="del">
          <ac:chgData name="Thúy Mai" userId="222f1c7e07c9bd7a" providerId="LiveId" clId="{2BE24EEC-783C-4945-9151-A62D6C687D72}" dt="2022-06-28T01:00:16.825" v="1359" actId="478"/>
          <ac:spMkLst>
            <pc:docMk/>
            <pc:sldMk cId="1344981295" sldId="376"/>
            <ac:spMk id="14" creationId="{B1DE4FC2-EE60-1961-4261-992362A59C91}"/>
          </ac:spMkLst>
        </pc:spChg>
        <pc:spChg chg="del">
          <ac:chgData name="Thúy Mai" userId="222f1c7e07c9bd7a" providerId="LiveId" clId="{2BE24EEC-783C-4945-9151-A62D6C687D72}" dt="2022-06-28T01:00:17.626" v="1360" actId="478"/>
          <ac:spMkLst>
            <pc:docMk/>
            <pc:sldMk cId="1344981295" sldId="376"/>
            <ac:spMk id="15" creationId="{05168886-72D2-6C68-0692-E1FA61CB80D4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6" creationId="{10DE7320-6068-E036-266B-CBED42E21BD3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7" creationId="{644D107C-ED7D-4E19-2601-7604AF783DDE}"/>
          </ac:spMkLst>
        </pc:spChg>
        <pc:spChg chg="del">
          <ac:chgData name="Thúy Mai" userId="222f1c7e07c9bd7a" providerId="LiveId" clId="{2BE24EEC-783C-4945-9151-A62D6C687D72}" dt="2022-06-28T01:00:29.477" v="1365" actId="478"/>
          <ac:spMkLst>
            <pc:docMk/>
            <pc:sldMk cId="1344981295" sldId="376"/>
            <ac:spMk id="36" creationId="{0BB80BF0-104E-700D-BA2A-93645B0FC1C6}"/>
          </ac:spMkLst>
        </pc:spChg>
        <pc:spChg chg="del mod">
          <ac:chgData name="Thúy Mai" userId="222f1c7e07c9bd7a" providerId="LiveId" clId="{2BE24EEC-783C-4945-9151-A62D6C687D72}" dt="2022-06-28T01:00:35.806" v="1368" actId="478"/>
          <ac:spMkLst>
            <pc:docMk/>
            <pc:sldMk cId="1344981295" sldId="376"/>
            <ac:spMk id="37" creationId="{50C84806-EFEC-B275-CAFE-084BCC740D37}"/>
          </ac:spMkLst>
        </pc:spChg>
        <pc:spChg chg="mod">
          <ac:chgData name="Thúy Mai" userId="222f1c7e07c9bd7a" providerId="LiveId" clId="{2BE24EEC-783C-4945-9151-A62D6C687D72}" dt="2022-06-28T01:06:24.270" v="1447" actId="1076"/>
          <ac:spMkLst>
            <pc:docMk/>
            <pc:sldMk cId="1344981295" sldId="376"/>
            <ac:spMk id="55" creationId="{FDEC0F63-C265-C799-413E-2D8D2E92AAEB}"/>
          </ac:spMkLst>
        </pc:spChg>
        <pc:cxnChg chg="del mod">
          <ac:chgData name="Thúy Mai" userId="222f1c7e07c9bd7a" providerId="LiveId" clId="{2BE24EEC-783C-4945-9151-A62D6C687D72}" dt="2022-06-28T01:00:18.494" v="1361" actId="478"/>
          <ac:cxnSpMkLst>
            <pc:docMk/>
            <pc:sldMk cId="1344981295" sldId="376"/>
            <ac:cxnSpMk id="38" creationId="{242B6917-FAFD-22F4-F7BD-5E9CA5ADD527}"/>
          </ac:cxnSpMkLst>
        </pc:cxnChg>
        <pc:cxnChg chg="del mod">
          <ac:chgData name="Thúy Mai" userId="222f1c7e07c9bd7a" providerId="LiveId" clId="{2BE24EEC-783C-4945-9151-A62D6C687D72}" dt="2022-06-28T01:00:20.538" v="1363" actId="478"/>
          <ac:cxnSpMkLst>
            <pc:docMk/>
            <pc:sldMk cId="1344981295" sldId="376"/>
            <ac:cxnSpMk id="39" creationId="{5214FE1B-6829-191E-A297-A9AF9AE50874}"/>
          </ac:cxnSpMkLst>
        </pc:cxnChg>
      </pc:sldChg>
      <pc:sldChg chg="addSp delSp modSp new mod">
        <pc:chgData name="Thúy Mai" userId="222f1c7e07c9bd7a" providerId="LiveId" clId="{2BE24EEC-783C-4945-9151-A62D6C687D72}" dt="2022-06-28T02:36:51.093" v="2597" actId="20577"/>
        <pc:sldMkLst>
          <pc:docMk/>
          <pc:sldMk cId="2789428344" sldId="377"/>
        </pc:sldMkLst>
        <pc:spChg chg="del">
          <ac:chgData name="Thúy Mai" userId="222f1c7e07c9bd7a" providerId="LiveId" clId="{2BE24EEC-783C-4945-9151-A62D6C687D72}" dt="2022-06-28T01:01:27.746" v="1378" actId="478"/>
          <ac:spMkLst>
            <pc:docMk/>
            <pc:sldMk cId="2789428344" sldId="377"/>
            <ac:spMk id="2" creationId="{56423EEE-B0D1-61A9-BA4A-A62E53B33712}"/>
          </ac:spMkLst>
        </pc:spChg>
        <pc:spChg chg="del mod">
          <ac:chgData name="Thúy Mai" userId="222f1c7e07c9bd7a" providerId="LiveId" clId="{2BE24EEC-783C-4945-9151-A62D6C687D72}" dt="2022-06-28T01:01:30.114" v="1380" actId="478"/>
          <ac:spMkLst>
            <pc:docMk/>
            <pc:sldMk cId="2789428344" sldId="377"/>
            <ac:spMk id="3" creationId="{2636C524-5849-4059-1F2B-01D512B128B7}"/>
          </ac:spMkLst>
        </pc:spChg>
        <pc:spChg chg="add mod">
          <ac:chgData name="Thúy Mai" userId="222f1c7e07c9bd7a" providerId="LiveId" clId="{2BE24EEC-783C-4945-9151-A62D6C687D72}" dt="2022-06-28T01:02:51.566" v="1416" actId="1076"/>
          <ac:spMkLst>
            <pc:docMk/>
            <pc:sldMk cId="2789428344" sldId="377"/>
            <ac:spMk id="6" creationId="{305C37F7-C9AD-A2BF-53EA-5F163304439B}"/>
          </ac:spMkLst>
        </pc:spChg>
        <pc:graphicFrameChg chg="add del mod">
          <ac:chgData name="Thúy Mai" userId="222f1c7e07c9bd7a" providerId="LiveId" clId="{2BE24EEC-783C-4945-9151-A62D6C687D72}" dt="2022-06-28T01:01:31.184" v="1383"/>
          <ac:graphicFrameMkLst>
            <pc:docMk/>
            <pc:sldMk cId="2789428344" sldId="377"/>
            <ac:graphicFrameMk id="4" creationId="{47B613D8-7A27-1687-C2B2-E79BEF1EAC96}"/>
          </ac:graphicFrameMkLst>
        </pc:graphicFrameChg>
        <pc:graphicFrameChg chg="add mod modGraphic">
          <ac:chgData name="Thúy Mai" userId="222f1c7e07c9bd7a" providerId="LiveId" clId="{2BE24EEC-783C-4945-9151-A62D6C687D72}" dt="2022-06-28T02:36:51.093" v="2597" actId="20577"/>
          <ac:graphicFrameMkLst>
            <pc:docMk/>
            <pc:sldMk cId="2789428344" sldId="377"/>
            <ac:graphicFrameMk id="5" creationId="{C30DE1B6-F133-0D8F-1E57-2BE7C7C65155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1:25:40.832" v="1790" actId="478"/>
        <pc:sldMkLst>
          <pc:docMk/>
          <pc:sldMk cId="1827399605" sldId="378"/>
        </pc:sldMkLst>
        <pc:spChg chg="mod">
          <ac:chgData name="Thúy Mai" userId="222f1c7e07c9bd7a" providerId="LiveId" clId="{2BE24EEC-783C-4945-9151-A62D6C687D72}" dt="2022-06-28T01:20:22.076" v="1671" actId="1076"/>
          <ac:spMkLst>
            <pc:docMk/>
            <pc:sldMk cId="1827399605" sldId="378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17:59.767" v="1624" actId="14100"/>
          <ac:spMkLst>
            <pc:docMk/>
            <pc:sldMk cId="1827399605" sldId="378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14:13.073" v="1548" actId="478"/>
          <ac:spMkLst>
            <pc:docMk/>
            <pc:sldMk cId="1827399605" sldId="378"/>
            <ac:spMk id="17" creationId="{B503E12E-45BA-BF75-EA07-1FCBC59F8B59}"/>
          </ac:spMkLst>
        </pc:spChg>
        <pc:spChg chg="mod">
          <ac:chgData name="Thúy Mai" userId="222f1c7e07c9bd7a" providerId="LiveId" clId="{2BE24EEC-783C-4945-9151-A62D6C687D72}" dt="2022-06-28T01:19:55.033" v="1659" actId="1076"/>
          <ac:spMkLst>
            <pc:docMk/>
            <pc:sldMk cId="1827399605" sldId="378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16:00.552" v="1593" actId="478"/>
          <ac:spMkLst>
            <pc:docMk/>
            <pc:sldMk cId="1827399605" sldId="378"/>
            <ac:spMk id="30" creationId="{FC5A73C3-D9EE-9990-0085-4F716A06A1B6}"/>
          </ac:spMkLst>
        </pc:spChg>
        <pc:spChg chg="add del mod">
          <ac:chgData name="Thúy Mai" userId="222f1c7e07c9bd7a" providerId="LiveId" clId="{2BE24EEC-783C-4945-9151-A62D6C687D72}" dt="2022-06-28T01:19:29.725" v="1653" actId="478"/>
          <ac:spMkLst>
            <pc:docMk/>
            <pc:sldMk cId="1827399605" sldId="378"/>
            <ac:spMk id="31" creationId="{757EB7D4-E0FF-8C2C-6EC6-A4EE69709C70}"/>
          </ac:spMkLst>
        </pc:spChg>
        <pc:spChg chg="del">
          <ac:chgData name="Thúy Mai" userId="222f1c7e07c9bd7a" providerId="LiveId" clId="{2BE24EEC-783C-4945-9151-A62D6C687D72}" dt="2022-06-28T01:15:55.974" v="1589" actId="478"/>
          <ac:spMkLst>
            <pc:docMk/>
            <pc:sldMk cId="1827399605" sldId="378"/>
            <ac:spMk id="32" creationId="{FF25FCD4-532A-2AC6-63ED-1A765B60C5CF}"/>
          </ac:spMkLst>
        </pc:spChg>
        <pc:spChg chg="del mod">
          <ac:chgData name="Thúy Mai" userId="222f1c7e07c9bd7a" providerId="LiveId" clId="{2BE24EEC-783C-4945-9151-A62D6C687D72}" dt="2022-06-28T01:15:59.113" v="1592" actId="478"/>
          <ac:spMkLst>
            <pc:docMk/>
            <pc:sldMk cId="1827399605" sldId="378"/>
            <ac:spMk id="34" creationId="{EAD5E400-08B2-6E63-115D-959A47052535}"/>
          </ac:spMkLst>
        </pc:spChg>
        <pc:spChg chg="add del mod">
          <ac:chgData name="Thúy Mai" userId="222f1c7e07c9bd7a" providerId="LiveId" clId="{2BE24EEC-783C-4945-9151-A62D6C687D72}" dt="2022-06-28T01:18:13.729" v="1629" actId="478"/>
          <ac:spMkLst>
            <pc:docMk/>
            <pc:sldMk cId="1827399605" sldId="378"/>
            <ac:spMk id="36" creationId="{88AA5DBB-DAB7-A63E-17CA-563F8D86A562}"/>
          </ac:spMkLst>
        </pc:spChg>
        <pc:spChg chg="add del mod">
          <ac:chgData name="Thúy Mai" userId="222f1c7e07c9bd7a" providerId="LiveId" clId="{2BE24EEC-783C-4945-9151-A62D6C687D72}" dt="2022-06-28T01:18:59.121" v="1643" actId="478"/>
          <ac:spMkLst>
            <pc:docMk/>
            <pc:sldMk cId="1827399605" sldId="378"/>
            <ac:spMk id="38" creationId="{0F40EBDE-DA0F-E66C-F339-D644C6931387}"/>
          </ac:spMkLst>
        </pc:spChg>
        <pc:spChg chg="add mod">
          <ac:chgData name="Thúy Mai" userId="222f1c7e07c9bd7a" providerId="LiveId" clId="{2BE24EEC-783C-4945-9151-A62D6C687D72}" dt="2022-06-28T01:17:33.539" v="1617" actId="1076"/>
          <ac:spMkLst>
            <pc:docMk/>
            <pc:sldMk cId="1827399605" sldId="378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19:44.576" v="1657" actId="1076"/>
          <ac:spMkLst>
            <pc:docMk/>
            <pc:sldMk cId="1827399605" sldId="378"/>
            <ac:spMk id="47" creationId="{46B9A841-2281-6173-2F47-B86A916A4E30}"/>
          </ac:spMkLst>
        </pc:spChg>
        <pc:spChg chg="add del mod">
          <ac:chgData name="Thúy Mai" userId="222f1c7e07c9bd7a" providerId="LiveId" clId="{2BE24EEC-783C-4945-9151-A62D6C687D72}" dt="2022-06-28T01:25:40.832" v="1790" actId="478"/>
          <ac:spMkLst>
            <pc:docMk/>
            <pc:sldMk cId="1827399605" sldId="378"/>
            <ac:spMk id="62" creationId="{AB90AB87-CFE9-F416-2B91-9BA22B18FCDD}"/>
          </ac:spMkLst>
        </pc:spChg>
        <pc:graphicFrameChg chg="add del mod">
          <ac:chgData name="Thúy Mai" userId="222f1c7e07c9bd7a" providerId="LiveId" clId="{2BE24EEC-783C-4945-9151-A62D6C687D72}" dt="2022-06-28T01:11:33.116" v="1521"/>
          <ac:graphicFrameMkLst>
            <pc:docMk/>
            <pc:sldMk cId="1827399605" sldId="378"/>
            <ac:graphicFrameMk id="2" creationId="{5FC118E3-993A-EC7A-B7AE-07C5CAC75714}"/>
          </ac:graphicFrameMkLst>
        </pc:graphicFrameChg>
        <pc:graphicFrameChg chg="add del mod">
          <ac:chgData name="Thúy Mai" userId="222f1c7e07c9bd7a" providerId="LiveId" clId="{2BE24EEC-783C-4945-9151-A62D6C687D72}" dt="2022-06-28T01:12:55.860" v="1535"/>
          <ac:graphicFrameMkLst>
            <pc:docMk/>
            <pc:sldMk cId="1827399605" sldId="378"/>
            <ac:graphicFrameMk id="19" creationId="{9F8C5BBE-CA77-CC6C-6A7E-3928BB1F793C}"/>
          </ac:graphicFrameMkLst>
        </pc:graphicFrameChg>
        <pc:graphicFrameChg chg="add del mod">
          <ac:chgData name="Thúy Mai" userId="222f1c7e07c9bd7a" providerId="LiveId" clId="{2BE24EEC-783C-4945-9151-A62D6C687D72}" dt="2022-06-28T01:14:15.106" v="1552"/>
          <ac:graphicFrameMkLst>
            <pc:docMk/>
            <pc:sldMk cId="1827399605" sldId="378"/>
            <ac:graphicFrameMk id="24" creationId="{01E12F72-4834-2C72-3939-CD4019882BA8}"/>
          </ac:graphicFrameMkLst>
        </pc:graphicFrameChg>
        <pc:graphicFrameChg chg="add del mod">
          <ac:chgData name="Thúy Mai" userId="222f1c7e07c9bd7a" providerId="LiveId" clId="{2BE24EEC-783C-4945-9151-A62D6C687D72}" dt="2022-06-28T01:14:27.909" v="1559"/>
          <ac:graphicFrameMkLst>
            <pc:docMk/>
            <pc:sldMk cId="1827399605" sldId="378"/>
            <ac:graphicFrameMk id="29" creationId="{AAD7A5E0-2CA0-D6EB-8D1F-6649282BFBB9}"/>
          </ac:graphicFrameMkLst>
        </pc:graphicFrameChg>
        <pc:graphicFrameChg chg="add del mod">
          <ac:chgData name="Thúy Mai" userId="222f1c7e07c9bd7a" providerId="LiveId" clId="{2BE24EEC-783C-4945-9151-A62D6C687D72}" dt="2022-06-28T01:25:25.295" v="1777"/>
          <ac:graphicFrameMkLst>
            <pc:docMk/>
            <pc:sldMk cId="1827399605" sldId="378"/>
            <ac:graphicFrameMk id="59" creationId="{EB500814-E6CA-B3E5-1529-6D8F1C7BE9FC}"/>
          </ac:graphicFrameMkLst>
        </pc:graphicFrameChg>
        <pc:picChg chg="add mod">
          <ac:chgData name="Thúy Mai" userId="222f1c7e07c9bd7a" providerId="LiveId" clId="{2BE24EEC-783C-4945-9151-A62D6C687D72}" dt="2022-06-28T01:25:14.045" v="1774" actId="1076"/>
          <ac:picMkLst>
            <pc:docMk/>
            <pc:sldMk cId="1827399605" sldId="378"/>
            <ac:picMk id="5122" creationId="{281643B7-4228-1A28-EF53-FAF1D3463740}"/>
          </ac:picMkLst>
        </pc:picChg>
        <pc:cxnChg chg="mod">
          <ac:chgData name="Thúy Mai" userId="222f1c7e07c9bd7a" providerId="LiveId" clId="{2BE24EEC-783C-4945-9151-A62D6C687D72}" dt="2022-06-28T01:20:27.274" v="1673" actId="14100"/>
          <ac:cxnSpMkLst>
            <pc:docMk/>
            <pc:sldMk cId="1827399605" sldId="378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14:13.982" v="1549" actId="478"/>
          <ac:cxnSpMkLst>
            <pc:docMk/>
            <pc:sldMk cId="1827399605" sldId="378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18:02.372" v="1626" actId="478"/>
          <ac:cxnSpMkLst>
            <pc:docMk/>
            <pc:sldMk cId="1827399605" sldId="378"/>
            <ac:cxnSpMk id="26" creationId="{9DA19B23-D4F5-BFEA-8D41-E12F7DAFED97}"/>
          </ac:cxnSpMkLst>
        </pc:cxnChg>
        <pc:cxnChg chg="add mod">
          <ac:chgData name="Thúy Mai" userId="222f1c7e07c9bd7a" providerId="LiveId" clId="{2BE24EEC-783C-4945-9151-A62D6C687D72}" dt="2022-06-28T01:19:55.033" v="1659" actId="1076"/>
          <ac:cxnSpMkLst>
            <pc:docMk/>
            <pc:sldMk cId="1827399605" sldId="378"/>
            <ac:cxnSpMk id="44" creationId="{FA1AB085-6708-933C-FBA5-7DBA5EC3C3F9}"/>
          </ac:cxnSpMkLst>
        </pc:cxnChg>
        <pc:cxnChg chg="add mod">
          <ac:chgData name="Thúy Mai" userId="222f1c7e07c9bd7a" providerId="LiveId" clId="{2BE24EEC-783C-4945-9151-A62D6C687D72}" dt="2022-06-28T01:20:18.846" v="1670" actId="1076"/>
          <ac:cxnSpMkLst>
            <pc:docMk/>
            <pc:sldMk cId="1827399605" sldId="378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7:56.768" v="2598"/>
        <pc:sldMkLst>
          <pc:docMk/>
          <pc:sldMk cId="3301645345" sldId="379"/>
        </pc:sldMkLst>
        <pc:spChg chg="mod">
          <ac:chgData name="Thúy Mai" userId="222f1c7e07c9bd7a" providerId="LiveId" clId="{2BE24EEC-783C-4945-9151-A62D6C687D72}" dt="2022-06-28T01:24:02.885" v="1753" actId="14100"/>
          <ac:spMkLst>
            <pc:docMk/>
            <pc:sldMk cId="3301645345" sldId="379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3:59.559" v="1752" actId="1076"/>
          <ac:spMkLst>
            <pc:docMk/>
            <pc:sldMk cId="3301645345" sldId="379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29:27.488" v="1865" actId="478"/>
          <ac:spMkLst>
            <pc:docMk/>
            <pc:sldMk cId="3301645345" sldId="379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23:46.987" v="1747" actId="14100"/>
          <ac:spMkLst>
            <pc:docMk/>
            <pc:sldMk cId="3301645345" sldId="379"/>
            <ac:spMk id="21" creationId="{7C15E8FB-528D-C87E-2FCB-77DC79FEB288}"/>
          </ac:spMkLst>
        </pc:spChg>
        <pc:spChg chg="mod">
          <ac:chgData name="Thúy Mai" userId="222f1c7e07c9bd7a" providerId="LiveId" clId="{2BE24EEC-783C-4945-9151-A62D6C687D72}" dt="2022-06-28T01:23:56.850" v="1751" actId="1076"/>
          <ac:spMkLst>
            <pc:docMk/>
            <pc:sldMk cId="3301645345" sldId="379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23:29.354" v="1739" actId="478"/>
          <ac:spMkLst>
            <pc:docMk/>
            <pc:sldMk cId="3301645345" sldId="379"/>
            <ac:spMk id="47" creationId="{46B9A841-2281-6173-2F47-B86A916A4E30}"/>
          </ac:spMkLst>
        </pc:spChg>
        <pc:graphicFrameChg chg="add del mod">
          <ac:chgData name="Thúy Mai" userId="222f1c7e07c9bd7a" providerId="LiveId" clId="{2BE24EEC-783C-4945-9151-A62D6C687D72}" dt="2022-06-28T01:21:32.833" v="1695"/>
          <ac:graphicFrameMkLst>
            <pc:docMk/>
            <pc:sldMk cId="3301645345" sldId="379"/>
            <ac:graphicFrameMk id="2" creationId="{60B0C680-5CEB-5F97-D24A-ACF418F7A265}"/>
          </ac:graphicFrameMkLst>
        </pc:graphicFrameChg>
        <pc:graphicFrameChg chg="add del mod">
          <ac:chgData name="Thúy Mai" userId="222f1c7e07c9bd7a" providerId="LiveId" clId="{2BE24EEC-783C-4945-9151-A62D6C687D72}" dt="2022-06-28T01:21:46.719" v="1701"/>
          <ac:graphicFrameMkLst>
            <pc:docMk/>
            <pc:sldMk cId="3301645345" sldId="379"/>
            <ac:graphicFrameMk id="3" creationId="{BF0F3DB5-3CD0-FC09-E637-E1C20413F2B5}"/>
          </ac:graphicFrameMkLst>
        </pc:graphicFrameChg>
        <pc:graphicFrameChg chg="add del mod">
          <ac:chgData name="Thúy Mai" userId="222f1c7e07c9bd7a" providerId="LiveId" clId="{2BE24EEC-783C-4945-9151-A62D6C687D72}" dt="2022-06-28T01:22:48.745" v="1730"/>
          <ac:graphicFrameMkLst>
            <pc:docMk/>
            <pc:sldMk cId="3301645345" sldId="379"/>
            <ac:graphicFrameMk id="4" creationId="{69058D55-9E0A-FD04-109B-8B873DBA03EE}"/>
          </ac:graphicFrameMkLst>
        </pc:graphicFrameChg>
        <pc:picChg chg="del">
          <ac:chgData name="Thúy Mai" userId="222f1c7e07c9bd7a" providerId="LiveId" clId="{2BE24EEC-783C-4945-9151-A62D6C687D72}" dt="2022-06-28T01:21:18.659" v="1691" actId="478"/>
          <ac:picMkLst>
            <pc:docMk/>
            <pc:sldMk cId="3301645345" sldId="379"/>
            <ac:picMk id="5122" creationId="{281643B7-4228-1A28-EF53-FAF1D3463740}"/>
          </ac:picMkLst>
        </pc:picChg>
        <pc:picChg chg="add mod">
          <ac:chgData name="Thúy Mai" userId="222f1c7e07c9bd7a" providerId="LiveId" clId="{2BE24EEC-783C-4945-9151-A62D6C687D72}" dt="2022-06-28T01:29:53.818" v="1873" actId="1076"/>
          <ac:picMkLst>
            <pc:docMk/>
            <pc:sldMk cId="3301645345" sldId="379"/>
            <ac:picMk id="6146" creationId="{6A23784B-B987-FC25-995B-1C1671FCE045}"/>
          </ac:picMkLst>
        </pc:picChg>
        <pc:cxnChg chg="mod">
          <ac:chgData name="Thúy Mai" userId="222f1c7e07c9bd7a" providerId="LiveId" clId="{2BE24EEC-783C-4945-9151-A62D6C687D72}" dt="2022-06-28T01:24:02.885" v="1753" actId="14100"/>
          <ac:cxnSpMkLst>
            <pc:docMk/>
            <pc:sldMk cId="3301645345" sldId="379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23:59.559" v="1752" actId="1076"/>
          <ac:cxnSpMkLst>
            <pc:docMk/>
            <pc:sldMk cId="3301645345" sldId="379"/>
            <ac:cxnSpMk id="44" creationId="{FA1AB085-6708-933C-FBA5-7DBA5EC3C3F9}"/>
          </ac:cxnSpMkLst>
        </pc:cxnChg>
        <pc:cxnChg chg="del mod">
          <ac:chgData name="Thúy Mai" userId="222f1c7e07c9bd7a" providerId="LiveId" clId="{2BE24EEC-783C-4945-9151-A62D6C687D72}" dt="2022-06-28T01:23:30.102" v="1740" actId="478"/>
          <ac:cxnSpMkLst>
            <pc:docMk/>
            <pc:sldMk cId="3301645345" sldId="379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1:29:25.727" v="1864" actId="478"/>
        <pc:sldMkLst>
          <pc:docMk/>
          <pc:sldMk cId="450165436" sldId="380"/>
        </pc:sldMkLst>
        <pc:spChg chg="mod">
          <ac:chgData name="Thúy Mai" userId="222f1c7e07c9bd7a" providerId="LiveId" clId="{2BE24EEC-783C-4945-9151-A62D6C687D72}" dt="2022-06-28T01:27:40.788" v="1829" actId="1076"/>
          <ac:spMkLst>
            <pc:docMk/>
            <pc:sldMk cId="450165436" sldId="380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4:59.595" v="1771" actId="122"/>
          <ac:spMkLst>
            <pc:docMk/>
            <pc:sldMk cId="450165436" sldId="380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5.727" v="1864" actId="478"/>
          <ac:spMkLst>
            <pc:docMk/>
            <pc:sldMk cId="450165436" sldId="380"/>
            <ac:spMk id="18" creationId="{C57FFCB5-0CCF-585E-EAC3-E094262941B2}"/>
          </ac:spMkLst>
        </pc:spChg>
        <pc:spChg chg="del">
          <ac:chgData name="Thúy Mai" userId="222f1c7e07c9bd7a" providerId="LiveId" clId="{2BE24EEC-783C-4945-9151-A62D6C687D72}" dt="2022-06-28T01:27:36.523" v="1827" actId="478"/>
          <ac:spMkLst>
            <pc:docMk/>
            <pc:sldMk cId="450165436" sldId="380"/>
            <ac:spMk id="21" creationId="{7C15E8FB-528D-C87E-2FCB-77DC79FEB288}"/>
          </ac:spMkLst>
        </pc:spChg>
        <pc:spChg chg="add del mod">
          <ac:chgData name="Thúy Mai" userId="222f1c7e07c9bd7a" providerId="LiveId" clId="{2BE24EEC-783C-4945-9151-A62D6C687D72}" dt="2022-06-28T01:27:14.695" v="1822" actId="478"/>
          <ac:spMkLst>
            <pc:docMk/>
            <pc:sldMk cId="450165436" sldId="380"/>
            <ac:spMk id="22" creationId="{CD2C5492-1285-CCE0-F2C7-94EB1AB13ED9}"/>
          </ac:spMkLst>
        </pc:spChg>
        <pc:spChg chg="del">
          <ac:chgData name="Thúy Mai" userId="222f1c7e07c9bd7a" providerId="LiveId" clId="{2BE24EEC-783C-4945-9151-A62D6C687D72}" dt="2022-06-28T01:27:02.341" v="1813" actId="478"/>
          <ac:spMkLst>
            <pc:docMk/>
            <pc:sldMk cId="450165436" sldId="380"/>
            <ac:spMk id="25" creationId="{36F03FB8-35F0-69F9-BBB5-D550EA1B8DD3}"/>
          </ac:spMkLst>
        </pc:spChg>
        <pc:graphicFrameChg chg="add del mod">
          <ac:chgData name="Thúy Mai" userId="222f1c7e07c9bd7a" providerId="LiveId" clId="{2BE24EEC-783C-4945-9151-A62D6C687D72}" dt="2022-06-28T01:24:49.156" v="1766"/>
          <ac:graphicFrameMkLst>
            <pc:docMk/>
            <pc:sldMk cId="450165436" sldId="380"/>
            <ac:graphicFrameMk id="2" creationId="{7AB22013-4079-96F5-D11B-B20358DD71B8}"/>
          </ac:graphicFrameMkLst>
        </pc:graphicFrameChg>
        <pc:graphicFrameChg chg="add del mod">
          <ac:chgData name="Thúy Mai" userId="222f1c7e07c9bd7a" providerId="LiveId" clId="{2BE24EEC-783C-4945-9151-A62D6C687D72}" dt="2022-06-28T01:26:00.815" v="1793"/>
          <ac:graphicFrameMkLst>
            <pc:docMk/>
            <pc:sldMk cId="450165436" sldId="380"/>
            <ac:graphicFrameMk id="5" creationId="{B8F68FA3-0AB5-B496-E8DF-8468FC7E9406}"/>
          </ac:graphicFrameMkLst>
        </pc:graphicFrameChg>
        <pc:graphicFrameChg chg="add del mod">
          <ac:chgData name="Thúy Mai" userId="222f1c7e07c9bd7a" providerId="LiveId" clId="{2BE24EEC-783C-4945-9151-A62D6C687D72}" dt="2022-06-28T01:27:09.851" v="1818"/>
          <ac:graphicFrameMkLst>
            <pc:docMk/>
            <pc:sldMk cId="450165436" sldId="380"/>
            <ac:graphicFrameMk id="10" creationId="{5CEDA233-FD51-DE69-7DCB-A3161607AF05}"/>
          </ac:graphicFrameMkLst>
        </pc:graphicFrameChg>
        <pc:picChg chg="del">
          <ac:chgData name="Thúy Mai" userId="222f1c7e07c9bd7a" providerId="LiveId" clId="{2BE24EEC-783C-4945-9151-A62D6C687D72}" dt="2022-06-28T01:24:36.758" v="1763" actId="478"/>
          <ac:picMkLst>
            <pc:docMk/>
            <pc:sldMk cId="450165436" sldId="380"/>
            <ac:picMk id="6146" creationId="{6A23784B-B987-FC25-995B-1C1671FCE045}"/>
          </ac:picMkLst>
        </pc:picChg>
        <pc:picChg chg="add mod">
          <ac:chgData name="Thúy Mai" userId="222f1c7e07c9bd7a" providerId="LiveId" clId="{2BE24EEC-783C-4945-9151-A62D6C687D72}" dt="2022-06-28T01:27:51.576" v="1833" actId="1076"/>
          <ac:picMkLst>
            <pc:docMk/>
            <pc:sldMk cId="450165436" sldId="380"/>
            <ac:picMk id="7170" creationId="{09E93ADF-7721-AA99-3B75-8D08C8E6FCF5}"/>
          </ac:picMkLst>
        </pc:picChg>
        <pc:cxnChg chg="mod">
          <ac:chgData name="Thúy Mai" userId="222f1c7e07c9bd7a" providerId="LiveId" clId="{2BE24EEC-783C-4945-9151-A62D6C687D72}" dt="2022-06-28T01:27:40.788" v="1829" actId="1076"/>
          <ac:cxnSpMkLst>
            <pc:docMk/>
            <pc:sldMk cId="450165436" sldId="380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27:01.512" v="1812" actId="478"/>
          <ac:cxnSpMkLst>
            <pc:docMk/>
            <pc:sldMk cId="450165436" sldId="380"/>
            <ac:cxnSpMk id="44" creationId="{FA1AB085-6708-933C-FBA5-7DBA5EC3C3F9}"/>
          </ac:cxnSpMkLst>
        </pc:cxnChg>
      </pc:sldChg>
      <pc:sldChg chg="addSp delSp modSp add mod modAnim">
        <pc:chgData name="Thúy Mai" userId="222f1c7e07c9bd7a" providerId="LiveId" clId="{2BE24EEC-783C-4945-9151-A62D6C687D72}" dt="2022-06-28T01:33:24.885" v="1908" actId="14100"/>
        <pc:sldMkLst>
          <pc:docMk/>
          <pc:sldMk cId="1487633810" sldId="381"/>
        </pc:sldMkLst>
        <pc:spChg chg="mod">
          <ac:chgData name="Thúy Mai" userId="222f1c7e07c9bd7a" providerId="LiveId" clId="{2BE24EEC-783C-4945-9151-A62D6C687D72}" dt="2022-06-28T01:31:49.691" v="1894" actId="1076"/>
          <ac:spMkLst>
            <pc:docMk/>
            <pc:sldMk cId="1487633810" sldId="381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9:08.689" v="1857" actId="1076"/>
          <ac:spMkLst>
            <pc:docMk/>
            <pc:sldMk cId="1487633810" sldId="381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3.277" v="1863" actId="478"/>
          <ac:spMkLst>
            <pc:docMk/>
            <pc:sldMk cId="1487633810" sldId="381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32:48.712" v="1906" actId="1076"/>
          <ac:spMkLst>
            <pc:docMk/>
            <pc:sldMk cId="1487633810" sldId="381"/>
            <ac:spMk id="27" creationId="{23503AA1-2FF2-9707-8606-6B05FC058E8C}"/>
          </ac:spMkLst>
        </pc:spChg>
        <pc:spChg chg="mod">
          <ac:chgData name="Thúy Mai" userId="222f1c7e07c9bd7a" providerId="LiveId" clId="{2BE24EEC-783C-4945-9151-A62D6C687D72}" dt="2022-06-28T01:33:24.885" v="1908" actId="14100"/>
          <ac:spMkLst>
            <pc:docMk/>
            <pc:sldMk cId="1487633810" sldId="381"/>
            <ac:spMk id="41" creationId="{710BB378-B845-9000-F951-794E90F4443E}"/>
          </ac:spMkLst>
        </pc:spChg>
        <pc:graphicFrameChg chg="add del mod">
          <ac:chgData name="Thúy Mai" userId="222f1c7e07c9bd7a" providerId="LiveId" clId="{2BE24EEC-783C-4945-9151-A62D6C687D72}" dt="2022-06-28T01:28:21.760" v="1838"/>
          <ac:graphicFrameMkLst>
            <pc:docMk/>
            <pc:sldMk cId="1487633810" sldId="381"/>
            <ac:graphicFrameMk id="2" creationId="{D22CABB2-94AA-505B-D40C-567EDE3E2B15}"/>
          </ac:graphicFrameMkLst>
        </pc:graphicFrameChg>
        <pc:graphicFrameChg chg="add del mod">
          <ac:chgData name="Thúy Mai" userId="222f1c7e07c9bd7a" providerId="LiveId" clId="{2BE24EEC-783C-4945-9151-A62D6C687D72}" dt="2022-06-28T01:28:49.253" v="1851"/>
          <ac:graphicFrameMkLst>
            <pc:docMk/>
            <pc:sldMk cId="1487633810" sldId="381"/>
            <ac:graphicFrameMk id="8" creationId="{9F027ED9-63FA-38F1-47A8-8233D02BA9F2}"/>
          </ac:graphicFrameMkLst>
        </pc:graphicFrameChg>
        <pc:graphicFrameChg chg="add del mod">
          <ac:chgData name="Thúy Mai" userId="222f1c7e07c9bd7a" providerId="LiveId" clId="{2BE24EEC-783C-4945-9151-A62D6C687D72}" dt="2022-06-28T01:31:11.692" v="1886"/>
          <ac:graphicFrameMkLst>
            <pc:docMk/>
            <pc:sldMk cId="1487633810" sldId="381"/>
            <ac:graphicFrameMk id="17" creationId="{84B715E2-CC50-F96B-A46D-ED6DC6AE9F2F}"/>
          </ac:graphicFrameMkLst>
        </pc:graphicFrameChg>
        <pc:graphicFrameChg chg="add del mod">
          <ac:chgData name="Thúy Mai" userId="222f1c7e07c9bd7a" providerId="LiveId" clId="{2BE24EEC-783C-4945-9151-A62D6C687D72}" dt="2022-06-28T01:32:34.139" v="1899"/>
          <ac:graphicFrameMkLst>
            <pc:docMk/>
            <pc:sldMk cId="1487633810" sldId="381"/>
            <ac:graphicFrameMk id="22" creationId="{6F254CD3-9DE6-AB84-D151-F7F996B01D45}"/>
          </ac:graphicFrameMkLst>
        </pc:graphicFrameChg>
        <pc:picChg chg="del">
          <ac:chgData name="Thúy Mai" userId="222f1c7e07c9bd7a" providerId="LiveId" clId="{2BE24EEC-783C-4945-9151-A62D6C687D72}" dt="2022-06-28T01:28:10.495" v="1835" actId="478"/>
          <ac:picMkLst>
            <pc:docMk/>
            <pc:sldMk cId="1487633810" sldId="381"/>
            <ac:picMk id="7170" creationId="{09E93ADF-7721-AA99-3B75-8D08C8E6FCF5}"/>
          </ac:picMkLst>
        </pc:picChg>
        <pc:picChg chg="add mod">
          <ac:chgData name="Thúy Mai" userId="222f1c7e07c9bd7a" providerId="LiveId" clId="{2BE24EEC-783C-4945-9151-A62D6C687D72}" dt="2022-06-28T01:32:01.352" v="1896" actId="1076"/>
          <ac:picMkLst>
            <pc:docMk/>
            <pc:sldMk cId="1487633810" sldId="381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31:49.691" v="1894" actId="1076"/>
          <ac:cxnSpMkLst>
            <pc:docMk/>
            <pc:sldMk cId="1487633810" sldId="381"/>
            <ac:cxnSpMk id="15" creationId="{155B572A-463A-6D0E-724F-7EEDD36FD4E3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9:21.088" v="2601" actId="1076"/>
        <pc:sldMkLst>
          <pc:docMk/>
          <pc:sldMk cId="3576927054" sldId="382"/>
        </pc:sldMkLst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2:55.224" v="2040" actId="1076"/>
          <ac:spMkLst>
            <pc:docMk/>
            <pc:sldMk cId="3576927054" sldId="382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3:01.917" v="2041" actId="1076"/>
          <ac:spMkLst>
            <pc:docMk/>
            <pc:sldMk cId="3576927054" sldId="382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42:21.757" v="2032" actId="478"/>
          <ac:spMkLst>
            <pc:docMk/>
            <pc:sldMk cId="3576927054" sldId="382"/>
            <ac:spMk id="16" creationId="{1876FE48-F400-8769-1028-BA2888E4B29D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8" creationId="{6887B4E8-8CD2-05E8-ABD3-F806BD217146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23" creationId="{B9DFB463-3919-D549-14E8-20B1A2F6B169}"/>
          </ac:spMkLst>
        </pc:spChg>
        <pc:spChg chg="del">
          <ac:chgData name="Thúy Mai" userId="222f1c7e07c9bd7a" providerId="LiveId" clId="{2BE24EEC-783C-4945-9151-A62D6C687D72}" dt="2022-06-28T01:36:11.682" v="1934" actId="478"/>
          <ac:spMkLst>
            <pc:docMk/>
            <pc:sldMk cId="3576927054" sldId="382"/>
            <ac:spMk id="27" creationId="{23503AA1-2FF2-9707-8606-6B05FC058E8C}"/>
          </ac:spMkLst>
        </pc:spChg>
        <pc:spChg chg="add mod">
          <ac:chgData name="Thúy Mai" userId="222f1c7e07c9bd7a" providerId="LiveId" clId="{2BE24EEC-783C-4945-9151-A62D6C687D72}" dt="2022-06-28T01:42:45.644" v="2037" actId="1076"/>
          <ac:spMkLst>
            <pc:docMk/>
            <pc:sldMk cId="3576927054" sldId="382"/>
            <ac:spMk id="28" creationId="{F8156998-F880-5B40-BD77-594163F0C837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33" creationId="{15E67E24-161B-6C31-C642-660960014AA7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03" creationId="{1B6031A5-B384-FBDE-73C7-A4B0B18BAAAA}"/>
          </ac:spMkLst>
        </pc:spChg>
        <pc:spChg chg="add mod">
          <ac:chgData name="Thúy Mai" userId="222f1c7e07c9bd7a" providerId="LiveId" clId="{2BE24EEC-783C-4945-9151-A62D6C687D72}" dt="2022-06-28T02:39:17.505" v="2600" actId="1076"/>
          <ac:spMkLst>
            <pc:docMk/>
            <pc:sldMk cId="3576927054" sldId="382"/>
            <ac:spMk id="106" creationId="{8550DE9E-6988-DA8D-CAA2-89782A7E444B}"/>
          </ac:spMkLst>
        </pc:spChg>
        <pc:spChg chg="add mod">
          <ac:chgData name="Thúy Mai" userId="222f1c7e07c9bd7a" providerId="LiveId" clId="{2BE24EEC-783C-4945-9151-A62D6C687D72}" dt="2022-06-28T02:39:21.088" v="2601" actId="1076"/>
          <ac:spMkLst>
            <pc:docMk/>
            <pc:sldMk cId="3576927054" sldId="382"/>
            <ac:spMk id="109" creationId="{4C6AB03D-506D-57D6-E047-FF8531E5CB6F}"/>
          </ac:spMkLst>
        </pc:spChg>
        <pc:graphicFrameChg chg="add del mod">
          <ac:chgData name="Thúy Mai" userId="222f1c7e07c9bd7a" providerId="LiveId" clId="{2BE24EEC-783C-4945-9151-A62D6C687D72}" dt="2022-06-28T01:34:25.638" v="1913"/>
          <ac:graphicFrameMkLst>
            <pc:docMk/>
            <pc:sldMk cId="3576927054" sldId="382"/>
            <ac:graphicFrameMk id="2" creationId="{5CB14324-48D7-4978-8FBD-BAF01ACC2B13}"/>
          </ac:graphicFrameMkLst>
        </pc:graphicFrameChg>
        <pc:graphicFrameChg chg="add del mod">
          <ac:chgData name="Thúy Mai" userId="222f1c7e07c9bd7a" providerId="LiveId" clId="{2BE24EEC-783C-4945-9151-A62D6C687D72}" dt="2022-06-28T01:35:14.251" v="1922"/>
          <ac:graphicFrameMkLst>
            <pc:docMk/>
            <pc:sldMk cId="3576927054" sldId="382"/>
            <ac:graphicFrameMk id="5" creationId="{93552668-FC69-5081-762C-81766B5E4837}"/>
          </ac:graphicFrameMkLst>
        </pc:graphicFrameChg>
        <pc:picChg chg="del">
          <ac:chgData name="Thúy Mai" userId="222f1c7e07c9bd7a" providerId="LiveId" clId="{2BE24EEC-783C-4945-9151-A62D6C687D72}" dt="2022-06-28T01:34:21.146" v="1910" actId="478"/>
          <ac:picMkLst>
            <pc:docMk/>
            <pc:sldMk cId="3576927054" sldId="382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19" creationId="{32AE7E54-D428-C418-FCED-EE93838EBD17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24" creationId="{3455A108-9395-077D-F7C6-72A5F8FCBF88}"/>
          </ac:cxnSpMkLst>
        </pc:cxnChg>
        <pc:cxnChg chg="add 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29" creationId="{1667D6A4-73A8-4890-9513-05B3515546B0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34" creationId="{51B21BF2-9759-1BCF-CC08-A5A84F6600F2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104" creationId="{BE83CCB9-BAD8-BB7C-9753-8E00EF8F3DC0}"/>
          </ac:cxnSpMkLst>
        </pc:cxnChg>
        <pc:cxnChg chg="add mod">
          <ac:chgData name="Thúy Mai" userId="222f1c7e07c9bd7a" providerId="LiveId" clId="{2BE24EEC-783C-4945-9151-A62D6C687D72}" dt="2022-06-28T02:39:17.505" v="2600" actId="1076"/>
          <ac:cxnSpMkLst>
            <pc:docMk/>
            <pc:sldMk cId="3576927054" sldId="382"/>
            <ac:cxnSpMk id="107" creationId="{A7D142F8-B9DB-A4CC-3C48-AE82E2DD454F}"/>
          </ac:cxnSpMkLst>
        </pc:cxnChg>
        <pc:cxnChg chg="add mod">
          <ac:chgData name="Thúy Mai" userId="222f1c7e07c9bd7a" providerId="LiveId" clId="{2BE24EEC-783C-4945-9151-A62D6C687D72}" dt="2022-06-28T02:39:21.088" v="2601" actId="1076"/>
          <ac:cxnSpMkLst>
            <pc:docMk/>
            <pc:sldMk cId="3576927054" sldId="382"/>
            <ac:cxnSpMk id="110" creationId="{4BDAE04D-745F-834F-066B-F6F2FC0D3CB4}"/>
          </ac:cxnSpMkLst>
        </pc:cxnChg>
      </pc:sldChg>
      <pc:sldChg chg="addSp delSp modSp add mod ord delAnim">
        <pc:chgData name="Thúy Mai" userId="222f1c7e07c9bd7a" providerId="LiveId" clId="{2BE24EEC-783C-4945-9151-A62D6C687D72}" dt="2022-06-28T01:47:31.536" v="2089" actId="478"/>
        <pc:sldMkLst>
          <pc:docMk/>
          <pc:sldMk cId="2665805474" sldId="383"/>
        </pc:sldMkLst>
        <pc:spChg chg="mod">
          <ac:chgData name="Thúy Mai" userId="222f1c7e07c9bd7a" providerId="LiveId" clId="{2BE24EEC-783C-4945-9151-A62D6C687D72}" dt="2022-06-28T01:46:34.218" v="2071" actId="1076"/>
          <ac:spMkLst>
            <pc:docMk/>
            <pc:sldMk cId="2665805474" sldId="383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7:26.965" v="2087" actId="1076"/>
          <ac:spMkLst>
            <pc:docMk/>
            <pc:sldMk cId="2665805474" sldId="383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7:30.589" v="2088" actId="1076"/>
          <ac:spMkLst>
            <pc:docMk/>
            <pc:sldMk cId="2665805474" sldId="383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7:24.549" v="2086" actId="1076"/>
          <ac:spMkLst>
            <pc:docMk/>
            <pc:sldMk cId="2665805474" sldId="383"/>
            <ac:spMk id="17" creationId="{B503E12E-45BA-BF75-EA07-1FCBC59F8B59}"/>
          </ac:spMkLst>
        </pc:spChg>
        <pc:spChg chg="add del mod">
          <ac:chgData name="Thúy Mai" userId="222f1c7e07c9bd7a" providerId="LiveId" clId="{2BE24EEC-783C-4945-9151-A62D6C687D72}" dt="2022-06-28T01:47:31.536" v="2089" actId="478"/>
          <ac:spMkLst>
            <pc:docMk/>
            <pc:sldMk cId="2665805474" sldId="383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6:46.588" v="2073" actId="478"/>
          <ac:spMkLst>
            <pc:docMk/>
            <pc:sldMk cId="2665805474" sldId="383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47:14.311" v="2082" actId="478"/>
          <ac:spMkLst>
            <pc:docMk/>
            <pc:sldMk cId="2665805474" sldId="383"/>
            <ac:spMk id="30" creationId="{FC5A73C3-D9EE-9990-0085-4F716A06A1B6}"/>
          </ac:spMkLst>
        </pc:spChg>
        <pc:spChg chg="del">
          <ac:chgData name="Thúy Mai" userId="222f1c7e07c9bd7a" providerId="LiveId" clId="{2BE24EEC-783C-4945-9151-A62D6C687D72}" dt="2022-06-28T01:47:21.380" v="2084" actId="478"/>
          <ac:spMkLst>
            <pc:docMk/>
            <pc:sldMk cId="2665805474" sldId="383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7:22.362" v="2085" actId="478"/>
          <ac:spMkLst>
            <pc:docMk/>
            <pc:sldMk cId="2665805474" sldId="38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3:58.651" v="2049"/>
          <ac:graphicFrameMkLst>
            <pc:docMk/>
            <pc:sldMk cId="2665805474" sldId="383"/>
            <ac:graphicFrameMk id="2" creationId="{48F4FB7E-5989-F5A6-2958-A2F035027CE9}"/>
          </ac:graphicFrameMkLst>
        </pc:graphicFrameChg>
        <pc:graphicFrameChg chg="add del mod">
          <ac:chgData name="Thúy Mai" userId="222f1c7e07c9bd7a" providerId="LiveId" clId="{2BE24EEC-783C-4945-9151-A62D6C687D72}" dt="2022-06-28T01:45:27.407" v="2058"/>
          <ac:graphicFrameMkLst>
            <pc:docMk/>
            <pc:sldMk cId="2665805474" sldId="383"/>
            <ac:graphicFrameMk id="3" creationId="{9E2B59D4-6949-59FE-A6AC-331DEE8CB1FE}"/>
          </ac:graphicFrameMkLst>
        </pc:graphicFrameChg>
        <pc:graphicFrameChg chg="add del mod">
          <ac:chgData name="Thúy Mai" userId="222f1c7e07c9bd7a" providerId="LiveId" clId="{2BE24EEC-783C-4945-9151-A62D6C687D72}" dt="2022-06-28T01:45:43.775" v="2064"/>
          <ac:graphicFrameMkLst>
            <pc:docMk/>
            <pc:sldMk cId="2665805474" sldId="383"/>
            <ac:graphicFrameMk id="4" creationId="{33373726-6609-5D60-177A-CD01A783E690}"/>
          </ac:graphicFrameMkLst>
        </pc:graphicFrame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46:47.933" v="2074" actId="478"/>
          <ac:cxnSpMkLst>
            <pc:docMk/>
            <pc:sldMk cId="2665805474" sldId="383"/>
            <ac:cxnSpMk id="26" creationId="{9DA19B23-D4F5-BFEA-8D41-E12F7DAFED97}"/>
          </ac:cxnSpMkLst>
        </pc:cxnChg>
      </pc:sldChg>
      <pc:sldChg chg="addSp delSp modSp add mod delAnim">
        <pc:chgData name="Thúy Mai" userId="222f1c7e07c9bd7a" providerId="LiveId" clId="{2BE24EEC-783C-4945-9151-A62D6C687D72}" dt="2022-06-28T01:49:56.099" v="2136" actId="1076"/>
        <pc:sldMkLst>
          <pc:docMk/>
          <pc:sldMk cId="2834350225" sldId="384"/>
        </pc:sldMkLst>
        <pc:spChg chg="mod">
          <ac:chgData name="Thúy Mai" userId="222f1c7e07c9bd7a" providerId="LiveId" clId="{2BE24EEC-783C-4945-9151-A62D6C687D72}" dt="2022-06-28T01:49:53.711" v="2135" actId="1076"/>
          <ac:spMkLst>
            <pc:docMk/>
            <pc:sldMk cId="2834350225" sldId="384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9:56.099" v="2136" actId="1076"/>
          <ac:spMkLst>
            <pc:docMk/>
            <pc:sldMk cId="2834350225" sldId="384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9:51.350" v="2134" actId="1076"/>
          <ac:spMkLst>
            <pc:docMk/>
            <pc:sldMk cId="2834350225" sldId="384"/>
            <ac:spMk id="17" creationId="{B503E12E-45BA-BF75-EA07-1FCBC59F8B59}"/>
          </ac:spMkLst>
        </pc:spChg>
        <pc:spChg chg="del">
          <ac:chgData name="Thúy Mai" userId="222f1c7e07c9bd7a" providerId="LiveId" clId="{2BE24EEC-783C-4945-9151-A62D6C687D72}" dt="2022-06-28T01:47:36.956" v="2090" actId="478"/>
          <ac:spMkLst>
            <pc:docMk/>
            <pc:sldMk cId="2834350225" sldId="384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9:48.010" v="2132" actId="478"/>
          <ac:spMkLst>
            <pc:docMk/>
            <pc:sldMk cId="2834350225" sldId="384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9:48.947" v="2133" actId="478"/>
          <ac:spMkLst>
            <pc:docMk/>
            <pc:sldMk cId="2834350225" sldId="384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7:53.991" v="2093"/>
          <ac:graphicFrameMkLst>
            <pc:docMk/>
            <pc:sldMk cId="2834350225" sldId="384"/>
            <ac:graphicFrameMk id="2" creationId="{4BC15DAF-F5A0-A1B3-BDCC-2069D2925F33}"/>
          </ac:graphicFrameMkLst>
        </pc:graphicFrameChg>
        <pc:graphicFrameChg chg="add del mod">
          <ac:chgData name="Thúy Mai" userId="222f1c7e07c9bd7a" providerId="LiveId" clId="{2BE24EEC-783C-4945-9151-A62D6C687D72}" dt="2022-06-28T01:48:06.710" v="2099"/>
          <ac:graphicFrameMkLst>
            <pc:docMk/>
            <pc:sldMk cId="2834350225" sldId="384"/>
            <ac:graphicFrameMk id="3" creationId="{F35D082F-E9B8-5FA3-2A68-5F123EA4576B}"/>
          </ac:graphicFrameMkLst>
        </pc:graphicFrameChg>
        <pc:graphicFrameChg chg="add del mod">
          <ac:chgData name="Thúy Mai" userId="222f1c7e07c9bd7a" providerId="LiveId" clId="{2BE24EEC-783C-4945-9151-A62D6C687D72}" dt="2022-06-28T01:48:51.562" v="2112"/>
          <ac:graphicFrameMkLst>
            <pc:docMk/>
            <pc:sldMk cId="2834350225" sldId="384"/>
            <ac:graphicFrameMk id="11" creationId="{41132400-4A68-1327-FF65-6CF0CBFA7FCB}"/>
          </ac:graphicFrameMkLst>
        </pc:graphicFrameChg>
        <pc:graphicFrameChg chg="add del mod">
          <ac:chgData name="Thúy Mai" userId="222f1c7e07c9bd7a" providerId="LiveId" clId="{2BE24EEC-783C-4945-9151-A62D6C687D72}" dt="2022-06-28T01:49:17.778" v="2123"/>
          <ac:graphicFrameMkLst>
            <pc:docMk/>
            <pc:sldMk cId="2834350225" sldId="384"/>
            <ac:graphicFrameMk id="22" creationId="{D3B87710-9992-0B15-8855-7ECF1EBEFF40}"/>
          </ac:graphicFrameMkLst>
        </pc:graphicFrame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8" creationId="{1CDE1326-AB7A-7425-A7BA-97C9F668E547}"/>
          </ac:cxnSpMkLst>
        </pc:cxnChg>
      </pc:sldChg>
      <pc:sldChg chg="addSp delSp modSp add mod modAnim">
        <pc:chgData name="Thúy Mai" userId="222f1c7e07c9bd7a" providerId="LiveId" clId="{2BE24EEC-783C-4945-9151-A62D6C687D72}" dt="2022-06-28T01:59:06.429" v="2269" actId="478"/>
        <pc:sldMkLst>
          <pc:docMk/>
          <pc:sldMk cId="1136998522" sldId="385"/>
        </pc:sldMkLst>
        <pc:spChg chg="mod">
          <ac:chgData name="Thúy Mai" userId="222f1c7e07c9bd7a" providerId="LiveId" clId="{2BE24EEC-783C-4945-9151-A62D6C687D72}" dt="2022-06-28T01:58:28.650" v="2256" actId="1076"/>
          <ac:spMkLst>
            <pc:docMk/>
            <pc:sldMk cId="1136998522" sldId="385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58:32.642" v="2257" actId="1076"/>
          <ac:spMkLst>
            <pc:docMk/>
            <pc:sldMk cId="1136998522" sldId="385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58:36.772" v="2259" actId="1076"/>
          <ac:spMkLst>
            <pc:docMk/>
            <pc:sldMk cId="1136998522" sldId="385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58:34.314" v="2258" actId="1076"/>
          <ac:spMkLst>
            <pc:docMk/>
            <pc:sldMk cId="1136998522" sldId="385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59:06.429" v="2269" actId="478"/>
          <ac:spMkLst>
            <pc:docMk/>
            <pc:sldMk cId="1136998522" sldId="385"/>
            <ac:spMk id="16" creationId="{725C91E1-CA6C-856E-5DFE-85D8336AD076}"/>
          </ac:spMkLst>
        </pc:spChg>
        <pc:spChg chg="mod">
          <ac:chgData name="Thúy Mai" userId="222f1c7e07c9bd7a" providerId="LiveId" clId="{2BE24EEC-783C-4945-9151-A62D6C687D72}" dt="2022-06-28T01:58:55.514" v="2266" actId="1076"/>
          <ac:spMkLst>
            <pc:docMk/>
            <pc:sldMk cId="1136998522" sldId="385"/>
            <ac:spMk id="17" creationId="{B503E12E-45BA-BF75-EA07-1FCBC59F8B59}"/>
          </ac:spMkLst>
        </pc:spChg>
        <pc:spChg chg="add mod">
          <ac:chgData name="Thúy Mai" userId="222f1c7e07c9bd7a" providerId="LiveId" clId="{2BE24EEC-783C-4945-9151-A62D6C687D72}" dt="2022-06-28T01:58:38.864" v="2260" actId="1076"/>
          <ac:spMkLst>
            <pc:docMk/>
            <pc:sldMk cId="1136998522" sldId="385"/>
            <ac:spMk id="23" creationId="{89E5D8CD-667A-623C-2099-F04A31940880}"/>
          </ac:spMkLst>
        </pc:spChg>
        <pc:spChg chg="add mod">
          <ac:chgData name="Thúy Mai" userId="222f1c7e07c9bd7a" providerId="LiveId" clId="{2BE24EEC-783C-4945-9151-A62D6C687D72}" dt="2022-06-28T01:58:41.542" v="2261" actId="1076"/>
          <ac:spMkLst>
            <pc:docMk/>
            <pc:sldMk cId="1136998522" sldId="385"/>
            <ac:spMk id="28" creationId="{E6CD64F0-8CD4-D2DD-6600-356D3B61586F}"/>
          </ac:spMkLst>
        </pc:spChg>
        <pc:spChg chg="add mod">
          <ac:chgData name="Thúy Mai" userId="222f1c7e07c9bd7a" providerId="LiveId" clId="{2BE24EEC-783C-4945-9151-A62D6C687D72}" dt="2022-06-28T01:58:44.139" v="2262" actId="1076"/>
          <ac:spMkLst>
            <pc:docMk/>
            <pc:sldMk cId="1136998522" sldId="385"/>
            <ac:spMk id="31" creationId="{AD13A0C9-06A5-0CE8-9047-1BD6E53D1473}"/>
          </ac:spMkLst>
        </pc:spChg>
        <pc:spChg chg="add mod">
          <ac:chgData name="Thúy Mai" userId="222f1c7e07c9bd7a" providerId="LiveId" clId="{2BE24EEC-783C-4945-9151-A62D6C687D72}" dt="2022-06-28T01:58:46.815" v="2263" actId="1076"/>
          <ac:spMkLst>
            <pc:docMk/>
            <pc:sldMk cId="1136998522" sldId="385"/>
            <ac:spMk id="35" creationId="{876F24C1-DB33-17D4-37E3-CF02D606FB77}"/>
          </ac:spMkLst>
        </pc:spChg>
        <pc:spChg chg="add mod">
          <ac:chgData name="Thúy Mai" userId="222f1c7e07c9bd7a" providerId="LiveId" clId="{2BE24EEC-783C-4945-9151-A62D6C687D72}" dt="2022-06-28T01:58:50.675" v="2264" actId="1076"/>
          <ac:spMkLst>
            <pc:docMk/>
            <pc:sldMk cId="1136998522" sldId="385"/>
            <ac:spMk id="43" creationId="{2904C037-94B2-1BA0-E903-5C3762FEF86C}"/>
          </ac:spMkLst>
        </pc:spChg>
        <pc:spChg chg="add mod">
          <ac:chgData name="Thúy Mai" userId="222f1c7e07c9bd7a" providerId="LiveId" clId="{2BE24EEC-783C-4945-9151-A62D6C687D72}" dt="2022-06-28T01:59:00.594" v="2268" actId="1076"/>
          <ac:spMkLst>
            <pc:docMk/>
            <pc:sldMk cId="1136998522" sldId="385"/>
            <ac:spMk id="91" creationId="{81A0E7C0-7D4E-0258-F337-E011B6AB08C0}"/>
          </ac:spMkLst>
        </pc:spChg>
        <pc:spChg chg="add mod">
          <ac:chgData name="Thúy Mai" userId="222f1c7e07c9bd7a" providerId="LiveId" clId="{2BE24EEC-783C-4945-9151-A62D6C687D72}" dt="2022-06-28T01:58:58.956" v="2267" actId="1076"/>
          <ac:spMkLst>
            <pc:docMk/>
            <pc:sldMk cId="1136998522" sldId="385"/>
            <ac:spMk id="94" creationId="{CBCD12C9-E78E-38F1-0E92-13FAC50DDD49}"/>
          </ac:spMkLst>
        </pc:spChg>
        <pc:graphicFrameChg chg="add del mod">
          <ac:chgData name="Thúy Mai" userId="222f1c7e07c9bd7a" providerId="LiveId" clId="{2BE24EEC-783C-4945-9151-A62D6C687D72}" dt="2022-06-28T01:50:15.563" v="2140"/>
          <ac:graphicFrameMkLst>
            <pc:docMk/>
            <pc:sldMk cId="1136998522" sldId="385"/>
            <ac:graphicFrameMk id="2" creationId="{0BE66736-23D1-1471-82D0-2F1A6F32A762}"/>
          </ac:graphicFrameMkLst>
        </pc:graphicFrameChg>
        <pc:graphicFrameChg chg="add del mod">
          <ac:chgData name="Thúy Mai" userId="222f1c7e07c9bd7a" providerId="LiveId" clId="{2BE24EEC-783C-4945-9151-A62D6C687D72}" dt="2022-06-28T01:52:00.130" v="2148"/>
          <ac:graphicFrameMkLst>
            <pc:docMk/>
            <pc:sldMk cId="1136998522" sldId="385"/>
            <ac:graphicFrameMk id="8" creationId="{B8BC6841-1C84-6862-506B-0CFDE41E0B8E}"/>
          </ac:graphicFrameMkLst>
        </pc:graphicFrameChg>
        <pc:cxnChg chg="mod">
          <ac:chgData name="Thúy Mai" userId="222f1c7e07c9bd7a" providerId="LiveId" clId="{2BE24EEC-783C-4945-9151-A62D6C687D72}" dt="2022-06-28T01:58:36.772" v="2259" actId="1076"/>
          <ac:cxnSpMkLst>
            <pc:docMk/>
            <pc:sldMk cId="1136998522" sldId="385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58:38.864" v="2260" actId="1076"/>
          <ac:cxnSpMkLst>
            <pc:docMk/>
            <pc:sldMk cId="1136998522" sldId="385"/>
            <ac:cxnSpMk id="24" creationId="{8BFCA9AB-171D-97FB-180E-481C959F52B9}"/>
          </ac:cxnSpMkLst>
        </pc:cxnChg>
        <pc:cxnChg chg="add mod">
          <ac:chgData name="Thúy Mai" userId="222f1c7e07c9bd7a" providerId="LiveId" clId="{2BE24EEC-783C-4945-9151-A62D6C687D72}" dt="2022-06-28T01:58:41.542" v="2261" actId="1076"/>
          <ac:cxnSpMkLst>
            <pc:docMk/>
            <pc:sldMk cId="1136998522" sldId="385"/>
            <ac:cxnSpMk id="29" creationId="{68D1BF2E-D7E7-44F7-932C-4CFC4266F9FB}"/>
          </ac:cxnSpMkLst>
        </pc:cxnChg>
        <pc:cxnChg chg="add mod">
          <ac:chgData name="Thúy Mai" userId="222f1c7e07c9bd7a" providerId="LiveId" clId="{2BE24EEC-783C-4945-9151-A62D6C687D72}" dt="2022-06-28T01:58:44.139" v="2262" actId="1076"/>
          <ac:cxnSpMkLst>
            <pc:docMk/>
            <pc:sldMk cId="1136998522" sldId="385"/>
            <ac:cxnSpMk id="32" creationId="{7FA92DF3-DF81-0CA8-F2DF-ED60173B53AD}"/>
          </ac:cxnSpMkLst>
        </pc:cxnChg>
        <pc:cxnChg chg="add mod">
          <ac:chgData name="Thúy Mai" userId="222f1c7e07c9bd7a" providerId="LiveId" clId="{2BE24EEC-783C-4945-9151-A62D6C687D72}" dt="2022-06-28T01:58:46.815" v="2263" actId="1076"/>
          <ac:cxnSpMkLst>
            <pc:docMk/>
            <pc:sldMk cId="1136998522" sldId="385"/>
            <ac:cxnSpMk id="36" creationId="{188F3B99-3638-0C0C-4EC2-FC4FEBEDD9D3}"/>
          </ac:cxnSpMkLst>
        </pc:cxnChg>
        <pc:cxnChg chg="add 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44" creationId="{04C70A2A-74A8-00FC-72F3-48E4D94EB8AC}"/>
          </ac:cxnSpMkLst>
        </pc:cxnChg>
        <pc:cxnChg chg="add mod">
          <ac:chgData name="Thúy Mai" userId="222f1c7e07c9bd7a" providerId="LiveId" clId="{2BE24EEC-783C-4945-9151-A62D6C687D72}" dt="2022-06-28T01:59:00.594" v="2268" actId="1076"/>
          <ac:cxnSpMkLst>
            <pc:docMk/>
            <pc:sldMk cId="1136998522" sldId="385"/>
            <ac:cxnSpMk id="92" creationId="{F7CB8369-23EF-6190-B65E-AE5CAAD498F8}"/>
          </ac:cxnSpMkLst>
        </pc:cxnChg>
        <pc:cxnChg chg="add mod">
          <ac:chgData name="Thúy Mai" userId="222f1c7e07c9bd7a" providerId="LiveId" clId="{2BE24EEC-783C-4945-9151-A62D6C687D72}" dt="2022-06-28T01:58:58.956" v="2267" actId="1076"/>
          <ac:cxnSpMkLst>
            <pc:docMk/>
            <pc:sldMk cId="1136998522" sldId="385"/>
            <ac:cxnSpMk id="95" creationId="{DC4793FD-5083-9766-F676-9C2566781E35}"/>
          </ac:cxnSpMkLst>
        </pc:cxnChg>
      </pc:sldChg>
      <pc:sldChg chg="addSp delSp modSp new mod">
        <pc:chgData name="Thúy Mai" userId="222f1c7e07c9bd7a" providerId="LiveId" clId="{2BE24EEC-783C-4945-9151-A62D6C687D72}" dt="2022-06-28T02:04:53.397" v="2474" actId="14100"/>
        <pc:sldMkLst>
          <pc:docMk/>
          <pc:sldMk cId="2862009841" sldId="386"/>
        </pc:sldMkLst>
        <pc:spChg chg="del">
          <ac:chgData name="Thúy Mai" userId="222f1c7e07c9bd7a" providerId="LiveId" clId="{2BE24EEC-783C-4945-9151-A62D6C687D72}" dt="2022-06-28T02:04:30.537" v="2454" actId="478"/>
          <ac:spMkLst>
            <pc:docMk/>
            <pc:sldMk cId="2862009841" sldId="386"/>
            <ac:spMk id="2" creationId="{6D810557-D0DC-BED0-7E40-A367859A8320}"/>
          </ac:spMkLst>
        </pc:spChg>
        <pc:spChg chg="del">
          <ac:chgData name="Thúy Mai" userId="222f1c7e07c9bd7a" providerId="LiveId" clId="{2BE24EEC-783C-4945-9151-A62D6C687D72}" dt="2022-06-28T02:04:31.347" v="2455" actId="478"/>
          <ac:spMkLst>
            <pc:docMk/>
            <pc:sldMk cId="2862009841" sldId="386"/>
            <ac:spMk id="3" creationId="{C259AC81-BDED-EA9C-880D-571920AF0532}"/>
          </ac:spMkLst>
        </pc:spChg>
        <pc:graphicFrameChg chg="add del mod">
          <ac:chgData name="Thúy Mai" userId="222f1c7e07c9bd7a" providerId="LiveId" clId="{2BE24EEC-783C-4945-9151-A62D6C687D72}" dt="2022-06-28T02:04:37.237" v="2458"/>
          <ac:graphicFrameMkLst>
            <pc:docMk/>
            <pc:sldMk cId="2862009841" sldId="386"/>
            <ac:graphicFrameMk id="4" creationId="{4477F022-A1C9-AF9C-76AB-15ED57A1C338}"/>
          </ac:graphicFrameMkLst>
        </pc:graphicFrameChg>
        <pc:graphicFrameChg chg="add del mod">
          <ac:chgData name="Thúy Mai" userId="222f1c7e07c9bd7a" providerId="LiveId" clId="{2BE24EEC-783C-4945-9151-A62D6C687D72}" dt="2022-06-28T02:04:38.488" v="2462"/>
          <ac:graphicFrameMkLst>
            <pc:docMk/>
            <pc:sldMk cId="2862009841" sldId="386"/>
            <ac:graphicFrameMk id="5" creationId="{47BEF214-BEF3-DD54-8168-D057BD06D434}"/>
          </ac:graphicFrameMkLst>
        </pc:graphicFrameChg>
        <pc:graphicFrameChg chg="add del mod">
          <ac:chgData name="Thúy Mai" userId="222f1c7e07c9bd7a" providerId="LiveId" clId="{2BE24EEC-783C-4945-9151-A62D6C687D72}" dt="2022-06-28T02:04:41.758" v="2467"/>
          <ac:graphicFrameMkLst>
            <pc:docMk/>
            <pc:sldMk cId="2862009841" sldId="386"/>
            <ac:graphicFrameMk id="6" creationId="{04DAB5DB-9729-BD1A-1469-8BF846FE456E}"/>
          </ac:graphicFrameMkLst>
        </pc:graphicFrameChg>
        <pc:picChg chg="add del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8" creationId="{40C28172-1AE1-7CF0-2309-2A90AC97E33D}"/>
          </ac:picMkLst>
        </pc:picChg>
        <pc:picChg chg="add del mod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9" creationId="{5800B346-EA42-5D5F-8B8B-7C6EA191822F}"/>
          </ac:picMkLst>
        </pc:picChg>
        <pc:picChg chg="add mod">
          <ac:chgData name="Thúy Mai" userId="222f1c7e07c9bd7a" providerId="LiveId" clId="{2BE24EEC-783C-4945-9151-A62D6C687D72}" dt="2022-06-28T02:04:53.397" v="2474" actId="14100"/>
          <ac:picMkLst>
            <pc:docMk/>
            <pc:sldMk cId="2862009841" sldId="386"/>
            <ac:picMk id="9220" creationId="{CF159BB5-993C-BE16-BE75-0BE4D3CF5E3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991688-E0EF-E35B-C7C3-FAE164E4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4F54F0-CE7A-FD71-9D2C-0C3E71E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17ACF5-F855-C88E-F4A3-4867148D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71B76F-B00A-1EEE-C86A-AEAAEDE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22D946-52A4-5C62-4D53-32AC14F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321C3C-BFB8-F8ED-2634-D08115CC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CD0BAA3-5DF1-0B19-5424-65BFB707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25FA90-5BDC-CA63-3535-91BBB224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44A2DA-0E2C-032D-493D-9160A6B0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61FAC7-B904-575A-82A0-4C488F76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3508316-8C39-2E6F-D8EF-B2D18F98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8D538B4-B67F-AE3D-7331-6C65000D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259469-B848-653C-75B3-2CCCD007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A776C3-AFBB-A438-A8C0-77CFC818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DF2D0D-F68F-E30F-647C-A1FC96D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CED06A-1941-68CA-F535-CA4AE96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6B439A-5820-DF83-C9A4-30724DBF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46D4D9-E773-4664-274A-E0170C47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A57A4F-D7A1-B211-6B95-0CAC885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5AC4AE-8B18-6A6B-F491-E8A19F9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6682EA-D75A-E3BE-CE51-65FCD034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CB3F14-36FE-BBA3-A9BA-F11C5A2E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EB663F-72CC-4492-8E70-309A0ED8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20D659-6BE1-C0D8-D4B1-22E9742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270216-096B-0650-DE2C-A795D24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0E109D-0459-4BD9-9228-F751D3C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DD4EF6-7306-1087-6602-BD2BA4C11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80817B-04BB-D55C-5AD4-2C5F62E9B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C02912-AE7A-5943-564C-F607821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8CBD51-F9FC-E0A2-3500-35BE8736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86B35B-1C13-64E7-D3CD-3DDD2652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9EB455-4638-0B24-4670-03F8B52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9BE4AF9-6E9E-456E-EA7E-50F2DAE7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A355BF-EA01-2B58-F797-E9188477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9F76EC-1A2C-6B58-8821-35AFB9E3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5BEDBF-048D-9FDB-D6A4-7A8F9FDDD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227477B-B96A-CD06-55B4-12155AC2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17D7898-ACAB-8051-2BFE-E1F120A8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BA9633F-9B2C-D5F2-2AB4-F12666B7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14F5A1-7F0E-96C3-C8E3-6EBB3AD1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227542B-B39B-D983-001F-1DD38C73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1E7D76A-1F3B-935A-4DFC-801967A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22B6E37-A55D-5CAC-6E85-9D30CA1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10495AA-0C58-1AD4-AF1E-3D246E09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A03F45B-93E1-6BDA-D75B-45C2C11D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886E000-D25F-C030-8B45-5AAA855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7FCA8A-B14E-A2F7-C27D-EB3DDEFA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6ED4DC-05B9-6F34-AD93-5B40DCE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2875CA-5487-9546-E9BB-DA498EAF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D04054A-1A05-0DD5-3182-6BDF9BB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84A5D2-5412-48E1-B136-0FADA5AC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F9021B-ECBD-E7D1-D0F9-D0D71C39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C4A1EB-168F-C378-B6C3-2478FC82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9BC01F0-B178-0DE1-DBF3-F66BF4DF7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1EF9D91-6410-27AF-C2D1-1F6F0395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FD6A7C-ECE2-EDCA-0BB0-A9EC3FC3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8ED821-35BF-5DCB-D84F-1DCCB26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8289DD-172F-BF18-2F77-80B6F91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A98C2A9-BE76-BF23-FD0A-218467B0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40A50B-4850-9A58-52B5-B3DE262B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F3FACF-FC2B-034E-1E48-E2EF201F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3FDB-0C96-4AB6-A3E1-29AF37F6ABE6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D0F3DB-F597-740E-F070-2407570A1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A7B7D4-6D3D-64FD-7238-94169AA59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3483B310-8D10-04E7-A5CC-7E0CA0C2F44A}"/>
              </a:ext>
            </a:extLst>
          </p:cNvPr>
          <p:cNvGrpSpPr/>
          <p:nvPr/>
        </p:nvGrpSpPr>
        <p:grpSpPr>
          <a:xfrm>
            <a:off x="116448" y="160371"/>
            <a:ext cx="5507710" cy="6024841"/>
            <a:chOff x="3120285" y="77021"/>
            <a:chExt cx="5311143" cy="6024841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6F4B3F89-286F-CC8C-E962-7C104F129D59}"/>
                </a:ext>
              </a:extLst>
            </p:cNvPr>
            <p:cNvSpPr/>
            <p:nvPr/>
          </p:nvSpPr>
          <p:spPr>
            <a:xfrm>
              <a:off x="3903786" y="1048925"/>
              <a:ext cx="4236392" cy="4294823"/>
            </a:xfrm>
            <a:custGeom>
              <a:avLst/>
              <a:gdLst>
                <a:gd name="connsiteX0" fmla="*/ 2124269 w 4248538"/>
                <a:gd name="connsiteY0" fmla="*/ 0 h 4275672"/>
                <a:gd name="connsiteX1" fmla="*/ 4248538 w 4248538"/>
                <a:gd name="connsiteY1" fmla="*/ 2137838 h 4275672"/>
                <a:gd name="connsiteX2" fmla="*/ 4240124 w 4248538"/>
                <a:gd name="connsiteY2" fmla="*/ 2329420 h 4275672"/>
                <a:gd name="connsiteX3" fmla="*/ 4234909 w 4248538"/>
                <a:gd name="connsiteY3" fmla="*/ 2368770 h 4275672"/>
                <a:gd name="connsiteX4" fmla="*/ 4111689 w 4248538"/>
                <a:gd name="connsiteY4" fmla="*/ 2368770 h 4275672"/>
                <a:gd name="connsiteX5" fmla="*/ 4007686 w 4248538"/>
                <a:gd name="connsiteY5" fmla="*/ 2368770 h 4275672"/>
                <a:gd name="connsiteX6" fmla="*/ 4013054 w 4248538"/>
                <a:gd name="connsiteY6" fmla="*/ 2333345 h 4275672"/>
                <a:gd name="connsiteX7" fmla="*/ 4022856 w 4248538"/>
                <a:gd name="connsiteY7" fmla="*/ 2137838 h 4275672"/>
                <a:gd name="connsiteX8" fmla="*/ 2124269 w 4248538"/>
                <a:gd name="connsiteY8" fmla="*/ 225682 h 4275672"/>
                <a:gd name="connsiteX9" fmla="*/ 225682 w 4248538"/>
                <a:gd name="connsiteY9" fmla="*/ 2137838 h 4275672"/>
                <a:gd name="connsiteX10" fmla="*/ 1930150 w 4248538"/>
                <a:gd name="connsiteY10" fmla="*/ 4040122 h 4275672"/>
                <a:gd name="connsiteX11" fmla="*/ 2124192 w 4248538"/>
                <a:gd name="connsiteY11" fmla="*/ 4049990 h 4275672"/>
                <a:gd name="connsiteX12" fmla="*/ 2124182 w 4248538"/>
                <a:gd name="connsiteY12" fmla="*/ 4275672 h 4275672"/>
                <a:gd name="connsiteX13" fmla="*/ 1907075 w 4248538"/>
                <a:gd name="connsiteY13" fmla="*/ 4264639 h 4275672"/>
                <a:gd name="connsiteX14" fmla="*/ 0 w 4248538"/>
                <a:gd name="connsiteY14" fmla="*/ 2137838 h 4275672"/>
                <a:gd name="connsiteX15" fmla="*/ 2124269 w 4248538"/>
                <a:gd name="connsiteY15" fmla="*/ 0 h 427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48538" h="4275672">
                  <a:moveTo>
                    <a:pt x="2124269" y="0"/>
                  </a:moveTo>
                  <a:cubicBezTo>
                    <a:pt x="3297470" y="0"/>
                    <a:pt x="4248538" y="957143"/>
                    <a:pt x="4248538" y="2137838"/>
                  </a:cubicBezTo>
                  <a:cubicBezTo>
                    <a:pt x="4248538" y="2202407"/>
                    <a:pt x="4245694" y="2266308"/>
                    <a:pt x="4240124" y="2329420"/>
                  </a:cubicBezTo>
                  <a:lnTo>
                    <a:pt x="4234909" y="2368770"/>
                  </a:lnTo>
                  <a:lnTo>
                    <a:pt x="4111689" y="2368770"/>
                  </a:lnTo>
                  <a:lnTo>
                    <a:pt x="4007686" y="2368770"/>
                  </a:lnTo>
                  <a:lnTo>
                    <a:pt x="4013054" y="2333345"/>
                  </a:lnTo>
                  <a:cubicBezTo>
                    <a:pt x="4019536" y="2269064"/>
                    <a:pt x="4022856" y="2203842"/>
                    <a:pt x="4022856" y="2137838"/>
                  </a:cubicBezTo>
                  <a:cubicBezTo>
                    <a:pt x="4022856" y="1081783"/>
                    <a:pt x="3172830" y="225682"/>
                    <a:pt x="2124269" y="225682"/>
                  </a:cubicBezTo>
                  <a:cubicBezTo>
                    <a:pt x="1075708" y="225682"/>
                    <a:pt x="225682" y="1081783"/>
                    <a:pt x="225682" y="2137838"/>
                  </a:cubicBezTo>
                  <a:cubicBezTo>
                    <a:pt x="225682" y="3127890"/>
                    <a:pt x="972775" y="3942201"/>
                    <a:pt x="1930150" y="4040122"/>
                  </a:cubicBezTo>
                  <a:lnTo>
                    <a:pt x="2124192" y="4049990"/>
                  </a:lnTo>
                  <a:lnTo>
                    <a:pt x="2124182" y="4275672"/>
                  </a:lnTo>
                  <a:lnTo>
                    <a:pt x="1907075" y="4264639"/>
                  </a:lnTo>
                  <a:cubicBezTo>
                    <a:pt x="835900" y="4155160"/>
                    <a:pt x="0" y="3244740"/>
                    <a:pt x="0" y="2137838"/>
                  </a:cubicBezTo>
                  <a:cubicBezTo>
                    <a:pt x="0" y="957143"/>
                    <a:pt x="951068" y="0"/>
                    <a:pt x="2124269" y="0"/>
                  </a:cubicBezTo>
                  <a:close/>
                </a:path>
              </a:pathLst>
            </a:custGeom>
            <a:solidFill>
              <a:srgbClr val="F4A1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FA95DA1B-81F0-7120-4507-8B198F90A7AD}"/>
                </a:ext>
              </a:extLst>
            </p:cNvPr>
            <p:cNvSpPr/>
            <p:nvPr/>
          </p:nvSpPr>
          <p:spPr>
            <a:xfrm>
              <a:off x="3427360" y="541020"/>
              <a:ext cx="3933560" cy="5256750"/>
            </a:xfrm>
            <a:custGeom>
              <a:avLst/>
              <a:gdLst>
                <a:gd name="connsiteX0" fmla="*/ 2665445 w 4035341"/>
                <a:gd name="connsiteY0" fmla="*/ 0 h 5364937"/>
                <a:gd name="connsiteX1" fmla="*/ 3935955 w 4035341"/>
                <a:gd name="connsiteY1" fmla="*/ 323760 h 5364937"/>
                <a:gd name="connsiteX2" fmla="*/ 4035341 w 4035341"/>
                <a:gd name="connsiteY2" fmla="*/ 384524 h 5364937"/>
                <a:gd name="connsiteX3" fmla="*/ 3900415 w 4035341"/>
                <a:gd name="connsiteY3" fmla="*/ 633602 h 5364937"/>
                <a:gd name="connsiteX4" fmla="*/ 3800976 w 4035341"/>
                <a:gd name="connsiteY4" fmla="*/ 572759 h 5364937"/>
                <a:gd name="connsiteX5" fmla="*/ 2665445 w 4035341"/>
                <a:gd name="connsiteY5" fmla="*/ 283177 h 5364937"/>
                <a:gd name="connsiteX6" fmla="*/ 283177 w 4035341"/>
                <a:gd name="connsiteY6" fmla="*/ 2682471 h 5364937"/>
                <a:gd name="connsiteX7" fmla="*/ 2421872 w 4035341"/>
                <a:gd name="connsiteY7" fmla="*/ 5069378 h 5364937"/>
                <a:gd name="connsiteX8" fmla="*/ 2665351 w 4035341"/>
                <a:gd name="connsiteY8" fmla="*/ 5081760 h 5364937"/>
                <a:gd name="connsiteX9" fmla="*/ 2665339 w 4035341"/>
                <a:gd name="connsiteY9" fmla="*/ 5364937 h 5364937"/>
                <a:gd name="connsiteX10" fmla="*/ 2392919 w 4035341"/>
                <a:gd name="connsiteY10" fmla="*/ 5351093 h 5364937"/>
                <a:gd name="connsiteX11" fmla="*/ 0 w 4035341"/>
                <a:gd name="connsiteY11" fmla="*/ 2682471 h 5364937"/>
                <a:gd name="connsiteX12" fmla="*/ 2665445 w 4035341"/>
                <a:gd name="connsiteY12" fmla="*/ 0 h 536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5341" h="5364937">
                  <a:moveTo>
                    <a:pt x="2665445" y="0"/>
                  </a:moveTo>
                  <a:cubicBezTo>
                    <a:pt x="3125472" y="0"/>
                    <a:pt x="3558279" y="117284"/>
                    <a:pt x="3935955" y="323760"/>
                  </a:cubicBezTo>
                  <a:lnTo>
                    <a:pt x="4035341" y="384524"/>
                  </a:lnTo>
                  <a:lnTo>
                    <a:pt x="3900415" y="633602"/>
                  </a:lnTo>
                  <a:lnTo>
                    <a:pt x="3800976" y="572759"/>
                  </a:lnTo>
                  <a:cubicBezTo>
                    <a:pt x="3463424" y="388080"/>
                    <a:pt x="3076598" y="283177"/>
                    <a:pt x="2665445" y="283177"/>
                  </a:cubicBezTo>
                  <a:cubicBezTo>
                    <a:pt x="1349755" y="283177"/>
                    <a:pt x="283177" y="1357378"/>
                    <a:pt x="283177" y="2682471"/>
                  </a:cubicBezTo>
                  <a:cubicBezTo>
                    <a:pt x="283177" y="3924746"/>
                    <a:pt x="1220599" y="4946510"/>
                    <a:pt x="2421872" y="5069378"/>
                  </a:cubicBezTo>
                  <a:lnTo>
                    <a:pt x="2665351" y="5081760"/>
                  </a:lnTo>
                  <a:lnTo>
                    <a:pt x="2665339" y="5364937"/>
                  </a:lnTo>
                  <a:lnTo>
                    <a:pt x="2392919" y="5351093"/>
                  </a:lnTo>
                  <a:cubicBezTo>
                    <a:pt x="1048852" y="5213724"/>
                    <a:pt x="0" y="4071366"/>
                    <a:pt x="0" y="2682471"/>
                  </a:cubicBezTo>
                  <a:cubicBezTo>
                    <a:pt x="0" y="1200983"/>
                    <a:pt x="1193360" y="0"/>
                    <a:pt x="2665445" y="0"/>
                  </a:cubicBezTo>
                  <a:close/>
                </a:path>
              </a:pathLst>
            </a:custGeom>
            <a:solidFill>
              <a:srgbClr val="F74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68E3DEC-31FD-B025-ABBD-FF60F97855BE}"/>
                </a:ext>
              </a:extLst>
            </p:cNvPr>
            <p:cNvSpPr/>
            <p:nvPr/>
          </p:nvSpPr>
          <p:spPr>
            <a:xfrm>
              <a:off x="3120285" y="243840"/>
              <a:ext cx="3029055" cy="5858022"/>
            </a:xfrm>
            <a:custGeom>
              <a:avLst/>
              <a:gdLst>
                <a:gd name="connsiteX0" fmla="*/ 2962263 w 2978386"/>
                <a:gd name="connsiteY0" fmla="*/ 0 h 5984414"/>
                <a:gd name="connsiteX1" fmla="*/ 2963351 w 2978386"/>
                <a:gd name="connsiteY1" fmla="*/ 316116 h 5984414"/>
                <a:gd name="connsiteX2" fmla="*/ 2701645 w 2978386"/>
                <a:gd name="connsiteY2" fmla="*/ 329425 h 5984414"/>
                <a:gd name="connsiteX3" fmla="*/ 315889 w 2978386"/>
                <a:gd name="connsiteY3" fmla="*/ 2992066 h 5984414"/>
                <a:gd name="connsiteX4" fmla="*/ 2973355 w 2978386"/>
                <a:gd name="connsiteY4" fmla="*/ 5668525 h 5984414"/>
                <a:gd name="connsiteX5" fmla="*/ 2977810 w 2978386"/>
                <a:gd name="connsiteY5" fmla="*/ 5668299 h 5984414"/>
                <a:gd name="connsiteX6" fmla="*/ 2978386 w 2978386"/>
                <a:gd name="connsiteY6" fmla="*/ 5984286 h 5984414"/>
                <a:gd name="connsiteX7" fmla="*/ 2973355 w 2978386"/>
                <a:gd name="connsiteY7" fmla="*/ 5984414 h 5984414"/>
                <a:gd name="connsiteX8" fmla="*/ 0 w 2978386"/>
                <a:gd name="connsiteY8" fmla="*/ 2992066 h 5984414"/>
                <a:gd name="connsiteX9" fmla="*/ 2820347 w 2978386"/>
                <a:gd name="connsiteY9" fmla="*/ 3612 h 598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8386" h="5984414">
                  <a:moveTo>
                    <a:pt x="2962263" y="0"/>
                  </a:moveTo>
                  <a:lnTo>
                    <a:pt x="2963351" y="316116"/>
                  </a:lnTo>
                  <a:lnTo>
                    <a:pt x="2701645" y="329425"/>
                  </a:lnTo>
                  <a:cubicBezTo>
                    <a:pt x="1361602" y="466487"/>
                    <a:pt x="315889" y="1606285"/>
                    <a:pt x="315889" y="2992066"/>
                  </a:cubicBezTo>
                  <a:cubicBezTo>
                    <a:pt x="315889" y="4470233"/>
                    <a:pt x="1505677" y="5668525"/>
                    <a:pt x="2973355" y="5668525"/>
                  </a:cubicBezTo>
                  <a:lnTo>
                    <a:pt x="2977810" y="5668299"/>
                  </a:lnTo>
                  <a:lnTo>
                    <a:pt x="2978386" y="5984286"/>
                  </a:lnTo>
                  <a:lnTo>
                    <a:pt x="2973355" y="5984414"/>
                  </a:lnTo>
                  <a:cubicBezTo>
                    <a:pt x="1331216" y="5984414"/>
                    <a:pt x="0" y="4644694"/>
                    <a:pt x="0" y="2992066"/>
                  </a:cubicBezTo>
                  <a:cubicBezTo>
                    <a:pt x="0" y="1391083"/>
                    <a:pt x="1249315" y="83756"/>
                    <a:pt x="2820347" y="36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am giác Vuông 51">
              <a:extLst>
                <a:ext uri="{FF2B5EF4-FFF2-40B4-BE49-F238E27FC236}">
                  <a16:creationId xmlns:a16="http://schemas.microsoft.com/office/drawing/2014/main" id="{8FBEED4F-7A85-4500-09F3-9EA54EE0AAA6}"/>
                </a:ext>
              </a:extLst>
            </p:cNvPr>
            <p:cNvSpPr/>
            <p:nvPr/>
          </p:nvSpPr>
          <p:spPr>
            <a:xfrm rot="4927559">
              <a:off x="6600638" y="5125471"/>
              <a:ext cx="257778" cy="1521953"/>
            </a:xfrm>
            <a:custGeom>
              <a:avLst/>
              <a:gdLst>
                <a:gd name="connsiteX0" fmla="*/ 0 w 206083"/>
                <a:gd name="connsiteY0" fmla="*/ 1504611 h 1504611"/>
                <a:gd name="connsiteX1" fmla="*/ 0 w 206083"/>
                <a:gd name="connsiteY1" fmla="*/ 0 h 1504611"/>
                <a:gd name="connsiteX2" fmla="*/ 206083 w 206083"/>
                <a:gd name="connsiteY2" fmla="*/ 1504611 h 1504611"/>
                <a:gd name="connsiteX3" fmla="*/ 0 w 206083"/>
                <a:gd name="connsiteY3" fmla="*/ 1504611 h 1504611"/>
                <a:gd name="connsiteX0" fmla="*/ 0 w 206083"/>
                <a:gd name="connsiteY0" fmla="*/ 1504611 h 1618132"/>
                <a:gd name="connsiteX1" fmla="*/ 0 w 206083"/>
                <a:gd name="connsiteY1" fmla="*/ 0 h 1618132"/>
                <a:gd name="connsiteX2" fmla="*/ 206083 w 206083"/>
                <a:gd name="connsiteY2" fmla="*/ 1504611 h 1618132"/>
                <a:gd name="connsiteX3" fmla="*/ 71518 w 206083"/>
                <a:gd name="connsiteY3" fmla="*/ 1618132 h 1618132"/>
                <a:gd name="connsiteX4" fmla="*/ 0 w 206083"/>
                <a:gd name="connsiteY4" fmla="*/ 1504611 h 1618132"/>
                <a:gd name="connsiteX0" fmla="*/ 0 w 206083"/>
                <a:gd name="connsiteY0" fmla="*/ 1504611 h 1618132"/>
                <a:gd name="connsiteX1" fmla="*/ 0 w 206083"/>
                <a:gd name="connsiteY1" fmla="*/ 0 h 1618132"/>
                <a:gd name="connsiteX2" fmla="*/ 206083 w 206083"/>
                <a:gd name="connsiteY2" fmla="*/ 1504611 h 1618132"/>
                <a:gd name="connsiteX3" fmla="*/ 71518 w 206083"/>
                <a:gd name="connsiteY3" fmla="*/ 1618132 h 1618132"/>
                <a:gd name="connsiteX4" fmla="*/ 0 w 206083"/>
                <a:gd name="connsiteY4" fmla="*/ 1504611 h 1618132"/>
                <a:gd name="connsiteX0" fmla="*/ 0 w 206083"/>
                <a:gd name="connsiteY0" fmla="*/ 1504611 h 1618884"/>
                <a:gd name="connsiteX1" fmla="*/ 0 w 206083"/>
                <a:gd name="connsiteY1" fmla="*/ 0 h 1618884"/>
                <a:gd name="connsiteX2" fmla="*/ 206083 w 206083"/>
                <a:gd name="connsiteY2" fmla="*/ 1504611 h 1618884"/>
                <a:gd name="connsiteX3" fmla="*/ 71518 w 206083"/>
                <a:gd name="connsiteY3" fmla="*/ 1618132 h 1618884"/>
                <a:gd name="connsiteX4" fmla="*/ 0 w 206083"/>
                <a:gd name="connsiteY4" fmla="*/ 1504611 h 161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83" h="1618884">
                  <a:moveTo>
                    <a:pt x="0" y="1504611"/>
                  </a:moveTo>
                  <a:lnTo>
                    <a:pt x="0" y="0"/>
                  </a:lnTo>
                  <a:lnTo>
                    <a:pt x="206083" y="1504611"/>
                  </a:lnTo>
                  <a:cubicBezTo>
                    <a:pt x="170977" y="1508604"/>
                    <a:pt x="121150" y="1629489"/>
                    <a:pt x="71518" y="1618132"/>
                  </a:cubicBezTo>
                  <a:cubicBezTo>
                    <a:pt x="29230" y="1582083"/>
                    <a:pt x="23839" y="1542451"/>
                    <a:pt x="0" y="1504611"/>
                  </a:cubicBezTo>
                  <a:close/>
                </a:path>
              </a:pathLst>
            </a:custGeom>
            <a:solidFill>
              <a:srgbClr val="96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F0C82BEA-E7E1-EA09-FFA7-93F1BFB6FD74}"/>
                </a:ext>
              </a:extLst>
            </p:cNvPr>
            <p:cNvSpPr/>
            <p:nvPr/>
          </p:nvSpPr>
          <p:spPr>
            <a:xfrm>
              <a:off x="3675185" y="794972"/>
              <a:ext cx="4464994" cy="4758290"/>
            </a:xfrm>
            <a:custGeom>
              <a:avLst/>
              <a:gdLst>
                <a:gd name="connsiteX0" fmla="*/ 2376196 w 4529790"/>
                <a:gd name="connsiteY0" fmla="*/ 0 h 4782388"/>
                <a:gd name="connsiteX1" fmla="*/ 4465598 w 4529790"/>
                <a:gd name="connsiteY1" fmla="*/ 1251503 h 4782388"/>
                <a:gd name="connsiteX2" fmla="*/ 4529790 w 4529790"/>
                <a:gd name="connsiteY2" fmla="*/ 1385608 h 4782388"/>
                <a:gd name="connsiteX3" fmla="*/ 4310453 w 4529790"/>
                <a:gd name="connsiteY3" fmla="*/ 1511562 h 4782388"/>
                <a:gd name="connsiteX4" fmla="*/ 4243620 w 4529790"/>
                <a:gd name="connsiteY4" fmla="*/ 1371834 h 4782388"/>
                <a:gd name="connsiteX5" fmla="*/ 2376196 w 4529790"/>
                <a:gd name="connsiteY5" fmla="*/ 252447 h 4782388"/>
                <a:gd name="connsiteX6" fmla="*/ 252447 w 4529790"/>
                <a:gd name="connsiteY6" fmla="*/ 2391374 h 4782388"/>
                <a:gd name="connsiteX7" fmla="*/ 2159055 w 4529790"/>
                <a:gd name="connsiteY7" fmla="*/ 4519258 h 4782388"/>
                <a:gd name="connsiteX8" fmla="*/ 2369936 w 4529790"/>
                <a:gd name="connsiteY8" fmla="*/ 4529983 h 4782388"/>
                <a:gd name="connsiteX9" fmla="*/ 2369108 w 4529790"/>
                <a:gd name="connsiteY9" fmla="*/ 4782388 h 4782388"/>
                <a:gd name="connsiteX10" fmla="*/ 2133244 w 4529790"/>
                <a:gd name="connsiteY10" fmla="*/ 4770402 h 4782388"/>
                <a:gd name="connsiteX11" fmla="*/ 0 w 4529790"/>
                <a:gd name="connsiteY11" fmla="*/ 2391374 h 4782388"/>
                <a:gd name="connsiteX12" fmla="*/ 2376196 w 4529790"/>
                <a:gd name="connsiteY12" fmla="*/ 0 h 478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29790" h="4782388">
                  <a:moveTo>
                    <a:pt x="2376196" y="0"/>
                  </a:moveTo>
                  <a:cubicBezTo>
                    <a:pt x="3278428" y="0"/>
                    <a:pt x="4063215" y="506052"/>
                    <a:pt x="4465598" y="1251503"/>
                  </a:cubicBezTo>
                  <a:lnTo>
                    <a:pt x="4529790" y="1385608"/>
                  </a:lnTo>
                  <a:lnTo>
                    <a:pt x="4310453" y="1511562"/>
                  </a:lnTo>
                  <a:lnTo>
                    <a:pt x="4243620" y="1371834"/>
                  </a:lnTo>
                  <a:cubicBezTo>
                    <a:pt x="3883986" y="705077"/>
                    <a:pt x="3182575" y="252447"/>
                    <a:pt x="2376196" y="252447"/>
                  </a:cubicBezTo>
                  <a:cubicBezTo>
                    <a:pt x="1203282" y="252447"/>
                    <a:pt x="252447" y="1210077"/>
                    <a:pt x="252447" y="2391374"/>
                  </a:cubicBezTo>
                  <a:cubicBezTo>
                    <a:pt x="252447" y="3498840"/>
                    <a:pt x="1088142" y="4409724"/>
                    <a:pt x="2159055" y="4519258"/>
                  </a:cubicBezTo>
                  <a:lnTo>
                    <a:pt x="2369936" y="4529983"/>
                  </a:lnTo>
                  <a:lnTo>
                    <a:pt x="2369108" y="4782388"/>
                  </a:lnTo>
                  <a:lnTo>
                    <a:pt x="2133244" y="4770402"/>
                  </a:lnTo>
                  <a:cubicBezTo>
                    <a:pt x="935033" y="4647940"/>
                    <a:pt x="0" y="3629548"/>
                    <a:pt x="0" y="2391374"/>
                  </a:cubicBezTo>
                  <a:cubicBezTo>
                    <a:pt x="0" y="1070655"/>
                    <a:pt x="1063859" y="0"/>
                    <a:pt x="2376196" y="0"/>
                  </a:cubicBezTo>
                  <a:close/>
                </a:path>
              </a:pathLst>
            </a:custGeom>
            <a:solidFill>
              <a:srgbClr val="F07D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am giác Cân 50">
              <a:extLst>
                <a:ext uri="{FF2B5EF4-FFF2-40B4-BE49-F238E27FC236}">
                  <a16:creationId xmlns:a16="http://schemas.microsoft.com/office/drawing/2014/main" id="{7B45D187-081B-4D97-3B46-E58453393D7D}"/>
                </a:ext>
              </a:extLst>
            </p:cNvPr>
            <p:cNvSpPr/>
            <p:nvPr/>
          </p:nvSpPr>
          <p:spPr>
            <a:xfrm rot="5564013">
              <a:off x="6412360" y="4818571"/>
              <a:ext cx="570335" cy="1603445"/>
            </a:xfrm>
            <a:custGeom>
              <a:avLst/>
              <a:gdLst>
                <a:gd name="connsiteX0" fmla="*/ 0 w 645000"/>
                <a:gd name="connsiteY0" fmla="*/ 1418248 h 1418248"/>
                <a:gd name="connsiteX1" fmla="*/ 322500 w 645000"/>
                <a:gd name="connsiteY1" fmla="*/ 0 h 1418248"/>
                <a:gd name="connsiteX2" fmla="*/ 645000 w 645000"/>
                <a:gd name="connsiteY2" fmla="*/ 1418248 h 1418248"/>
                <a:gd name="connsiteX3" fmla="*/ 0 w 645000"/>
                <a:gd name="connsiteY3" fmla="*/ 1418248 h 1418248"/>
                <a:gd name="connsiteX0" fmla="*/ 0 w 645000"/>
                <a:gd name="connsiteY0" fmla="*/ 1418248 h 1430689"/>
                <a:gd name="connsiteX1" fmla="*/ 322500 w 645000"/>
                <a:gd name="connsiteY1" fmla="*/ 0 h 1430689"/>
                <a:gd name="connsiteX2" fmla="*/ 645000 w 645000"/>
                <a:gd name="connsiteY2" fmla="*/ 1418248 h 1430689"/>
                <a:gd name="connsiteX3" fmla="*/ 271796 w 645000"/>
                <a:gd name="connsiteY3" fmla="*/ 1430689 h 1430689"/>
                <a:gd name="connsiteX4" fmla="*/ 0 w 645000"/>
                <a:gd name="connsiteY4" fmla="*/ 1418248 h 1430689"/>
                <a:gd name="connsiteX0" fmla="*/ 0 w 645000"/>
                <a:gd name="connsiteY0" fmla="*/ 1418248 h 1443458"/>
                <a:gd name="connsiteX1" fmla="*/ 322500 w 645000"/>
                <a:gd name="connsiteY1" fmla="*/ 0 h 1443458"/>
                <a:gd name="connsiteX2" fmla="*/ 645000 w 645000"/>
                <a:gd name="connsiteY2" fmla="*/ 1418248 h 1443458"/>
                <a:gd name="connsiteX3" fmla="*/ 271796 w 645000"/>
                <a:gd name="connsiteY3" fmla="*/ 1430689 h 1443458"/>
                <a:gd name="connsiteX4" fmla="*/ 0 w 645000"/>
                <a:gd name="connsiteY4" fmla="*/ 1418248 h 1443458"/>
                <a:gd name="connsiteX0" fmla="*/ 0 w 645000"/>
                <a:gd name="connsiteY0" fmla="*/ 1418248 h 1461547"/>
                <a:gd name="connsiteX1" fmla="*/ 322500 w 645000"/>
                <a:gd name="connsiteY1" fmla="*/ 0 h 1461547"/>
                <a:gd name="connsiteX2" fmla="*/ 645000 w 645000"/>
                <a:gd name="connsiteY2" fmla="*/ 1418248 h 1461547"/>
                <a:gd name="connsiteX3" fmla="*/ 271796 w 645000"/>
                <a:gd name="connsiteY3" fmla="*/ 1430689 h 1461547"/>
                <a:gd name="connsiteX4" fmla="*/ 0 w 645000"/>
                <a:gd name="connsiteY4" fmla="*/ 1418248 h 1461547"/>
                <a:gd name="connsiteX0" fmla="*/ 0 w 645000"/>
                <a:gd name="connsiteY0" fmla="*/ 1418248 h 1595529"/>
                <a:gd name="connsiteX1" fmla="*/ 322500 w 645000"/>
                <a:gd name="connsiteY1" fmla="*/ 0 h 1595529"/>
                <a:gd name="connsiteX2" fmla="*/ 645000 w 645000"/>
                <a:gd name="connsiteY2" fmla="*/ 1418248 h 1595529"/>
                <a:gd name="connsiteX3" fmla="*/ 0 w 645000"/>
                <a:gd name="connsiteY3" fmla="*/ 1418248 h 1595529"/>
                <a:gd name="connsiteX0" fmla="*/ 298 w 645298"/>
                <a:gd name="connsiteY0" fmla="*/ 1418248 h 1618612"/>
                <a:gd name="connsiteX1" fmla="*/ 322798 w 645298"/>
                <a:gd name="connsiteY1" fmla="*/ 0 h 1618612"/>
                <a:gd name="connsiteX2" fmla="*/ 645298 w 645298"/>
                <a:gd name="connsiteY2" fmla="*/ 1418248 h 1618612"/>
                <a:gd name="connsiteX3" fmla="*/ 272095 w 645298"/>
                <a:gd name="connsiteY3" fmla="*/ 1607969 h 1618612"/>
                <a:gd name="connsiteX4" fmla="*/ 298 w 645298"/>
                <a:gd name="connsiteY4" fmla="*/ 1418248 h 1618612"/>
                <a:gd name="connsiteX0" fmla="*/ 253 w 645253"/>
                <a:gd name="connsiteY0" fmla="*/ 1418248 h 1676490"/>
                <a:gd name="connsiteX1" fmla="*/ 322753 w 645253"/>
                <a:gd name="connsiteY1" fmla="*/ 0 h 1676490"/>
                <a:gd name="connsiteX2" fmla="*/ 645253 w 645253"/>
                <a:gd name="connsiteY2" fmla="*/ 1418248 h 1676490"/>
                <a:gd name="connsiteX3" fmla="*/ 272050 w 645253"/>
                <a:gd name="connsiteY3" fmla="*/ 1607969 h 1676490"/>
                <a:gd name="connsiteX4" fmla="*/ 253 w 645253"/>
                <a:gd name="connsiteY4" fmla="*/ 1418248 h 1676490"/>
                <a:gd name="connsiteX0" fmla="*/ 0 w 645000"/>
                <a:gd name="connsiteY0" fmla="*/ 1418248 h 1595529"/>
                <a:gd name="connsiteX1" fmla="*/ 322500 w 645000"/>
                <a:gd name="connsiteY1" fmla="*/ 0 h 1595529"/>
                <a:gd name="connsiteX2" fmla="*/ 645000 w 645000"/>
                <a:gd name="connsiteY2" fmla="*/ 1418248 h 1595529"/>
                <a:gd name="connsiteX3" fmla="*/ 0 w 645000"/>
                <a:gd name="connsiteY3" fmla="*/ 1418248 h 159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000" h="1595529">
                  <a:moveTo>
                    <a:pt x="0" y="1418248"/>
                  </a:moveTo>
                  <a:lnTo>
                    <a:pt x="322500" y="0"/>
                  </a:lnTo>
                  <a:lnTo>
                    <a:pt x="645000" y="1418248"/>
                  </a:lnTo>
                  <a:cubicBezTo>
                    <a:pt x="591250" y="1654623"/>
                    <a:pt x="53750" y="1654623"/>
                    <a:pt x="0" y="141824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am giác Vuông 51">
              <a:extLst>
                <a:ext uri="{FF2B5EF4-FFF2-40B4-BE49-F238E27FC236}">
                  <a16:creationId xmlns:a16="http://schemas.microsoft.com/office/drawing/2014/main" id="{94EC2EB5-E551-1166-E322-1B3FFF568203}"/>
                </a:ext>
              </a:extLst>
            </p:cNvPr>
            <p:cNvSpPr/>
            <p:nvPr/>
          </p:nvSpPr>
          <p:spPr>
            <a:xfrm rot="16943542" flipV="1">
              <a:off x="6593894" y="4538878"/>
              <a:ext cx="220350" cy="1660588"/>
            </a:xfrm>
            <a:custGeom>
              <a:avLst/>
              <a:gdLst>
                <a:gd name="connsiteX0" fmla="*/ 0 w 206083"/>
                <a:gd name="connsiteY0" fmla="*/ 1504611 h 1504611"/>
                <a:gd name="connsiteX1" fmla="*/ 0 w 206083"/>
                <a:gd name="connsiteY1" fmla="*/ 0 h 1504611"/>
                <a:gd name="connsiteX2" fmla="*/ 206083 w 206083"/>
                <a:gd name="connsiteY2" fmla="*/ 1504611 h 1504611"/>
                <a:gd name="connsiteX3" fmla="*/ 0 w 206083"/>
                <a:gd name="connsiteY3" fmla="*/ 1504611 h 1504611"/>
                <a:gd name="connsiteX0" fmla="*/ 0 w 206083"/>
                <a:gd name="connsiteY0" fmla="*/ 1504611 h 1618132"/>
                <a:gd name="connsiteX1" fmla="*/ 0 w 206083"/>
                <a:gd name="connsiteY1" fmla="*/ 0 h 1618132"/>
                <a:gd name="connsiteX2" fmla="*/ 206083 w 206083"/>
                <a:gd name="connsiteY2" fmla="*/ 1504611 h 1618132"/>
                <a:gd name="connsiteX3" fmla="*/ 71518 w 206083"/>
                <a:gd name="connsiteY3" fmla="*/ 1618132 h 1618132"/>
                <a:gd name="connsiteX4" fmla="*/ 0 w 206083"/>
                <a:gd name="connsiteY4" fmla="*/ 1504611 h 1618132"/>
                <a:gd name="connsiteX0" fmla="*/ 0 w 206083"/>
                <a:gd name="connsiteY0" fmla="*/ 1504611 h 1618132"/>
                <a:gd name="connsiteX1" fmla="*/ 0 w 206083"/>
                <a:gd name="connsiteY1" fmla="*/ 0 h 1618132"/>
                <a:gd name="connsiteX2" fmla="*/ 206083 w 206083"/>
                <a:gd name="connsiteY2" fmla="*/ 1504611 h 1618132"/>
                <a:gd name="connsiteX3" fmla="*/ 71518 w 206083"/>
                <a:gd name="connsiteY3" fmla="*/ 1618132 h 1618132"/>
                <a:gd name="connsiteX4" fmla="*/ 0 w 206083"/>
                <a:gd name="connsiteY4" fmla="*/ 1504611 h 1618132"/>
                <a:gd name="connsiteX0" fmla="*/ 0 w 206083"/>
                <a:gd name="connsiteY0" fmla="*/ 1504611 h 1618884"/>
                <a:gd name="connsiteX1" fmla="*/ 0 w 206083"/>
                <a:gd name="connsiteY1" fmla="*/ 0 h 1618884"/>
                <a:gd name="connsiteX2" fmla="*/ 206083 w 206083"/>
                <a:gd name="connsiteY2" fmla="*/ 1504611 h 1618884"/>
                <a:gd name="connsiteX3" fmla="*/ 71518 w 206083"/>
                <a:gd name="connsiteY3" fmla="*/ 1618132 h 1618884"/>
                <a:gd name="connsiteX4" fmla="*/ 0 w 206083"/>
                <a:gd name="connsiteY4" fmla="*/ 1504611 h 161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083" h="1618884">
                  <a:moveTo>
                    <a:pt x="0" y="1504611"/>
                  </a:moveTo>
                  <a:lnTo>
                    <a:pt x="0" y="0"/>
                  </a:lnTo>
                  <a:lnTo>
                    <a:pt x="206083" y="1504611"/>
                  </a:lnTo>
                  <a:cubicBezTo>
                    <a:pt x="170977" y="1508604"/>
                    <a:pt x="121150" y="1629489"/>
                    <a:pt x="71518" y="1618132"/>
                  </a:cubicBezTo>
                  <a:cubicBezTo>
                    <a:pt x="29230" y="1582083"/>
                    <a:pt x="23839" y="1542451"/>
                    <a:pt x="0" y="1504611"/>
                  </a:cubicBezTo>
                  <a:close/>
                </a:path>
              </a:pathLst>
            </a:custGeom>
            <a:solidFill>
              <a:srgbClr val="96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am giác Cân 55">
              <a:extLst>
                <a:ext uri="{FF2B5EF4-FFF2-40B4-BE49-F238E27FC236}">
                  <a16:creationId xmlns:a16="http://schemas.microsoft.com/office/drawing/2014/main" id="{2AF210B7-44A5-52F2-9625-8CFEEFACB530}"/>
                </a:ext>
              </a:extLst>
            </p:cNvPr>
            <p:cNvSpPr/>
            <p:nvPr/>
          </p:nvSpPr>
          <p:spPr>
            <a:xfrm rot="5573671">
              <a:off x="6889121" y="5274333"/>
              <a:ext cx="432558" cy="736181"/>
            </a:xfrm>
            <a:custGeom>
              <a:avLst/>
              <a:gdLst>
                <a:gd name="connsiteX0" fmla="*/ 0 w 432558"/>
                <a:gd name="connsiteY0" fmla="*/ 592214 h 592214"/>
                <a:gd name="connsiteX1" fmla="*/ 216279 w 432558"/>
                <a:gd name="connsiteY1" fmla="*/ 0 h 592214"/>
                <a:gd name="connsiteX2" fmla="*/ 432558 w 432558"/>
                <a:gd name="connsiteY2" fmla="*/ 592214 h 592214"/>
                <a:gd name="connsiteX3" fmla="*/ 0 w 432558"/>
                <a:gd name="connsiteY3" fmla="*/ 592214 h 592214"/>
                <a:gd name="connsiteX0" fmla="*/ 0 w 432558"/>
                <a:gd name="connsiteY0" fmla="*/ 592214 h 599752"/>
                <a:gd name="connsiteX1" fmla="*/ 216279 w 432558"/>
                <a:gd name="connsiteY1" fmla="*/ 0 h 599752"/>
                <a:gd name="connsiteX2" fmla="*/ 432558 w 432558"/>
                <a:gd name="connsiteY2" fmla="*/ 592214 h 599752"/>
                <a:gd name="connsiteX3" fmla="*/ 231993 w 432558"/>
                <a:gd name="connsiteY3" fmla="*/ 599752 h 599752"/>
                <a:gd name="connsiteX4" fmla="*/ 0 w 432558"/>
                <a:gd name="connsiteY4" fmla="*/ 592214 h 599752"/>
                <a:gd name="connsiteX0" fmla="*/ 0 w 432558"/>
                <a:gd name="connsiteY0" fmla="*/ 592214 h 730281"/>
                <a:gd name="connsiteX1" fmla="*/ 216279 w 432558"/>
                <a:gd name="connsiteY1" fmla="*/ 0 h 730281"/>
                <a:gd name="connsiteX2" fmla="*/ 432558 w 432558"/>
                <a:gd name="connsiteY2" fmla="*/ 592214 h 730281"/>
                <a:gd name="connsiteX3" fmla="*/ 215704 w 432558"/>
                <a:gd name="connsiteY3" fmla="*/ 730281 h 730281"/>
                <a:gd name="connsiteX4" fmla="*/ 0 w 432558"/>
                <a:gd name="connsiteY4" fmla="*/ 592214 h 730281"/>
                <a:gd name="connsiteX0" fmla="*/ 0 w 432558"/>
                <a:gd name="connsiteY0" fmla="*/ 592214 h 736181"/>
                <a:gd name="connsiteX1" fmla="*/ 216279 w 432558"/>
                <a:gd name="connsiteY1" fmla="*/ 0 h 736181"/>
                <a:gd name="connsiteX2" fmla="*/ 432558 w 432558"/>
                <a:gd name="connsiteY2" fmla="*/ 592214 h 736181"/>
                <a:gd name="connsiteX3" fmla="*/ 215704 w 432558"/>
                <a:gd name="connsiteY3" fmla="*/ 730281 h 736181"/>
                <a:gd name="connsiteX4" fmla="*/ 0 w 432558"/>
                <a:gd name="connsiteY4" fmla="*/ 592214 h 73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58" h="736181">
                  <a:moveTo>
                    <a:pt x="0" y="592214"/>
                  </a:moveTo>
                  <a:lnTo>
                    <a:pt x="216279" y="0"/>
                  </a:lnTo>
                  <a:lnTo>
                    <a:pt x="432558" y="592214"/>
                  </a:lnTo>
                  <a:cubicBezTo>
                    <a:pt x="360273" y="638236"/>
                    <a:pt x="363323" y="764845"/>
                    <a:pt x="215704" y="730281"/>
                  </a:cubicBezTo>
                  <a:cubicBezTo>
                    <a:pt x="68085" y="695717"/>
                    <a:pt x="71901" y="638236"/>
                    <a:pt x="0" y="592214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chemeClr val="tx1"/>
                </a:gs>
                <a:gs pos="50000">
                  <a:schemeClr val="bg1"/>
                </a:gs>
                <a:gs pos="50000">
                  <a:schemeClr val="accent3">
                    <a:lumMod val="89000"/>
                  </a:schemeClr>
                </a:gs>
                <a:gs pos="50000">
                  <a:schemeClr val="bg1"/>
                </a:gs>
                <a:gs pos="66000">
                  <a:schemeClr val="tx1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Lưu đồ: Đường kết nối 1">
              <a:extLst>
                <a:ext uri="{FF2B5EF4-FFF2-40B4-BE49-F238E27FC236}">
                  <a16:creationId xmlns:a16="http://schemas.microsoft.com/office/drawing/2014/main" id="{393B3D5B-CE59-714E-B70B-227DAA3BA3EA}"/>
                </a:ext>
              </a:extLst>
            </p:cNvPr>
            <p:cNvSpPr/>
            <p:nvPr/>
          </p:nvSpPr>
          <p:spPr>
            <a:xfrm>
              <a:off x="5992897" y="77021"/>
              <a:ext cx="531728" cy="507905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Lưu đồ: Đường kết nối 10">
              <a:extLst>
                <a:ext uri="{FF2B5EF4-FFF2-40B4-BE49-F238E27FC236}">
                  <a16:creationId xmlns:a16="http://schemas.microsoft.com/office/drawing/2014/main" id="{155F948D-7EC1-B1AD-0719-0CD981C15092}"/>
                </a:ext>
              </a:extLst>
            </p:cNvPr>
            <p:cNvSpPr/>
            <p:nvPr/>
          </p:nvSpPr>
          <p:spPr>
            <a:xfrm>
              <a:off x="7216833" y="756138"/>
              <a:ext cx="499623" cy="54021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Lưu đồ: Đường kết nối 11">
              <a:extLst>
                <a:ext uri="{FF2B5EF4-FFF2-40B4-BE49-F238E27FC236}">
                  <a16:creationId xmlns:a16="http://schemas.microsoft.com/office/drawing/2014/main" id="{006F5CB6-687C-2CE4-BCF9-FC6BD06DEB19}"/>
                </a:ext>
              </a:extLst>
            </p:cNvPr>
            <p:cNvSpPr/>
            <p:nvPr/>
          </p:nvSpPr>
          <p:spPr>
            <a:xfrm>
              <a:off x="7915740" y="2024758"/>
              <a:ext cx="515688" cy="49216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Lưu đồ: Đường kết nối 12">
              <a:extLst>
                <a:ext uri="{FF2B5EF4-FFF2-40B4-BE49-F238E27FC236}">
                  <a16:creationId xmlns:a16="http://schemas.microsoft.com/office/drawing/2014/main" id="{64D5F71A-69BC-4BFC-54AA-C8DEDC3B0947}"/>
                </a:ext>
              </a:extLst>
            </p:cNvPr>
            <p:cNvSpPr/>
            <p:nvPr/>
          </p:nvSpPr>
          <p:spPr>
            <a:xfrm>
              <a:off x="7896634" y="3248665"/>
              <a:ext cx="448495" cy="42487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4014CC89-2314-6976-68C6-189E73D44393}"/>
                </a:ext>
              </a:extLst>
            </p:cNvPr>
            <p:cNvSpPr txBox="1"/>
            <p:nvPr/>
          </p:nvSpPr>
          <p:spPr>
            <a:xfrm>
              <a:off x="7932843" y="1954654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srgbClr val="F07D4A"/>
                </a:solidFill>
                <a:latin typeface="Broadway" panose="04040905080B02020502" pitchFamily="82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3E13BBBC-F0D7-3AF0-2A67-8DA4E89C3C9F}"/>
                </a:ext>
              </a:extLst>
            </p:cNvPr>
            <p:cNvSpPr txBox="1"/>
            <p:nvPr/>
          </p:nvSpPr>
          <p:spPr>
            <a:xfrm>
              <a:off x="7887708" y="3136610"/>
              <a:ext cx="4484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srgbClr val="F4A17C"/>
                </a:solidFill>
                <a:latin typeface="Broadway" panose="04040905080B02020502" pitchFamily="8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615301" y="2490904"/>
            <a:ext cx="3391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40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232062" y="185571"/>
            <a:ext cx="5526900" cy="523220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</a:t>
            </a:r>
            <a:r>
              <a:rPr lang="pt-BR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chi tiết văn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166013" y="726987"/>
            <a:ext cx="4792849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008" y="2166574"/>
            <a:ext cx="30474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dirty="0" smtClean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</a:t>
            </a: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trưa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rơm hồng những trứng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con gà mái mơ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 mình hoa đốm trắng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con gà mái vàng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óng như màu nắng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trưa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bà khum soi trứng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từng quả chắt chiu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con gà mái </a:t>
            </a:r>
            <a:r>
              <a:rPr lang="vi-VN" sz="2000" dirty="0" smtClean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2211817"/>
            <a:ext cx="3138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hàng năm hàng năm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gió mùa đông tới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lo đàn gà toi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trời đừng </a:t>
            </a:r>
            <a:r>
              <a:rPr lang="vi-VN" sz="20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 muối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cuối năm bán gà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được quần áo mới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cái quần </a:t>
            </a:r>
            <a:r>
              <a:rPr lang="vi-VN" sz="20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 go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rộng dài quét đất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áo cánh </a:t>
            </a:r>
            <a:r>
              <a:rPr lang="en-US" sz="20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 </a:t>
            </a:r>
            <a:r>
              <a:rPr lang="vi-VN" sz="20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qua nghe sột soạt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A26859-F599-499C-A905-6877758E89F9}"/>
              </a:ext>
            </a:extLst>
          </p:cNvPr>
          <p:cNvCxnSpPr/>
          <p:nvPr/>
        </p:nvCxnSpPr>
        <p:spPr>
          <a:xfrm flipH="1">
            <a:off x="6057849" y="1459523"/>
            <a:ext cx="52805" cy="478953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7367" y="1427858"/>
            <a:ext cx="5838093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pPr>
              <a:tabLst>
                <a:tab pos="13868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bàn</a:t>
            </a:r>
            <a:endParaRPr lang="en-US" sz="24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5</a:t>
            </a:r>
            <a:r>
              <a:rPr lang="en-US" sz="24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endParaRPr lang="en-US" sz="24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 </a:t>
            </a:r>
          </a:p>
          <a:p>
            <a:pPr>
              <a:tabLst>
                <a:tab pos="138684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đàn</a:t>
            </a:r>
            <a:r>
              <a:rPr lang="en-US" sz="24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gà</a:t>
            </a:r>
            <a:r>
              <a:rPr lang="en-US" sz="24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4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</a:t>
            </a:r>
            <a:r>
              <a:rPr lang="en-US" sz="24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bộ</a:t>
            </a:r>
            <a:r>
              <a:rPr lang="en-US" sz="24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quần</a:t>
            </a:r>
            <a:r>
              <a:rPr lang="en-US" sz="24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áo</a:t>
            </a:r>
            <a:r>
              <a:rPr lang="en-US" sz="24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mới</a:t>
            </a:r>
            <a:r>
              <a:rPr lang="en-US" sz="2400" b="1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ức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tabLst>
                <a:tab pos="138684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81643B7-4228-1A28-EF53-FAF1D346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28139" r="38551" b="47954"/>
          <a:stretch>
            <a:fillRect/>
          </a:stretch>
        </p:blipFill>
        <p:spPr bwMode="auto">
          <a:xfrm>
            <a:off x="180680" y="4416552"/>
            <a:ext cx="3679622" cy="236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232062" y="185571"/>
            <a:ext cx="5526900" cy="523220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</a:t>
            </a:r>
            <a:r>
              <a:rPr lang="pt-BR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chi tiết văn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166013" y="726987"/>
            <a:ext cx="4792849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492149" y="1244052"/>
            <a:ext cx="479284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a, K</a:t>
            </a:r>
            <a:r>
              <a:rPr lang="fr-FR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ỉ </a:t>
            </a:r>
            <a:r>
              <a:rPr lang="fr-FR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fr-F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944" y="1917648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gà trưa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rơm hồng những trứng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con gà mái mơ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 mình hoa đốm trắng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con gà mái vàng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óng như màu nắng</a:t>
            </a:r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A26859-F599-499C-A905-6877758E89F9}"/>
              </a:ext>
            </a:extLst>
          </p:cNvPr>
          <p:cNvCxnSpPr/>
          <p:nvPr/>
        </p:nvCxnSpPr>
        <p:spPr>
          <a:xfrm>
            <a:off x="4123541" y="1862186"/>
            <a:ext cx="0" cy="4070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86438" y="1485560"/>
            <a:ext cx="77974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ổ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rơm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trứng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mái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đốm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trắng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mái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lông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sướng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khoe</a:t>
            </a:r>
            <a:endParaRPr lang="en-US" sz="24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óng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So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lông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8678008" y="4225972"/>
            <a:ext cx="237392" cy="60100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97816" y="4008110"/>
            <a:ext cx="3478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đẽ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xinh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xắn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lông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tắn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73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soan-bai-tieng-ga-trua-cua-xuan-quynh.jpg">
            <a:extLst>
              <a:ext uri="{FF2B5EF4-FFF2-40B4-BE49-F238E27FC236}">
                <a16:creationId xmlns:a16="http://schemas.microsoft.com/office/drawing/2014/main" id="{6A23784B-B987-FC25-995B-1C1671FC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77" y="4189391"/>
            <a:ext cx="4034779" cy="254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232062" y="185571"/>
            <a:ext cx="5526900" cy="523220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</a:t>
            </a:r>
            <a:r>
              <a:rPr lang="pt-BR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chi tiết văn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166013" y="726987"/>
            <a:ext cx="4792849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232062" y="1146779"/>
            <a:ext cx="5789779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K</a:t>
            </a:r>
            <a:r>
              <a:rPr lang="fr-FR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ỉ </a:t>
            </a:r>
            <a:r>
              <a:rPr lang="fr-FR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endParaRPr lang="fr-FR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A26859-F599-499C-A905-6877758E89F9}"/>
              </a:ext>
            </a:extLst>
          </p:cNvPr>
          <p:cNvCxnSpPr/>
          <p:nvPr/>
        </p:nvCxnSpPr>
        <p:spPr>
          <a:xfrm>
            <a:off x="5873262" y="1846385"/>
            <a:ext cx="16694" cy="48188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6798" y="232770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 smtClean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trưa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bà khum soi trứng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từng quả chắt chiu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con gà mái ấp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7303" y="2327700"/>
            <a:ext cx="31945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hàng năm hàng năm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gió mùa đông tới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lo đàn gà toi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trời đừng </a:t>
            </a:r>
            <a:r>
              <a:rPr lang="vi-VN" sz="20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 muối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cuối năm bán gà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được quần áo mới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399911" y="2070529"/>
            <a:ext cx="5316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khum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soi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trứng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chắt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chiu</a:t>
            </a:r>
            <a:endParaRPr lang="en-US" sz="24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toi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khum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lo, </a:t>
            </a:r>
            <a:r>
              <a:rPr lang="en-US" sz="2400" i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mong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chắt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chiu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176" y="377729"/>
            <a:ext cx="11419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khum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chắt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chiu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”-&gt;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nâng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gom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trứng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quần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“lo” -&gt;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nỗi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chết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quần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-&gt; 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nỗi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dệt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tảo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khuya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US" sz="24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232062" y="185571"/>
            <a:ext cx="5526900" cy="523220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</a:t>
            </a:r>
            <a:r>
              <a:rPr lang="pt-BR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chi tiết văn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166013" y="726987"/>
            <a:ext cx="4792849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232062" y="1157681"/>
            <a:ext cx="5789779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K</a:t>
            </a:r>
            <a:r>
              <a:rPr lang="fr-FR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ỉ </a:t>
            </a:r>
            <a:r>
              <a:rPr lang="fr-FR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fr-F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fr-F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endParaRPr lang="fr-FR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A26859-F599-499C-A905-6877758E89F9}"/>
              </a:ext>
            </a:extLst>
          </p:cNvPr>
          <p:cNvCxnSpPr/>
          <p:nvPr/>
        </p:nvCxnSpPr>
        <p:spPr>
          <a:xfrm>
            <a:off x="3614342" y="2039149"/>
            <a:ext cx="16694" cy="48188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5328" y="2438158"/>
            <a:ext cx="3546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cái quần </a:t>
            </a:r>
            <a:r>
              <a:rPr lang="vi-VN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 go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rộng dài quét đất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áo cánh </a:t>
            </a:r>
            <a:r>
              <a:rPr lang="en-US" sz="24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 </a:t>
            </a:r>
            <a:r>
              <a:rPr lang="vi-VN" sz="24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qua nghe sột soạt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4442" y="1536229"/>
            <a:ext cx="80324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Ôi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quần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go..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bâu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sột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soạt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 </a:t>
            </a: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ôi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sột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soạt</a:t>
            </a:r>
            <a:endParaRPr lang="en-US" sz="2400" i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</a:t>
            </a: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Quần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go,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bâu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chắt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lo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toan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endParaRPr lang="en-US" sz="24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ôi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sột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soạt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-&gt;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sướng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rưng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rưng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4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567" y="241729"/>
            <a:ext cx="11494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thiêng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suối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cháu</a:t>
            </a:r>
            <a:endParaRPr lang="en-US" sz="24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endParaRPr lang="en-US" sz="24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8374487" y="2109244"/>
            <a:ext cx="3434328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4471416" y="2291849"/>
            <a:ext cx="2843783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7315199" y="2370854"/>
            <a:ext cx="1059288" cy="93665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7926205" y="4091503"/>
            <a:ext cx="416216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7315199" y="3307512"/>
            <a:ext cx="611006" cy="104560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232062" y="185571"/>
            <a:ext cx="5526900" cy="523220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</a:t>
            </a:r>
            <a:r>
              <a:rPr lang="pt-BR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chi tiết văn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166013" y="726987"/>
            <a:ext cx="4792849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A26859-F599-499C-A905-6877758E89F9}"/>
              </a:ext>
            </a:extLst>
          </p:cNvPr>
          <p:cNvCxnSpPr/>
          <p:nvPr/>
        </p:nvCxnSpPr>
        <p:spPr>
          <a:xfrm>
            <a:off x="3906950" y="1709965"/>
            <a:ext cx="16694" cy="481885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5036" y="1868484"/>
            <a:ext cx="3918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64D"/>
                </a:solidFill>
                <a:latin typeface="+mj-lt"/>
              </a:rPr>
              <a:t>Tiếng gà trưa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00264D"/>
                </a:solidFill>
                <a:latin typeface="+mj-lt"/>
              </a:rPr>
              <a:t>Mang bao nhiêu hạnh phúc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00264D"/>
                </a:solidFill>
                <a:latin typeface="+mj-lt"/>
              </a:rPr>
              <a:t>Đêm cháu về nằm mơ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00264D"/>
                </a:solidFill>
                <a:latin typeface="+mj-lt"/>
              </a:rPr>
              <a:t>Giấc ngủ hồng sắc trứng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00264D"/>
                </a:solidFill>
                <a:latin typeface="+mj-lt"/>
              </a:rPr>
              <a:t>Cháu chiến đấu hôm nay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00264D"/>
                </a:solidFill>
                <a:latin typeface="+mj-lt"/>
              </a:rPr>
              <a:t>Vì lòng yêu Tổ quốc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00264D"/>
                </a:solidFill>
                <a:latin typeface="+mj-lt"/>
              </a:rPr>
              <a:t>Vì xóm làng thân thuộc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00264D"/>
                </a:solidFill>
                <a:latin typeface="+mj-lt"/>
              </a:rPr>
              <a:t>Bà ơi, cũng vì bà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00264D"/>
                </a:solidFill>
                <a:latin typeface="+mj-lt"/>
              </a:rPr>
              <a:t>Vì tiếng gà cục tác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00264D"/>
                </a:solidFill>
                <a:latin typeface="+mj-lt"/>
              </a:rPr>
              <a:t>Ổ trứng hồng tuổi thơ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58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232062" y="167986"/>
            <a:ext cx="5526900" cy="523220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</a:t>
            </a:r>
            <a:r>
              <a:rPr lang="pt-BR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chi tiết văn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166013" y="709402"/>
            <a:ext cx="4792849" cy="10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sĩ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hạnh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phúc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53" y="2018460"/>
            <a:ext cx="110822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259871" y="1890891"/>
            <a:ext cx="2449536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292187" y="2798832"/>
            <a:ext cx="967684" cy="124563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470809" y="5035736"/>
            <a:ext cx="196929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266092" y="4044462"/>
            <a:ext cx="1204717" cy="146832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9E5D8CD-667A-623C-2099-F04A31940880}"/>
              </a:ext>
            </a:extLst>
          </p:cNvPr>
          <p:cNvSpPr txBox="1"/>
          <p:nvPr/>
        </p:nvSpPr>
        <p:spPr>
          <a:xfrm>
            <a:off x="6947002" y="1144950"/>
            <a:ext cx="341722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8BFCA9AB-171D-97FB-180E-481C959F52B9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709407" y="1406560"/>
            <a:ext cx="2237595" cy="139227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6CD64F0-8CD4-D2DD-6600-356D3B61586F}"/>
              </a:ext>
            </a:extLst>
          </p:cNvPr>
          <p:cNvSpPr txBox="1"/>
          <p:nvPr/>
        </p:nvSpPr>
        <p:spPr>
          <a:xfrm>
            <a:off x="6947002" y="1758418"/>
            <a:ext cx="244953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68D1BF2E-D7E7-44F7-932C-4CFC4266F9FB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4709407" y="2020028"/>
            <a:ext cx="2237595" cy="77880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D13A0C9-06A5-0CE8-9047-1BD6E53D1473}"/>
              </a:ext>
            </a:extLst>
          </p:cNvPr>
          <p:cNvSpPr txBox="1"/>
          <p:nvPr/>
        </p:nvSpPr>
        <p:spPr>
          <a:xfrm>
            <a:off x="6954872" y="2396762"/>
            <a:ext cx="1511198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7FA92DF3-DF81-0CA8-F2DF-ED60173B53AD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>
          <a:xfrm flipV="1">
            <a:off x="4709407" y="2658372"/>
            <a:ext cx="2245465" cy="14046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876F24C1-DB33-17D4-37E3-CF02D606FB77}"/>
              </a:ext>
            </a:extLst>
          </p:cNvPr>
          <p:cNvSpPr txBox="1"/>
          <p:nvPr/>
        </p:nvSpPr>
        <p:spPr>
          <a:xfrm>
            <a:off x="6947002" y="3007052"/>
            <a:ext cx="444047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“ổ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id="{188F3B99-3638-0C0C-4EC2-FC4FEBEDD9D3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>
          <a:xfrm>
            <a:off x="4709407" y="2798832"/>
            <a:ext cx="2237595" cy="46983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2904C037-94B2-1BA0-E903-5C3762FEF86C}"/>
              </a:ext>
            </a:extLst>
          </p:cNvPr>
          <p:cNvSpPr txBox="1"/>
          <p:nvPr/>
        </p:nvSpPr>
        <p:spPr>
          <a:xfrm>
            <a:off x="5329449" y="3667565"/>
            <a:ext cx="6672051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04C70A2A-74A8-00FC-72F3-48E4D94EB8AC}"/>
              </a:ext>
            </a:extLst>
          </p:cNvPr>
          <p:cNvCxnSpPr>
            <a:cxnSpLocks/>
            <a:stCxn id="17" idx="3"/>
            <a:endCxn id="43" idx="1"/>
          </p:cNvCxnSpPr>
          <p:nvPr/>
        </p:nvCxnSpPr>
        <p:spPr>
          <a:xfrm flipV="1">
            <a:off x="4440103" y="4360063"/>
            <a:ext cx="889346" cy="11527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CBCD12C9-E78E-38F1-0E92-13FAC50DDD49}"/>
              </a:ext>
            </a:extLst>
          </p:cNvPr>
          <p:cNvSpPr txBox="1"/>
          <p:nvPr/>
        </p:nvSpPr>
        <p:spPr>
          <a:xfrm>
            <a:off x="5329449" y="5372112"/>
            <a:ext cx="6672051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5" name="Đường kết nối Mũi tên Thẳng 94">
            <a:extLst>
              <a:ext uri="{FF2B5EF4-FFF2-40B4-BE49-F238E27FC236}">
                <a16:creationId xmlns:a16="http://schemas.microsoft.com/office/drawing/2014/main" id="{DC4793FD-5083-9766-F676-9C2566781E35}"/>
              </a:ext>
            </a:extLst>
          </p:cNvPr>
          <p:cNvCxnSpPr>
            <a:cxnSpLocks/>
            <a:stCxn id="17" idx="3"/>
            <a:endCxn id="94" idx="1"/>
          </p:cNvCxnSpPr>
          <p:nvPr/>
        </p:nvCxnSpPr>
        <p:spPr>
          <a:xfrm>
            <a:off x="4440103" y="5512790"/>
            <a:ext cx="889346" cy="55182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232062" y="167986"/>
            <a:ext cx="5526900" cy="523220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</a:t>
            </a:r>
            <a:r>
              <a:rPr lang="pt-BR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chi tiết văn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166013" y="709402"/>
            <a:ext cx="4792849" cy="10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sĩ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đấu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3" grpId="0" animBg="1"/>
      <p:bldP spid="28" grpId="0" animBg="1"/>
      <p:bldP spid="31" grpId="0" animBg="1"/>
      <p:bldP spid="35" grpId="0" animBg="1"/>
      <p:bldP spid="43" grpId="0" animBg="1"/>
      <p:bldP spid="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8" y="242405"/>
            <a:ext cx="3424505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831978" y="2768756"/>
            <a:ext cx="382612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831978" y="3609373"/>
            <a:ext cx="69039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2840418" y="1866634"/>
            <a:ext cx="8132382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7550" y="187330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50BA84-E533-7CAC-F5C5-A6962876BD98}"/>
              </a:ext>
            </a:extLst>
          </p:cNvPr>
          <p:cNvSpPr txBox="1"/>
          <p:nvPr/>
        </p:nvSpPr>
        <p:spPr>
          <a:xfrm>
            <a:off x="3831978" y="4471331"/>
            <a:ext cx="69039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887085" y="172341"/>
            <a:ext cx="3584457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557A2CA3-F833-26E9-3DBC-DAE7F95607FB}"/>
              </a:ext>
            </a:extLst>
          </p:cNvPr>
          <p:cNvSpPr/>
          <p:nvPr/>
        </p:nvSpPr>
        <p:spPr>
          <a:xfrm>
            <a:off x="3191069" y="1201930"/>
            <a:ext cx="7363755" cy="2119768"/>
          </a:xfrm>
          <a:prstGeom prst="wedgeRoundRectCallout">
            <a:avLst>
              <a:gd name="adj1" fmla="val 50873"/>
              <a:gd name="adj2" fmla="val 97421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id="{664E746E-03D3-2814-06CE-FB1BCD23726C}"/>
              </a:ext>
            </a:extLst>
          </p:cNvPr>
          <p:cNvSpPr/>
          <p:nvPr/>
        </p:nvSpPr>
        <p:spPr>
          <a:xfrm>
            <a:off x="3619832" y="4097392"/>
            <a:ext cx="5851710" cy="1835623"/>
          </a:xfrm>
          <a:prstGeom prst="wedgeRoundRectCallout">
            <a:avLst>
              <a:gd name="adj1" fmla="val 68840"/>
              <a:gd name="adj2" fmla="val -35816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763AEBF-3AC6-E658-5AA8-EB6A5FF0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76" y="2160296"/>
            <a:ext cx="4428818" cy="50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459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 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230660" y="2226875"/>
            <a:ext cx="8753026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 tì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315155" y="950516"/>
            <a:ext cx="10094312" cy="590748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054" y="1469346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3048277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939646" y="2528596"/>
            <a:ext cx="8964712" cy="2855167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3816" y="239652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726292" y="3225286"/>
            <a:ext cx="874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1:</a:t>
            </a:r>
            <a:r>
              <a:rPr lang="vi-VN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 ghi nhớ nội dung bài 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6AD03EE-D12A-6506-5D25-78774E2EE088}"/>
              </a:ext>
            </a:extLst>
          </p:cNvPr>
          <p:cNvSpPr txBox="1"/>
          <p:nvPr/>
        </p:nvSpPr>
        <p:spPr>
          <a:xfrm>
            <a:off x="3733243" y="3863854"/>
            <a:ext cx="7458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phân tích tác dụng của biện pháp tu từ “Điệp ngữ” được sử dụng trong 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3" descr="Trong hÃ¬nh áº£nh cÃ³ thá» cÃ³: vÄn báº£n">
            <a:extLst>
              <a:ext uri="{FF2B5EF4-FFF2-40B4-BE49-F238E27FC236}">
                <a16:creationId xmlns:a16="http://schemas.microsoft.com/office/drawing/2014/main" id="{CF159BB5-993C-BE16-BE75-0BE4D3CF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2434459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600632" y="1109675"/>
            <a:ext cx="9193064" cy="562858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220" y="1450217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612124" y="1990224"/>
            <a:ext cx="83264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câu “Tiếng gà trưa”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cấu trúc 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ghe....”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từ “vì”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*Tác 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nhịp 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1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004484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0"/>
            <a:ext cx="2400863" cy="6685659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365355" y="799264"/>
            <a:ext cx="9598527" cy="5900056"/>
          </a:xfrm>
          <a:prstGeom prst="horizontalScroll">
            <a:avLst>
              <a:gd name="adj" fmla="val 493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" y="33565"/>
            <a:ext cx="1643847" cy="1643847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158" y="889315"/>
            <a:ext cx="2064953" cy="206495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0AFDA23-BBD9-037A-B386-7DC1AE229F7E}"/>
              </a:ext>
            </a:extLst>
          </p:cNvPr>
          <p:cNvSpPr txBox="1"/>
          <p:nvPr/>
        </p:nvSpPr>
        <p:spPr>
          <a:xfrm>
            <a:off x="2987745" y="1619127"/>
            <a:ext cx="86500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đọc một bài thơ năm chữ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Nhận biết hình thức của thể 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 đề tài, chủ đề, cảm xúc của nhân vật trữ 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0C4215F-D28C-1638-9EC0-EF0CA805A455}"/>
              </a:ext>
            </a:extLst>
          </p:cNvPr>
          <p:cNvSpPr txBox="1"/>
          <p:nvPr/>
        </p:nvSpPr>
        <p:spPr>
          <a:xfrm>
            <a:off x="2875114" y="3291029"/>
            <a:ext cx="9088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1C1CEB-F141-9466-CE2E-AFC45045B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49" y="2590253"/>
            <a:ext cx="7379737" cy="41789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D6DC1D-0CC0-44F1-BEE2-994AD25549D3}"/>
              </a:ext>
            </a:extLst>
          </p:cNvPr>
          <p:cNvSpPr txBox="1"/>
          <p:nvPr/>
        </p:nvSpPr>
        <p:spPr>
          <a:xfrm>
            <a:off x="5029577" y="1928922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Trần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Thị</a:t>
            </a:r>
            <a:r>
              <a:rPr lang="en-US" dirty="0">
                <a:solidFill>
                  <a:schemeClr val="bg1"/>
                </a:solidFill>
              </a:rPr>
              <a:t> Thanh Mai - 086.929.1594 - THCS </a:t>
            </a:r>
            <a:r>
              <a:rPr lang="en-US" dirty="0" err="1">
                <a:solidFill>
                  <a:schemeClr val="bg1"/>
                </a:solidFill>
              </a:rPr>
              <a:t>Nguyễn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Bỉnh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Khiêm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Hải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Phòng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139959" y="166011"/>
            <a:ext cx="3810000" cy="523220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Đọc, t</a:t>
            </a:r>
            <a:r>
              <a:rPr lang="pt-BR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ìm </a:t>
            </a: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 chung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139959" y="712663"/>
            <a:ext cx="464847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Xuân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Quỳnh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3DF17CD-95DE-96D9-941B-0100CED4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"/>
          <a:stretch/>
        </p:blipFill>
        <p:spPr>
          <a:xfrm flipH="1">
            <a:off x="139959" y="1881735"/>
            <a:ext cx="3810000" cy="50114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40020" y="1195680"/>
            <a:ext cx="67646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Xuân Quỳnh (1942 – 1988) quê ở làng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Khê, ven thị xã Hà Đông, tỉnh Hà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 nay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HN)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Là nhà thơ nữ xuất sắc trong nền thơ hiện đại Việt Nam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Phong cách thơ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nồng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rung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đẽ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Tác phẩm chính: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 Bài “Tiếng gà trưa”, “Sóng” là những bài thơ hay quen thuộc với bạn đọc trong nhà trường.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Một số tập thơ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tằm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chồi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(1963),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dọc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(1968),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(1978)….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Không bao giờ là cuối by Xuân Quỳnh">
            <a:extLst>
              <a:ext uri="{FF2B5EF4-FFF2-40B4-BE49-F238E27FC236}">
                <a16:creationId xmlns:a16="http://schemas.microsoft.com/office/drawing/2014/main" id="{BA265E42-A571-DDD3-9B7A-666BB6C8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784"/>
            <a:ext cx="3182904" cy="47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iới thiệu sách &quot;Bầu trời trong quả trứng&quot; - Website của Trường THCS Sơn  Trạch">
            <a:extLst>
              <a:ext uri="{FF2B5EF4-FFF2-40B4-BE49-F238E27FC236}">
                <a16:creationId xmlns:a16="http://schemas.microsoft.com/office/drawing/2014/main" id="{DA79F720-D956-7458-FA69-9D4930F2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6" y="121784"/>
            <a:ext cx="3153747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ữ hoàng thơ tình của Việt Nam đã được Google vinh danh - Tạp chí Doanh  nghiệp Việt Nam">
            <a:extLst>
              <a:ext uri="{FF2B5EF4-FFF2-40B4-BE49-F238E27FC236}">
                <a16:creationId xmlns:a16="http://schemas.microsoft.com/office/drawing/2014/main" id="{09176BF1-82C2-954E-69C8-72FE86D5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1784"/>
            <a:ext cx="4762500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Terminator 22">
            <a:extLst>
              <a:ext uri="{FF2B5EF4-FFF2-40B4-BE49-F238E27FC236}">
                <a16:creationId xmlns:a16="http://schemas.microsoft.com/office/drawing/2014/main" id="{4ECD1D9C-21E5-2EDC-7AEF-19E42E75A5C8}"/>
              </a:ext>
            </a:extLst>
          </p:cNvPr>
          <p:cNvSpPr/>
          <p:nvPr/>
        </p:nvSpPr>
        <p:spPr>
          <a:xfrm>
            <a:off x="3012149" y="5822302"/>
            <a:ext cx="6645035" cy="559837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TẬP THƠ CỦA TÁC GIẢ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1521589" y="817723"/>
            <a:ext cx="130953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684" y="-31313"/>
            <a:ext cx="2063700" cy="1436666"/>
          </a:xfrm>
          <a:prstGeom prst="rect">
            <a:avLst/>
          </a:prstGeom>
        </p:spPr>
      </p:pic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139959" y="51714"/>
            <a:ext cx="3810000" cy="523220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Đọc, t</a:t>
            </a:r>
            <a:r>
              <a:rPr lang="pt-BR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ìm </a:t>
            </a:r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 chung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139959" y="598366"/>
            <a:ext cx="4648470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1533314" y="1251476"/>
            <a:ext cx="205518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695275"/>
            <a:ext cx="12025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xứ: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tập thơ “Hoa dọc chiến hào” (1968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sz="24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Được viết trong thời kì đầu của cuộc kháng chiến chống đế quốc Mĩ.</a:t>
            </a:r>
            <a:endParaRPr lang="en-US" sz="24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chữ (biến thể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5 chữ, số chữ trong một số câu có biến đổi linh hoạt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PTBĐ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xúc của người cháu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tiếng gà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hành quân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hể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tình bà cháu thắm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tiếp:Tiếng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232062" y="185571"/>
            <a:ext cx="5526900" cy="523220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</a:t>
            </a:r>
            <a:r>
              <a:rPr lang="pt-BR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chi tiết văn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166013" y="726987"/>
            <a:ext cx="4792849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5385" y="1617785"/>
            <a:ext cx="6743700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pPr>
              <a:tabLst>
                <a:tab pos="13868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đôi</a:t>
            </a:r>
            <a:endParaRPr lang="en-US" sz="24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3p</a:t>
            </a:r>
            <a:endParaRPr lang="en-US" sz="2400" b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 </a:t>
            </a:r>
          </a:p>
          <a:p>
            <a:pPr>
              <a:tabLst>
                <a:tab pos="138684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vọng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vô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vàn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tabLst>
                <a:tab pos="138684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của em về cảm xúc gợi lên trong lòng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515" y="2329961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bên xóm nhỏ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gà ai nhảy ổ: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“Cục... cục tác cục ta”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xao động nắng trưa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bàn chân đỡ mỏi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gọi về tuổi thơ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A26859-F599-499C-A905-6877758E89F9}"/>
              </a:ext>
            </a:extLst>
          </p:cNvPr>
          <p:cNvCxnSpPr/>
          <p:nvPr/>
        </p:nvCxnSpPr>
        <p:spPr>
          <a:xfrm>
            <a:off x="4835719" y="1862186"/>
            <a:ext cx="0" cy="407035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" y="135718"/>
            <a:ext cx="1178169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fr-FR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fr-FR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fr-FR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+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quân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;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fr-FR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xóm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;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trưa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Âm thanh</a:t>
            </a:r>
            <a:r>
              <a:rPr lang="vi-VN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vi-VN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 gà ai nhảy </a:t>
            </a:r>
            <a:r>
              <a:rPr lang="vi-VN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ổ</a:t>
            </a:r>
            <a:r>
              <a:rPr lang="en-US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vi-VN" sz="24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vi-VN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Cục... cục tác cục ta”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-&gt; </a:t>
            </a:r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 thanh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nhảy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ổ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gũi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làng quê bình dị, thân </a:t>
            </a:r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đẽ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vi-VN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vi-VN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xao động nắng trưa</a:t>
            </a:r>
            <a:br>
              <a:rPr lang="vi-VN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Nghe</a:t>
            </a:r>
            <a:r>
              <a:rPr lang="vi-VN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bàn chân đỡ mỏi</a:t>
            </a:r>
            <a:br>
              <a:rPr lang="vi-VN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vi-VN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Nghe</a:t>
            </a:r>
            <a:r>
              <a:rPr lang="vi-VN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gọi về tuổi thơ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 từ “nghe”, điệp cấu trúc câu “ nghe…”,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ẩn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 chuyển đổi cảm </a:t>
            </a:r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-&gt;</a:t>
            </a:r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lặng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tan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mệt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mỏi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đẽ</a:t>
            </a:r>
            <a:r>
              <a:rPr lang="vi-VN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-&gt; “Tiếng gà trưa” đem lại những cảm giác vừa bồi hồi, xúc động, vừa hạnh phúc. Đó chính là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8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169790" y="1431871"/>
            <a:ext cx="3436849" cy="46166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248111" y="2050833"/>
            <a:ext cx="3056261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592845" y="1693481"/>
            <a:ext cx="576945" cy="144230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4169790" y="2548457"/>
            <a:ext cx="4242309" cy="46166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592845" y="2810067"/>
            <a:ext cx="576945" cy="32571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4169790" y="3562418"/>
            <a:ext cx="7866879" cy="46166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vang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9DA19B23-D4F5-BFEA-8D41-E12F7DAFED97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592845" y="3135781"/>
            <a:ext cx="576945" cy="68824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C5A73C3-D9EE-9990-0085-4F716A06A1B6}"/>
              </a:ext>
            </a:extLst>
          </p:cNvPr>
          <p:cNvSpPr txBox="1"/>
          <p:nvPr/>
        </p:nvSpPr>
        <p:spPr>
          <a:xfrm>
            <a:off x="3874891" y="4243443"/>
            <a:ext cx="6575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F25FCD4-532A-2AC6-63ED-1A765B60C5CF}"/>
              </a:ext>
            </a:extLst>
          </p:cNvPr>
          <p:cNvSpPr txBox="1"/>
          <p:nvPr/>
        </p:nvSpPr>
        <p:spPr>
          <a:xfrm>
            <a:off x="3874892" y="4845733"/>
            <a:ext cx="3390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EAD5E400-08B2-6E63-115D-959A47052535}"/>
              </a:ext>
            </a:extLst>
          </p:cNvPr>
          <p:cNvSpPr txBox="1"/>
          <p:nvPr/>
        </p:nvSpPr>
        <p:spPr>
          <a:xfrm>
            <a:off x="3874891" y="5533980"/>
            <a:ext cx="8161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232062" y="185571"/>
            <a:ext cx="5526900" cy="523220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</a:t>
            </a:r>
            <a:r>
              <a:rPr lang="pt-BR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chi tiết văn </a:t>
            </a: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166013" y="726987"/>
            <a:ext cx="4792849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5" grpId="0" animBg="1"/>
      <p:bldP spid="30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2000</Words>
  <Application>Microsoft Office PowerPoint</Application>
  <PresentationFormat>Widescreen</PresentationFormat>
  <Paragraphs>168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Broadway</vt:lpstr>
      <vt:lpstr>Calibri</vt:lpstr>
      <vt:lpstr>Calibri Light</vt:lpstr>
      <vt:lpstr>MS Mincho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DPC</cp:lastModifiedBy>
  <cp:revision>192</cp:revision>
  <dcterms:created xsi:type="dcterms:W3CDTF">2022-06-27T23:27:02Z</dcterms:created>
  <dcterms:modified xsi:type="dcterms:W3CDTF">2023-10-10T08:17:01Z</dcterms:modified>
</cp:coreProperties>
</file>