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Káº¿t quáº£ hÃ¬nh áº£nh cho hÃ¬nh áº£nh Äá»ng cÃ i tro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orizontal Scroll 4"/>
          <p:cNvSpPr/>
          <p:nvPr/>
        </p:nvSpPr>
        <p:spPr>
          <a:xfrm>
            <a:off x="1981200" y="762000"/>
            <a:ext cx="6934200" cy="1066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NGHỆ THUẬT TẠO HÌNH TiỀN SỬ VÀ CỔ ĐẠI</a:t>
            </a:r>
            <a:endParaRPr kumimoji="0" 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362200"/>
            <a:ext cx="510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DI SẢN MĨ THUẬT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1371600" y="457200"/>
            <a:ext cx="6781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vẽ theo phong cách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3" name="Picture 5" descr="C:\Users\DELL\Desktop\z2720368820335_6943718b4a3fb7bcce3270d0fcd6c76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143000"/>
            <a:ext cx="7696200" cy="391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22" descr="C:\Users\DELL\Desktop\z2720380338547_daff84dbcfb44ddb0df3d704b483eb4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19200"/>
            <a:ext cx="434657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3" descr="C:\Users\DELL\Desktop\z2720380744541_2f6b68555918c005342948b738e44b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219200"/>
            <a:ext cx="3224213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762000" y="304800"/>
            <a:ext cx="2590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</a:t>
            </a:r>
            <a:endParaRPr kumimoji="0" lang="en-US" sz="2800" b="1" i="0" u="none" strike="noStrike" kern="1200" cap="none" spc="0" normalizeH="0" baseline="0" noProof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609600" y="228600"/>
            <a:ext cx="1981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2400" b="1" i="0" u="none" strike="noStrike" kern="1200" cap="none" spc="0" normalizeH="0" baseline="0" noProof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5" name="Picture 6" descr="Lịch sử nghệ thuật - Mỹ thuật thời tiền sử - Những bức họa đầu ti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886200"/>
            <a:ext cx="3505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1" descr="Khám phá hang động Lascaux – nơi có tranh vẽ của người tiền s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087813" cy="227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3" descr="Lịch sử thế giới qua một vài bức ả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3556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4800600" y="4267200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vẽ động vật trong hang Lascaux (khoảng 15 000 – 10 000 năm TCN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609600" y="3200400"/>
            <a:ext cx="4191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Phiên bản hình vẽ trên vách hang Đồng Nội, Hòa Bình (khoảng 10 000 năm TCN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8" descr="Những bức tranh hang động cổ xưa nhất của người Việt - Trí Thức 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81000"/>
            <a:ext cx="380365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AutoShape 10" descr="Nghệ thuật Ai Cập cổ đại qua bích họa - VnExpress Giải trí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1" name="Picture 12" descr="Art that Changed the World I Nghệ thuật thời Ai Cập cổ đạiFASHIONNET - tạp  chí nghệ thuật, sáng tạo, thiết kế và thời tr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91000"/>
            <a:ext cx="3657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AutoShape 14" descr="Tập tin:Ai-cập-cổ-3.jpg – Wikipedia tiếng Việt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3" name="Picture 16" descr="Thành phần hội họa - Hội họa thế giớ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57200"/>
            <a:ext cx="3505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AutoShape 18" descr="Nghệ thuật Ai Cập cổ đại qua bích họa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5" name="Picture 20" descr="Di sản cổ đại của người Ai Cập - Migola Trave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191000"/>
            <a:ext cx="3627438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800600" y="3124200"/>
            <a:ext cx="4191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trên tường trong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609600" y="55626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thần Vệ nữ th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Milo – Điêu khắc Hy Lạp cổ đại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7" descr="Điều gì đã xảy ra với cánh tay của tượng thần Vệ Nữ ?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990600"/>
            <a:ext cx="337185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9" descr="Du lịch Ý - Đấu trường La Mã Colosse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6800"/>
            <a:ext cx="4259263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4724400" y="40386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trường thời la Mã cổ đại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1219200" y="609600"/>
            <a:ext cx="693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mô phỏng lại tạo hình của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6" descr="C:\Users\DELL\Desktop\z2720326399283_a30693b942da2c0cf311f868551fe0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447800"/>
            <a:ext cx="830580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457200" y="304800"/>
            <a:ext cx="2209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 TẠO</a:t>
            </a:r>
            <a:endParaRPr kumimoji="0" lang="en-US" sz="2800" b="1" i="0" u="none" strike="noStrike" kern="1200" cap="none" spc="0" normalizeH="0" baseline="0" noProof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1" name="Picture 7" descr="C:\Users\DELL\Desktop\z2720335928209_ef63d0dc408f06eb167b3a75344f66d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95400"/>
            <a:ext cx="762000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9"/>
          <p:cNvSpPr/>
          <p:nvPr/>
        </p:nvSpPr>
        <p:spPr>
          <a:xfrm>
            <a:off x="762000" y="7620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tạo hình một nhân vật theo phong cách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2800" b="1" i="0" u="none" strike="noStrike" kern="1200" cap="none" spc="0" normalizeH="0" baseline="0" noProof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6" name="Picture 7" descr="C:\Users\DELL\Desktop\z2720350504497_c846a252e05455ea1327d61b661e63a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295400"/>
            <a:ext cx="7524750" cy="507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Káº¿t quáº£ hÃ¬nh áº£nh cho hÃ¬nh áº£nh Äá»ng cÃ i tro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752600" y="1905000"/>
            <a:ext cx="525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371600"/>
            <a:ext cx="5715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đối tượng để tạo hình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nét tạo hình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tiết theo phong cách nghệ thuật đã chọn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theo đặc trưng phong cách nghệ thuật đã chọn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bức tranh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WPS Presentation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37</cp:revision>
  <dcterms:created xsi:type="dcterms:W3CDTF">2018-10-11T04:00:00Z</dcterms:created>
  <dcterms:modified xsi:type="dcterms:W3CDTF">2021-10-22T03:04:03Z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BFD7D6D23CEA4AF1827B4B211EB10DBF</vt:lpwstr>
  </property>
  <property fmtid="{D5CDD505-2E9C-101B-9397-08002B2CF9AE}" pid="3" name="KSOProductBuildVer">
    <vt:lpwstr>1033-11.2.0.10323</vt:lpwstr>
  </property>
</Properties>
</file>