
<file path=[Content_Types].xml><?xml version="1.0" encoding="utf-8"?>
<Types xmlns="http://schemas.openxmlformats.org/package/2006/content-types">
  <Default Extension="bmp" ContentType="image/bmp"/>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90" r:id="rId4"/>
    <p:sldId id="291" r:id="rId5"/>
    <p:sldId id="304" r:id="rId6"/>
    <p:sldId id="292" r:id="rId7"/>
    <p:sldId id="293" r:id="rId8"/>
    <p:sldId id="295" r:id="rId9"/>
    <p:sldId id="296" r:id="rId10"/>
    <p:sldId id="298" r:id="rId11"/>
    <p:sldId id="299" r:id="rId12"/>
    <p:sldId id="300" r:id="rId13"/>
    <p:sldId id="301" r:id="rId14"/>
    <p:sldId id="302" r:id="rId15"/>
    <p:sldId id="303" r:id="rId16"/>
    <p:sldId id="305" r:id="rId17"/>
    <p:sldId id="315" r:id="rId18"/>
    <p:sldId id="316" r:id="rId19"/>
    <p:sldId id="317" r:id="rId20"/>
    <p:sldId id="306" r:id="rId21"/>
    <p:sldId id="307" r:id="rId22"/>
    <p:sldId id="318" r:id="rId23"/>
    <p:sldId id="319" r:id="rId24"/>
    <p:sldId id="320" r:id="rId25"/>
    <p:sldId id="308" r:id="rId26"/>
    <p:sldId id="321" r:id="rId27"/>
    <p:sldId id="322" r:id="rId28"/>
    <p:sldId id="323" r:id="rId29"/>
    <p:sldId id="324" r:id="rId30"/>
    <p:sldId id="310" r:id="rId31"/>
    <p:sldId id="327" r:id="rId32"/>
    <p:sldId id="326" r:id="rId33"/>
    <p:sldId id="328" r:id="rId34"/>
    <p:sldId id="329" r:id="rId35"/>
    <p:sldId id="330"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guide orient="horz" pos="338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23T14:48:20.742" v="14122" actId="20577"/>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11T13:39:24.359" v="13800" actId="207"/>
        <pc:sldMkLst>
          <pc:docMk/>
          <pc:sldMk cId="380948467" sldId="297"/>
        </pc:sldMkLst>
        <pc:spChg chg="add mod">
          <ac:chgData name="Trần Đình Hoàng" userId="c8fe505b-42f3-4e84-9347-555dc7f5a4e0" providerId="ADAL" clId="{4A3DD7C0-C0BC-426E-8F3B-8F4FCEC8EBCB}" dt="2023-06-11T13:38:42.279" v="13796" actId="1076"/>
          <ac:spMkLst>
            <pc:docMk/>
            <pc:sldMk cId="380948467" sldId="297"/>
            <ac:spMk id="2" creationId="{1897524E-B896-611F-3EC3-71CE45636BB8}"/>
          </ac:spMkLst>
        </pc:spChg>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11T13:36:35.023" v="13623"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11T13:39:05.015" v="13798" actId="207"/>
          <ac:spMkLst>
            <pc:docMk/>
            <pc:sldMk cId="380948467" sldId="297"/>
            <ac:spMk id="9" creationId="{D81587EA-C34E-00F5-E69B-44F9238E5C08}"/>
          </ac:spMkLst>
        </pc:spChg>
        <pc:spChg chg="add mod">
          <ac:chgData name="Trần Đình Hoàng" userId="c8fe505b-42f3-4e84-9347-555dc7f5a4e0" providerId="ADAL" clId="{4A3DD7C0-C0BC-426E-8F3B-8F4FCEC8EBCB}" dt="2023-06-11T13:37:05.768" v="13677"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11T13:39:20.293" v="13799" actId="207"/>
          <ac:spMkLst>
            <pc:docMk/>
            <pc:sldMk cId="380948467" sldId="297"/>
            <ac:spMk id="12" creationId="{6B723BA5-BBF5-30F5-10D1-01D1426AD83A}"/>
          </ac:spMkLst>
        </pc:spChg>
        <pc:spChg chg="add mod">
          <ac:chgData name="Trần Đình Hoàng" userId="c8fe505b-42f3-4e84-9347-555dc7f5a4e0" providerId="ADAL" clId="{4A3DD7C0-C0BC-426E-8F3B-8F4FCEC8EBCB}" dt="2023-06-11T13:37:12.112" v="13693"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11T13:39:24.359" v="13800" actId="207"/>
          <ac:spMkLst>
            <pc:docMk/>
            <pc:sldMk cId="380948467" sldId="297"/>
            <ac:spMk id="14" creationId="{0BF43207-9B79-8996-35E7-0E838281EDD7}"/>
          </ac:spMkLst>
        </pc:spChg>
        <pc:spChg chg="add mod">
          <ac:chgData name="Trần Đình Hoàng" userId="c8fe505b-42f3-4e84-9347-555dc7f5a4e0" providerId="ADAL" clId="{4A3DD7C0-C0BC-426E-8F3B-8F4FCEC8EBCB}" dt="2023-06-11T13:37:17.161" v="13709" actId="1035"/>
          <ac:spMkLst>
            <pc:docMk/>
            <pc:sldMk cId="380948467" sldId="297"/>
            <ac:spMk id="15" creationId="{86A8885B-D877-1EA0-3C2D-9D6B45776D6C}"/>
          </ac:spMkLst>
        </pc:spChg>
        <pc:spChg chg="add mod">
          <ac:chgData name="Trần Đình Hoàng" userId="c8fe505b-42f3-4e84-9347-555dc7f5a4e0" providerId="ADAL" clId="{4A3DD7C0-C0BC-426E-8F3B-8F4FCEC8EBCB}" dt="2023-06-11T13:36:37.628" v="13628" actId="1035"/>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picChg chg="add mod">
          <ac:chgData name="Trần Đình Hoàng" userId="c8fe505b-42f3-4e84-9347-555dc7f5a4e0" providerId="ADAL" clId="{4A3DD7C0-C0BC-426E-8F3B-8F4FCEC8EBCB}" dt="2023-06-11T13:38:43.750" v="13797" actId="1076"/>
          <ac:picMkLst>
            <pc:docMk/>
            <pc:sldMk cId="380948467" sldId="297"/>
            <ac:picMk id="3" creationId="{7F6BA7AB-4EEC-578A-67E2-57FD00089990}"/>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addAnim delAnim modAnim">
        <pc:chgData name="Trần Đình Hoàng" userId="c8fe505b-42f3-4e84-9347-555dc7f5a4e0" providerId="ADAL" clId="{4A3DD7C0-C0BC-426E-8F3B-8F4FCEC8EBCB}" dt="2023-06-11T13:34:57.942" v="13601" actId="1076"/>
        <pc:sldMkLst>
          <pc:docMk/>
          <pc:sldMk cId="2195936215" sldId="301"/>
        </pc:sldMkLst>
        <pc:spChg chg="add mod">
          <ac:chgData name="Trần Đình Hoàng" userId="c8fe505b-42f3-4e84-9347-555dc7f5a4e0" providerId="ADAL" clId="{4A3DD7C0-C0BC-426E-8F3B-8F4FCEC8EBCB}" dt="2023-06-11T13:32:53.695" v="13586"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11T13:32:56.263" v="13589" actId="1035"/>
          <ac:spMkLst>
            <pc:docMk/>
            <pc:sldMk cId="2195936215" sldId="301"/>
            <ac:spMk id="5" creationId="{8FB70BE6-83B7-F650-268A-CDAE69091361}"/>
          </ac:spMkLst>
        </pc:spChg>
        <pc:spChg chg="add mod">
          <ac:chgData name="Trần Đình Hoàng" userId="c8fe505b-42f3-4e84-9347-555dc7f5a4e0" providerId="ADAL" clId="{4A3DD7C0-C0BC-426E-8F3B-8F4FCEC8EBCB}" dt="2023-06-11T13:30:05.871" v="13543" actId="1076"/>
          <ac:spMkLst>
            <pc:docMk/>
            <pc:sldMk cId="2195936215" sldId="301"/>
            <ac:spMk id="6" creationId="{34459AC9-EFAA-A682-EAEE-CEC095E61018}"/>
          </ac:spMkLst>
        </pc:spChg>
        <pc:spChg chg="add mod">
          <ac:chgData name="Trần Đình Hoàng" userId="c8fe505b-42f3-4e84-9347-555dc7f5a4e0" providerId="ADAL" clId="{4A3DD7C0-C0BC-426E-8F3B-8F4FCEC8EBCB}" dt="2023-06-11T13:29:37.860" v="13535" actId="14100"/>
          <ac:spMkLst>
            <pc:docMk/>
            <pc:sldMk cId="2195936215" sldId="301"/>
            <ac:spMk id="7" creationId="{9E8E281D-004E-13C4-AB62-FC87C30E4284}"/>
          </ac:spMkLst>
        </pc:spChg>
        <pc:spChg chg="mod">
          <ac:chgData name="Trần Đình Hoàng" userId="c8fe505b-42f3-4e84-9347-555dc7f5a4e0" providerId="ADAL" clId="{4A3DD7C0-C0BC-426E-8F3B-8F4FCEC8EBCB}" dt="2023-06-11T13:33:11.823" v="13593"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11T13:33:11.823" v="13593"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11T13:33:11.823" v="13593"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11T13:33:11.823" v="13593"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11T13:33:11.823" v="13593"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11T13:33:11.823" v="13593" actId="1076"/>
          <ac:spMkLst>
            <pc:docMk/>
            <pc:sldMk cId="2195936215" sldId="301"/>
            <ac:spMk id="18" creationId="{D43FE078-5769-FD34-5BBC-4256EDA63031}"/>
          </ac:spMkLst>
        </pc:spChg>
        <pc:spChg chg="add mod">
          <ac:chgData name="Trần Đình Hoàng" userId="c8fe505b-42f3-4e84-9347-555dc7f5a4e0" providerId="ADAL" clId="{4A3DD7C0-C0BC-426E-8F3B-8F4FCEC8EBCB}" dt="2023-06-11T13:30:21.143" v="13548" actId="1076"/>
          <ac:spMkLst>
            <pc:docMk/>
            <pc:sldMk cId="2195936215" sldId="301"/>
            <ac:spMk id="22" creationId="{76FB29B8-D463-0FDF-1CF3-9F968B7DCB3E}"/>
          </ac:spMkLst>
        </pc:spChg>
        <pc:spChg chg="add mod">
          <ac:chgData name="Trần Đình Hoàng" userId="c8fe505b-42f3-4e84-9347-555dc7f5a4e0" providerId="ADAL" clId="{4A3DD7C0-C0BC-426E-8F3B-8F4FCEC8EBCB}" dt="2023-06-11T13:32:53.695" v="13586" actId="1036"/>
          <ac:spMkLst>
            <pc:docMk/>
            <pc:sldMk cId="2195936215" sldId="301"/>
            <ac:spMk id="23" creationId="{2216F9A5-CDB7-4910-0600-1BAA02605BB2}"/>
          </ac:spMkLst>
        </pc:spChg>
        <pc:spChg chg="add mod">
          <ac:chgData name="Trần Đình Hoàng" userId="c8fe505b-42f3-4e84-9347-555dc7f5a4e0" providerId="ADAL" clId="{4A3DD7C0-C0BC-426E-8F3B-8F4FCEC8EBCB}" dt="2023-06-11T13:32:53.695" v="13586" actId="1036"/>
          <ac:spMkLst>
            <pc:docMk/>
            <pc:sldMk cId="2195936215" sldId="301"/>
            <ac:spMk id="24" creationId="{D7096380-5D84-E3A7-5C66-FEFAFA375D4F}"/>
          </ac:spMkLst>
        </pc:spChg>
        <pc:grpChg chg="add mod">
          <ac:chgData name="Trần Đình Hoàng" userId="c8fe505b-42f3-4e84-9347-555dc7f5a4e0" providerId="ADAL" clId="{4A3DD7C0-C0BC-426E-8F3B-8F4FCEC8EBCB}" dt="2023-06-11T13:33:11.823" v="13593"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11T13:33:11.823" v="13593"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11T13:33:11.823" v="13593"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11T13:33:11.823" v="13593"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11T13:33:11.823" v="13593"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11T13:34:55.470" v="13600" actId="1076"/>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11T13:34:57.942" v="13601" actId="1076"/>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addSp delSp modSp new mod delAnim modAnim">
        <pc:chgData name="Trần Đình Hoàng" userId="c8fe505b-42f3-4e84-9347-555dc7f5a4e0" providerId="ADAL" clId="{4A3DD7C0-C0BC-426E-8F3B-8F4FCEC8EBCB}" dt="2023-06-23T14:48:20.742" v="14122" actId="20577"/>
        <pc:sldMkLst>
          <pc:docMk/>
          <pc:sldMk cId="2674966980" sldId="313"/>
        </pc:sldMkLst>
        <pc:spChg chg="mod">
          <ac:chgData name="Trần Đình Hoàng" userId="c8fe505b-42f3-4e84-9347-555dc7f5a4e0" providerId="ADAL" clId="{4A3DD7C0-C0BC-426E-8F3B-8F4FCEC8EBCB}" dt="2023-06-09T04:07:57.156" v="13504" actId="6549"/>
          <ac:spMkLst>
            <pc:docMk/>
            <pc:sldMk cId="2674966980" sldId="313"/>
            <ac:spMk id="3" creationId="{DDCA95EE-6C2E-BB8D-41B8-00EA4320F011}"/>
          </ac:spMkLst>
        </pc:spChg>
        <pc:spChg chg="mod">
          <ac:chgData name="Trần Đình Hoàng" userId="c8fe505b-42f3-4e84-9347-555dc7f5a4e0" providerId="ADAL" clId="{4A3DD7C0-C0BC-426E-8F3B-8F4FCEC8EBCB}" dt="2023-06-09T04:04:19.594" v="13503"/>
          <ac:spMkLst>
            <pc:docMk/>
            <pc:sldMk cId="2674966980" sldId="313"/>
            <ac:spMk id="4" creationId="{D4790E77-CCF9-430C-838B-5714693FBDEE}"/>
          </ac:spMkLst>
        </pc:spChg>
        <pc:spChg chg="add mod">
          <ac:chgData name="Trần Đình Hoàng" userId="c8fe505b-42f3-4e84-9347-555dc7f5a4e0" providerId="ADAL" clId="{4A3DD7C0-C0BC-426E-8F3B-8F4FCEC8EBCB}" dt="2023-06-23T14:48:20.742" v="14122" actId="20577"/>
          <ac:spMkLst>
            <pc:docMk/>
            <pc:sldMk cId="2674966980" sldId="313"/>
            <ac:spMk id="7" creationId="{B394B501-04C6-B037-BD55-93CC0272777A}"/>
          </ac:spMkLst>
        </pc:spChg>
        <pc:grpChg chg="add mod">
          <ac:chgData name="Trần Đình Hoàng" userId="c8fe505b-42f3-4e84-9347-555dc7f5a4e0" providerId="ADAL" clId="{4A3DD7C0-C0BC-426E-8F3B-8F4FCEC8EBCB}" dt="2023-06-10T14:17:23.829" v="13511" actId="164"/>
          <ac:grpSpMkLst>
            <pc:docMk/>
            <pc:sldMk cId="2674966980" sldId="313"/>
            <ac:grpSpMk id="2" creationId="{183F3F1F-4E11-A1CA-FE27-AE17DBDF37B4}"/>
          </ac:grpSpMkLst>
        </pc:grpChg>
        <pc:grpChg chg="add del mod">
          <ac:chgData name="Trần Đình Hoàng" userId="c8fe505b-42f3-4e84-9347-555dc7f5a4e0" providerId="ADAL" clId="{4A3DD7C0-C0BC-426E-8F3B-8F4FCEC8EBCB}" dt="2023-06-09T04:07:59.426" v="13505" actId="478"/>
          <ac:grpSpMkLst>
            <pc:docMk/>
            <pc:sldMk cId="2674966980" sldId="313"/>
            <ac:grpSpMk id="2" creationId="{987F5C9C-107C-819A-2062-BDD895B25178}"/>
          </ac:grpSpMkLst>
        </pc:grpChg>
        <pc:picChg chg="mod">
          <ac:chgData name="Trần Đình Hoàng" userId="c8fe505b-42f3-4e84-9347-555dc7f5a4e0" providerId="ADAL" clId="{4A3DD7C0-C0BC-426E-8F3B-8F4FCEC8EBCB}" dt="2023-06-09T04:04:19.594" v="13503"/>
          <ac:picMkLst>
            <pc:docMk/>
            <pc:sldMk cId="2674966980" sldId="313"/>
            <ac:picMk id="5" creationId="{9445231A-35CE-6589-2445-6F96261A7CBA}"/>
          </ac:picMkLst>
        </pc:picChg>
        <pc:picChg chg="add mod">
          <ac:chgData name="Trần Đình Hoàng" userId="c8fe505b-42f3-4e84-9347-555dc7f5a4e0" providerId="ADAL" clId="{4A3DD7C0-C0BC-426E-8F3B-8F4FCEC8EBCB}" dt="2023-06-10T14:17:23.829" v="13511" actId="164"/>
          <ac:picMkLst>
            <pc:docMk/>
            <pc:sldMk cId="2674966980" sldId="313"/>
            <ac:picMk id="6" creationId="{E10071F1-A4E2-0028-E07E-CA4EF3623695}"/>
          </ac:picMkLst>
        </pc:picChg>
      </pc:sldChg>
      <pc:sldChg chg="new del setBg">
        <pc:chgData name="Trần Đình Hoàng" userId="c8fe505b-42f3-4e84-9347-555dc7f5a4e0" providerId="ADAL" clId="{4A3DD7C0-C0BC-426E-8F3B-8F4FCEC8EBCB}" dt="2023-06-05T03:02:15.877" v="12878" actId="47"/>
        <pc:sldMkLst>
          <pc:docMk/>
          <pc:sldMk cId="478586825" sldId="314"/>
        </pc:sldMkLst>
      </pc:sldChg>
      <pc:sldChg chg="addSp delSp modSp add mod setBg delAnim modAnim">
        <pc:chgData name="Trần Đình Hoàng" userId="c8fe505b-42f3-4e84-9347-555dc7f5a4e0" providerId="ADAL" clId="{4A3DD7C0-C0BC-426E-8F3B-8F4FCEC8EBCB}" dt="2023-06-11T13:49:51.159" v="14120" actId="1076"/>
        <pc:sldMkLst>
          <pc:docMk/>
          <pc:sldMk cId="1393244149" sldId="314"/>
        </pc:sldMkLst>
        <pc:spChg chg="del">
          <ac:chgData name="Trần Đình Hoàng" userId="c8fe505b-42f3-4e84-9347-555dc7f5a4e0" providerId="ADAL" clId="{4A3DD7C0-C0BC-426E-8F3B-8F4FCEC8EBCB}" dt="2023-06-11T13:43:08.808" v="13934" actId="478"/>
          <ac:spMkLst>
            <pc:docMk/>
            <pc:sldMk cId="1393244149" sldId="314"/>
            <ac:spMk id="2" creationId="{1897524E-B896-611F-3EC3-71CE45636BB8}"/>
          </ac:spMkLst>
        </pc:spChg>
        <pc:spChg chg="mod">
          <ac:chgData name="Trần Đình Hoàng" userId="c8fe505b-42f3-4e84-9347-555dc7f5a4e0" providerId="ADAL" clId="{4A3DD7C0-C0BC-426E-8F3B-8F4FCEC8EBCB}" dt="2023-06-11T13:41:20.107" v="13822" actId="20577"/>
          <ac:spMkLst>
            <pc:docMk/>
            <pc:sldMk cId="1393244149" sldId="314"/>
            <ac:spMk id="6" creationId="{D6F822A8-46B4-E805-6717-66847AD051AC}"/>
          </ac:spMkLst>
        </pc:spChg>
        <pc:spChg chg="add mod">
          <ac:chgData name="Trần Đình Hoàng" userId="c8fe505b-42f3-4e84-9347-555dc7f5a4e0" providerId="ADAL" clId="{4A3DD7C0-C0BC-426E-8F3B-8F4FCEC8EBCB}" dt="2023-06-11T13:46:19.144" v="14038" actId="1036"/>
          <ac:spMkLst>
            <pc:docMk/>
            <pc:sldMk cId="1393244149" sldId="314"/>
            <ac:spMk id="7" creationId="{D210EA05-0F9B-28A4-001C-E5CE8F1B767D}"/>
          </ac:spMkLst>
        </pc:spChg>
        <pc:spChg chg="mod">
          <ac:chgData name="Trần Đình Hoàng" userId="c8fe505b-42f3-4e84-9347-555dc7f5a4e0" providerId="ADAL" clId="{4A3DD7C0-C0BC-426E-8F3B-8F4FCEC8EBCB}" dt="2023-06-11T13:48:05.031" v="14086" actId="1035"/>
          <ac:spMkLst>
            <pc:docMk/>
            <pc:sldMk cId="1393244149" sldId="314"/>
            <ac:spMk id="8" creationId="{A2A7D41C-E854-9093-D0B9-A3B93D5184DA}"/>
          </ac:spMkLst>
        </pc:spChg>
        <pc:spChg chg="del mod">
          <ac:chgData name="Trần Đình Hoàng" userId="c8fe505b-42f3-4e84-9347-555dc7f5a4e0" providerId="ADAL" clId="{4A3DD7C0-C0BC-426E-8F3B-8F4FCEC8EBCB}" dt="2023-06-11T13:41:30.958" v="13826" actId="478"/>
          <ac:spMkLst>
            <pc:docMk/>
            <pc:sldMk cId="1393244149" sldId="314"/>
            <ac:spMk id="9" creationId="{D81587EA-C34E-00F5-E69B-44F9238E5C08}"/>
          </ac:spMkLst>
        </pc:spChg>
        <pc:spChg chg="del">
          <ac:chgData name="Trần Đình Hoàng" userId="c8fe505b-42f3-4e84-9347-555dc7f5a4e0" providerId="ADAL" clId="{4A3DD7C0-C0BC-426E-8F3B-8F4FCEC8EBCB}" dt="2023-06-11T13:41:28.841" v="13824" actId="478"/>
          <ac:spMkLst>
            <pc:docMk/>
            <pc:sldMk cId="1393244149" sldId="314"/>
            <ac:spMk id="10" creationId="{7A3256BB-2DAF-EFCE-70D0-7588CE444F39}"/>
          </ac:spMkLst>
        </pc:spChg>
        <pc:spChg chg="add mod">
          <ac:chgData name="Trần Đình Hoàng" userId="c8fe505b-42f3-4e84-9347-555dc7f5a4e0" providerId="ADAL" clId="{4A3DD7C0-C0BC-426E-8F3B-8F4FCEC8EBCB}" dt="2023-06-11T13:49:08.713" v="14092" actId="114"/>
          <ac:spMkLst>
            <pc:docMk/>
            <pc:sldMk cId="1393244149" sldId="314"/>
            <ac:spMk id="11" creationId="{E0739CF4-9167-A15E-679A-3E0DF63F898A}"/>
          </ac:spMkLst>
        </pc:spChg>
        <pc:spChg chg="del">
          <ac:chgData name="Trần Đình Hoàng" userId="c8fe505b-42f3-4e84-9347-555dc7f5a4e0" providerId="ADAL" clId="{4A3DD7C0-C0BC-426E-8F3B-8F4FCEC8EBCB}" dt="2023-06-11T13:43:16.992" v="13939" actId="478"/>
          <ac:spMkLst>
            <pc:docMk/>
            <pc:sldMk cId="1393244149" sldId="314"/>
            <ac:spMk id="12" creationId="{6B723BA5-BBF5-30F5-10D1-01D1426AD83A}"/>
          </ac:spMkLst>
        </pc:spChg>
        <pc:spChg chg="del">
          <ac:chgData name="Trần Đình Hoàng" userId="c8fe505b-42f3-4e84-9347-555dc7f5a4e0" providerId="ADAL" clId="{4A3DD7C0-C0BC-426E-8F3B-8F4FCEC8EBCB}" dt="2023-06-11T13:43:15.295" v="13938" actId="478"/>
          <ac:spMkLst>
            <pc:docMk/>
            <pc:sldMk cId="1393244149" sldId="314"/>
            <ac:spMk id="13" creationId="{22ACE1D8-32D2-6BD9-2778-267CDB0AC0E3}"/>
          </ac:spMkLst>
        </pc:spChg>
        <pc:spChg chg="del">
          <ac:chgData name="Trần Đình Hoàng" userId="c8fe505b-42f3-4e84-9347-555dc7f5a4e0" providerId="ADAL" clId="{4A3DD7C0-C0BC-426E-8F3B-8F4FCEC8EBCB}" dt="2023-06-11T13:43:13.606" v="13937" actId="478"/>
          <ac:spMkLst>
            <pc:docMk/>
            <pc:sldMk cId="1393244149" sldId="314"/>
            <ac:spMk id="14" creationId="{0BF43207-9B79-8996-35E7-0E838281EDD7}"/>
          </ac:spMkLst>
        </pc:spChg>
        <pc:spChg chg="del">
          <ac:chgData name="Trần Đình Hoàng" userId="c8fe505b-42f3-4e84-9347-555dc7f5a4e0" providerId="ADAL" clId="{4A3DD7C0-C0BC-426E-8F3B-8F4FCEC8EBCB}" dt="2023-06-11T13:43:11.717" v="13936" actId="478"/>
          <ac:spMkLst>
            <pc:docMk/>
            <pc:sldMk cId="1393244149" sldId="314"/>
            <ac:spMk id="15" creationId="{86A8885B-D877-1EA0-3C2D-9D6B45776D6C}"/>
          </ac:spMkLst>
        </pc:spChg>
        <pc:spChg chg="del">
          <ac:chgData name="Trần Đình Hoàng" userId="c8fe505b-42f3-4e84-9347-555dc7f5a4e0" providerId="ADAL" clId="{4A3DD7C0-C0BC-426E-8F3B-8F4FCEC8EBCB}" dt="2023-06-11T13:41:07.846" v="13805" actId="478"/>
          <ac:spMkLst>
            <pc:docMk/>
            <pc:sldMk cId="1393244149" sldId="314"/>
            <ac:spMk id="16" creationId="{B24230B4-61EE-7C73-5942-698064507998}"/>
          </ac:spMkLst>
        </pc:spChg>
        <pc:spChg chg="add mod">
          <ac:chgData name="Trần Đình Hoàng" userId="c8fe505b-42f3-4e84-9347-555dc7f5a4e0" providerId="ADAL" clId="{4A3DD7C0-C0BC-426E-8F3B-8F4FCEC8EBCB}" dt="2023-06-11T13:49:03.564" v="14089" actId="114"/>
          <ac:spMkLst>
            <pc:docMk/>
            <pc:sldMk cId="1393244149" sldId="314"/>
            <ac:spMk id="17" creationId="{A1E2E2C4-96C7-3143-72B6-977A6ADCD12E}"/>
          </ac:spMkLst>
        </pc:spChg>
        <pc:spChg chg="add mod">
          <ac:chgData name="Trần Đình Hoàng" userId="c8fe505b-42f3-4e84-9347-555dc7f5a4e0" providerId="ADAL" clId="{4A3DD7C0-C0BC-426E-8F3B-8F4FCEC8EBCB}" dt="2023-06-11T13:49:45.958" v="14119" actId="1035"/>
          <ac:spMkLst>
            <pc:docMk/>
            <pc:sldMk cId="1393244149" sldId="314"/>
            <ac:spMk id="18" creationId="{9005EE16-DDE5-2C27-52FA-24896D4E306B}"/>
          </ac:spMkLst>
        </pc:spChg>
        <pc:grpChg chg="add mod">
          <ac:chgData name="Trần Đình Hoàng" userId="c8fe505b-42f3-4e84-9347-555dc7f5a4e0" providerId="ADAL" clId="{4A3DD7C0-C0BC-426E-8F3B-8F4FCEC8EBCB}" dt="2023-06-11T13:49:51.159" v="14120" actId="1076"/>
          <ac:grpSpMkLst>
            <pc:docMk/>
            <pc:sldMk cId="1393244149" sldId="314"/>
            <ac:grpSpMk id="4" creationId="{D466E173-F167-D831-5F50-3AEBDBD4ECF8}"/>
          </ac:grpSpMkLst>
        </pc:grpChg>
        <pc:picChg chg="del">
          <ac:chgData name="Trần Đình Hoàng" userId="c8fe505b-42f3-4e84-9347-555dc7f5a4e0" providerId="ADAL" clId="{4A3DD7C0-C0BC-426E-8F3B-8F4FCEC8EBCB}" dt="2023-06-11T13:43:09.939" v="13935" actId="478"/>
          <ac:picMkLst>
            <pc:docMk/>
            <pc:sldMk cId="1393244149" sldId="314"/>
            <ac:picMk id="3" creationId="{7F6BA7AB-4EEC-578A-67E2-57FD00089990}"/>
          </ac:picMkLst>
        </pc:picChg>
        <pc:picChg chg="mod">
          <ac:chgData name="Trần Đình Hoàng" userId="c8fe505b-42f3-4e84-9347-555dc7f5a4e0" providerId="ADAL" clId="{4A3DD7C0-C0BC-426E-8F3B-8F4FCEC8EBCB}" dt="2023-06-11T13:41:09.030" v="13806"/>
          <ac:picMkLst>
            <pc:docMk/>
            <pc:sldMk cId="1393244149" sldId="314"/>
            <ac:picMk id="5" creationId="{D436B3BD-8EA4-0F43-9FAE-1D72A4C32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10/17/2023</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10/17/2023</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0.gif"/><Relationship Id="rId4" Type="http://schemas.openxmlformats.org/officeDocument/2006/relationships/image" Target="../media/image39.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png"/><Relationship Id="rId7"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20.gif"/><Relationship Id="rId4" Type="http://schemas.openxmlformats.org/officeDocument/2006/relationships/image" Target="../media/image68.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png"/><Relationship Id="rId7"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0.gif"/><Relationship Id="rId4" Type="http://schemas.openxmlformats.org/officeDocument/2006/relationships/image" Target="../media/image73.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png"/><Relationship Id="rId7"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20.gif"/><Relationship Id="rId4" Type="http://schemas.openxmlformats.org/officeDocument/2006/relationships/image" Target="../media/image78.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png"/><Relationship Id="rId7" Type="http://schemas.openxmlformats.org/officeDocument/2006/relationships/image" Target="../media/image8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0.gif"/><Relationship Id="rId4" Type="http://schemas.openxmlformats.org/officeDocument/2006/relationships/image" Target="../media/image83.png"/><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5.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malborg[1]">
            <a:extLst>
              <a:ext uri="{FF2B5EF4-FFF2-40B4-BE49-F238E27FC236}">
                <a16:creationId xmlns:a16="http://schemas.microsoft.com/office/drawing/2014/main" id="{F8127C30-A168-C133-9558-7D289E4F27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a:extLst>
              <a:ext uri="{FF2B5EF4-FFF2-40B4-BE49-F238E27FC236}">
                <a16:creationId xmlns:a16="http://schemas.microsoft.com/office/drawing/2014/main" id="{AFD63EE5-5B86-F88C-A971-76D6A74296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a:extLst>
              <a:ext uri="{FF2B5EF4-FFF2-40B4-BE49-F238E27FC236}">
                <a16:creationId xmlns:a16="http://schemas.microsoft.com/office/drawing/2014/main" id="{048684E2-4232-C5A8-06B5-62C157744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a:extLst>
              <a:ext uri="{FF2B5EF4-FFF2-40B4-BE49-F238E27FC236}">
                <a16:creationId xmlns:a16="http://schemas.microsoft.com/office/drawing/2014/main" id="{DD459B7D-8BDC-94CA-0DB9-B88D53F80E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a:extLst>
              <a:ext uri="{FF2B5EF4-FFF2-40B4-BE49-F238E27FC236}">
                <a16:creationId xmlns:a16="http://schemas.microsoft.com/office/drawing/2014/main" id="{D7B34F66-4C96-E7E8-B295-EEA37B0489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a:extLst>
              <a:ext uri="{FF2B5EF4-FFF2-40B4-BE49-F238E27FC236}">
                <a16:creationId xmlns:a16="http://schemas.microsoft.com/office/drawing/2014/main" id="{51EA9522-A18A-A7C2-E8F2-F0D7D2E12A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a:extLst>
              <a:ext uri="{FF2B5EF4-FFF2-40B4-BE49-F238E27FC236}">
                <a16:creationId xmlns:a16="http://schemas.microsoft.com/office/drawing/2014/main" id="{3147E733-112B-6A81-422A-AA46EBB2C6A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un3[1]">
            <a:extLst>
              <a:ext uri="{FF2B5EF4-FFF2-40B4-BE49-F238E27FC236}">
                <a16:creationId xmlns:a16="http://schemas.microsoft.com/office/drawing/2014/main" id="{772684B7-79CE-B56C-4668-D13BD81D3F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a:extLst>
              <a:ext uri="{FF2B5EF4-FFF2-40B4-BE49-F238E27FC236}">
                <a16:creationId xmlns:a16="http://schemas.microsoft.com/office/drawing/2014/main" id="{1798CC13-6D27-E738-BD10-4A44E70AD2E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a:extLst>
              <a:ext uri="{FF2B5EF4-FFF2-40B4-BE49-F238E27FC236}">
                <a16:creationId xmlns:a16="http://schemas.microsoft.com/office/drawing/2014/main" id="{7F1004EA-D78D-D71B-5DB4-E517A2BE1771}"/>
              </a:ext>
            </a:extLst>
          </p:cNvPr>
          <p:cNvGrpSpPr>
            <a:grpSpLocks/>
          </p:cNvGrpSpPr>
          <p:nvPr/>
        </p:nvGrpSpPr>
        <p:grpSpPr bwMode="auto">
          <a:xfrm>
            <a:off x="5716292" y="3285365"/>
            <a:ext cx="3946377" cy="1516020"/>
            <a:chOff x="2461" y="517"/>
            <a:chExt cx="2363" cy="909"/>
          </a:xfrm>
        </p:grpSpPr>
        <p:grpSp>
          <p:nvGrpSpPr>
            <p:cNvPr id="26" name="Group 21">
              <a:extLst>
                <a:ext uri="{FF2B5EF4-FFF2-40B4-BE49-F238E27FC236}">
                  <a16:creationId xmlns:a16="http://schemas.microsoft.com/office/drawing/2014/main" id="{D28FD678-6604-46AF-F6C7-0E6FCFF21BCE}"/>
                </a:ext>
              </a:extLst>
            </p:cNvPr>
            <p:cNvGrpSpPr>
              <a:grpSpLocks/>
            </p:cNvGrpSpPr>
            <p:nvPr/>
          </p:nvGrpSpPr>
          <p:grpSpPr bwMode="auto">
            <a:xfrm>
              <a:off x="2461" y="652"/>
              <a:ext cx="1145" cy="772"/>
              <a:chOff x="782" y="3067"/>
              <a:chExt cx="1578" cy="1044"/>
            </a:xfrm>
          </p:grpSpPr>
          <p:sp>
            <p:nvSpPr>
              <p:cNvPr id="41" name="Oval 22">
                <a:extLst>
                  <a:ext uri="{FF2B5EF4-FFF2-40B4-BE49-F238E27FC236}">
                    <a16:creationId xmlns:a16="http://schemas.microsoft.com/office/drawing/2014/main" id="{2BBC5C55-C9C3-34A6-5B83-D6CBA5787F89}"/>
                  </a:ext>
                </a:extLst>
              </p:cNvPr>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a:extLst>
                  <a:ext uri="{FF2B5EF4-FFF2-40B4-BE49-F238E27FC236}">
                    <a16:creationId xmlns:a16="http://schemas.microsoft.com/office/drawing/2014/main" id="{A76E586F-968E-40C2-14DA-145621F688F9}"/>
                  </a:ext>
                </a:extLst>
              </p:cNvPr>
              <p:cNvSpPr>
                <a:spLocks/>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headEnd/>
                <a:tailE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a:extLst>
                  <a:ext uri="{FF2B5EF4-FFF2-40B4-BE49-F238E27FC236}">
                    <a16:creationId xmlns:a16="http://schemas.microsoft.com/office/drawing/2014/main" id="{F81E14F2-0C52-2519-2814-103783C41BAB}"/>
                  </a:ext>
                </a:extLst>
              </p:cNvPr>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a:extLst>
                  <a:ext uri="{FF2B5EF4-FFF2-40B4-BE49-F238E27FC236}">
                    <a16:creationId xmlns:a16="http://schemas.microsoft.com/office/drawing/2014/main" id="{E96EF658-CC00-EB9A-DEC5-47DB0B7293C3}"/>
                  </a:ext>
                </a:extLst>
              </p:cNvPr>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a:extLst>
                <a:ext uri="{FF2B5EF4-FFF2-40B4-BE49-F238E27FC236}">
                  <a16:creationId xmlns:a16="http://schemas.microsoft.com/office/drawing/2014/main" id="{E8B42ACF-8B53-1016-68CB-3D7234750BB4}"/>
                </a:ext>
              </a:extLst>
            </p:cNvPr>
            <p:cNvSpPr>
              <a:spLocks/>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7">
              <a:extLst>
                <a:ext uri="{FF2B5EF4-FFF2-40B4-BE49-F238E27FC236}">
                  <a16:creationId xmlns:a16="http://schemas.microsoft.com/office/drawing/2014/main" id="{40FAA014-B255-F6EF-38E6-554778BD1192}"/>
                </a:ext>
              </a:extLst>
            </p:cNvPr>
            <p:cNvSpPr>
              <a:spLocks/>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a:extLst>
                <a:ext uri="{FF2B5EF4-FFF2-40B4-BE49-F238E27FC236}">
                  <a16:creationId xmlns:a16="http://schemas.microsoft.com/office/drawing/2014/main" id="{7C56E8FB-ED9C-513F-363A-44214AF2BC2C}"/>
                </a:ext>
              </a:extLst>
            </p:cNvPr>
            <p:cNvSpPr>
              <a:spLocks/>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DDF3ED8F-A665-9E92-5A09-0FC1858F369A}"/>
                </a:ext>
              </a:extLst>
            </p:cNvPr>
            <p:cNvSpPr>
              <a:spLocks/>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0">
              <a:extLst>
                <a:ext uri="{FF2B5EF4-FFF2-40B4-BE49-F238E27FC236}">
                  <a16:creationId xmlns:a16="http://schemas.microsoft.com/office/drawing/2014/main" id="{35E726BC-461B-4ADB-56CA-211B0611AEB6}"/>
                </a:ext>
              </a:extLst>
            </p:cNvPr>
            <p:cNvSpPr>
              <a:spLocks/>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a:extLst>
                <a:ext uri="{FF2B5EF4-FFF2-40B4-BE49-F238E27FC236}">
                  <a16:creationId xmlns:a16="http://schemas.microsoft.com/office/drawing/2014/main" id="{D4B8FA0A-33E1-2439-F96E-5D3EE92BFF96}"/>
                </a:ext>
              </a:extLst>
            </p:cNvPr>
            <p:cNvSpPr>
              <a:spLocks/>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a:extLst>
                <a:ext uri="{FF2B5EF4-FFF2-40B4-BE49-F238E27FC236}">
                  <a16:creationId xmlns:a16="http://schemas.microsoft.com/office/drawing/2014/main" id="{73D7BC1A-B7C4-D1A2-1CFA-C616DFC414A2}"/>
                </a:ext>
              </a:extLst>
            </p:cNvPr>
            <p:cNvSpPr>
              <a:spLocks/>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a:extLst>
                <a:ext uri="{FF2B5EF4-FFF2-40B4-BE49-F238E27FC236}">
                  <a16:creationId xmlns:a16="http://schemas.microsoft.com/office/drawing/2014/main" id="{0F46BC50-A12E-64ED-FF6B-B86999C8ADC5}"/>
                </a:ext>
              </a:extLst>
            </p:cNvPr>
            <p:cNvSpPr>
              <a:spLocks/>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E5AC0178-39FF-32F6-3FA5-FA07A1C76A5D}"/>
                </a:ext>
              </a:extLst>
            </p:cNvPr>
            <p:cNvSpPr>
              <a:spLocks/>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headEnd/>
              <a:tailEnd/>
            </a:ln>
          </p:spPr>
          <p:txBody>
            <a:bodyPr/>
            <a:lstStyle/>
            <a:p>
              <a:endParaRPr lang="en-US"/>
            </a:p>
          </p:txBody>
        </p:sp>
        <p:sp>
          <p:nvSpPr>
            <p:cNvPr id="36" name="Freeform 35">
              <a:extLst>
                <a:ext uri="{FF2B5EF4-FFF2-40B4-BE49-F238E27FC236}">
                  <a16:creationId xmlns:a16="http://schemas.microsoft.com/office/drawing/2014/main" id="{82FCC0A2-8E23-15ED-2CD8-DB5DBFFADEB7}"/>
                </a:ext>
              </a:extLst>
            </p:cNvPr>
            <p:cNvSpPr>
              <a:spLocks/>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a:extLst>
                <a:ext uri="{FF2B5EF4-FFF2-40B4-BE49-F238E27FC236}">
                  <a16:creationId xmlns:a16="http://schemas.microsoft.com/office/drawing/2014/main" id="{6CAAF576-4EAA-E0AF-F337-D152113F11C1}"/>
                </a:ext>
              </a:extLst>
            </p:cNvPr>
            <p:cNvSpPr>
              <a:spLocks/>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A3FE1AB6-7D5B-A327-3FD0-C7DB233469F7}"/>
                </a:ext>
              </a:extLst>
            </p:cNvPr>
            <p:cNvSpPr>
              <a:spLocks/>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8">
              <a:extLst>
                <a:ext uri="{FF2B5EF4-FFF2-40B4-BE49-F238E27FC236}">
                  <a16:creationId xmlns:a16="http://schemas.microsoft.com/office/drawing/2014/main" id="{1297A6F5-72A7-95FE-9EA6-38E3EF984520}"/>
                </a:ext>
              </a:extLst>
            </p:cNvPr>
            <p:cNvSpPr>
              <a:spLocks/>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9">
              <a:extLst>
                <a:ext uri="{FF2B5EF4-FFF2-40B4-BE49-F238E27FC236}">
                  <a16:creationId xmlns:a16="http://schemas.microsoft.com/office/drawing/2014/main" id="{30B385BE-747B-D2AA-3D33-BB4EEFF43839}"/>
                </a:ext>
              </a:extLst>
            </p:cNvPr>
            <p:cNvSpPr>
              <a:spLocks/>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Rectangle 5">
            <a:extLst>
              <a:ext uri="{FF2B5EF4-FFF2-40B4-BE49-F238E27FC236}">
                <a16:creationId xmlns:a16="http://schemas.microsoft.com/office/drawing/2014/main" id="{D5EBF486-5E69-6932-0CAA-D7427283DCCB}"/>
              </a:ext>
            </a:extLst>
          </p:cNvPr>
          <p:cNvSpPr>
            <a:spLocks noChangeArrowheads="1"/>
          </p:cNvSpPr>
          <p:nvPr/>
        </p:nvSpPr>
        <p:spPr bwMode="auto">
          <a:xfrm>
            <a:off x="4456830" y="1890105"/>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endParaRPr lang="en-US" altLang="en-US" sz="4000" dirty="0">
              <a:solidFill>
                <a:srgbClr val="002060"/>
              </a:solidFill>
              <a:latin typeface=".VnExoticH" panose="020B7200000000000000" pitchFamily="34" charset="0"/>
            </a:endParaRPr>
          </a:p>
        </p:txBody>
      </p:sp>
    </p:spTree>
    <p:extLst>
      <p:ext uri="{BB962C8B-B14F-4D97-AF65-F5344CB8AC3E}">
        <p14:creationId xmlns:p14="http://schemas.microsoft.com/office/powerpoint/2010/main" val="24783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2"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E75E8-8A7F-90FC-9F4F-5086F947D1EB}"/>
              </a:ext>
            </a:extLst>
          </p:cNvPr>
          <p:cNvGrpSpPr/>
          <p:nvPr/>
        </p:nvGrpSpPr>
        <p:grpSpPr>
          <a:xfrm>
            <a:off x="3478612" y="230716"/>
            <a:ext cx="5929746" cy="811993"/>
            <a:chOff x="3476820" y="611716"/>
            <a:chExt cx="4990904" cy="811993"/>
          </a:xfrm>
        </p:grpSpPr>
        <p:pic>
          <p:nvPicPr>
            <p:cNvPr id="12" name="图片 30">
              <a:extLst>
                <a:ext uri="{FF2B5EF4-FFF2-40B4-BE49-F238E27FC236}">
                  <a16:creationId xmlns:a16="http://schemas.microsoft.com/office/drawing/2014/main" id="{17263730-8902-03D2-EFE5-4AFD5EC5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3" name="文本框 32">
              <a:extLst>
                <a:ext uri="{FF2B5EF4-FFF2-40B4-BE49-F238E27FC236}">
                  <a16:creationId xmlns:a16="http://schemas.microsoft.com/office/drawing/2014/main" id="{3B3E999A-4554-0B28-EDEC-6A7BCE4D29E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18" name="TextBox 17">
            <a:extLst>
              <a:ext uri="{FF2B5EF4-FFF2-40B4-BE49-F238E27FC236}">
                <a16:creationId xmlns:a16="http://schemas.microsoft.com/office/drawing/2014/main" id="{E6D29B6F-FFEA-2B20-A65F-A809BE5003F3}"/>
              </a:ext>
            </a:extLst>
          </p:cNvPr>
          <p:cNvSpPr txBox="1"/>
          <p:nvPr/>
        </p:nvSpPr>
        <p:spPr>
          <a:xfrm>
            <a:off x="5241036" y="2825580"/>
            <a:ext cx="841897"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endParaRPr 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896C92D1-C852-40DC-322C-8C751C463DB7}"/>
              </a:ext>
            </a:extLst>
          </p:cNvPr>
          <p:cNvGrpSpPr/>
          <p:nvPr/>
        </p:nvGrpSpPr>
        <p:grpSpPr>
          <a:xfrm>
            <a:off x="-156894" y="719543"/>
            <a:ext cx="11948844" cy="2190711"/>
            <a:chOff x="1347334" y="2231195"/>
            <a:chExt cx="9329186" cy="2741791"/>
          </a:xfrm>
        </p:grpSpPr>
        <p:sp>
          <p:nvSpPr>
            <p:cNvPr id="15" name="Rectangle: Rounded Corners 14">
              <a:extLst>
                <a:ext uri="{FF2B5EF4-FFF2-40B4-BE49-F238E27FC236}">
                  <a16:creationId xmlns:a16="http://schemas.microsoft.com/office/drawing/2014/main" id="{A9B9A1E1-2A84-D05B-312E-5B8972A746D5}"/>
                </a:ext>
              </a:extLst>
            </p:cNvPr>
            <p:cNvSpPr/>
            <p:nvPr/>
          </p:nvSpPr>
          <p:spPr>
            <a:xfrm>
              <a:off x="1675278" y="2611594"/>
              <a:ext cx="9001242" cy="2361392"/>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67" name="Picture 66">
              <a:extLst>
                <a:ext uri="{FF2B5EF4-FFF2-40B4-BE49-F238E27FC236}">
                  <a16:creationId xmlns:a16="http://schemas.microsoft.com/office/drawing/2014/main" id="{824A0928-3297-A062-E9B1-2C46A8486D7A}"/>
                </a:ext>
              </a:extLst>
            </p:cNvPr>
            <p:cNvPicPr>
              <a:picLocks noChangeAspect="1"/>
            </p:cNvPicPr>
            <p:nvPr/>
          </p:nvPicPr>
          <p:blipFill>
            <a:blip r:embed="rId4"/>
            <a:stretch>
              <a:fillRect/>
            </a:stretch>
          </p:blipFill>
          <p:spPr>
            <a:xfrm>
              <a:off x="1347334" y="2231195"/>
              <a:ext cx="1536192" cy="1584959"/>
            </a:xfrm>
            <a:prstGeom prst="rect">
              <a:avLst/>
            </a:prstGeom>
          </p:spPr>
        </p:pic>
        <p:sp>
          <p:nvSpPr>
            <p:cNvPr id="65" name="Oval 64">
              <a:extLst>
                <a:ext uri="{FF2B5EF4-FFF2-40B4-BE49-F238E27FC236}">
                  <a16:creationId xmlns:a16="http://schemas.microsoft.com/office/drawing/2014/main" id="{9F508590-2686-312B-37D1-17E382DD3182}"/>
                </a:ext>
              </a:extLst>
            </p:cNvPr>
            <p:cNvSpPr/>
            <p:nvPr/>
          </p:nvSpPr>
          <p:spPr>
            <a:xfrm>
              <a:off x="1968852" y="2752897"/>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2</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E2EFCA-766E-C1C8-3B32-81BEF31E2CB1}"/>
                  </a:ext>
                </a:extLst>
              </p:cNvPr>
              <p:cNvSpPr txBox="1"/>
              <p:nvPr/>
            </p:nvSpPr>
            <p:spPr>
              <a:xfrm>
                <a:off x="263137" y="3372339"/>
                <a:ext cx="11767134" cy="241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sSup>
                            <m:sSupPr>
                              <m:ctrlPr>
                                <a:rPr lang="en-US" sz="2800" i="1">
                                  <a:latin typeface="Cambria Math" panose="02040503050406030204" pitchFamily="18" charset="0"/>
                                </a:rPr>
                              </m:ctrlPr>
                            </m:sSupPr>
                            <m:e>
                              <m:r>
                                <a:rPr lang="nl-NL" sz="2800" i="1">
                                  <a:latin typeface="Cambria Math" panose="02040503050406030204" pitchFamily="18" charset="0"/>
                                </a:rPr>
                                <m:t>𝑥</m:t>
                              </m:r>
                            </m:e>
                            <m:sup>
                              <m:r>
                                <a:rPr lang="nl-NL" sz="2800" i="1">
                                  <a:latin typeface="Cambria Math" panose="02040503050406030204" pitchFamily="18" charset="0"/>
                                </a:rPr>
                                <m:t>2</m:t>
                              </m:r>
                            </m:sup>
                          </m:sSup>
                          <m:r>
                            <a:rPr lang="nl-NL" sz="2800" i="1">
                              <a:latin typeface="Cambria Math" panose="02040503050406030204" pitchFamily="18" charset="0"/>
                            </a:rPr>
                            <m:t>+</m:t>
                          </m:r>
                          <m:r>
                            <a:rPr lang="nl-NL" sz="2800" i="1">
                              <a:latin typeface="Cambria Math" panose="02040503050406030204" pitchFamily="18" charset="0"/>
                            </a:rPr>
                            <m:t>𝑥𝑦</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𝑦</m:t>
                              </m:r>
                            </m:e>
                            <m:sup>
                              <m:r>
                                <a:rPr lang="nl-NL" sz="2800" i="1">
                                  <a:latin typeface="Cambria Math" panose="02040503050406030204" pitchFamily="18" charset="0"/>
                                </a:rPr>
                                <m:t>2</m:t>
                              </m:r>
                            </m:sup>
                          </m:sSup>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𝑥</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r>
                            <a:rPr lang="nl-NL" sz="2800" i="1">
                              <a:latin typeface="Cambria Math" panose="02040503050406030204" pitchFamily="18" charset="0"/>
                            </a:rPr>
                            <m:t>+</m:t>
                          </m:r>
                          <m:r>
                            <a:rPr lang="nl-NL" sz="2800" i="1">
                              <a:latin typeface="Cambria Math" panose="02040503050406030204" pitchFamily="18" charset="0"/>
                            </a:rPr>
                            <m:t>𝑥</m:t>
                          </m:r>
                        </m:num>
                        <m:den>
                          <m:r>
                            <a:rPr lang="nl-NL" sz="2800" i="1">
                              <a:latin typeface="Cambria Math" panose="02040503050406030204" pitchFamily="18" charset="0"/>
                            </a:rPr>
                            <m:t>𝑥𝑦</m:t>
                          </m:r>
                          <m:r>
                            <a:rPr lang="nl-NL" sz="2800" i="1">
                              <a:latin typeface="Cambria Math" panose="02040503050406030204" pitchFamily="18" charset="0"/>
                            </a:rPr>
                            <m:t>(</m:t>
                          </m:r>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r>
                            <a:rPr lang="nl-NL" sz="2800" i="1">
                              <a:latin typeface="Cambria Math" panose="02040503050406030204" pitchFamily="18" charset="0"/>
                            </a:rPr>
                            <m:t>)</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den>
                      </m:f>
                      <m:r>
                        <a:rPr lang="nl-NL" sz="2800" i="1">
                          <a:latin typeface="Cambria Math" panose="02040503050406030204" pitchFamily="18" charset="0"/>
                        </a:rPr>
                        <m:t>.</m:t>
                      </m:r>
                    </m:oMath>
                  </m:oMathPara>
                </a14:m>
                <a:endParaRPr lang="en-US" sz="2800" dirty="0"/>
              </a:p>
              <a:p>
                <a:endParaRPr lang="en-US" sz="3600" dirty="0"/>
              </a:p>
            </p:txBody>
          </p:sp>
        </mc:Choice>
        <mc:Fallback xmlns="">
          <p:sp>
            <p:nvSpPr>
              <p:cNvPr id="4" name="TextBox 3">
                <a:extLst>
                  <a:ext uri="{FF2B5EF4-FFF2-40B4-BE49-F238E27FC236}">
                    <a16:creationId xmlns:a16="http://schemas.microsoft.com/office/drawing/2014/main" id="{42E2EFCA-766E-C1C8-3B32-81BEF31E2CB1}"/>
                  </a:ext>
                </a:extLst>
              </p:cNvPr>
              <p:cNvSpPr txBox="1">
                <a:spLocks noRot="1" noChangeAspect="1" noMove="1" noResize="1" noEditPoints="1" noAdjustHandles="1" noChangeArrowheads="1" noChangeShapeType="1" noTextEdit="1"/>
              </p:cNvSpPr>
              <p:nvPr/>
            </p:nvSpPr>
            <p:spPr>
              <a:xfrm>
                <a:off x="263137" y="3372339"/>
                <a:ext cx="11767134" cy="24152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1537853" y="1181806"/>
                <a:ext cx="8437419" cy="1863395"/>
              </a:xfrm>
              <a:prstGeom prst="rect">
                <a:avLst/>
              </a:prstGeom>
              <a:noFill/>
            </p:spPr>
            <p:txBody>
              <a:bodyPr wrap="square" rtlCol="0">
                <a:spAutoFit/>
              </a:bodyPr>
              <a:lstStyle/>
              <a:p>
                <a:r>
                  <a:rPr lang="nl-NL" sz="2800" kern="0" dirty="0">
                    <a:effectLst/>
                    <a:latin typeface="Times New Roman" panose="02020603050405020304" pitchFamily="18" charset="0"/>
                    <a:ea typeface="Calibri" panose="020F0502020204030204" pitchFamily="34" charset="0"/>
                  </a:rPr>
                  <a:t>Thực hiện phép tính</a:t>
                </a:r>
              </a:p>
              <a:p>
                <a:pPr/>
                <a14:m>
                  <m:oMathPara xmlns:m="http://schemas.openxmlformats.org/officeDocument/2006/math">
                    <m:oMathParaPr>
                      <m:jc m:val="centerGroup"/>
                    </m:oMathParaPr>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r>
                        <a:rPr lang="en-US" sz="2800" b="0" i="1" kern="0" smtClean="0">
                          <a:effectLst/>
                          <a:latin typeface="Cambria Math" panose="02040503050406030204" pitchFamily="18" charset="0"/>
                        </a:rPr>
                        <m:t>.</m:t>
                      </m:r>
                    </m:oMath>
                  </m:oMathPara>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1537853" y="1181806"/>
                <a:ext cx="8437419" cy="1863395"/>
              </a:xfrm>
              <a:prstGeom prst="rect">
                <a:avLst/>
              </a:prstGeom>
              <a:blipFill>
                <a:blip r:embed="rId6"/>
                <a:stretch>
                  <a:fillRect l="-1445" t="-3595"/>
                </a:stretch>
              </a:blipFill>
            </p:spPr>
            <p:txBody>
              <a:bodyPr/>
              <a:lstStyle/>
              <a:p>
                <a:r>
                  <a:rPr lang="en-US">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212EFB2-A6C2-165C-002A-507EFDB34CE6}"/>
              </a:ext>
            </a:extLst>
          </p:cNvPr>
          <p:cNvGrpSpPr/>
          <p:nvPr/>
        </p:nvGrpSpPr>
        <p:grpSpPr>
          <a:xfrm>
            <a:off x="32868" y="1650443"/>
            <a:ext cx="11692406" cy="909877"/>
            <a:chOff x="19050" y="1347106"/>
            <a:chExt cx="10828737" cy="2526290"/>
          </a:xfrm>
        </p:grpSpPr>
        <p:sp>
          <p:nvSpPr>
            <p:cNvPr id="10" name="Rectangle: Rounded Corners 9">
              <a:extLst>
                <a:ext uri="{FF2B5EF4-FFF2-40B4-BE49-F238E27FC236}">
                  <a16:creationId xmlns:a16="http://schemas.microsoft.com/office/drawing/2014/main" id="{9A8752A0-0D24-653E-27D4-4B6CBE6550A6}"/>
                </a:ext>
              </a:extLst>
            </p:cNvPr>
            <p:cNvSpPr/>
            <p:nvPr/>
          </p:nvSpPr>
          <p:spPr>
            <a:xfrm>
              <a:off x="208017" y="1754401"/>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0248C0BE-BAD6-1029-3F32-2BF3A96B4741}"/>
                </a:ext>
              </a:extLst>
            </p:cNvPr>
            <p:cNvPicPr>
              <a:picLocks noChangeAspect="1"/>
            </p:cNvPicPr>
            <p:nvPr/>
          </p:nvPicPr>
          <p:blipFill>
            <a:blip r:embed="rId3"/>
            <a:stretch>
              <a:fillRect/>
            </a:stretch>
          </p:blipFill>
          <p:spPr>
            <a:xfrm>
              <a:off x="19050" y="1347106"/>
              <a:ext cx="1282880" cy="1323606"/>
            </a:xfrm>
            <a:prstGeom prst="rect">
              <a:avLst/>
            </a:prstGeom>
          </p:spPr>
        </p:pic>
        <p:sp>
          <p:nvSpPr>
            <p:cNvPr id="12" name="Oval 11">
              <a:extLst>
                <a:ext uri="{FF2B5EF4-FFF2-40B4-BE49-F238E27FC236}">
                  <a16:creationId xmlns:a16="http://schemas.microsoft.com/office/drawing/2014/main" id="{DD90D108-5A3D-CEDC-9EE7-78DE89FCC6B1}"/>
                </a:ext>
              </a:extLst>
            </p:cNvPr>
            <p:cNvSpPr/>
            <p:nvPr/>
          </p:nvSpPr>
          <p:spPr>
            <a:xfrm>
              <a:off x="660490" y="1902806"/>
              <a:ext cx="609600" cy="56769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p:sp>
        <p:nvSpPr>
          <p:cNvPr id="13" name="TextBox 12">
            <a:extLst>
              <a:ext uri="{FF2B5EF4-FFF2-40B4-BE49-F238E27FC236}">
                <a16:creationId xmlns:a16="http://schemas.microsoft.com/office/drawing/2014/main" id="{5600FD1F-7032-0D65-4138-36CA9C387C58}"/>
              </a:ext>
            </a:extLst>
          </p:cNvPr>
          <p:cNvSpPr txBox="1"/>
          <p:nvPr/>
        </p:nvSpPr>
        <p:spPr>
          <a:xfrm>
            <a:off x="1489364" y="1872039"/>
            <a:ext cx="8580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pPr marL="342900" indent="-342900">
                            <a:buAutoNum type="arabicPeriod"/>
                          </a:pPr>
                          <a:r>
                            <a:rPr lang="en-US" sz="2500" dirty="0">
                              <a:latin typeface="Times New Roman" panose="02020603050405020304" pitchFamily="18" charset="0"/>
                              <a:cs typeface="Times New Roman" panose="02020603050405020304" pitchFamily="18" charset="0"/>
                            </a:rPr>
                            <a:t>Tính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hoán</a:t>
                          </a:r>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𝑎</m:t>
                                  </m:r>
                                </m:num>
                                <m:den>
                                  <m:r>
                                    <a:rPr lang="en-US" sz="2500" b="0" i="1" smtClean="0">
                                      <a:latin typeface="Cambria Math" panose="02040503050406030204" pitchFamily="18" charset="0"/>
                                    </a:rPr>
                                    <m:t>𝑏</m:t>
                                  </m:r>
                                </m:den>
                              </m:f>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𝑐</m:t>
                                  </m:r>
                                </m:num>
                                <m:den>
                                  <m:r>
                                    <a:rPr lang="en-US" sz="2500" b="0" i="1" smtClean="0">
                                      <a:latin typeface="Cambria Math" panose="02040503050406030204" pitchFamily="18" charset="0"/>
                                    </a:rPr>
                                    <m:t>𝑑</m:t>
                                  </m:r>
                                </m:den>
                              </m:f>
                              <m:r>
                                <a:rPr lang="en-US" sz="2500" b="0" i="1" smtClean="0">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25868"/>
                      </a:ext>
                    </a:extLst>
                  </a:tr>
                </a:tbl>
              </a:graphicData>
            </a:graphic>
          </p:graphicFrame>
        </mc:Choice>
        <mc:Fallback xmlns="">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endParaRPr lang="en-US"/>
                        </a:p>
                      </a:txBody>
                      <a:tcPr>
                        <a:blipFill>
                          <a:blip r:embed="rId4"/>
                          <a:stretch>
                            <a:fillRect l="-69" t="-38798" r="-278" b="-546"/>
                          </a:stretch>
                        </a:blipFill>
                      </a:tcPr>
                    </a:tc>
                    <a:extLst>
                      <a:ext uri="{0D108BD9-81ED-4DB2-BD59-A6C34878D82A}">
                        <a16:rowId xmlns:a16="http://schemas.microsoft.com/office/drawing/2014/main" val="2905125868"/>
                      </a:ext>
                    </a:extLst>
                  </a:tr>
                </a:tbl>
              </a:graphicData>
            </a:graphic>
          </p:graphicFrame>
        </mc:Fallback>
      </mc:AlternateContent>
      <p:sp>
        <p:nvSpPr>
          <p:cNvPr id="17" name="TextBox 16">
            <a:extLst>
              <a:ext uri="{FF2B5EF4-FFF2-40B4-BE49-F238E27FC236}">
                <a16:creationId xmlns:a16="http://schemas.microsoft.com/office/drawing/2014/main" id="{D85E1A1A-9C80-E53B-345F-2DEAEEEAA5FA}"/>
              </a:ext>
            </a:extLst>
          </p:cNvPr>
          <p:cNvSpPr txBox="1"/>
          <p:nvPr/>
        </p:nvSpPr>
        <p:spPr>
          <a:xfrm>
            <a:off x="5613009" y="3615397"/>
            <a:ext cx="48299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F96CC54D-FF53-CA4D-83C3-FBC79DB1B953}"/>
              </a:ext>
            </a:extLst>
          </p:cNvPr>
          <p:cNvSpPr txBox="1"/>
          <p:nvPr/>
        </p:nvSpPr>
        <p:spPr>
          <a:xfrm>
            <a:off x="5952980" y="3575410"/>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7790BC0F-B1B3-E078-4F78-A96A963238AD}"/>
              </a:ext>
            </a:extLst>
          </p:cNvPr>
          <p:cNvSpPr txBox="1"/>
          <p:nvPr/>
        </p:nvSpPr>
        <p:spPr>
          <a:xfrm>
            <a:off x="6297640" y="3629271"/>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655029" y="4254005"/>
                <a:ext cx="5401995"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655029" y="4254005"/>
                <a:ext cx="5401995" cy="700769"/>
              </a:xfrm>
              <a:prstGeom prst="rect">
                <a:avLst/>
              </a:prstGeom>
              <a:blipFill>
                <a:blip r:embed="rId5"/>
                <a:stretch>
                  <a:fillRect l="-1804" b="-87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4A67499-19D2-A74B-0AE6-EEF74A203B9E}"/>
              </a:ext>
            </a:extLst>
          </p:cNvPr>
          <p:cNvSpPr txBox="1"/>
          <p:nvPr/>
        </p:nvSpPr>
        <p:spPr>
          <a:xfrm>
            <a:off x="6435971" y="4463399"/>
            <a:ext cx="482991"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9BFE3F63-E667-9983-1A04-18703E8DA1EE}"/>
              </a:ext>
            </a:extLst>
          </p:cNvPr>
          <p:cNvSpPr txBox="1"/>
          <p:nvPr/>
        </p:nvSpPr>
        <p:spPr>
          <a:xfrm>
            <a:off x="678495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1AC59BE-C3E8-1DFF-7CBA-E37197E64D98}"/>
              </a:ext>
            </a:extLst>
          </p:cNvPr>
          <p:cNvSpPr txBox="1"/>
          <p:nvPr/>
        </p:nvSpPr>
        <p:spPr>
          <a:xfrm>
            <a:off x="7143311" y="4500381"/>
            <a:ext cx="48299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9EA3F729-F23B-8FDB-B848-E910F6D39F1B}"/>
              </a:ext>
            </a:extLst>
          </p:cNvPr>
          <p:cNvSpPr txBox="1"/>
          <p:nvPr/>
        </p:nvSpPr>
        <p:spPr>
          <a:xfrm>
            <a:off x="745910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21AE306-89D1-EE51-52E4-60D3959F6257}"/>
              </a:ext>
            </a:extLst>
          </p:cNvPr>
          <p:cNvSpPr txBox="1"/>
          <p:nvPr/>
        </p:nvSpPr>
        <p:spPr>
          <a:xfrm>
            <a:off x="7817461" y="4517260"/>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655028" y="4982482"/>
                <a:ext cx="5401995"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655028" y="4982482"/>
                <a:ext cx="5401995" cy="605102"/>
              </a:xfrm>
              <a:prstGeom prst="rect">
                <a:avLst/>
              </a:prstGeom>
              <a:blipFill>
                <a:blip r:embed="rId6"/>
                <a:stretch>
                  <a:fillRect l="-1804" t="-1000" b="-8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574C5A26-BEF6-7B8A-CC1D-44C05F10AA02}"/>
              </a:ext>
            </a:extLst>
          </p:cNvPr>
          <p:cNvSpPr txBox="1"/>
          <p:nvPr/>
        </p:nvSpPr>
        <p:spPr>
          <a:xfrm>
            <a:off x="4942451" y="5053680"/>
            <a:ext cx="48299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B895C8AC-B75A-9B6B-ED7B-624B6E7BA860}"/>
              </a:ext>
            </a:extLst>
          </p:cNvPr>
          <p:cNvSpPr txBox="1"/>
          <p:nvPr/>
        </p:nvSpPr>
        <p:spPr>
          <a:xfrm>
            <a:off x="5244271" y="504074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68AA05B1-BADA-0936-5F37-F40CDF719721}"/>
              </a:ext>
            </a:extLst>
          </p:cNvPr>
          <p:cNvSpPr txBox="1"/>
          <p:nvPr/>
        </p:nvSpPr>
        <p:spPr>
          <a:xfrm>
            <a:off x="5614718" y="5072989"/>
            <a:ext cx="482991"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2E745201-A73E-BAD4-22B9-942A0A7E9E98}"/>
              </a:ext>
            </a:extLst>
          </p:cNvPr>
          <p:cNvSpPr txBox="1"/>
          <p:nvPr/>
        </p:nvSpPr>
        <p:spPr>
          <a:xfrm>
            <a:off x="6297640" y="5087453"/>
            <a:ext cx="482991"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AD522C36-A49F-EC65-C733-7FD6E6049DD0}"/>
              </a:ext>
            </a:extLst>
          </p:cNvPr>
          <p:cNvSpPr txBox="1"/>
          <p:nvPr/>
        </p:nvSpPr>
        <p:spPr>
          <a:xfrm>
            <a:off x="5970249" y="507555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D7293-49D6-BDDC-9029-64FB55548FD4}"/>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9B3208D-F85A-0442-1DB4-09F9A8E6A13F}"/>
              </a:ext>
            </a:extLst>
          </p:cNvPr>
          <p:cNvSpPr txBox="1"/>
          <p:nvPr/>
        </p:nvSpPr>
        <p:spPr>
          <a:xfrm>
            <a:off x="605859" y="1898073"/>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155" descr="Book-09">
            <a:extLst>
              <a:ext uri="{FF2B5EF4-FFF2-40B4-BE49-F238E27FC236}">
                <a16:creationId xmlns:a16="http://schemas.microsoft.com/office/drawing/2014/main" id="{11D7007D-2B1F-C04F-B5F5-BFA5E42C09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8884" y="5507263"/>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5" descr="Book-09">
            <a:extLst>
              <a:ext uri="{FF2B5EF4-FFF2-40B4-BE49-F238E27FC236}">
                <a16:creationId xmlns:a16="http://schemas.microsoft.com/office/drawing/2014/main" id="{23073478-D7C0-5CBC-51DC-252CDBFBA2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693" y="53132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5DB9B6-EB43-C742-CED8-EDEF707BC8EC}"/>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A199F98-FCDA-2E13-BD94-C6F1C274073F}"/>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60C45E99-95C8-8F81-C6C8-B86EF0F0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DA3F1871-B4CD-D057-F798-FF30E744B74B}"/>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88D5BB52-DDA7-AAD6-0107-E8DC076EC148}"/>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CF426BCC-7E99-2AB8-8ED2-FE6BB8B2A4F7}"/>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B10F7516-3A5A-0CB0-B383-EAA03E04B0CD}"/>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9" name="Oval 18">
              <a:extLst>
                <a:ext uri="{FF2B5EF4-FFF2-40B4-BE49-F238E27FC236}">
                  <a16:creationId xmlns:a16="http://schemas.microsoft.com/office/drawing/2014/main" id="{DB61C8E7-BA5A-987F-A7FE-F2291A32809E}"/>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A13B33-6CBE-650C-4FEF-58CC9274B64D}"/>
                  </a:ext>
                </a:extLst>
              </p:cNvPr>
              <p:cNvSpPr txBox="1"/>
              <p:nvPr/>
            </p:nvSpPr>
            <p:spPr>
              <a:xfrm>
                <a:off x="1070286" y="1240596"/>
                <a:ext cx="9935741" cy="188256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0EA13B33-6CBE-650C-4FEF-58CC9274B64D}"/>
                  </a:ext>
                </a:extLst>
              </p:cNvPr>
              <p:cNvSpPr txBox="1">
                <a:spLocks noRot="1" noChangeAspect="1" noMove="1" noResize="1" noEditPoints="1" noAdjustHandles="1" noChangeArrowheads="1" noChangeShapeType="1" noTextEdit="1"/>
              </p:cNvSpPr>
              <p:nvPr/>
            </p:nvSpPr>
            <p:spPr>
              <a:xfrm>
                <a:off x="1070286" y="1240596"/>
                <a:ext cx="9935741" cy="1882567"/>
              </a:xfrm>
              <a:prstGeom prst="rect">
                <a:avLst/>
              </a:prstGeom>
              <a:blipFill>
                <a:blip r:embed="rId5"/>
                <a:stretch>
                  <a:fillRect l="-1044" t="-2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451F11-BF8D-1E2D-2797-99A8758675D4}"/>
                  </a:ext>
                </a:extLst>
              </p:cNvPr>
              <p:cNvSpPr txBox="1"/>
              <p:nvPr/>
            </p:nvSpPr>
            <p:spPr>
              <a:xfrm>
                <a:off x="720436" y="3643745"/>
                <a:ext cx="11193643" cy="3016018"/>
              </a:xfrm>
              <a:prstGeom prst="rect">
                <a:avLst/>
              </a:prstGeom>
              <a:noFill/>
            </p:spPr>
            <p:txBody>
              <a:bodyPr wrap="square" rtlCol="0">
                <a:spAutoFit/>
              </a:bodyPr>
              <a:lstStyle/>
              <a:p>
                <a:pPr marL="0" marR="0">
                  <a:lnSpc>
                    <a:spcPct val="107000"/>
                  </a:lnSpc>
                  <a:spcBef>
                    <a:spcPts val="0"/>
                  </a:spcBef>
                  <a:spcAft>
                    <a:spcPts val="800"/>
                  </a:spcAft>
                  <a:tabLst>
                    <a:tab pos="4552315" algn="l"/>
                  </a:tabLst>
                </a:pPr>
                <a14:m>
                  <m:oMath xmlns:m="http://schemas.openxmlformats.org/officeDocument/2006/math">
                    <m:f>
                      <m:f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2" name="TextBox 21">
                <a:extLst>
                  <a:ext uri="{FF2B5EF4-FFF2-40B4-BE49-F238E27FC236}">
                    <a16:creationId xmlns:a16="http://schemas.microsoft.com/office/drawing/2014/main" id="{F5451F11-BF8D-1E2D-2797-99A8758675D4}"/>
                  </a:ext>
                </a:extLst>
              </p:cNvPr>
              <p:cNvSpPr txBox="1">
                <a:spLocks noRot="1" noChangeAspect="1" noMove="1" noResize="1" noEditPoints="1" noAdjustHandles="1" noChangeArrowheads="1" noChangeShapeType="1" noTextEdit="1"/>
              </p:cNvSpPr>
              <p:nvPr/>
            </p:nvSpPr>
            <p:spPr>
              <a:xfrm>
                <a:off x="720436" y="3643745"/>
                <a:ext cx="11193643" cy="30160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0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9B97F-387E-F875-5EDB-8B3A5207374F}"/>
              </a:ext>
            </a:extLst>
          </p:cNvPr>
          <p:cNvGrpSpPr/>
          <p:nvPr/>
        </p:nvGrpSpPr>
        <p:grpSpPr>
          <a:xfrm>
            <a:off x="3478612" y="230716"/>
            <a:ext cx="5929746" cy="811993"/>
            <a:chOff x="3476820" y="611716"/>
            <a:chExt cx="4990904" cy="811993"/>
          </a:xfrm>
        </p:grpSpPr>
        <p:pic>
          <p:nvPicPr>
            <p:cNvPr id="7" name="图片 30">
              <a:extLst>
                <a:ext uri="{FF2B5EF4-FFF2-40B4-BE49-F238E27FC236}">
                  <a16:creationId xmlns:a16="http://schemas.microsoft.com/office/drawing/2014/main" id="{CE26736E-C93A-6933-4E1F-A76ACF10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8" name="文本框 32">
              <a:extLst>
                <a:ext uri="{FF2B5EF4-FFF2-40B4-BE49-F238E27FC236}">
                  <a16:creationId xmlns:a16="http://schemas.microsoft.com/office/drawing/2014/main" id="{F210FBD7-7294-B223-96F5-A29E56BB216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9" name="TextBox 8">
            <a:extLst>
              <a:ext uri="{FF2B5EF4-FFF2-40B4-BE49-F238E27FC236}">
                <a16:creationId xmlns:a16="http://schemas.microsoft.com/office/drawing/2014/main" id="{2E9CCAF5-E42D-4404-089B-0825667D3D32}"/>
              </a:ext>
            </a:extLst>
          </p:cNvPr>
          <p:cNvSpPr txBox="1"/>
          <p:nvPr/>
        </p:nvSpPr>
        <p:spPr>
          <a:xfrm>
            <a:off x="346364" y="985539"/>
            <a:ext cx="11499272" cy="2761846"/>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Một đoàn tàu chở khách đi một quãng đường 500 km, trong đó có 50 km đường qua thành phố và 450 km đường qua vùng rừng núi. Biết tốc dộ tàu khi chạy qua thành phố kém 30 km/h so với tốc độ tàu khi chạy qua vùng rừng núi. Gọi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(km/h) là tốc độ tàu chạy qua vùng rừng núi. Viết phân thức biểu thị theo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Thời gian tàu chạy qua vùng rừng núi.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Thời gian tàu chạy qua thành phố.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 Thời gian tàu chạy trên cả quãng đường.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4C0EB2-A945-91BA-A8F7-C43EC2035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6" y="2396574"/>
            <a:ext cx="3269672" cy="2286262"/>
          </a:xfrm>
          <a:prstGeom prst="rect">
            <a:avLst/>
          </a:prstGeom>
        </p:spPr>
      </p:pic>
      <p:sp>
        <p:nvSpPr>
          <p:cNvPr id="19" name="TextBox 18">
            <a:extLst>
              <a:ext uri="{FF2B5EF4-FFF2-40B4-BE49-F238E27FC236}">
                <a16:creationId xmlns:a16="http://schemas.microsoft.com/office/drawing/2014/main" id="{8B17537B-4CE8-31FD-49A0-8270E72C1B15}"/>
              </a:ext>
            </a:extLst>
          </p:cNvPr>
          <p:cNvSpPr txBox="1"/>
          <p:nvPr/>
        </p:nvSpPr>
        <p:spPr>
          <a:xfrm>
            <a:off x="4427640" y="327033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2DAE48-63C4-62B1-AD63-584A6DA0D08B}"/>
                  </a:ext>
                </a:extLst>
              </p:cNvPr>
              <p:cNvSpPr txBox="1"/>
              <p:nvPr/>
            </p:nvSpPr>
            <p:spPr>
              <a:xfrm>
                <a:off x="346364" y="3665407"/>
                <a:ext cx="11194472" cy="278236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Phân thức biểu thị thời gian tàu chạy qua vùng rừng núi là: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450</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Tốc độ tàu chạy qua thành phố là: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(km/h).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kern="0" dirty="0" err="1">
                    <a:solidFill>
                      <a:srgbClr val="333333"/>
                    </a:solidFill>
                    <a:effectLst/>
                    <a:latin typeface="Times New Roman" panose="02020603050405020304" pitchFamily="18" charset="0"/>
                    <a:ea typeface="Calibri" panose="020F0502020204030204" pitchFamily="34" charset="0"/>
                  </a:rPr>
                  <a:t>Vậy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phân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thức</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biểu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thị</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thời</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gian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tàu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chạy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trên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cả</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quãng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đường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là</a:t>
                </a:r>
                <a:r>
                  <a:rPr lang="en-US" sz="2000" kern="0" dirty="0">
                    <a:solidFill>
                      <a:srgbClr val="333333"/>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kern="0" dirty="0">
                    <a:solidFill>
                      <a:srgbClr val="333333"/>
                    </a:solidFill>
                    <a:effectLst/>
                    <a:latin typeface="Times New Roman" panose="02020603050405020304" pitchFamily="18" charset="0"/>
                    <a:ea typeface="Calibri" panose="020F0502020204030204" pitchFamily="34" charset="0"/>
                  </a:rPr>
                  <a:t>(</a:t>
                </a:r>
                <a:r>
                  <a:rPr lang="en-US" sz="2000" kern="0" dirty="0" err="1">
                    <a:solidFill>
                      <a:srgbClr val="333333"/>
                    </a:solidFill>
                    <a:effectLst/>
                    <a:latin typeface="Times New Roman" panose="02020603050405020304" pitchFamily="18" charset="0"/>
                    <a:ea typeface="Calibri" panose="020F0502020204030204" pitchFamily="34" charset="0"/>
                  </a:rPr>
                  <a:t>giờ</a:t>
                </a:r>
                <a:r>
                  <a:rPr lang="en-US" sz="2000" kern="0" dirty="0">
                    <a:solidFill>
                      <a:srgbClr val="333333"/>
                    </a:solidFill>
                    <a:effectLst/>
                    <a:latin typeface="Times New Roman" panose="02020603050405020304" pitchFamily="18" charset="0"/>
                    <a:ea typeface="Calibri" panose="020F0502020204030204" pitchFamily="34" charset="0"/>
                  </a:rPr>
                  <a:t>).</a:t>
                </a:r>
                <a:endParaRPr lang="en-US" sz="2000" dirty="0"/>
              </a:p>
            </p:txBody>
          </p:sp>
        </mc:Choice>
        <mc:Fallback xmlns="">
          <p:sp>
            <p:nvSpPr>
              <p:cNvPr id="20" name="TextBox 19">
                <a:extLst>
                  <a:ext uri="{FF2B5EF4-FFF2-40B4-BE49-F238E27FC236}">
                    <a16:creationId xmlns:a16="http://schemas.microsoft.com/office/drawing/2014/main" id="{5B2DAE48-63C4-62B1-AD63-584A6DA0D08B}"/>
                  </a:ext>
                </a:extLst>
              </p:cNvPr>
              <p:cNvSpPr txBox="1">
                <a:spLocks noRot="1" noChangeAspect="1" noMove="1" noResize="1" noEditPoints="1" noAdjustHandles="1" noChangeArrowheads="1" noChangeShapeType="1" noTextEdit="1"/>
              </p:cNvSpPr>
              <p:nvPr/>
            </p:nvSpPr>
            <p:spPr>
              <a:xfrm>
                <a:off x="346364" y="3665407"/>
                <a:ext cx="11194472" cy="2782365"/>
              </a:xfrm>
              <a:prstGeom prst="rect">
                <a:avLst/>
              </a:prstGeom>
              <a:blipFill>
                <a:blip r:embed="rId5"/>
                <a:stretch>
                  <a:fillRect l="-599"/>
                </a:stretch>
              </a:blipFill>
            </p:spPr>
            <p:txBody>
              <a:bodyPr/>
              <a:lstStyle/>
              <a:p>
                <a:r>
                  <a:rPr lang="en-US">
                    <a:noFill/>
                  </a:rPr>
                  <a:t> </a:t>
                </a:r>
              </a:p>
            </p:txBody>
          </p:sp>
        </mc:Fallback>
      </mc:AlternateContent>
    </p:spTree>
    <p:extLst>
      <p:ext uri="{BB962C8B-B14F-4D97-AF65-F5344CB8AC3E}">
        <p14:creationId xmlns:p14="http://schemas.microsoft.com/office/powerpoint/2010/main" val="1532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Quy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tắc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hai</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7F874FC-767F-4CD9-0380-454298AC4A62}"/>
              </a:ext>
            </a:extLst>
          </p:cNvPr>
          <p:cNvGrpSpPr/>
          <p:nvPr/>
        </p:nvGrpSpPr>
        <p:grpSpPr>
          <a:xfrm>
            <a:off x="277921" y="1563113"/>
            <a:ext cx="12080334" cy="4503226"/>
            <a:chOff x="735487" y="4088188"/>
            <a:chExt cx="10840279" cy="2812415"/>
          </a:xfrm>
        </p:grpSpPr>
        <p:grpSp>
          <p:nvGrpSpPr>
            <p:cNvPr id="5" name="Group 4">
              <a:extLst>
                <a:ext uri="{FF2B5EF4-FFF2-40B4-BE49-F238E27FC236}">
                  <a16:creationId xmlns:a16="http://schemas.microsoft.com/office/drawing/2014/main" id="{2D8BE502-D96D-A426-33E4-EB0E509B2FA4}"/>
                </a:ext>
              </a:extLst>
            </p:cNvPr>
            <p:cNvGrpSpPr/>
            <p:nvPr/>
          </p:nvGrpSpPr>
          <p:grpSpPr>
            <a:xfrm>
              <a:off x="735487" y="4088189"/>
              <a:ext cx="10528970" cy="1793942"/>
              <a:chOff x="735487" y="4088189"/>
              <a:chExt cx="10528970" cy="1793942"/>
            </a:xfrm>
          </p:grpSpPr>
          <p:grpSp>
            <p:nvGrpSpPr>
              <p:cNvPr id="7" name="Group 6">
                <a:extLst>
                  <a:ext uri="{FF2B5EF4-FFF2-40B4-BE49-F238E27FC236}">
                    <a16:creationId xmlns:a16="http://schemas.microsoft.com/office/drawing/2014/main" id="{04EEBEB6-CDB0-4DE3-DD9B-8E92BD928F4C}"/>
                  </a:ext>
                </a:extLst>
              </p:cNvPr>
              <p:cNvGrpSpPr/>
              <p:nvPr/>
            </p:nvGrpSpPr>
            <p:grpSpPr>
              <a:xfrm>
                <a:off x="735487" y="4088189"/>
                <a:ext cx="10528970" cy="1793942"/>
                <a:chOff x="696159" y="4013002"/>
                <a:chExt cx="10528970" cy="1379333"/>
              </a:xfrm>
            </p:grpSpPr>
            <p:sp>
              <p:nvSpPr>
                <p:cNvPr id="9" name="Rectangle: Top Corners Rounded 8">
                  <a:extLst>
                    <a:ext uri="{FF2B5EF4-FFF2-40B4-BE49-F238E27FC236}">
                      <a16:creationId xmlns:a16="http://schemas.microsoft.com/office/drawing/2014/main" id="{E62C5A51-862C-F49E-3658-DAE2FD9CDC69}"/>
                    </a:ext>
                  </a:extLst>
                </p:cNvPr>
                <p:cNvSpPr/>
                <p:nvPr/>
              </p:nvSpPr>
              <p:spPr>
                <a:xfrm rot="10800000">
                  <a:off x="696159" y="4124069"/>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8BECA7-45F7-EDDB-70C6-98FD5EBFF12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B95C89CF-0EFD-924D-CD73-F5B7B68B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651C1B-1B86-57B4-4A6A-8D5A3222311C}"/>
                    </a:ext>
                  </a:extLst>
                </p:cNvPr>
                <p:cNvSpPr txBox="1"/>
                <p:nvPr/>
              </p:nvSpPr>
              <p:spPr>
                <a:xfrm>
                  <a:off x="1468330" y="4088188"/>
                  <a:ext cx="10107436" cy="2812415"/>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mc:Choice>
          <mc:Fallback xmlns="">
            <p:sp>
              <p:nvSpPr>
                <p:cNvPr id="6" name="TextBox 5">
                  <a:extLst>
                    <a:ext uri="{FF2B5EF4-FFF2-40B4-BE49-F238E27FC236}">
                      <a16:creationId xmlns:a16="http://schemas.microsoft.com/office/drawing/2014/main" id="{88651C1B-1B86-57B4-4A6A-8D5A3222311C}"/>
                    </a:ext>
                  </a:extLst>
                </p:cNvPr>
                <p:cNvSpPr txBox="1">
                  <a:spLocks noRot="1" noChangeAspect="1" noMove="1" noResize="1" noEditPoints="1" noAdjustHandles="1" noChangeArrowheads="1" noChangeShapeType="1" noTextEdit="1"/>
                </p:cNvSpPr>
                <p:nvPr/>
              </p:nvSpPr>
              <p:spPr>
                <a:xfrm>
                  <a:off x="1468330" y="4088188"/>
                  <a:ext cx="10107436" cy="2812415"/>
                </a:xfrm>
                <a:prstGeom prst="rect">
                  <a:avLst/>
                </a:prstGeom>
                <a:blipFill>
                  <a:blip r:embed="rId4"/>
                  <a:stretch>
                    <a:fillRect l="-596" t="-67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5CE2DF10-F81D-899A-670C-EAB509E510EE}"/>
              </a:ext>
            </a:extLst>
          </p:cNvPr>
          <p:cNvSpPr txBox="1"/>
          <p:nvPr/>
        </p:nvSpPr>
        <p:spPr>
          <a:xfrm>
            <a:off x="481033" y="4811663"/>
            <a:ext cx="11229933" cy="1138773"/>
          </a:xfrm>
          <a:prstGeom prst="rect">
            <a:avLst/>
          </a:prstGeom>
          <a:noFill/>
        </p:spPr>
        <p:txBody>
          <a:bodyPr wrap="square" rtlCol="0">
            <a:spAutoFit/>
          </a:bodyPr>
          <a:lstStyle/>
          <a:p>
            <a:r>
              <a:rPr lang="en-US" sz="25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5</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070286" y="1234805"/>
                <a:ext cx="9935741" cy="2188484"/>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070286" y="1234805"/>
                <a:ext cx="9935741" cy="2188484"/>
              </a:xfrm>
              <a:prstGeom prst="rect">
                <a:avLst/>
              </a:prstGeom>
              <a:blipFill>
                <a:blip r:embed="rId5"/>
                <a:stretch>
                  <a:fillRect l="-1044" t="-2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720436" y="3643745"/>
                <a:ext cx="11193643" cy="11385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720436" y="3643745"/>
                <a:ext cx="11193643" cy="1138517"/>
              </a:xfrm>
              <a:prstGeom prst="rect">
                <a:avLst/>
              </a:prstGeom>
              <a:blipFill>
                <a:blip r:embed="rId6"/>
                <a:stretch>
                  <a:fillRect l="-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59458-8E10-8A33-5965-25A6B288D33C}"/>
                  </a:ext>
                </a:extLst>
              </p:cNvPr>
              <p:cNvSpPr txBox="1"/>
              <p:nvPr/>
            </p:nvSpPr>
            <p:spPr>
              <a:xfrm>
                <a:off x="618735" y="4869873"/>
                <a:ext cx="11193643" cy="217828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7DE59458-8E10-8A33-5965-25A6B288D33C}"/>
                  </a:ext>
                </a:extLst>
              </p:cNvPr>
              <p:cNvSpPr txBox="1">
                <a:spLocks noRot="1" noChangeAspect="1" noMove="1" noResize="1" noEditPoints="1" noAdjustHandles="1" noChangeArrowheads="1" noChangeShapeType="1" noTextEdit="1"/>
              </p:cNvSpPr>
              <p:nvPr/>
            </p:nvSpPr>
            <p:spPr>
              <a:xfrm>
                <a:off x="618735" y="4869873"/>
                <a:ext cx="11193643" cy="2178289"/>
              </a:xfrm>
              <a:prstGeom prst="rect">
                <a:avLst/>
              </a:prstGeom>
              <a:blipFill>
                <a:blip r:embed="rId7"/>
                <a:stretch>
                  <a:fillRect l="-871"/>
                </a:stretch>
              </a:blipFill>
            </p:spPr>
            <p:txBody>
              <a:bodyPr/>
              <a:lstStyle/>
              <a:p>
                <a:r>
                  <a:rPr lang="en-US">
                    <a:noFill/>
                  </a:rPr>
                  <a:t> </a:t>
                </a:r>
              </a:p>
            </p:txBody>
          </p:sp>
        </mc:Fallback>
      </mc:AlternateContent>
    </p:spTree>
    <p:extLst>
      <p:ext uri="{BB962C8B-B14F-4D97-AF65-F5344CB8AC3E}">
        <p14:creationId xmlns:p14="http://schemas.microsoft.com/office/powerpoint/2010/main" val="21481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B4246B-4D40-EDBB-1C77-32759DF361F0}"/>
              </a:ext>
            </a:extLst>
          </p:cNvPr>
          <p:cNvSpPr txBox="1"/>
          <p:nvPr/>
        </p:nvSpPr>
        <p:spPr>
          <a:xfrm>
            <a:off x="374073" y="1330036"/>
            <a:ext cx="11319163" cy="1231106"/>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044D78-4D52-B871-DD0E-0AA74AF0C338}"/>
                  </a:ext>
                </a:extLst>
              </p:cNvPr>
              <p:cNvSpPr txBox="1"/>
              <p:nvPr/>
            </p:nvSpPr>
            <p:spPr>
              <a:xfrm>
                <a:off x="277921" y="2265210"/>
                <a:ext cx="11761679" cy="403681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e>
                    </m:d>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6044D78-4D52-B871-DD0E-0AA74AF0C338}"/>
                  </a:ext>
                </a:extLst>
              </p:cNvPr>
              <p:cNvSpPr txBox="1">
                <a:spLocks noRot="1" noChangeAspect="1" noMove="1" noResize="1" noEditPoints="1" noAdjustHandles="1" noChangeArrowheads="1" noChangeShapeType="1" noTextEdit="1"/>
              </p:cNvSpPr>
              <p:nvPr/>
            </p:nvSpPr>
            <p:spPr>
              <a:xfrm>
                <a:off x="277921" y="2265210"/>
                <a:ext cx="11761679" cy="4036811"/>
              </a:xfrm>
              <a:prstGeom prst="rect">
                <a:avLst/>
              </a:prstGeom>
              <a:blipFill>
                <a:blip r:embed="rId3"/>
                <a:stretch>
                  <a:fillRect l="-778" t="-1360" r="-726"/>
                </a:stretch>
              </a:blipFill>
            </p:spPr>
            <p:txBody>
              <a:bodyPr/>
              <a:lstStyle/>
              <a:p>
                <a:r>
                  <a:rPr lang="en-US">
                    <a:noFill/>
                  </a:rPr>
                  <a:t> </a:t>
                </a:r>
              </a:p>
            </p:txBody>
          </p:sp>
        </mc:Fallback>
      </mc:AlternateContent>
    </p:spTree>
    <p:extLst>
      <p:ext uri="{BB962C8B-B14F-4D97-AF65-F5344CB8AC3E}">
        <p14:creationId xmlns:p14="http://schemas.microsoft.com/office/powerpoint/2010/main" val="39508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522630" y="2787372"/>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1817651"/>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6</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517297" y="1157231"/>
                <a:ext cx="9376043" cy="261404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517297" y="1157231"/>
                <a:ext cx="9376043" cy="2614049"/>
              </a:xfrm>
              <a:prstGeom prst="rect">
                <a:avLst/>
              </a:prstGeom>
              <a:blipFill>
                <a:blip r:embed="rId5"/>
                <a:stretch>
                  <a:fillRect l="-130" t="-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1237470" y="3302355"/>
                <a:ext cx="11933483" cy="295247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f>
                        <m:f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1237470" y="3302355"/>
                <a:ext cx="11933483" cy="29524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6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317576" y="2312618"/>
            <a:ext cx="9846542" cy="600164"/>
          </a:xfrm>
          <a:prstGeom prst="rect">
            <a:avLst/>
          </a:prstGeom>
          <a:noFill/>
        </p:spPr>
        <p:txBody>
          <a:bodyPr wrap="none" rtlCol="0">
            <a:spAutoFit/>
          </a:bodyPr>
          <a:lstStyle/>
          <a:p>
            <a:r>
              <a:rPr lang="en-US" sz="3300" b="1" dirty="0">
                <a:solidFill>
                  <a:srgbClr val="FF0000"/>
                </a:solidFill>
                <a:latin typeface="Times New Roman" panose="02020603050405020304" pitchFamily="18" charset="0"/>
                <a:cs typeface="Times New Roman" panose="02020603050405020304" pitchFamily="18" charset="0"/>
              </a:rPr>
              <a:t>§2. PHÉP CỘNG, PHÉP TRỪ PHÂN THỨC ĐẠI SỐ</a:t>
            </a: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24402"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03</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0835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929165"/>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000" i="1" smtClean="0">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5</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r>
                          <a:rPr lang="nl-NL" sz="2000" i="1">
                            <a:latin typeface="Cambria Math" panose="02040503050406030204" pitchFamily="18" charset="0"/>
                          </a:rPr>
                          <m:t>−6</m:t>
                        </m:r>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6−</m:t>
                        </m:r>
                        <m:r>
                          <a:rPr lang="nl-NL" sz="2000" i="1">
                            <a:latin typeface="Cambria Math" panose="02040503050406030204" pitchFamily="18" charset="0"/>
                          </a:rPr>
                          <m:t>𝑥</m:t>
                        </m:r>
                        <m:sSup>
                          <m:sSupPr>
                            <m:ctrlPr>
                              <a:rPr lang="en-US" sz="2000" i="1">
                                <a:latin typeface="Cambria Math" panose="02040503050406030204" pitchFamily="18" charset="0"/>
                              </a:rPr>
                            </m:ctrlPr>
                          </m:sSupPr>
                          <m:e>
                            <m:r>
                              <a:rPr lang="nl-NL" sz="2000" i="1">
                                <a:latin typeface="Cambria Math" panose="02040503050406030204" pitchFamily="18" charset="0"/>
                              </a:rPr>
                              <m:t>𝑦</m:t>
                            </m:r>
                          </m:e>
                          <m:sup>
                            <m:r>
                              <a:rPr lang="nl-NL" sz="2000" i="1">
                                <a:latin typeface="Cambria Math" panose="02040503050406030204" pitchFamily="18" charset="0"/>
                              </a:rPr>
                              <m:t>2</m:t>
                            </m:r>
                          </m:sup>
                        </m:sSup>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oMath>
                </a14:m>
                <a:r>
                  <a:rPr lang="en-US" sz="2000"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−18</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+2</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oMath>
                </a14:m>
                <a:r>
                  <a:rPr lang="en-US" sz="2000" dirty="0">
                    <a:latin typeface="Times New Roman" panose="02020603050405020304" pitchFamily="18" charset="0"/>
                    <a:cs typeface="Times New Roman" panose="02020603050405020304" pitchFamily="18" charset="0"/>
                  </a:rPr>
                  <a:t>;		d)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num>
                      <m:den>
                        <m:r>
                          <a:rPr lang="nl-NL" sz="2000" i="1">
                            <a:latin typeface="Cambria Math" panose="02040503050406030204" pitchFamily="18" charset="0"/>
                          </a:rPr>
                          <m:t>3</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r>
                          <a:rPr lang="nl-NL" sz="2000" i="1">
                            <a:latin typeface="Cambria Math" panose="02040503050406030204" pitchFamily="18" charset="0"/>
                          </a:rPr>
                          <m:t>−5</m:t>
                        </m:r>
                      </m:num>
                      <m:den>
                        <m:r>
                          <a:rPr lang="nl-NL" sz="2000" i="1">
                            <a:latin typeface="Cambria Math" panose="02040503050406030204" pitchFamily="18" charset="0"/>
                          </a:rPr>
                          <m:t>3</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929165"/>
              </a:xfrm>
              <a:prstGeom prst="rect">
                <a:avLst/>
              </a:prstGeom>
              <a:blipFill>
                <a:blip r:embed="rId3"/>
                <a:stretch>
                  <a:fillRect l="-600" t="-39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301598" y="1835478"/>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424545"/>
                <a:ext cx="11312236" cy="854721"/>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424545"/>
                <a:ext cx="11312236" cy="854721"/>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1000" y="3391279"/>
                <a:ext cx="11312236" cy="949106"/>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1000" y="3391279"/>
                <a:ext cx="11312236" cy="949106"/>
              </a:xfrm>
              <a:prstGeom prst="rect">
                <a:avLst/>
              </a:prstGeom>
              <a:blipFill>
                <a:blip r:embed="rId6"/>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339D64-D1E6-A0A7-D576-2086AA5A2A9E}"/>
                  </a:ext>
                </a:extLst>
              </p:cNvPr>
              <p:cNvSpPr txBox="1"/>
              <p:nvPr/>
            </p:nvSpPr>
            <p:spPr>
              <a:xfrm>
                <a:off x="381000" y="4439813"/>
                <a:ext cx="11312236" cy="908647"/>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−15</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8" name="TextBox 17">
                <a:extLst>
                  <a:ext uri="{FF2B5EF4-FFF2-40B4-BE49-F238E27FC236}">
                    <a16:creationId xmlns:a16="http://schemas.microsoft.com/office/drawing/2014/main" id="{97339D64-D1E6-A0A7-D576-2086AA5A2A9E}"/>
                  </a:ext>
                </a:extLst>
              </p:cNvPr>
              <p:cNvSpPr txBox="1">
                <a:spLocks noRot="1" noChangeAspect="1" noMove="1" noResize="1" noEditPoints="1" noAdjustHandles="1" noChangeArrowheads="1" noChangeShapeType="1" noTextEdit="1"/>
              </p:cNvSpPr>
              <p:nvPr/>
            </p:nvSpPr>
            <p:spPr>
              <a:xfrm>
                <a:off x="381000" y="4439813"/>
                <a:ext cx="11312236" cy="908647"/>
              </a:xfrm>
              <a:prstGeom prst="rect">
                <a:avLst/>
              </a:prstGeom>
              <a:blipFill>
                <a:blip r:embed="rId7"/>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1E071C-4801-B0EA-A6FD-E79A65F9EFEA}"/>
                  </a:ext>
                </a:extLst>
              </p:cNvPr>
              <p:cNvSpPr txBox="1"/>
              <p:nvPr/>
            </p:nvSpPr>
            <p:spPr>
              <a:xfrm>
                <a:off x="439882" y="5349784"/>
                <a:ext cx="11312236" cy="873765"/>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C61E071C-4801-B0EA-A6FD-E79A65F9EFEA}"/>
                  </a:ext>
                </a:extLst>
              </p:cNvPr>
              <p:cNvSpPr txBox="1">
                <a:spLocks noRot="1" noChangeAspect="1" noMove="1" noResize="1" noEditPoints="1" noAdjustHandles="1" noChangeArrowheads="1" noChangeShapeType="1" noTextEdit="1"/>
              </p:cNvSpPr>
              <p:nvPr/>
            </p:nvSpPr>
            <p:spPr>
              <a:xfrm>
                <a:off x="439882" y="5349784"/>
                <a:ext cx="11312236" cy="873765"/>
              </a:xfrm>
              <a:prstGeom prst="rect">
                <a:avLst/>
              </a:prstGeom>
              <a:blipFill>
                <a:blip r:embed="rId8"/>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18310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584986"/>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2: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+2</m:t>
                        </m:r>
                      </m:num>
                      <m:den>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−4</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3−6</m:t>
                        </m:r>
                        <m:r>
                          <a:rPr lang="nl-NL" sz="3000" i="1">
                            <a:latin typeface="Cambria Math" panose="02040503050406030204" pitchFamily="18" charset="0"/>
                          </a:rPr>
                          <m:t>𝑥</m:t>
                        </m:r>
                      </m:num>
                      <m:den>
                        <m:r>
                          <a:rPr lang="nl-NL" sz="3000" i="1">
                            <a:latin typeface="Cambria Math" panose="02040503050406030204" pitchFamily="18" charset="0"/>
                          </a:rPr>
                          <m:t>6</m:t>
                        </m:r>
                        <m:r>
                          <a:rPr lang="nl-NL" sz="3000" i="1">
                            <a:latin typeface="Cambria Math" panose="02040503050406030204" pitchFamily="18" charset="0"/>
                          </a:rPr>
                          <m:t>𝑥</m:t>
                        </m:r>
                        <m:r>
                          <a:rPr lang="nl-NL" sz="3000" i="1">
                            <a:latin typeface="Cambria Math" panose="02040503050406030204" pitchFamily="18" charset="0"/>
                          </a:rPr>
                          <m:t>−6</m:t>
                        </m:r>
                      </m:den>
                    </m:f>
                  </m:oMath>
                </a14:m>
                <a:r>
                  <a:rPr lang="en-US" sz="3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𝑦</m:t>
                        </m:r>
                      </m:num>
                      <m:den>
                        <m:r>
                          <a:rPr lang="nl-NL" sz="3000" i="1">
                            <a:latin typeface="Cambria Math" panose="02040503050406030204" pitchFamily="18" charset="0"/>
                          </a:rPr>
                          <m:t>2</m:t>
                        </m:r>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m:t>
                        </m:r>
                        <m:r>
                          <a:rPr lang="nl-NL" sz="3000" i="1">
                            <a:latin typeface="Cambria Math" panose="02040503050406030204" pitchFamily="18" charset="0"/>
                          </a:rPr>
                          <m:t>𝑥𝑦</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num>
                      <m:den>
                        <m:sSup>
                          <m:sSupPr>
                            <m:ctrlPr>
                              <a:rPr lang="en-US" sz="3000" i="1">
                                <a:latin typeface="Cambria Math" panose="02040503050406030204" pitchFamily="18" charset="0"/>
                              </a:rPr>
                            </m:ctrlPr>
                          </m:sSupPr>
                          <m:e>
                            <m:r>
                              <a:rPr lang="nl-NL" sz="3000" i="1">
                                <a:latin typeface="Cambria Math" panose="02040503050406030204" pitchFamily="18" charset="0"/>
                              </a:rPr>
                              <m:t>𝑦</m:t>
                            </m:r>
                          </m:e>
                          <m:sup>
                            <m:r>
                              <a:rPr lang="nl-NL" sz="3000" i="1">
                                <a:latin typeface="Cambria Math" panose="02040503050406030204" pitchFamily="18" charset="0"/>
                              </a:rPr>
                              <m:t>2</m:t>
                            </m:r>
                          </m:sup>
                        </m:sSup>
                        <m:r>
                          <a:rPr lang="nl-NL" sz="3000" i="1">
                            <a:latin typeface="Cambria Math" panose="02040503050406030204" pitchFamily="18" charset="0"/>
                          </a:rPr>
                          <m:t>−2</m:t>
                        </m:r>
                        <m:r>
                          <a:rPr lang="nl-NL" sz="3000" i="1">
                            <a:latin typeface="Cambria Math" panose="02040503050406030204" pitchFamily="18" charset="0"/>
                          </a:rPr>
                          <m:t>𝑥𝑦</m:t>
                        </m:r>
                      </m:den>
                    </m:f>
                    <m:r>
                      <a:rPr lang="en-US" sz="3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584986"/>
              </a:xfrm>
              <a:prstGeom prst="rect">
                <a:avLst/>
              </a:prstGeom>
              <a:blipFill>
                <a:blip r:embed="rId3"/>
                <a:stretch>
                  <a:fillRect l="-1309" t="-500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312236" cy="207665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+6+6−12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312236" cy="2076659"/>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98764" y="4527352"/>
                <a:ext cx="11312236" cy="1848070"/>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98764" y="4527352"/>
                <a:ext cx="11312236" cy="1848070"/>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9936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226554"/>
              </a:xfrm>
              <a:prstGeom prst="rect">
                <a:avLst/>
              </a:prstGeom>
              <a:no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Bài</a:t>
                </a:r>
                <a:r>
                  <a:rPr lang="en-US" sz="3000" dirty="0">
                    <a:solidFill>
                      <a:schemeClr val="accent1"/>
                    </a:solidFill>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−2</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+1</m:t>
                        </m:r>
                      </m:den>
                    </m:f>
                  </m:oMath>
                </a14:m>
                <a:r>
                  <a:rPr lang="en-US" sz="3000" dirty="0">
                    <a:latin typeface="Times New Roman" panose="02020603050405020304" pitchFamily="18" charset="0"/>
                    <a:cs typeface="Times New Roman" panose="02020603050405020304" pitchFamily="18" charset="0"/>
                  </a:rPr>
                  <a:t>;						b)</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12</m:t>
                        </m:r>
                      </m:num>
                      <m:den>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−9</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2</m:t>
                        </m:r>
                      </m:num>
                      <m:den>
                        <m:r>
                          <a:rPr lang="nl-NL" sz="3000" i="1">
                            <a:latin typeface="Cambria Math" panose="02040503050406030204" pitchFamily="18" charset="0"/>
                          </a:rPr>
                          <m:t>𝑥</m:t>
                        </m:r>
                        <m:r>
                          <a:rPr lang="nl-NL" sz="3000" i="1">
                            <a:latin typeface="Cambria Math" panose="02040503050406030204" pitchFamily="18" charset="0"/>
                          </a:rPr>
                          <m:t>−3</m:t>
                        </m:r>
                      </m:den>
                    </m:f>
                  </m:oMath>
                </a14:m>
                <a:r>
                  <a:rPr lang="en-US" sz="3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226554"/>
              </a:xfrm>
              <a:prstGeom prst="rect">
                <a:avLst/>
              </a:prstGeom>
              <a:blipFill>
                <a:blip r:embed="rId3"/>
                <a:stretch>
                  <a:fillRect l="-1309" t="-6468" b="-59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826701"/>
              </a:xfrm>
              <a:prstGeom prst="rect">
                <a:avLst/>
              </a:prstGeom>
              <a:noFill/>
            </p:spPr>
            <p:txBody>
              <a:bodyPr wrap="square" rtlCol="0">
                <a:spAutoFit/>
              </a:bodyPr>
              <a:lstStyle/>
              <a:p>
                <a:pPr marL="0" marR="0">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826701"/>
              </a:xfrm>
              <a:prstGeom prst="rect">
                <a:avLst/>
              </a:prstGeom>
              <a:blipFill>
                <a:blip r:embed="rId5"/>
                <a:stretch>
                  <a:fillRect l="-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0" y="3689175"/>
                <a:ext cx="11312236" cy="375942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−6</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6−2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0" y="3689175"/>
                <a:ext cx="11312236" cy="3759427"/>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7810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321580"/>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4: </a:t>
                </a: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Rút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nl-NL" sz="1800" kern="0" dirty="0">
                    <a:effectLst/>
                    <a:latin typeface="Times New Roman" panose="02020603050405020304" pitchFamily="18" charset="0"/>
                    <a:ea typeface="Calibri" panose="020F0502020204030204" pitchFamily="34" charset="0"/>
                  </a:rPr>
                  <a:t> </a:t>
                </a:r>
                <a14:m>
                  <m:oMath xmlns:m="http://schemas.openxmlformats.org/officeDocument/2006/math">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3000" i="1">
                                <a:effectLst/>
                                <a:latin typeface="Cambria Math" panose="02040503050406030204" pitchFamily="18" charset="0"/>
                              </a:rPr>
                            </m:ctrlPr>
                          </m:d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000" i="1">
                                <a:effectLst/>
                                <a:latin typeface="Cambria Math" panose="02040503050406030204" pitchFamily="18" charset="0"/>
                              </a:rPr>
                            </m:ctrlPr>
                          </m:dPr>
                          <m:e>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=−3.</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321580"/>
              </a:xfrm>
              <a:prstGeom prst="rect">
                <a:avLst/>
              </a:prstGeom>
              <a:blipFill>
                <a:blip r:embed="rId3"/>
                <a:stretch>
                  <a:fillRect l="-1309" b="-1336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580474" y="2301539"/>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2952924"/>
              </a:xfrm>
              <a:prstGeom prst="rect">
                <a:avLst/>
              </a:prstGeom>
              <a:noFill/>
            </p:spPr>
            <p:txBody>
              <a:bodyPr wrap="square" rtlCol="0">
                <a:spAutoFit/>
              </a:bodyPr>
              <a:lstStyle/>
              <a:p>
                <a:pPr marL="457200" marR="0" indent="-457200">
                  <a:lnSpc>
                    <a:spcPct val="107000"/>
                  </a:lnSpc>
                  <a:spcBef>
                    <a:spcPts val="0"/>
                  </a:spcBef>
                  <a:spcAft>
                    <a:spcPts val="800"/>
                  </a:spcAft>
                  <a:buAutoNum type="alphaLcParenR"/>
                  <a:tabLst>
                    <a:tab pos="4552315" algn="l"/>
                  </a:tabLst>
                </a:pPr>
                <a14:m>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𝐴</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pl-P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29529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1" y="5369387"/>
                <a:ext cx="11312236" cy="110857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r>
                  <a:rPr lang="nl-NL" sz="2500" kern="0" dirty="0">
                    <a:effectLst/>
                    <a:latin typeface="Times New Roman" panose="02020603050405020304" pitchFamily="18" charset="0"/>
                    <a:ea typeface="Calibri" panose="020F0502020204030204" pitchFamily="34" charset="0"/>
                  </a:rPr>
                  <a:t>Tại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500" kern="0" dirty="0">
                    <a:effectLst/>
                    <a:latin typeface="Times New Roman" panose="02020603050405020304" pitchFamily="18" charset="0"/>
                    <a:ea typeface="Calibri" panose="020F0502020204030204" pitchFamily="34" charset="0"/>
                  </a:rPr>
                  <a:t> ta có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rPr>
                            </m:ctrlPr>
                          </m:sSup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rPr>
                            </m:ctrlPr>
                          </m:d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d>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kern="0">
                            <a:effectLst/>
                            <a:latin typeface="Cambria Math" panose="02040503050406030204" pitchFamily="18" charset="0"/>
                            <a:ea typeface="Calibri" panose="020F0502020204030204" pitchFamily="34" charset="0"/>
                            <a:cs typeface="Times New Roman" panose="02020603050405020304" pitchFamily="18" charset="0"/>
                          </a:rPr>
                          <m:t>91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1" y="5369387"/>
                <a:ext cx="11312236" cy="1108573"/>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3173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17990"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04</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VẬN DỤNG</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4267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39882" y="3721488"/>
                <a:ext cx="11312236" cy="105625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xí</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nghiệp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theo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1000</m:t>
                        </m:r>
                      </m:num>
                      <m:den>
                        <m:r>
                          <a:rPr lang="en-US" sz="2500" i="1">
                            <a:solidFill>
                              <a:srgbClr val="000000"/>
                            </a:solidFill>
                            <a:effectLst/>
                            <a:latin typeface="Cambria Math" panose="02040503050406030204" pitchFamily="18" charset="0"/>
                            <a:ea typeface="Times New Roman" panose="02020603050405020304" pitchFamily="18" charset="0"/>
                          </a:rPr>
                          <m:t>𝑥</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39882" y="3721488"/>
                <a:ext cx="11312236" cy="1056251"/>
              </a:xfrm>
              <a:prstGeom prst="rect">
                <a:avLst/>
              </a:prstGeom>
              <a:blipFill>
                <a:blip r:embed="rId4"/>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79AB82-C203-B7B0-1DFF-B7989EE4B374}"/>
                  </a:ext>
                </a:extLst>
              </p:cNvPr>
              <p:cNvSpPr txBox="1"/>
              <p:nvPr/>
            </p:nvSpPr>
            <p:spPr>
              <a:xfrm>
                <a:off x="482009" y="4389304"/>
                <a:ext cx="11312236" cy="1920206"/>
              </a:xfrm>
              <a:prstGeom prst="rect">
                <a:avLst/>
              </a:prstGeom>
              <a:noFill/>
            </p:spPr>
            <p:txBody>
              <a:bodyPr wrap="square" rtlCol="0">
                <a:spAutoFit/>
              </a:bodyPr>
              <a:lstStyle/>
              <a:p>
                <a:r>
                  <a:rPr lang="nl-NL" sz="2500" dirty="0">
                    <a:latin typeface="Times New Roman" panose="02020603050405020304" pitchFamily="18" charset="0"/>
                    <a:ea typeface="Calibri" panose="020F0502020204030204" pitchFamily="34" charset="0"/>
                    <a:cs typeface="Times New Roman" panose="02020603050405020304" pitchFamily="18" charset="0"/>
                  </a:rPr>
                  <a:t>b)</a:t>
                </a:r>
                <a:r>
                  <a:rPr lang="en-US" dirty="0"/>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10 000 + 80 = 10 080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x –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10080</m:t>
                        </m:r>
                      </m:num>
                      <m:den>
                        <m:r>
                          <a:rPr lang="en-US" sz="2200" i="1">
                            <a:latin typeface="Cambria Math" panose="02040503050406030204" pitchFamily="18" charset="0"/>
                          </a:rPr>
                          <m:t>𝑥</m:t>
                        </m:r>
                        <m:r>
                          <a:rPr lang="en-US" sz="2200" i="1">
                            <a:latin typeface="Cambria Math" panose="02040503050406030204" pitchFamily="18" charset="0"/>
                          </a:rPr>
                          <m:t>−1</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endParaRPr lang="en-US" dirty="0"/>
              </a:p>
            </p:txBody>
          </p:sp>
        </mc:Choice>
        <mc:Fallback xmlns="">
          <p:sp>
            <p:nvSpPr>
              <p:cNvPr id="3" name="TextBox 2">
                <a:extLst>
                  <a:ext uri="{FF2B5EF4-FFF2-40B4-BE49-F238E27FC236}">
                    <a16:creationId xmlns:a16="http://schemas.microsoft.com/office/drawing/2014/main" id="{2479AB82-C203-B7B0-1DFF-B7989EE4B374}"/>
                  </a:ext>
                </a:extLst>
              </p:cNvPr>
              <p:cNvSpPr txBox="1">
                <a:spLocks noRot="1" noChangeAspect="1" noMove="1" noResize="1" noEditPoints="1" noAdjustHandles="1" noChangeArrowheads="1" noChangeShapeType="1" noTextEdit="1"/>
              </p:cNvSpPr>
              <p:nvPr/>
            </p:nvSpPr>
            <p:spPr>
              <a:xfrm>
                <a:off x="482009" y="4389304"/>
                <a:ext cx="11312236" cy="1920206"/>
              </a:xfrm>
              <a:prstGeom prst="rect">
                <a:avLst/>
              </a:prstGeom>
              <a:blipFill>
                <a:blip r:embed="rId5"/>
                <a:stretch>
                  <a:fillRect l="-862" t="-2540"/>
                </a:stretch>
              </a:blipFill>
            </p:spPr>
            <p:txBody>
              <a:bodyPr/>
              <a:lstStyle/>
              <a:p>
                <a:r>
                  <a:rPr lang="en-US">
                    <a:noFill/>
                  </a:rPr>
                  <a:t> </a:t>
                </a:r>
              </a:p>
            </p:txBody>
          </p:sp>
        </mc:Fallback>
      </mc:AlternateContent>
    </p:spTree>
    <p:extLst>
      <p:ext uri="{BB962C8B-B14F-4D97-AF65-F5344CB8AC3E}">
        <p14:creationId xmlns:p14="http://schemas.microsoft.com/office/powerpoint/2010/main" val="2283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244682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latin typeface="Times New Roman" panose="02020603050405020304" pitchFamily="18" charset="0"/>
                    <a:cs typeface="Times New Roman" panose="02020603050405020304" pitchFamily="18" charset="0"/>
                  </a:rPr>
                  <a:t>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Para xmlns:m="http://schemas.openxmlformats.org/officeDocument/2006/math">
                    <m:oMathParaPr>
                      <m:jc m:val="left"/>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oMath>
                  </m:oMathPara>
                </a14:m>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−80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0999" y="3750340"/>
                <a:ext cx="11284528" cy="2446824"/>
              </a:xfrm>
              <a:prstGeom prst="rect">
                <a:avLst/>
              </a:prstGeom>
              <a:blipFill>
                <a:blip r:embed="rId4"/>
                <a:stretch>
                  <a:fillRect l="-378" t="-5721" r="-378"/>
                </a:stretch>
              </a:blipFill>
            </p:spPr>
            <p:txBody>
              <a:bodyPr/>
              <a:lstStyle/>
              <a:p>
                <a:r>
                  <a:rPr lang="en-US">
                    <a:noFill/>
                  </a:rPr>
                  <a:t> </a:t>
                </a:r>
              </a:p>
            </p:txBody>
          </p:sp>
        </mc:Fallback>
      </mc:AlternateContent>
    </p:spTree>
    <p:extLst>
      <p:ext uri="{BB962C8B-B14F-4D97-AF65-F5344CB8AC3E}">
        <p14:creationId xmlns:p14="http://schemas.microsoft.com/office/powerpoint/2010/main" val="5166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148053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a) Theo </a:t>
            </a:r>
            <a:r>
              <a:rPr lang="en-US" sz="2200" dirty="0" err="1">
                <a:solidFill>
                  <a:srgbClr val="000000"/>
                </a:solidFill>
                <a:effectLst/>
                <a:latin typeface="Times New Roman" panose="02020603050405020304" pitchFamily="18" charset="0"/>
                <a:ea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bài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Hay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Do </a:t>
            </a:r>
            <a:r>
              <a:rPr lang="en-US" sz="2200" dirty="0" err="1">
                <a:solidFill>
                  <a:srgbClr val="000000"/>
                </a:solidFill>
                <a:effectLst/>
                <a:latin typeface="Times New Roman" panose="02020603050405020304" pitchFamily="18" charset="0"/>
                <a:ea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x + 2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8D1BD5-BB54-CC50-0556-8659809E8570}"/>
                  </a:ext>
                </a:extLst>
              </p:cNvPr>
              <p:cNvSpPr txBox="1"/>
              <p:nvPr/>
            </p:nvSpPr>
            <p:spPr>
              <a:xfrm>
                <a:off x="453736" y="5324636"/>
                <a:ext cx="11284528" cy="1018869"/>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+2</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Choice>
        <mc:Fallback xmlns="">
          <p:sp>
            <p:nvSpPr>
              <p:cNvPr id="3" name="TextBox 2">
                <a:extLst>
                  <a:ext uri="{FF2B5EF4-FFF2-40B4-BE49-F238E27FC236}">
                    <a16:creationId xmlns:a16="http://schemas.microsoft.com/office/drawing/2014/main" id="{5E8D1BD5-BB54-CC50-0556-8659809E8570}"/>
                  </a:ext>
                </a:extLst>
              </p:cNvPr>
              <p:cNvSpPr txBox="1">
                <a:spLocks noRot="1" noChangeAspect="1" noMove="1" noResize="1" noEditPoints="1" noAdjustHandles="1" noChangeArrowheads="1" noChangeShapeType="1" noTextEdit="1"/>
              </p:cNvSpPr>
              <p:nvPr/>
            </p:nvSpPr>
            <p:spPr>
              <a:xfrm>
                <a:off x="453736" y="5324636"/>
                <a:ext cx="11284528" cy="1018869"/>
              </a:xfrm>
              <a:prstGeom prst="rect">
                <a:avLst/>
              </a:prstGeom>
              <a:blipFill>
                <a:blip r:embed="rId4"/>
                <a:stretch>
                  <a:fillRect l="-432" t="-15476"/>
                </a:stretch>
              </a:blipFill>
            </p:spPr>
            <p:txBody>
              <a:bodyPr/>
              <a:lstStyle/>
              <a:p>
                <a:r>
                  <a:rPr lang="en-US">
                    <a:noFill/>
                  </a:rPr>
                  <a:t> </a:t>
                </a:r>
              </a:p>
            </p:txBody>
          </p:sp>
        </mc:Fallback>
      </mc:AlternateContent>
    </p:spTree>
    <p:extLst>
      <p:ext uri="{BB962C8B-B14F-4D97-AF65-F5344CB8AC3E}">
        <p14:creationId xmlns:p14="http://schemas.microsoft.com/office/powerpoint/2010/main" val="256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93279-76D0-E310-0B4F-C571F11731EA}"/>
                  </a:ext>
                </a:extLst>
              </p:cNvPr>
              <p:cNvSpPr txBox="1"/>
              <p:nvPr/>
            </p:nvSpPr>
            <p:spPr>
              <a:xfrm>
                <a:off x="637309" y="3941454"/>
                <a:ext cx="11305308" cy="1292662"/>
              </a:xfrm>
              <a:prstGeom prst="rect">
                <a:avLst/>
              </a:prstGeom>
              <a:noFill/>
            </p:spPr>
            <p:txBody>
              <a:bodyPr wrap="square" rtlCol="0">
                <a:spAutoFit/>
              </a:bodyPr>
              <a:lstStyle/>
              <a:p>
                <a:pPr marL="30480" marR="30480" algn="just">
                  <a:lnSpc>
                    <a:spcPts val="18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rPr>
                  <a:t>c)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phần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cả</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vòi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chảy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giờ</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5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500" dirty="0">
                  <a:effectLst/>
                  <a:latin typeface="Times New Roman" panose="02020603050405020304" pitchFamily="18" charset="0"/>
                  <a:ea typeface="Times New Roman" panose="02020603050405020304" pitchFamily="18" charset="0"/>
                </a:endParaRPr>
              </a:p>
              <a:p>
                <a:pPr marL="0" marR="30480" algn="just">
                  <a:lnSpc>
                    <a:spcPts val="1800"/>
                  </a:lnSpc>
                  <a:spcBef>
                    <a:spcPts val="0"/>
                  </a:spcBef>
                  <a:spcAft>
                    <a:spcPts val="0"/>
                  </a:spcAft>
                </a:pP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AE293279-76D0-E310-0B4F-C571F11731EA}"/>
                  </a:ext>
                </a:extLst>
              </p:cNvPr>
              <p:cNvSpPr txBox="1">
                <a:spLocks noRot="1" noChangeAspect="1" noMove="1" noResize="1" noEditPoints="1" noAdjustHandles="1" noChangeArrowheads="1" noChangeShapeType="1" noTextEdit="1"/>
              </p:cNvSpPr>
              <p:nvPr/>
            </p:nvSpPr>
            <p:spPr>
              <a:xfrm>
                <a:off x="637309" y="3941454"/>
                <a:ext cx="11305308" cy="1292662"/>
              </a:xfrm>
              <a:prstGeom prst="rect">
                <a:avLst/>
              </a:prstGeom>
              <a:blipFill>
                <a:blip r:embed="rId4"/>
                <a:stretch>
                  <a:fillRect l="-647" t="-14623"/>
                </a:stretch>
              </a:blipFill>
            </p:spPr>
            <p:txBody>
              <a:bodyPr/>
              <a:lstStyle/>
              <a:p>
                <a:r>
                  <a:rPr lang="en-US">
                    <a:noFill/>
                  </a:rPr>
                  <a:t> </a:t>
                </a:r>
              </a:p>
            </p:txBody>
          </p:sp>
        </mc:Fallback>
      </mc:AlternateContent>
      <p:pic>
        <p:nvPicPr>
          <p:cNvPr id="5" name="Picture 155" descr="Book-09">
            <a:extLst>
              <a:ext uri="{FF2B5EF4-FFF2-40B4-BE49-F238E27FC236}">
                <a16:creationId xmlns:a16="http://schemas.microsoft.com/office/drawing/2014/main" id="{BC75FD29-B7A2-C614-67CF-446F2FA4CF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0449" y="552277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a:extLst>
              <a:ext uri="{FF2B5EF4-FFF2-40B4-BE49-F238E27FC236}">
                <a16:creationId xmlns:a16="http://schemas.microsoft.com/office/drawing/2014/main" id="{B7289ED9-7C3E-F3ED-3309-5F68E2610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20" y="2355748"/>
            <a:ext cx="4566413" cy="1942221"/>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047082"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01</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spTree>
    <p:extLst>
      <p:ext uri="{BB962C8B-B14F-4D97-AF65-F5344CB8AC3E}">
        <p14:creationId xmlns:p14="http://schemas.microsoft.com/office/powerpoint/2010/main" val="31767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1028497" y="1717963"/>
                <a:ext cx="11277600" cy="1138773"/>
              </a:xfrm>
              <a:prstGeom prst="rect">
                <a:avLst/>
              </a:prstGeom>
              <a:noFill/>
            </p:spPr>
            <p:txBody>
              <a:bodyPr wrap="square" rtlCol="0">
                <a:spAutoFit/>
              </a:bodyPr>
              <a:lstStyle/>
              <a:p>
                <a:pPr marL="0" marR="30480" algn="just">
                  <a:lnSpc>
                    <a:spcPts val="1800"/>
                  </a:lnSpc>
                  <a:spcBef>
                    <a:spcPts val="0"/>
                  </a:spcBef>
                  <a:spcAft>
                    <a:spcPts val="1200"/>
                  </a:spcAft>
                </a:pPr>
                <a:r>
                  <a:rPr lang="en-US" sz="4000" b="1" dirty="0">
                    <a:solidFill>
                      <a:srgbClr val="FF0000"/>
                    </a:solidFill>
                    <a:effectLst/>
                    <a:latin typeface="Times New Roman" panose="02020603050405020304" pitchFamily="18" charset="0"/>
                    <a:ea typeface="Times New Roman" panose="02020603050405020304" pitchFamily="18" charset="0"/>
                  </a:rPr>
                  <a:t>Câu 1:</a:t>
                </a:r>
                <a:r>
                  <a:rPr lang="en-US" sz="4000" dirty="0">
                    <a:solidFill>
                      <a:srgbClr val="FF0000"/>
                    </a:solidFill>
                    <a:effectLst/>
                    <a:latin typeface="Times New Roman" panose="02020603050405020304" pitchFamily="18" charset="0"/>
                    <a:ea typeface="Times New Roman" panose="02020603050405020304" pitchFamily="18" charset="0"/>
                  </a:rPr>
                  <a:t> </a:t>
                </a:r>
                <a:r>
                  <a:rPr lang="en-US" sz="4000" dirty="0">
                    <a:solidFill>
                      <a:schemeClr val="tx1"/>
                    </a:solidFill>
                    <a:effectLst/>
                    <a:latin typeface="Times New Roman" panose="02020603050405020304" pitchFamily="18" charset="0"/>
                    <a:ea typeface="Times New Roman" panose="02020603050405020304" pitchFamily="18" charset="0"/>
                  </a:rPr>
                  <a:t>Với B ≠ 0, </a:t>
                </a:r>
                <a:r>
                  <a:rPr lang="en-US" sz="4000" dirty="0" err="1">
                    <a:solidFill>
                      <a:schemeClr val="tx1"/>
                    </a:solidFill>
                    <a:effectLst/>
                    <a:latin typeface="Times New Roman" panose="02020603050405020304" pitchFamily="18" charset="0"/>
                    <a:ea typeface="Times New Roman" panose="02020603050405020304" pitchFamily="18" charset="0"/>
                  </a:rPr>
                  <a:t>kết</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quả</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phép</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cộng</a:t>
                </a:r>
                <a:r>
                  <a:rPr lang="en-US" sz="4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𝐴</m:t>
                        </m:r>
                      </m:num>
                      <m:den>
                        <m:r>
                          <a:rPr lang="en-US" sz="4000" i="1">
                            <a:solidFill>
                              <a:schemeClr val="tx1"/>
                            </a:solidFill>
                            <a:effectLst/>
                            <a:latin typeface="Cambria Math" panose="02040503050406030204" pitchFamily="18" charset="0"/>
                            <a:ea typeface="Times New Roman" panose="02020603050405020304" pitchFamily="18" charset="0"/>
                          </a:rPr>
                          <m:t>𝐵</m:t>
                        </m:r>
                      </m:den>
                    </m:f>
                    <m:r>
                      <a:rPr lang="en-US" sz="4000" i="1">
                        <a:solidFill>
                          <a:schemeClr val="tx1"/>
                        </a:solidFill>
                        <a:effectLst/>
                        <a:latin typeface="Cambria Math" panose="02040503050406030204" pitchFamily="18" charset="0"/>
                        <a:ea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𝐶</m:t>
                        </m:r>
                      </m:num>
                      <m:den>
                        <m:r>
                          <a:rPr lang="en-US" sz="4000" i="1">
                            <a:solidFill>
                              <a:schemeClr val="tx1"/>
                            </a:solidFill>
                            <a:effectLst/>
                            <a:latin typeface="Cambria Math" panose="02040503050406030204" pitchFamily="18" charset="0"/>
                            <a:ea typeface="Times New Roman" panose="02020603050405020304" pitchFamily="18" charset="0"/>
                          </a:rPr>
                          <m:t>𝐵</m:t>
                        </m:r>
                      </m:den>
                    </m:f>
                  </m:oMath>
                </a14:m>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a:t>
                </a:r>
              </a:p>
              <a:p>
                <a:pPr marL="0" marR="30480" algn="just">
                  <a:lnSpc>
                    <a:spcPts val="1800"/>
                  </a:lnSpc>
                  <a:spcBef>
                    <a:spcPts val="0"/>
                  </a:spcBef>
                  <a:spcAft>
                    <a:spcPts val="1200"/>
                  </a:spcAft>
                </a:pPr>
                <a:endParaRPr lang="en-US" sz="40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1028497" y="1717963"/>
                <a:ext cx="11277600" cy="1138773"/>
              </a:xfrm>
              <a:prstGeom prst="rect">
                <a:avLst/>
              </a:prstGeom>
              <a:blipFill>
                <a:blip r:embed="rId4"/>
                <a:stretch>
                  <a:fillRect l="-1946" t="-4064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7152" y="416589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171630-E1E0-8016-8758-62EE91789E8F}"/>
                  </a:ext>
                </a:extLst>
              </p:cNvPr>
              <p:cNvSpPr txBox="1"/>
              <p:nvPr/>
            </p:nvSpPr>
            <p:spPr>
              <a:xfrm>
                <a:off x="1213228" y="2510732"/>
                <a:ext cx="2104738" cy="96667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num>
                      <m:den>
                        <m:sSup>
                          <m:sSupPr>
                            <m:ctrlPr>
                              <a:rPr lang="en-US" sz="4000" i="1">
                                <a:solidFill>
                                  <a:srgbClr val="000000"/>
                                </a:solidFill>
                                <a:effectLst/>
                                <a:latin typeface="Cambria Math" panose="02040503050406030204" pitchFamily="18" charset="0"/>
                              </a:rPr>
                            </m:ctrlPr>
                          </m:sSupPr>
                          <m:e>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2171630-E1E0-8016-8758-62EE91789E8F}"/>
                  </a:ext>
                </a:extLst>
              </p:cNvPr>
              <p:cNvSpPr txBox="1">
                <a:spLocks noRot="1" noChangeAspect="1" noMove="1" noResize="1" noEditPoints="1" noAdjustHandles="1" noChangeArrowheads="1" noChangeShapeType="1" noTextEdit="1"/>
              </p:cNvSpPr>
              <p:nvPr/>
            </p:nvSpPr>
            <p:spPr>
              <a:xfrm>
                <a:off x="1213228" y="2510732"/>
                <a:ext cx="2104738" cy="966675"/>
              </a:xfrm>
              <a:prstGeom prst="rect">
                <a:avLst/>
              </a:prstGeom>
              <a:blipFill>
                <a:blip r:embed="rId6"/>
                <a:stretch>
                  <a:fillRect l="-10145"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37BC3D-FF35-BFF4-1186-182FFE320CF2}"/>
                  </a:ext>
                </a:extLst>
              </p:cNvPr>
              <p:cNvSpPr txBox="1"/>
              <p:nvPr/>
            </p:nvSpPr>
            <p:spPr>
              <a:xfrm>
                <a:off x="8458200" y="2510732"/>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037BC3D-FF35-BFF4-1186-182FFE320CF2}"/>
                  </a:ext>
                </a:extLst>
              </p:cNvPr>
              <p:cNvSpPr txBox="1">
                <a:spLocks noRot="1" noChangeAspect="1" noMove="1" noResize="1" noEditPoints="1" noAdjustHandles="1" noChangeArrowheads="1" noChangeShapeType="1" noTextEdit="1"/>
              </p:cNvSpPr>
              <p:nvPr/>
            </p:nvSpPr>
            <p:spPr>
              <a:xfrm>
                <a:off x="8458200" y="2510732"/>
                <a:ext cx="2104738" cy="978538"/>
              </a:xfrm>
              <a:prstGeom prst="rect">
                <a:avLst/>
              </a:prstGeom>
              <a:blipFill>
                <a:blip r:embed="rId7"/>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5773A0-B67C-4B8D-B52D-FD0A77173041}"/>
                  </a:ext>
                </a:extLst>
              </p:cNvPr>
              <p:cNvSpPr txBox="1"/>
              <p:nvPr/>
            </p:nvSpPr>
            <p:spPr>
              <a:xfrm>
                <a:off x="1078728" y="3680123"/>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r>
                  <a:rPr lang="en-US" dirty="0"/>
                  <a:t>	</a:t>
                </a:r>
              </a:p>
            </p:txBody>
          </p:sp>
        </mc:Choice>
        <mc:Fallback xmlns="">
          <p:sp>
            <p:nvSpPr>
              <p:cNvPr id="13" name="TextBox 12">
                <a:extLst>
                  <a:ext uri="{FF2B5EF4-FFF2-40B4-BE49-F238E27FC236}">
                    <a16:creationId xmlns:a16="http://schemas.microsoft.com/office/drawing/2014/main" id="{AD5773A0-B67C-4B8D-B52D-FD0A77173041}"/>
                  </a:ext>
                </a:extLst>
              </p:cNvPr>
              <p:cNvSpPr txBox="1">
                <a:spLocks noRot="1" noChangeAspect="1" noMove="1" noResize="1" noEditPoints="1" noAdjustHandles="1" noChangeArrowheads="1" noChangeShapeType="1" noTextEdit="1"/>
              </p:cNvSpPr>
              <p:nvPr/>
            </p:nvSpPr>
            <p:spPr>
              <a:xfrm>
                <a:off x="1078728" y="3680123"/>
                <a:ext cx="2104738" cy="978538"/>
              </a:xfrm>
              <a:prstGeom prst="rect">
                <a:avLst/>
              </a:prstGeom>
              <a:blipFill>
                <a:blip r:embed="rId8"/>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3FEA44-CF99-400C-AE57-E880E9A40F65}"/>
                  </a:ext>
                </a:extLst>
              </p:cNvPr>
              <p:cNvSpPr txBox="1"/>
              <p:nvPr/>
            </p:nvSpPr>
            <p:spPr>
              <a:xfrm>
                <a:off x="8583936" y="3995977"/>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73FEA44-CF99-400C-AE57-E880E9A40F65}"/>
                  </a:ext>
                </a:extLst>
              </p:cNvPr>
              <p:cNvSpPr txBox="1">
                <a:spLocks noRot="1" noChangeAspect="1" noMove="1" noResize="1" noEditPoints="1" noAdjustHandles="1" noChangeArrowheads="1" noChangeShapeType="1" noTextEdit="1"/>
              </p:cNvSpPr>
              <p:nvPr/>
            </p:nvSpPr>
            <p:spPr>
              <a:xfrm>
                <a:off x="8583936" y="3995977"/>
                <a:ext cx="2104738" cy="978538"/>
              </a:xfrm>
              <a:prstGeom prst="rect">
                <a:avLst/>
              </a:prstGeom>
              <a:blipFill>
                <a:blip r:embed="rId9"/>
                <a:stretch>
                  <a:fillRect l="-10145" b="-12500"/>
                </a:stretch>
              </a:blipFill>
            </p:spPr>
            <p:txBody>
              <a:bodyPr/>
              <a:lstStyle/>
              <a:p>
                <a:r>
                  <a:rPr lang="en-US">
                    <a:noFill/>
                  </a:rPr>
                  <a:t> </a:t>
                </a:r>
              </a:p>
            </p:txBody>
          </p:sp>
        </mc:Fallback>
      </mc:AlternateContent>
    </p:spTree>
    <p:extLst>
      <p:ext uri="{BB962C8B-B14F-4D97-AF65-F5344CB8AC3E}">
        <p14:creationId xmlns:p14="http://schemas.microsoft.com/office/powerpoint/2010/main" val="3853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2">
                                            <p:txEl>
                                              <p:pRg st="0" end="0"/>
                                            </p:txEl>
                                          </p:spTgt>
                                        </p:tgtEl>
                                        <p:attrNameLst>
                                          <p:attrName>style.color</p:attrName>
                                        </p:attrNameLst>
                                      </p:cBhvr>
                                      <p:to>
                                        <a:schemeClr val="accent2"/>
                                      </p:to>
                                    </p:animClr>
                                    <p:animClr clrSpc="rgb" dir="cw">
                                      <p:cBhvr>
                                        <p:cTn id="21" dur="500" fill="hold"/>
                                        <p:tgtEl>
                                          <p:spTgt spid="12">
                                            <p:txEl>
                                              <p:pRg st="0" end="0"/>
                                            </p:txEl>
                                          </p:spTgt>
                                        </p:tgtEl>
                                        <p:attrNameLst>
                                          <p:attrName>fillcolor</p:attrName>
                                        </p:attrNameLst>
                                      </p:cBhvr>
                                      <p:to>
                                        <a:schemeClr val="accent2"/>
                                      </p:to>
                                    </p:animClr>
                                    <p:set>
                                      <p:cBhvr>
                                        <p:cTn id="22" dur="500" fill="hold"/>
                                        <p:tgtEl>
                                          <p:spTgt spid="12">
                                            <p:txEl>
                                              <p:pRg st="0" end="0"/>
                                            </p:txEl>
                                          </p:spTgt>
                                        </p:tgtEl>
                                        <p:attrNameLst>
                                          <p:attrName>fill.type</p:attrName>
                                        </p:attrNameLst>
                                      </p:cBhvr>
                                      <p:to>
                                        <p:strVal val="solid"/>
                                      </p:to>
                                    </p:set>
                                    <p:set>
                                      <p:cBhvr>
                                        <p:cTn id="23" dur="500" fill="hold"/>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p:sp>
        <p:nvSpPr>
          <p:cNvPr id="10" name="TextBox 9">
            <a:extLst>
              <a:ext uri="{FF2B5EF4-FFF2-40B4-BE49-F238E27FC236}">
                <a16:creationId xmlns:a16="http://schemas.microsoft.com/office/drawing/2014/main" id="{0986C34E-9065-6D5A-FB75-1D7F07F4754F}"/>
              </a:ext>
            </a:extLst>
          </p:cNvPr>
          <p:cNvSpPr txBox="1"/>
          <p:nvPr/>
        </p:nvSpPr>
        <p:spPr>
          <a:xfrm>
            <a:off x="678873" y="1717963"/>
            <a:ext cx="11277600" cy="1369606"/>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khẳng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049" y="4936286"/>
            <a:ext cx="1262347" cy="15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D6BB6-F9CC-B7CE-287B-0BA1243A118C}"/>
                  </a:ext>
                </a:extLst>
              </p:cNvPr>
              <p:cNvSpPr txBox="1"/>
              <p:nvPr/>
            </p:nvSpPr>
            <p:spPr>
              <a:xfrm>
                <a:off x="775983" y="2939731"/>
                <a:ext cx="4819273" cy="978538"/>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r>
                          <a:rPr lang="en-US" sz="4000" i="1">
                            <a:latin typeface="Cambria Math" panose="02040503050406030204" pitchFamily="18" charset="0"/>
                          </a:rPr>
                          <m:t>−</m:t>
                        </m:r>
                        <m:r>
                          <a:rPr lang="en-US" sz="4000" i="1">
                            <a:latin typeface="Cambria Math" panose="02040503050406030204" pitchFamily="18" charset="0"/>
                          </a:rPr>
                          <m:t>𝐷</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8FD6BB6-F9CC-B7CE-287B-0BA1243A118C}"/>
                  </a:ext>
                </a:extLst>
              </p:cNvPr>
              <p:cNvSpPr txBox="1">
                <a:spLocks noRot="1" noChangeAspect="1" noMove="1" noResize="1" noEditPoints="1" noAdjustHandles="1" noChangeArrowheads="1" noChangeShapeType="1" noTextEdit="1"/>
              </p:cNvSpPr>
              <p:nvPr/>
            </p:nvSpPr>
            <p:spPr>
              <a:xfrm>
                <a:off x="775983" y="2939731"/>
                <a:ext cx="4819273" cy="978538"/>
              </a:xfrm>
              <a:prstGeom prst="rect">
                <a:avLst/>
              </a:prstGeom>
              <a:blipFill>
                <a:blip r:embed="rId5"/>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8BAC0-7B38-7BBF-7A9B-DEDBD5562AC6}"/>
                  </a:ext>
                </a:extLst>
              </p:cNvPr>
              <p:cNvSpPr txBox="1"/>
              <p:nvPr/>
            </p:nvSpPr>
            <p:spPr>
              <a:xfrm>
                <a:off x="775983" y="4148244"/>
                <a:ext cx="5320016" cy="162910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d>
                      <m:dPr>
                        <m:ctrlPr>
                          <a:rPr lang="en-US" sz="4000" i="1">
                            <a:latin typeface="Cambria Math" panose="02040503050406030204" pitchFamily="18" charset="0"/>
                          </a:rPr>
                        </m:ctrlPr>
                      </m:dPr>
                      <m:e>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e>
                    </m:d>
                    <m:r>
                      <a:rPr lang="en-US" sz="4000" i="1">
                        <a:latin typeface="Cambria Math" panose="02040503050406030204" pitchFamily="18" charset="0"/>
                      </a:rPr>
                      <m:t>.</m:t>
                    </m:r>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5B8BAC0-7B38-7BBF-7A9B-DEDBD5562AC6}"/>
                  </a:ext>
                </a:extLst>
              </p:cNvPr>
              <p:cNvSpPr txBox="1">
                <a:spLocks noRot="1" noChangeAspect="1" noMove="1" noResize="1" noEditPoints="1" noAdjustHandles="1" noChangeArrowheads="1" noChangeShapeType="1" noTextEdit="1"/>
              </p:cNvSpPr>
              <p:nvPr/>
            </p:nvSpPr>
            <p:spPr>
              <a:xfrm>
                <a:off x="775983" y="4148244"/>
                <a:ext cx="5320016" cy="1629100"/>
              </a:xfrm>
              <a:prstGeom prst="rect">
                <a:avLst/>
              </a:prstGeom>
              <a:blipFill>
                <a:blip r:embed="rId6"/>
                <a:stretch>
                  <a:fillRect l="-4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620DAC-A5F5-DA8C-2D7D-B2B4DAA29587}"/>
                  </a:ext>
                </a:extLst>
              </p:cNvPr>
              <p:cNvSpPr txBox="1"/>
              <p:nvPr/>
            </p:nvSpPr>
            <p:spPr>
              <a:xfrm>
                <a:off x="8188793" y="4112969"/>
                <a:ext cx="3620029"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𝐴𝐷</m:t>
                        </m:r>
                      </m:num>
                      <m:den>
                        <m:r>
                          <a:rPr lang="en-US" sz="4000" i="1">
                            <a:latin typeface="Cambria Math" panose="02040503050406030204" pitchFamily="18" charset="0"/>
                          </a:rPr>
                          <m:t>𝐵𝐶</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4620DAC-A5F5-DA8C-2D7D-B2B4DAA29587}"/>
                  </a:ext>
                </a:extLst>
              </p:cNvPr>
              <p:cNvSpPr txBox="1">
                <a:spLocks noRot="1" noChangeAspect="1" noMove="1" noResize="1" noEditPoints="1" noAdjustHandles="1" noChangeArrowheads="1" noChangeShapeType="1" noTextEdit="1"/>
              </p:cNvSpPr>
              <p:nvPr/>
            </p:nvSpPr>
            <p:spPr>
              <a:xfrm>
                <a:off x="8188793" y="4112969"/>
                <a:ext cx="3620029" cy="981487"/>
              </a:xfrm>
              <a:prstGeom prst="rect">
                <a:avLst/>
              </a:prstGeom>
              <a:blipFill>
                <a:blip r:embed="rId7"/>
                <a:stretch>
                  <a:fillRect l="-5892"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E1D21-EA29-C50B-AE53-66573A1174B3}"/>
                  </a:ext>
                </a:extLst>
              </p:cNvPr>
              <p:cNvSpPr txBox="1"/>
              <p:nvPr/>
            </p:nvSpPr>
            <p:spPr>
              <a:xfrm>
                <a:off x="8188794" y="2885270"/>
                <a:ext cx="4003206" cy="978538"/>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𝐵𝐷</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8FE1D21-EA29-C50B-AE53-66573A1174B3}"/>
                  </a:ext>
                </a:extLst>
              </p:cNvPr>
              <p:cNvSpPr txBox="1">
                <a:spLocks noRot="1" noChangeAspect="1" noMove="1" noResize="1" noEditPoints="1" noAdjustHandles="1" noChangeArrowheads="1" noChangeShapeType="1" noTextEdit="1"/>
              </p:cNvSpPr>
              <p:nvPr/>
            </p:nvSpPr>
            <p:spPr>
              <a:xfrm>
                <a:off x="8188794" y="2885270"/>
                <a:ext cx="4003206" cy="978538"/>
              </a:xfrm>
              <a:prstGeom prst="rect">
                <a:avLst/>
              </a:prstGeom>
              <a:blipFill>
                <a:blip r:embed="rId8"/>
                <a:stretch>
                  <a:fillRect l="-5327" b="-11801"/>
                </a:stretch>
              </a:blipFill>
            </p:spPr>
            <p:txBody>
              <a:bodyPr/>
              <a:lstStyle/>
              <a:p>
                <a:r>
                  <a:rPr lang="en-US">
                    <a:noFill/>
                  </a:rPr>
                  <a:t> </a:t>
                </a:r>
              </a:p>
            </p:txBody>
          </p:sp>
        </mc:Fallback>
      </mc:AlternateContent>
    </p:spTree>
    <p:extLst>
      <p:ext uri="{BB962C8B-B14F-4D97-AF65-F5344CB8AC3E}">
        <p14:creationId xmlns:p14="http://schemas.microsoft.com/office/powerpoint/2010/main" val="2596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7">
                                            <p:txEl>
                                              <p:pRg st="0" end="0"/>
                                            </p:txEl>
                                          </p:spTgt>
                                        </p:tgtEl>
                                        <p:attrNameLst>
                                          <p:attrName>style.color</p:attrName>
                                        </p:attrNameLst>
                                      </p:cBhvr>
                                      <p:to>
                                        <a:schemeClr val="accent2"/>
                                      </p:to>
                                    </p:animClr>
                                    <p:animClr clrSpc="rgb" dir="cw">
                                      <p:cBhvr>
                                        <p:cTn id="37" dur="500" fill="hold"/>
                                        <p:tgtEl>
                                          <p:spTgt spid="7">
                                            <p:txEl>
                                              <p:pRg st="0" end="0"/>
                                            </p:txEl>
                                          </p:spTgt>
                                        </p:tgtEl>
                                        <p:attrNameLst>
                                          <p:attrName>fillcolor</p:attrName>
                                        </p:attrNameLst>
                                      </p:cBhvr>
                                      <p:to>
                                        <a:schemeClr val="accent2"/>
                                      </p:to>
                                    </p:animClr>
                                    <p:set>
                                      <p:cBhvr>
                                        <p:cTn id="38" dur="500" fill="hold"/>
                                        <p:tgtEl>
                                          <p:spTgt spid="7">
                                            <p:txEl>
                                              <p:pRg st="0" end="0"/>
                                            </p:txEl>
                                          </p:spTgt>
                                        </p:tgtEl>
                                        <p:attrNameLst>
                                          <p:attrName>fill.type</p:attrName>
                                        </p:attrNameLst>
                                      </p:cBhvr>
                                      <p:to>
                                        <p:strVal val="solid"/>
                                      </p:to>
                                    </p:set>
                                    <p:set>
                                      <p:cBhvr>
                                        <p:cTn id="3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766026" y="1273546"/>
                <a:ext cx="11277600" cy="1858714"/>
              </a:xfrm>
              <a:prstGeom prst="rect">
                <a:avLst/>
              </a:prstGeom>
              <a:noFill/>
            </p:spPr>
            <p:txBody>
              <a:bodyPr wrap="square" rtlCol="0">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Câu </a:t>
                </a:r>
                <a:r>
                  <a:rPr lang="en-US" sz="4000" b="1" dirty="0">
                    <a:solidFill>
                      <a:srgbClr val="FF0000"/>
                    </a:solidFill>
                    <a:latin typeface="Times New Roman" panose="02020603050405020304" pitchFamily="18" charset="0"/>
                    <a:ea typeface="Times New Roman" panose="02020603050405020304" pitchFamily="18" charset="0"/>
                  </a:rPr>
                  <a:t>3</a:t>
                </a:r>
                <a:r>
                  <a:rPr lang="en-US" sz="4000" b="1" dirty="0">
                    <a:solidFill>
                      <a:srgbClr val="FF0000"/>
                    </a:solidFill>
                    <a:effectLst/>
                    <a:latin typeface="Times New Roman" panose="02020603050405020304" pitchFamily="18" charset="0"/>
                    <a:ea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a:t>
                </a:r>
                <a:r>
                  <a:rPr lang="en-US" sz="4000" dirty="0">
                    <a:latin typeface="Times New Roman" panose="02020603050405020304" pitchFamily="18" charset="0"/>
                    <a:cs typeface="Times New Roman" panose="02020603050405020304" pitchFamily="18" charset="0"/>
                  </a:rPr>
                  <a:t>				</a:t>
                </a: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766026" y="1273546"/>
                <a:ext cx="11277600" cy="1858714"/>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3443" y="4798445"/>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822A90-417A-0824-5AD2-75D7A6FE8C95}"/>
                  </a:ext>
                </a:extLst>
              </p:cNvPr>
              <p:cNvSpPr txBox="1"/>
              <p:nvPr/>
            </p:nvSpPr>
            <p:spPr>
              <a:xfrm>
                <a:off x="775982" y="2747203"/>
                <a:ext cx="4819273" cy="98892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E822A90-417A-0824-5AD2-75D7A6FE8C95}"/>
                  </a:ext>
                </a:extLst>
              </p:cNvPr>
              <p:cNvSpPr txBox="1">
                <a:spLocks noRot="1" noChangeAspect="1" noMove="1" noResize="1" noEditPoints="1" noAdjustHandles="1" noChangeArrowheads="1" noChangeShapeType="1" noTextEdit="1"/>
              </p:cNvSpPr>
              <p:nvPr/>
            </p:nvSpPr>
            <p:spPr>
              <a:xfrm>
                <a:off x="775982" y="2747203"/>
                <a:ext cx="4819273" cy="988925"/>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6855A9-EE2C-735C-53FA-657D95DF74F0}"/>
                  </a:ext>
                </a:extLst>
              </p:cNvPr>
              <p:cNvSpPr txBox="1"/>
              <p:nvPr/>
            </p:nvSpPr>
            <p:spPr>
              <a:xfrm>
                <a:off x="775982" y="4124708"/>
                <a:ext cx="4819273" cy="98142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D6855A9-EE2C-735C-53FA-657D95DF74F0}"/>
                  </a:ext>
                </a:extLst>
              </p:cNvPr>
              <p:cNvSpPr txBox="1">
                <a:spLocks noRot="1" noChangeAspect="1" noMove="1" noResize="1" noEditPoints="1" noAdjustHandles="1" noChangeArrowheads="1" noChangeShapeType="1" noTextEdit="1"/>
              </p:cNvSpPr>
              <p:nvPr/>
            </p:nvSpPr>
            <p:spPr>
              <a:xfrm>
                <a:off x="775982" y="4124708"/>
                <a:ext cx="4819273" cy="981423"/>
              </a:xfrm>
              <a:prstGeom prst="rect">
                <a:avLst/>
              </a:prstGeom>
              <a:blipFill>
                <a:blip r:embed="rId7"/>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B20AC3-46CD-0F4C-613A-C2BC0E554AFD}"/>
                  </a:ext>
                </a:extLst>
              </p:cNvPr>
              <p:cNvSpPr txBox="1"/>
              <p:nvPr/>
            </p:nvSpPr>
            <p:spPr>
              <a:xfrm>
                <a:off x="7059217" y="4124708"/>
                <a:ext cx="4819273" cy="98892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B20AC3-46CD-0F4C-613A-C2BC0E554AFD}"/>
                  </a:ext>
                </a:extLst>
              </p:cNvPr>
              <p:cNvSpPr txBox="1">
                <a:spLocks noRot="1" noChangeAspect="1" noMove="1" noResize="1" noEditPoints="1" noAdjustHandles="1" noChangeArrowheads="1" noChangeShapeType="1" noTextEdit="1"/>
              </p:cNvSpPr>
              <p:nvPr/>
            </p:nvSpPr>
            <p:spPr>
              <a:xfrm>
                <a:off x="7059217" y="4124708"/>
                <a:ext cx="4819273" cy="988925"/>
              </a:xfrm>
              <a:prstGeom prst="rect">
                <a:avLst/>
              </a:prstGeom>
              <a:blipFill>
                <a:blip r:embed="rId8"/>
                <a:stretch>
                  <a:fillRect l="-442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C296E9-A77E-F10F-4E85-6217DCD57FF0}"/>
                  </a:ext>
                </a:extLst>
              </p:cNvPr>
              <p:cNvSpPr txBox="1"/>
              <p:nvPr/>
            </p:nvSpPr>
            <p:spPr>
              <a:xfrm>
                <a:off x="7059217" y="2699127"/>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+1</m:t>
                        </m:r>
                      </m:num>
                      <m:den>
                        <m:r>
                          <a:rPr lang="en-US" sz="4000" i="1">
                            <a:latin typeface="Cambria Math" panose="02040503050406030204" pitchFamily="18" charset="0"/>
                          </a:rPr>
                          <m:t>3</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BC296E9-A77E-F10F-4E85-6217DCD57FF0}"/>
                  </a:ext>
                </a:extLst>
              </p:cNvPr>
              <p:cNvSpPr txBox="1">
                <a:spLocks noRot="1" noChangeAspect="1" noMove="1" noResize="1" noEditPoints="1" noAdjustHandles="1" noChangeArrowheads="1" noChangeShapeType="1" noTextEdit="1"/>
              </p:cNvSpPr>
              <p:nvPr/>
            </p:nvSpPr>
            <p:spPr>
              <a:xfrm>
                <a:off x="7059217" y="2699127"/>
                <a:ext cx="4819273" cy="981487"/>
              </a:xfrm>
              <a:prstGeom prst="rect">
                <a:avLst/>
              </a:prstGeom>
              <a:blipFill>
                <a:blip r:embed="rId9"/>
                <a:stretch>
                  <a:fillRect l="-4425" b="-13043"/>
                </a:stretch>
              </a:blipFill>
            </p:spPr>
            <p:txBody>
              <a:bodyPr/>
              <a:lstStyle/>
              <a:p>
                <a:r>
                  <a:rPr lang="en-US">
                    <a:noFill/>
                  </a:rPr>
                  <a:t> </a:t>
                </a:r>
              </a:p>
            </p:txBody>
          </p:sp>
        </mc:Fallback>
      </mc:AlternateContent>
    </p:spTree>
    <p:extLst>
      <p:ext uri="{BB962C8B-B14F-4D97-AF65-F5344CB8AC3E}">
        <p14:creationId xmlns:p14="http://schemas.microsoft.com/office/powerpoint/2010/main" val="6349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2358403"/>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4:</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dirty="0">
                    <a:latin typeface="Times New Roman" panose="02020603050405020304" pitchFamily="18" charset="0"/>
                    <a:cs typeface="Times New Roman" panose="02020603050405020304" pitchFamily="18" charset="0"/>
                  </a:rPr>
                  <a:t>Thực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oMath>
                </a14:m>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2358403"/>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3563" y="484343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AD054-E7E0-3FB3-7B7C-F6E30D353640}"/>
                  </a:ext>
                </a:extLst>
              </p:cNvPr>
              <p:cNvSpPr txBox="1"/>
              <p:nvPr/>
            </p:nvSpPr>
            <p:spPr>
              <a:xfrm>
                <a:off x="778503" y="3786596"/>
                <a:ext cx="4819273" cy="90396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1">
                            <a:latin typeface="Cambria Math" panose="02040503050406030204" pitchFamily="18" charset="0"/>
                          </a:rPr>
                          <m:t>2</m:t>
                        </m:r>
                      </m:den>
                    </m:f>
                    <m:r>
                      <a:rPr lang="en-US" sz="4000" i="1">
                        <a:latin typeface="Cambria Math" panose="02040503050406030204" pitchFamily="18" charset="0"/>
                      </a:rPr>
                      <m:t>.</m:t>
                    </m:r>
                  </m:oMath>
                </a14:m>
                <a:r>
                  <a:rPr lang="en-US" sz="4000" dirty="0"/>
                  <a:t>	</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0AD054-E7E0-3FB3-7B7C-F6E30D353640}"/>
                  </a:ext>
                </a:extLst>
              </p:cNvPr>
              <p:cNvSpPr txBox="1">
                <a:spLocks noRot="1" noChangeAspect="1" noMove="1" noResize="1" noEditPoints="1" noAdjustHandles="1" noChangeArrowheads="1" noChangeShapeType="1" noTextEdit="1"/>
              </p:cNvSpPr>
              <p:nvPr/>
            </p:nvSpPr>
            <p:spPr>
              <a:xfrm>
                <a:off x="778503" y="3786596"/>
                <a:ext cx="4819273" cy="903965"/>
              </a:xfrm>
              <a:prstGeom prst="rect">
                <a:avLst/>
              </a:prstGeom>
              <a:blipFill>
                <a:blip r:embed="rId6"/>
                <a:stretch>
                  <a:fillRect l="-4557" t="-5405"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CEC3EC-2583-B052-5672-B4AC69A0049D}"/>
                  </a:ext>
                </a:extLst>
              </p:cNvPr>
              <p:cNvSpPr txBox="1"/>
              <p:nvPr/>
            </p:nvSpPr>
            <p:spPr>
              <a:xfrm>
                <a:off x="7808152" y="388463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CEC3EC-2583-B052-5672-B4AC69A0049D}"/>
                  </a:ext>
                </a:extLst>
              </p:cNvPr>
              <p:cNvSpPr txBox="1">
                <a:spLocks noRot="1" noChangeAspect="1" noMove="1" noResize="1" noEditPoints="1" noAdjustHandles="1" noChangeArrowheads="1" noChangeShapeType="1" noTextEdit="1"/>
              </p:cNvSpPr>
              <p:nvPr/>
            </p:nvSpPr>
            <p:spPr>
              <a:xfrm>
                <a:off x="7808152" y="3884636"/>
                <a:ext cx="4819273" cy="707886"/>
              </a:xfrm>
              <a:prstGeom prst="rect">
                <a:avLst/>
              </a:prstGeom>
              <a:blipFill>
                <a:blip r:embed="rId7"/>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ACBAC8-6C57-553A-3D59-754C031E2D54}"/>
                  </a:ext>
                </a:extLst>
              </p:cNvPr>
              <p:cNvSpPr txBox="1"/>
              <p:nvPr/>
            </p:nvSpPr>
            <p:spPr>
              <a:xfrm>
                <a:off x="7808153" y="250765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2</m:t>
                    </m:r>
                    <m:r>
                      <a:rPr lang="en-US" sz="4000" i="1">
                        <a:latin typeface="Cambria Math" panose="02040503050406030204" pitchFamily="18" charset="0"/>
                      </a:rPr>
                      <m:t>𝑥</m:t>
                    </m:r>
                  </m:oMath>
                </a14:m>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ACBAC8-6C57-553A-3D59-754C031E2D54}"/>
                  </a:ext>
                </a:extLst>
              </p:cNvPr>
              <p:cNvSpPr txBox="1">
                <a:spLocks noRot="1" noChangeAspect="1" noMove="1" noResize="1" noEditPoints="1" noAdjustHandles="1" noChangeArrowheads="1" noChangeShapeType="1" noTextEdit="1"/>
              </p:cNvSpPr>
              <p:nvPr/>
            </p:nvSpPr>
            <p:spPr>
              <a:xfrm>
                <a:off x="7808153" y="2507656"/>
                <a:ext cx="4819273" cy="707886"/>
              </a:xfrm>
              <a:prstGeom prst="rect">
                <a:avLst/>
              </a:prstGeom>
              <a:blipFill>
                <a:blip r:embed="rId8"/>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CBF10-A039-CFCE-6359-D1E4FE5BAA2B}"/>
                  </a:ext>
                </a:extLst>
              </p:cNvPr>
              <p:cNvSpPr txBox="1"/>
              <p:nvPr/>
            </p:nvSpPr>
            <p:spPr>
              <a:xfrm>
                <a:off x="678873" y="2485034"/>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𝑥</m:t>
                    </m:r>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D1CBF10-A039-CFCE-6359-D1E4FE5BAA2B}"/>
                  </a:ext>
                </a:extLst>
              </p:cNvPr>
              <p:cNvSpPr txBox="1">
                <a:spLocks noRot="1" noChangeAspect="1" noMove="1" noResize="1" noEditPoints="1" noAdjustHandles="1" noChangeArrowheads="1" noChangeShapeType="1" noTextEdit="1"/>
              </p:cNvSpPr>
              <p:nvPr/>
            </p:nvSpPr>
            <p:spPr>
              <a:xfrm>
                <a:off x="678873" y="2485034"/>
                <a:ext cx="4819273" cy="707886"/>
              </a:xfrm>
              <a:prstGeom prst="rect">
                <a:avLst/>
              </a:prstGeom>
              <a:blipFill>
                <a:blip r:embed="rId9"/>
                <a:stretch>
                  <a:fillRect l="-4425" t="-16379" b="-37069"/>
                </a:stretch>
              </a:blipFill>
            </p:spPr>
            <p:txBody>
              <a:bodyPr/>
              <a:lstStyle/>
              <a:p>
                <a:r>
                  <a:rPr lang="en-US">
                    <a:noFill/>
                  </a:rPr>
                  <a:t> </a:t>
                </a:r>
              </a:p>
            </p:txBody>
          </p:sp>
        </mc:Fallback>
      </mc:AlternateContent>
    </p:spTree>
    <p:extLst>
      <p:ext uri="{BB962C8B-B14F-4D97-AF65-F5344CB8AC3E}">
        <p14:creationId xmlns:p14="http://schemas.microsoft.com/office/powerpoint/2010/main" val="1599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1881477"/>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5:</a:t>
                </a:r>
                <a:r>
                  <a:rPr lang="en-US" dirty="0"/>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a:t>
                </a:r>
              </a:p>
              <a:p>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1881477"/>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4125" y="447954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76311F-C9FD-CB71-3DD4-17EA720063CC}"/>
                  </a:ext>
                </a:extLst>
              </p:cNvPr>
              <p:cNvSpPr txBox="1"/>
              <p:nvPr/>
            </p:nvSpPr>
            <p:spPr>
              <a:xfrm>
                <a:off x="678873" y="2447513"/>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76311F-C9FD-CB71-3DD4-17EA720063CC}"/>
                  </a:ext>
                </a:extLst>
              </p:cNvPr>
              <p:cNvSpPr txBox="1">
                <a:spLocks noRot="1" noChangeAspect="1" noMove="1" noResize="1" noEditPoints="1" noAdjustHandles="1" noChangeArrowheads="1" noChangeShapeType="1" noTextEdit="1"/>
              </p:cNvSpPr>
              <p:nvPr/>
            </p:nvSpPr>
            <p:spPr>
              <a:xfrm>
                <a:off x="678873" y="2447513"/>
                <a:ext cx="4819273" cy="981487"/>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1BE68-0381-B5B7-B165-3805EA1E73C2}"/>
                  </a:ext>
                </a:extLst>
              </p:cNvPr>
              <p:cNvSpPr txBox="1"/>
              <p:nvPr/>
            </p:nvSpPr>
            <p:spPr>
              <a:xfrm>
                <a:off x="8310660" y="3939440"/>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−6</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BA1BE68-0381-B5B7-B165-3805EA1E73C2}"/>
                  </a:ext>
                </a:extLst>
              </p:cNvPr>
              <p:cNvSpPr txBox="1">
                <a:spLocks noRot="1" noChangeAspect="1" noMove="1" noResize="1" noEditPoints="1" noAdjustHandles="1" noChangeArrowheads="1" noChangeShapeType="1" noTextEdit="1"/>
              </p:cNvSpPr>
              <p:nvPr/>
            </p:nvSpPr>
            <p:spPr>
              <a:xfrm>
                <a:off x="8310660" y="3939440"/>
                <a:ext cx="4819273" cy="981487"/>
              </a:xfrm>
              <a:prstGeom prst="rect">
                <a:avLst/>
              </a:prstGeom>
              <a:blipFill>
                <a:blip r:embed="rId7"/>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47262-68D8-B006-D954-B7C5EEB9C0E7}"/>
                  </a:ext>
                </a:extLst>
              </p:cNvPr>
              <p:cNvSpPr txBox="1"/>
              <p:nvPr/>
            </p:nvSpPr>
            <p:spPr>
              <a:xfrm>
                <a:off x="678873" y="3988804"/>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4347262-68D8-B006-D954-B7C5EEB9C0E7}"/>
                  </a:ext>
                </a:extLst>
              </p:cNvPr>
              <p:cNvSpPr txBox="1">
                <a:spLocks noRot="1" noChangeAspect="1" noMove="1" noResize="1" noEditPoints="1" noAdjustHandles="1" noChangeArrowheads="1" noChangeShapeType="1" noTextEdit="1"/>
              </p:cNvSpPr>
              <p:nvPr/>
            </p:nvSpPr>
            <p:spPr>
              <a:xfrm>
                <a:off x="678873" y="3988804"/>
                <a:ext cx="4819273" cy="981487"/>
              </a:xfrm>
              <a:prstGeom prst="rect">
                <a:avLst/>
              </a:prstGeom>
              <a:blipFill>
                <a:blip r:embed="rId8"/>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59C9B-EBC3-21A3-6558-226563EB1F7A}"/>
                  </a:ext>
                </a:extLst>
              </p:cNvPr>
              <p:cNvSpPr txBox="1"/>
              <p:nvPr/>
            </p:nvSpPr>
            <p:spPr>
              <a:xfrm>
                <a:off x="8310659" y="2653098"/>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r>
                  <a:rPr lang="en-US"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5A59C9B-EBC3-21A3-6558-226563EB1F7A}"/>
                  </a:ext>
                </a:extLst>
              </p:cNvPr>
              <p:cNvSpPr txBox="1">
                <a:spLocks noRot="1" noChangeAspect="1" noMove="1" noResize="1" noEditPoints="1" noAdjustHandles="1" noChangeArrowheads="1" noChangeShapeType="1" noTextEdit="1"/>
              </p:cNvSpPr>
              <p:nvPr/>
            </p:nvSpPr>
            <p:spPr>
              <a:xfrm>
                <a:off x="8310659" y="2653098"/>
                <a:ext cx="4819273" cy="981487"/>
              </a:xfrm>
              <a:prstGeom prst="rect">
                <a:avLst/>
              </a:prstGeom>
              <a:blipFill>
                <a:blip r:embed="rId9"/>
                <a:stretch>
                  <a:fillRect l="-4425" b="-11801"/>
                </a:stretch>
              </a:blipFill>
            </p:spPr>
            <p:txBody>
              <a:bodyPr/>
              <a:lstStyle/>
              <a:p>
                <a:r>
                  <a:rPr lang="en-US">
                    <a:noFill/>
                  </a:rPr>
                  <a:t> </a:t>
                </a:r>
              </a:p>
            </p:txBody>
          </p:sp>
        </mc:Fallback>
      </mc:AlternateContent>
    </p:spTree>
    <p:extLst>
      <p:ext uri="{BB962C8B-B14F-4D97-AF65-F5344CB8AC3E}">
        <p14:creationId xmlns:p14="http://schemas.microsoft.com/office/powerpoint/2010/main" val="34129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37309" y="1115929"/>
                <a:ext cx="11277600" cy="2266198"/>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6:</a:t>
                </a:r>
                <a:r>
                  <a:rPr lang="en-US" dirty="0"/>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𝐴</m:t>
                    </m:r>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=−2</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37309" y="1115929"/>
                <a:ext cx="11277600" cy="2266198"/>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7065" y="489557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BE05B-2FC6-8307-1376-F965A2FE2F47}"/>
                  </a:ext>
                </a:extLst>
              </p:cNvPr>
              <p:cNvSpPr txBox="1"/>
              <p:nvPr/>
            </p:nvSpPr>
            <p:spPr>
              <a:xfrm>
                <a:off x="7735893" y="2714829"/>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9DBE05B-2FC6-8307-1376-F965A2FE2F47}"/>
                  </a:ext>
                </a:extLst>
              </p:cNvPr>
              <p:cNvSpPr txBox="1">
                <a:spLocks noRot="1" noChangeAspect="1" noMove="1" noResize="1" noEditPoints="1" noAdjustHandles="1" noChangeArrowheads="1" noChangeShapeType="1" noTextEdit="1"/>
              </p:cNvSpPr>
              <p:nvPr/>
            </p:nvSpPr>
            <p:spPr>
              <a:xfrm>
                <a:off x="7735893" y="2714829"/>
                <a:ext cx="4819273" cy="979820"/>
              </a:xfrm>
              <a:prstGeom prst="rect">
                <a:avLst/>
              </a:prstGeom>
              <a:blipFill>
                <a:blip r:embed="rId6"/>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5EA24-1068-8C64-D9B0-F2ED4FF06BC4}"/>
                  </a:ext>
                </a:extLst>
              </p:cNvPr>
              <p:cNvSpPr txBox="1"/>
              <p:nvPr/>
            </p:nvSpPr>
            <p:spPr>
              <a:xfrm>
                <a:off x="7735893" y="4143172"/>
                <a:ext cx="4819273" cy="159537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a:t>
                </a:r>
              </a:p>
              <a:p>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1B5EA24-1068-8C64-D9B0-F2ED4FF06BC4}"/>
                  </a:ext>
                </a:extLst>
              </p:cNvPr>
              <p:cNvSpPr txBox="1">
                <a:spLocks noRot="1" noChangeAspect="1" noMove="1" noResize="1" noEditPoints="1" noAdjustHandles="1" noChangeArrowheads="1" noChangeShapeType="1" noTextEdit="1"/>
              </p:cNvSpPr>
              <p:nvPr/>
            </p:nvSpPr>
            <p:spPr>
              <a:xfrm>
                <a:off x="7735893" y="4143172"/>
                <a:ext cx="4819273" cy="1595373"/>
              </a:xfrm>
              <a:prstGeom prst="rect">
                <a:avLst/>
              </a:prstGeom>
              <a:blipFill>
                <a:blip r:embed="rId7"/>
                <a:stretch>
                  <a:fillRect l="-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EAD12-DD1E-A66E-CB58-816417765B84}"/>
                  </a:ext>
                </a:extLst>
              </p:cNvPr>
              <p:cNvSpPr txBox="1"/>
              <p:nvPr/>
            </p:nvSpPr>
            <p:spPr>
              <a:xfrm>
                <a:off x="637308" y="4143172"/>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B6EAD12-DD1E-A66E-CB58-816417765B84}"/>
                  </a:ext>
                </a:extLst>
              </p:cNvPr>
              <p:cNvSpPr txBox="1">
                <a:spLocks noRot="1" noChangeAspect="1" noMove="1" noResize="1" noEditPoints="1" noAdjustHandles="1" noChangeArrowheads="1" noChangeShapeType="1" noTextEdit="1"/>
              </p:cNvSpPr>
              <p:nvPr/>
            </p:nvSpPr>
            <p:spPr>
              <a:xfrm>
                <a:off x="637308" y="4143172"/>
                <a:ext cx="4819273" cy="979820"/>
              </a:xfrm>
              <a:prstGeom prst="rect">
                <a:avLst/>
              </a:prstGeom>
              <a:blipFill>
                <a:blip r:embed="rId8"/>
                <a:stretch>
                  <a:fillRect l="-455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436BD-3594-82AD-4D06-B58161B2F7E1}"/>
                  </a:ext>
                </a:extLst>
              </p:cNvPr>
              <p:cNvSpPr txBox="1"/>
              <p:nvPr/>
            </p:nvSpPr>
            <p:spPr>
              <a:xfrm>
                <a:off x="637309" y="2805497"/>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1F436BD-3594-82AD-4D06-B58161B2F7E1}"/>
                  </a:ext>
                </a:extLst>
              </p:cNvPr>
              <p:cNvSpPr txBox="1">
                <a:spLocks noRot="1" noChangeAspect="1" noMove="1" noResize="1" noEditPoints="1" noAdjustHandles="1" noChangeArrowheads="1" noChangeShapeType="1" noTextEdit="1"/>
              </p:cNvSpPr>
              <p:nvPr/>
            </p:nvSpPr>
            <p:spPr>
              <a:xfrm>
                <a:off x="637309" y="2805497"/>
                <a:ext cx="4819273" cy="979820"/>
              </a:xfrm>
              <a:prstGeom prst="rect">
                <a:avLst/>
              </a:prstGeom>
              <a:blipFill>
                <a:blip r:embed="rId9"/>
                <a:stretch>
                  <a:fillRect l="-4557" b="-13043"/>
                </a:stretch>
              </a:blipFill>
            </p:spPr>
            <p:txBody>
              <a:bodyPr/>
              <a:lstStyle/>
              <a:p>
                <a:r>
                  <a:rPr lang="en-US">
                    <a:noFill/>
                  </a:rPr>
                  <a:t> </a:t>
                </a:r>
              </a:p>
            </p:txBody>
          </p:sp>
        </mc:Fallback>
      </mc:AlternateContent>
    </p:spTree>
    <p:extLst>
      <p:ext uri="{BB962C8B-B14F-4D97-AF65-F5344CB8AC3E}">
        <p14:creationId xmlns:p14="http://schemas.microsoft.com/office/powerpoint/2010/main" val="1606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27"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vững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quy</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tắc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cộng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trừ</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414622" y="4524133"/>
            <a:ext cx="5791017"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bài</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chia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5BADA-CBDF-872B-5320-E269DACC476C}"/>
              </a:ext>
            </a:extLst>
          </p:cNvPr>
          <p:cNvGrpSpPr/>
          <p:nvPr/>
        </p:nvGrpSpPr>
        <p:grpSpPr>
          <a:xfrm>
            <a:off x="2569821" y="358750"/>
            <a:ext cx="7689667" cy="5684996"/>
            <a:chOff x="2842754" y="596031"/>
            <a:chExt cx="6124265" cy="5684996"/>
          </a:xfrm>
        </p:grpSpPr>
        <p:pic>
          <p:nvPicPr>
            <p:cNvPr id="4" name="Picture 3">
              <a:extLst>
                <a:ext uri="{FF2B5EF4-FFF2-40B4-BE49-F238E27FC236}">
                  <a16:creationId xmlns:a16="http://schemas.microsoft.com/office/drawing/2014/main" id="{0E967028-A377-AA67-D720-EFA9F96764A6}"/>
                </a:ext>
              </a:extLst>
            </p:cNvPr>
            <p:cNvPicPr>
              <a:picLocks noChangeAspect="1"/>
            </p:cNvPicPr>
            <p:nvPr/>
          </p:nvPicPr>
          <p:blipFill>
            <a:blip r:embed="rId3"/>
            <a:stretch>
              <a:fillRect/>
            </a:stretch>
          </p:blipFill>
          <p:spPr>
            <a:xfrm>
              <a:off x="2842754" y="596031"/>
              <a:ext cx="1162212" cy="1848108"/>
            </a:xfrm>
            <a:prstGeom prst="rect">
              <a:avLst/>
            </a:prstGeom>
          </p:spPr>
        </p:pic>
        <p:grpSp>
          <p:nvGrpSpPr>
            <p:cNvPr id="7" name="Group 6">
              <a:extLst>
                <a:ext uri="{FF2B5EF4-FFF2-40B4-BE49-F238E27FC236}">
                  <a16:creationId xmlns:a16="http://schemas.microsoft.com/office/drawing/2014/main" id="{633C1353-6479-3BA8-4A10-086640BDB2EF}"/>
                </a:ext>
              </a:extLst>
            </p:cNvPr>
            <p:cNvGrpSpPr/>
            <p:nvPr/>
          </p:nvGrpSpPr>
          <p:grpSpPr>
            <a:xfrm>
              <a:off x="3427878" y="2525557"/>
              <a:ext cx="5539141" cy="3755470"/>
              <a:chOff x="3121474" y="2969389"/>
              <a:chExt cx="4894172" cy="4272534"/>
            </a:xfrm>
          </p:grpSpPr>
          <p:sp>
            <p:nvSpPr>
              <p:cNvPr id="5" name="Thought Bubble: Cloud 4">
                <a:extLst>
                  <a:ext uri="{FF2B5EF4-FFF2-40B4-BE49-F238E27FC236}">
                    <a16:creationId xmlns:a16="http://schemas.microsoft.com/office/drawing/2014/main" id="{08A591B7-B170-CF8E-2259-2BC27B7C679E}"/>
                  </a:ext>
                </a:extLst>
              </p:cNvPr>
              <p:cNvSpPr/>
              <p:nvPr/>
            </p:nvSpPr>
            <p:spPr>
              <a:xfrm>
                <a:off x="3121474" y="2969389"/>
                <a:ext cx="4894172" cy="3951811"/>
              </a:xfrm>
              <a:prstGeom prst="cloudCallout">
                <a:avLst>
                  <a:gd name="adj1" fmla="val -27398"/>
                  <a:gd name="adj2" fmla="val -92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9A8B88-8B05-8BC7-4A17-35F9E6807DA0}"/>
                      </a:ext>
                    </a:extLst>
                  </p:cNvPr>
                  <p:cNvSpPr txBox="1"/>
                  <p:nvPr/>
                </p:nvSpPr>
                <p:spPr>
                  <a:xfrm>
                    <a:off x="3873431" y="3433726"/>
                    <a:ext cx="3844413" cy="3808197"/>
                  </a:xfrm>
                  <a:prstGeom prst="rect">
                    <a:avLst/>
                  </a:prstGeom>
                  <a:noFill/>
                </p:spPr>
                <p:txBody>
                  <a:bodyPr wrap="square" rtlCol="0">
                    <a:spAutoFit/>
                  </a:bodyPr>
                  <a:lstStyle/>
                  <a:p>
                    <a:pPr algn="just"/>
                    <a:r>
                      <a:rPr lang="nl-NL" sz="3000" kern="0" dirty="0">
                        <a:solidFill>
                          <a:srgbClr val="FF0000"/>
                        </a:solidFill>
                        <a:effectLst/>
                        <a:latin typeface="Times New Roman" panose="02020603050405020304" pitchFamily="18" charset="0"/>
                        <a:ea typeface="Calibri" panose="020F0502020204030204" pitchFamily="34" charset="0"/>
                      </a:rPr>
                      <a:t>Quy tắc cộng, trừ hai phân số cùng mẫu, khác mẫu?</a:t>
                    </a: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lgn="just"/>
                    <a:endParaRPr lang="en-US" sz="3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9A8B88-8B05-8BC7-4A17-35F9E6807DA0}"/>
                      </a:ext>
                    </a:extLst>
                  </p:cNvPr>
                  <p:cNvSpPr txBox="1">
                    <a:spLocks noRot="1" noChangeAspect="1" noMove="1" noResize="1" noEditPoints="1" noAdjustHandles="1" noChangeArrowheads="1" noChangeShapeType="1" noTextEdit="1"/>
                  </p:cNvSpPr>
                  <p:nvPr/>
                </p:nvSpPr>
                <p:spPr>
                  <a:xfrm>
                    <a:off x="3873431" y="3433726"/>
                    <a:ext cx="3844413" cy="3808197"/>
                  </a:xfrm>
                  <a:prstGeom prst="rect">
                    <a:avLst/>
                  </a:prstGeom>
                  <a:blipFill>
                    <a:blip r:embed="rId4"/>
                    <a:stretch>
                      <a:fillRect l="-2564" t="-2368" r="-2564"/>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136370BC-7CCC-4984-1792-0C7BD13BF547}"/>
              </a:ext>
            </a:extLst>
          </p:cNvPr>
          <p:cNvSpPr txBox="1"/>
          <p:nvPr/>
        </p:nvSpPr>
        <p:spPr>
          <a:xfrm>
            <a:off x="7038109" y="1856509"/>
            <a:ext cx="4181501" cy="646331"/>
          </a:xfrm>
          <a:prstGeom prst="rect">
            <a:avLst/>
          </a:prstGeom>
          <a:noFill/>
        </p:spPr>
        <p:txBody>
          <a:bodyPr wrap="square" rtlCol="0">
            <a:spAutoFit/>
          </a:bodyPr>
          <a:lstStyle/>
          <a:p>
            <a:endParaRPr lang="en-US" b="0" dirty="0"/>
          </a:p>
          <a:p>
            <a:endParaRPr lang="en-US" dirty="0"/>
          </a:p>
        </p:txBody>
      </p:sp>
    </p:spTree>
    <p:extLst>
      <p:ext uri="{BB962C8B-B14F-4D97-AF65-F5344CB8AC3E}">
        <p14:creationId xmlns:p14="http://schemas.microsoft.com/office/powerpoint/2010/main" val="885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00356"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02</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42" y="2355747"/>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127336" y="2595886"/>
            <a:ext cx="4324120" cy="1477328"/>
          </a:xfrm>
          <a:prstGeom prst="rect">
            <a:avLst/>
          </a:prstGeom>
          <a:noFill/>
        </p:spPr>
        <p:txBody>
          <a:bodyPr wrap="square" rtlCol="0">
            <a:spAutoFit/>
          </a:bodyPr>
          <a:lstStyle/>
          <a:p>
            <a:pPr algn="ctr"/>
            <a:r>
              <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HÌNH THÀNH KIẾN THỨC</a:t>
            </a:r>
          </a:p>
        </p:txBody>
      </p:sp>
    </p:spTree>
    <p:extLst>
      <p:ext uri="{BB962C8B-B14F-4D97-AF65-F5344CB8AC3E}">
        <p14:creationId xmlns:p14="http://schemas.microsoft.com/office/powerpoint/2010/main" val="6840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467295" y="408882"/>
            <a:ext cx="4990904" cy="792769"/>
            <a:chOff x="3467296" y="704160"/>
            <a:chExt cx="4990904" cy="792769"/>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6096000" cy="796628"/>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𝑥</m:t>
                        </m:r>
                        <m:r>
                          <a:rPr lang="en-US" sz="3000" b="0" i="1" dirty="0" smtClean="0">
                            <a:latin typeface="Cambria Math" panose="02040503050406030204" pitchFamily="18" charset="0"/>
                          </a:rPr>
                          <m:t>+</m:t>
                        </m:r>
                        <m:r>
                          <a:rPr lang="en-US" sz="3000" b="0" i="1" dirty="0" smtClean="0">
                            <a:latin typeface="Cambria Math" panose="02040503050406030204" pitchFamily="18" charset="0"/>
                          </a:rPr>
                          <m:t>𝑦</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m:t>
                            </m:r>
                          </m:e>
                          <m:sup>
                            <m:r>
                              <a:rPr lang="en-US" sz="3000" b="0" i="1" dirty="0" smtClean="0">
                                <a:latin typeface="Cambria Math" panose="02040503050406030204" pitchFamily="18" charset="0"/>
                              </a:rPr>
                              <m:t>2</m:t>
                            </m:r>
                          </m:sup>
                        </m:sSup>
                        <m:r>
                          <a:rPr lang="en-US" sz="3000" b="0" i="1" dirty="0" smtClean="0">
                            <a:latin typeface="Cambria Math" panose="02040503050406030204" pitchFamily="18" charset="0"/>
                          </a:rPr>
                          <m:t>𝑦</m:t>
                        </m:r>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6096000" cy="796628"/>
              </a:xfrm>
              <a:prstGeom prst="rect">
                <a:avLst/>
              </a:prstGeom>
              <a:blipFill>
                <a:blip r:embed="rId7"/>
                <a:stretch>
                  <a:fillRect l="-2400"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428010"/>
            <a:ext cx="12767321" cy="2598917"/>
            <a:chOff x="385815" y="1463927"/>
            <a:chExt cx="12764204" cy="2598917"/>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508265" y="1463927"/>
                  <a:ext cx="11641754"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508265" y="1463927"/>
                  <a:ext cx="11641754" cy="2598917"/>
                </a:xfrm>
                <a:prstGeom prst="rect">
                  <a:avLst/>
                </a:prstGeom>
                <a:blipFill>
                  <a:blip r:embed="rId4"/>
                  <a:stretch>
                    <a:fillRect l="-10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6" y="3952220"/>
                <a:ext cx="9609844"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6" y="3952220"/>
                <a:ext cx="9609844" cy="1651927"/>
              </a:xfrm>
              <a:prstGeom prst="rect">
                <a:avLst/>
              </a:prstGeom>
              <a:blipFill>
                <a:blip r:embed="rId5"/>
                <a:stretch>
                  <a:fillRect l="-1332" t="-4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0A1EF7-0CD7-A2AD-BD71-EB92E349987E}"/>
                  </a:ext>
                </a:extLst>
              </p:cNvPr>
              <p:cNvSpPr txBox="1"/>
              <p:nvPr/>
            </p:nvSpPr>
            <p:spPr>
              <a:xfrm>
                <a:off x="651703" y="5342647"/>
                <a:ext cx="10888594" cy="77053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 </m:t>
                    </m:r>
                  </m:oMath>
                </a14:m>
                <a:r>
                  <a:rPr lang="nl-NL"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60A1EF7-0CD7-A2AD-BD71-EB92E349987E}"/>
                  </a:ext>
                </a:extLst>
              </p:cNvPr>
              <p:cNvSpPr txBox="1">
                <a:spLocks noRot="1" noChangeAspect="1" noMove="1" noResize="1" noEditPoints="1" noAdjustHandles="1" noChangeArrowheads="1" noChangeShapeType="1" noTextEdit="1"/>
              </p:cNvSpPr>
              <p:nvPr/>
            </p:nvSpPr>
            <p:spPr>
              <a:xfrm>
                <a:off x="651703" y="5342647"/>
                <a:ext cx="10888594" cy="770532"/>
              </a:xfrm>
              <a:prstGeom prst="rect">
                <a:avLst/>
              </a:prstGeom>
              <a:blipFill>
                <a:blip r:embed="rId6"/>
                <a:stretch>
                  <a:fillRect l="-1176" b="-78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2457</Words>
  <Application>Microsoft Office PowerPoint</Application>
  <PresentationFormat>Widescreen</PresentationFormat>
  <Paragraphs>251</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微软雅黑</vt:lpstr>
      <vt:lpstr>.VnExoticH</vt:lpstr>
      <vt:lpstr>Agency FB</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Hp</cp:lastModifiedBy>
  <cp:revision>17</cp:revision>
  <dcterms:created xsi:type="dcterms:W3CDTF">2023-06-03T01:05:27Z</dcterms:created>
  <dcterms:modified xsi:type="dcterms:W3CDTF">2023-10-17T10:27:02Z</dcterms:modified>
</cp:coreProperties>
</file>