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5"/>
  </p:notesMasterIdLst>
  <p:sldIdLst>
    <p:sldId id="258" r:id="rId2"/>
    <p:sldId id="298" r:id="rId3"/>
    <p:sldId id="299" r:id="rId4"/>
    <p:sldId id="295" r:id="rId5"/>
    <p:sldId id="261" r:id="rId6"/>
    <p:sldId id="296" r:id="rId7"/>
    <p:sldId id="297" r:id="rId8"/>
    <p:sldId id="262" r:id="rId9"/>
    <p:sldId id="264" r:id="rId10"/>
    <p:sldId id="265" r:id="rId11"/>
    <p:sldId id="266" r:id="rId12"/>
    <p:sldId id="300" r:id="rId13"/>
    <p:sldId id="301" r:id="rId14"/>
  </p:sldIdLst>
  <p:sldSz cx="9144000" cy="5143500" type="screen16x9"/>
  <p:notesSz cx="6858000" cy="9144000"/>
  <p:embeddedFontLst>
    <p:embeddedFont>
      <p:font typeface="Catamaran" charset="0"/>
      <p:regular r:id="rId16"/>
      <p:bold r:id="rId17"/>
    </p:embeddedFont>
    <p:embeddedFont>
      <p:font typeface="Arvo" charset="0"/>
      <p:regular r:id="rId18"/>
      <p:bold r:id="rId19"/>
      <p:italic r:id="rId20"/>
      <p:boldItalic r:id="rId21"/>
    </p:embeddedFont>
    <p:embeddedFont>
      <p:font typeface="Roboto Condensed" charset="0"/>
      <p:regular r:id="rId22"/>
      <p:bold r:id="rId23"/>
      <p:italic r:id="rId24"/>
      <p:boldItalic r:id="rId25"/>
    </p:embeddedFont>
    <p:embeddedFont>
      <p:font typeface="Catamaran Thin" charset="0"/>
      <p:regular r:id="rId26"/>
      <p:bold r:id="rId27"/>
    </p:embeddedFont>
    <p:embeddedFont>
      <p:font typeface="Calibri"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93EC2C83-4F27-46E9-AB52-EA9CB43B9D6F}">
  <a:tblStyle styleId="{93EC2C83-4F27-46E9-AB52-EA9CB43B9D6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77553AC-1573-4A18-AE2D-678138A4FA2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9" d="100"/>
          <a:sy n="99" d="100"/>
        </p:scale>
        <p:origin x="-426" y="17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15474389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54"/>
        <p:cNvGrpSpPr/>
        <p:nvPr/>
      </p:nvGrpSpPr>
      <p:grpSpPr>
        <a:xfrm>
          <a:off x="0" y="0"/>
          <a:ext cx="0" cy="0"/>
          <a:chOff x="0" y="0"/>
          <a:chExt cx="0" cy="0"/>
        </a:xfrm>
      </p:grpSpPr>
      <p:sp>
        <p:nvSpPr>
          <p:cNvPr id="55" name="Google Shape;55;p4"/>
          <p:cNvSpPr/>
          <p:nvPr/>
        </p:nvSpPr>
        <p:spPr>
          <a:xfrm>
            <a:off x="2500800" y="285475"/>
            <a:ext cx="4142388" cy="457254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56" name="Google Shape;56;p4"/>
          <p:cNvSpPr/>
          <p:nvPr/>
        </p:nvSpPr>
        <p:spPr>
          <a:xfrm>
            <a:off x="4239143" y="104898"/>
            <a:ext cx="665704" cy="73488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57" name="Google Shape;57;p4"/>
          <p:cNvSpPr txBox="1">
            <a:spLocks noGrp="1"/>
          </p:cNvSpPr>
          <p:nvPr>
            <p:ph type="body" idx="1"/>
          </p:nvPr>
        </p:nvSpPr>
        <p:spPr>
          <a:xfrm>
            <a:off x="2753950" y="839775"/>
            <a:ext cx="3636000" cy="3636300"/>
          </a:xfrm>
          <a:prstGeom prst="rect">
            <a:avLst/>
          </a:prstGeom>
        </p:spPr>
        <p:txBody>
          <a:bodyPr spcFirstLastPara="1" wrap="square" lIns="0" tIns="0" rIns="0" bIns="0" anchor="ctr" anchorCtr="0">
            <a:noAutofit/>
          </a:bodyPr>
          <a:lstStyle>
            <a:lvl1pPr marL="457200" lvl="0" indent="-330200" algn="ctr" rtl="0">
              <a:spcBef>
                <a:spcPts val="0"/>
              </a:spcBef>
              <a:spcAft>
                <a:spcPts val="0"/>
              </a:spcAft>
              <a:buClr>
                <a:schemeClr val="lt1"/>
              </a:buClr>
              <a:buSzPts val="1600"/>
              <a:buChar char="⬢"/>
              <a:defRPr i="1">
                <a:solidFill>
                  <a:schemeClr val="lt1"/>
                </a:solidFill>
              </a:defRPr>
            </a:lvl1pPr>
            <a:lvl2pPr marL="914400" lvl="1" indent="-330200" algn="ctr" rtl="0">
              <a:spcBef>
                <a:spcPts val="800"/>
              </a:spcBef>
              <a:spcAft>
                <a:spcPts val="0"/>
              </a:spcAft>
              <a:buClr>
                <a:schemeClr val="lt1"/>
              </a:buClr>
              <a:buSzPts val="1600"/>
              <a:buChar char="⬡"/>
              <a:defRPr i="1">
                <a:solidFill>
                  <a:schemeClr val="lt1"/>
                </a:solidFill>
              </a:defRPr>
            </a:lvl2pPr>
            <a:lvl3pPr marL="1371600" lvl="2" indent="-330200" algn="ctr" rtl="0">
              <a:spcBef>
                <a:spcPts val="800"/>
              </a:spcBef>
              <a:spcAft>
                <a:spcPts val="0"/>
              </a:spcAft>
              <a:buClr>
                <a:schemeClr val="lt1"/>
              </a:buClr>
              <a:buSzPts val="1600"/>
              <a:buChar char="⬡"/>
              <a:defRPr i="1">
                <a:solidFill>
                  <a:schemeClr val="lt1"/>
                </a:solidFill>
              </a:defRPr>
            </a:lvl3pPr>
            <a:lvl4pPr marL="1828800" lvl="3" indent="-381000" algn="ctr" rtl="0">
              <a:spcBef>
                <a:spcPts val="800"/>
              </a:spcBef>
              <a:spcAft>
                <a:spcPts val="0"/>
              </a:spcAft>
              <a:buClr>
                <a:schemeClr val="lt1"/>
              </a:buClr>
              <a:buSzPts val="2400"/>
              <a:buChar char="●"/>
              <a:defRPr i="1">
                <a:solidFill>
                  <a:schemeClr val="lt1"/>
                </a:solidFill>
              </a:defRPr>
            </a:lvl4pPr>
            <a:lvl5pPr marL="2286000" lvl="4" indent="-381000" algn="ctr" rtl="0">
              <a:spcBef>
                <a:spcPts val="800"/>
              </a:spcBef>
              <a:spcAft>
                <a:spcPts val="0"/>
              </a:spcAft>
              <a:buClr>
                <a:schemeClr val="lt1"/>
              </a:buClr>
              <a:buSzPts val="2400"/>
              <a:buChar char="○"/>
              <a:defRPr i="1">
                <a:solidFill>
                  <a:schemeClr val="lt1"/>
                </a:solidFill>
              </a:defRPr>
            </a:lvl5pPr>
            <a:lvl6pPr marL="2743200" lvl="5" indent="-381000" algn="ctr" rtl="0">
              <a:spcBef>
                <a:spcPts val="800"/>
              </a:spcBef>
              <a:spcAft>
                <a:spcPts val="0"/>
              </a:spcAft>
              <a:buClr>
                <a:schemeClr val="lt1"/>
              </a:buClr>
              <a:buSzPts val="2400"/>
              <a:buChar char="■"/>
              <a:defRPr i="1">
                <a:solidFill>
                  <a:schemeClr val="lt1"/>
                </a:solidFill>
              </a:defRPr>
            </a:lvl6pPr>
            <a:lvl7pPr marL="3200400" lvl="6" indent="-381000" algn="ctr" rtl="0">
              <a:spcBef>
                <a:spcPts val="800"/>
              </a:spcBef>
              <a:spcAft>
                <a:spcPts val="0"/>
              </a:spcAft>
              <a:buClr>
                <a:schemeClr val="lt1"/>
              </a:buClr>
              <a:buSzPts val="2400"/>
              <a:buChar char="●"/>
              <a:defRPr i="1">
                <a:solidFill>
                  <a:schemeClr val="lt1"/>
                </a:solidFill>
              </a:defRPr>
            </a:lvl7pPr>
            <a:lvl8pPr marL="3657600" lvl="7" indent="-381000" algn="ctr" rtl="0">
              <a:spcBef>
                <a:spcPts val="800"/>
              </a:spcBef>
              <a:spcAft>
                <a:spcPts val="0"/>
              </a:spcAft>
              <a:buClr>
                <a:schemeClr val="lt1"/>
              </a:buClr>
              <a:buSzPts val="2400"/>
              <a:buChar char="○"/>
              <a:defRPr i="1">
                <a:solidFill>
                  <a:schemeClr val="lt1"/>
                </a:solidFill>
              </a:defRPr>
            </a:lvl8pPr>
            <a:lvl9pPr marL="4114800" lvl="8" indent="-381000" algn="ctr" rtl="0">
              <a:spcBef>
                <a:spcPts val="800"/>
              </a:spcBef>
              <a:spcAft>
                <a:spcPts val="800"/>
              </a:spcAft>
              <a:buClr>
                <a:schemeClr val="lt1"/>
              </a:buClr>
              <a:buSzPts val="2400"/>
              <a:buChar char="■"/>
              <a:defRPr i="1">
                <a:solidFill>
                  <a:schemeClr val="lt1"/>
                </a:solidFill>
              </a:defRPr>
            </a:lvl9pPr>
          </a:lstStyle>
          <a:p>
            <a:endParaRPr/>
          </a:p>
        </p:txBody>
      </p:sp>
      <p:sp>
        <p:nvSpPr>
          <p:cNvPr id="58" name="Google Shape;58;p4"/>
          <p:cNvSpPr txBox="1"/>
          <p:nvPr/>
        </p:nvSpPr>
        <p:spPr>
          <a:xfrm>
            <a:off x="3593400" y="3841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1"/>
                </a:solidFill>
                <a:latin typeface="Catamaran"/>
                <a:ea typeface="Catamaran"/>
                <a:cs typeface="Catamaran"/>
                <a:sym typeface="Catamaran"/>
              </a:rPr>
              <a:t>“</a:t>
            </a:r>
            <a:endParaRPr sz="9600">
              <a:solidFill>
                <a:schemeClr val="accent1"/>
              </a:solidFill>
              <a:latin typeface="Catamaran"/>
              <a:ea typeface="Catamaran"/>
              <a:cs typeface="Catamaran"/>
              <a:sym typeface="Catamaran"/>
            </a:endParaRPr>
          </a:p>
        </p:txBody>
      </p:sp>
      <p:sp>
        <p:nvSpPr>
          <p:cNvPr id="59" name="Google Shape;59;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60" name="Google Shape;60;p4"/>
          <p:cNvSpPr/>
          <p:nvPr/>
        </p:nvSpPr>
        <p:spPr>
          <a:xfrm rot="10800000">
            <a:off x="69145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1" name="Google Shape;61;p4"/>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2" name="Google Shape;62;p4"/>
          <p:cNvSpPr/>
          <p:nvPr/>
        </p:nvSpPr>
        <p:spPr>
          <a:xfrm>
            <a:off x="160965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3" name="Google Shape;63;p4"/>
          <p:cNvSpPr/>
          <p:nvPr/>
        </p:nvSpPr>
        <p:spPr>
          <a:xfrm>
            <a:off x="75911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4" name="Google Shape;64;p4"/>
          <p:cNvSpPr/>
          <p:nvPr/>
        </p:nvSpPr>
        <p:spPr>
          <a:xfrm>
            <a:off x="875251" y="3108746"/>
            <a:ext cx="1238537" cy="1367251"/>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5" name="Google Shape;65;p4"/>
          <p:cNvSpPr/>
          <p:nvPr/>
        </p:nvSpPr>
        <p:spPr>
          <a:xfrm>
            <a:off x="6750099" y="2565690"/>
            <a:ext cx="1670713" cy="184417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6" name="Google Shape;66;p4"/>
          <p:cNvSpPr/>
          <p:nvPr/>
        </p:nvSpPr>
        <p:spPr>
          <a:xfrm>
            <a:off x="8078502" y="1646297"/>
            <a:ext cx="1238537" cy="136719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7" name="Google Shape;67;p4"/>
          <p:cNvSpPr/>
          <p:nvPr/>
        </p:nvSpPr>
        <p:spPr>
          <a:xfrm>
            <a:off x="-27622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8" name="Google Shape;68;p4"/>
          <p:cNvSpPr/>
          <p:nvPr/>
        </p:nvSpPr>
        <p:spPr>
          <a:xfrm>
            <a:off x="6750100" y="993931"/>
            <a:ext cx="874503" cy="965303"/>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9" name="Google Shape;69;p4"/>
          <p:cNvSpPr/>
          <p:nvPr/>
        </p:nvSpPr>
        <p:spPr>
          <a:xfrm>
            <a:off x="-211075" y="4039231"/>
            <a:ext cx="874503" cy="965303"/>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70"/>
        <p:cNvGrpSpPr/>
        <p:nvPr/>
      </p:nvGrpSpPr>
      <p:grpSpPr>
        <a:xfrm>
          <a:off x="0" y="0"/>
          <a:ext cx="0" cy="0"/>
          <a:chOff x="0" y="0"/>
          <a:chExt cx="0" cy="0"/>
        </a:xfrm>
      </p:grpSpPr>
      <p:sp>
        <p:nvSpPr>
          <p:cNvPr id="71" name="Google Shape;71;p5"/>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nvGrpSpPr>
          <p:cNvPr id="72" name="Google Shape;72;p5"/>
          <p:cNvGrpSpPr/>
          <p:nvPr/>
        </p:nvGrpSpPr>
        <p:grpSpPr>
          <a:xfrm>
            <a:off x="6320991" y="-7"/>
            <a:ext cx="3630818" cy="5143498"/>
            <a:chOff x="6320991" y="-7"/>
            <a:chExt cx="3630818" cy="5143498"/>
          </a:xfrm>
        </p:grpSpPr>
        <p:sp>
          <p:nvSpPr>
            <p:cNvPr id="73" name="Google Shape;73;p5"/>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4" name="Google Shape;74;p5"/>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5" name="Google Shape;75;p5"/>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6" name="Google Shape;76;p5"/>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7" name="Google Shape;77;p5"/>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8" name="Google Shape;78;p5"/>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9" name="Google Shape;79;p5"/>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0" name="Google Shape;80;p5"/>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1" name="Google Shape;81;p5"/>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2" name="Google Shape;82;p5"/>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3" name="Google Shape;83;p5"/>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84" name="Google Shape;84;p5"/>
          <p:cNvSpPr txBox="1">
            <a:spLocks noGrp="1"/>
          </p:cNvSpPr>
          <p:nvPr>
            <p:ph type="title"/>
          </p:nvPr>
        </p:nvSpPr>
        <p:spPr>
          <a:xfrm>
            <a:off x="779100" y="836000"/>
            <a:ext cx="60105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5" name="Google Shape;85;p5"/>
          <p:cNvSpPr txBox="1">
            <a:spLocks noGrp="1"/>
          </p:cNvSpPr>
          <p:nvPr>
            <p:ph type="body" idx="1"/>
          </p:nvPr>
        </p:nvSpPr>
        <p:spPr>
          <a:xfrm>
            <a:off x="779100" y="1503550"/>
            <a:ext cx="6010500" cy="28842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800"/>
              </a:spcBef>
              <a:spcAft>
                <a:spcPts val="0"/>
              </a:spcAft>
              <a:buSzPts val="1600"/>
              <a:buChar char="⬡"/>
              <a:defRPr/>
            </a:lvl2pPr>
            <a:lvl3pPr marL="1371600" lvl="2" indent="-330200" rtl="0">
              <a:spcBef>
                <a:spcPts val="800"/>
              </a:spcBef>
              <a:spcAft>
                <a:spcPts val="0"/>
              </a:spcAft>
              <a:buSzPts val="16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86" name="Google Shape;8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7"/>
        <p:cNvGrpSpPr/>
        <p:nvPr/>
      </p:nvGrpSpPr>
      <p:grpSpPr>
        <a:xfrm>
          <a:off x="0" y="0"/>
          <a:ext cx="0" cy="0"/>
          <a:chOff x="0" y="0"/>
          <a:chExt cx="0" cy="0"/>
        </a:xfrm>
      </p:grpSpPr>
      <p:sp>
        <p:nvSpPr>
          <p:cNvPr id="88" name="Google Shape;88;p6"/>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nvGrpSpPr>
          <p:cNvPr id="89" name="Google Shape;89;p6"/>
          <p:cNvGrpSpPr/>
          <p:nvPr/>
        </p:nvGrpSpPr>
        <p:grpSpPr>
          <a:xfrm>
            <a:off x="6320991" y="-7"/>
            <a:ext cx="3630818" cy="5143498"/>
            <a:chOff x="6320991" y="-7"/>
            <a:chExt cx="3630818" cy="5143498"/>
          </a:xfrm>
        </p:grpSpPr>
        <p:sp>
          <p:nvSpPr>
            <p:cNvPr id="90" name="Google Shape;90;p6"/>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1" name="Google Shape;91;p6"/>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2" name="Google Shape;92;p6"/>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3" name="Google Shape;93;p6"/>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4" name="Google Shape;94;p6"/>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5" name="Google Shape;95;p6"/>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6" name="Google Shape;96;p6"/>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7" name="Google Shape;97;p6"/>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8" name="Google Shape;98;p6"/>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9" name="Google Shape;99;p6"/>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00" name="Google Shape;100;p6"/>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101" name="Google Shape;101;p6"/>
          <p:cNvSpPr txBox="1">
            <a:spLocks noGrp="1"/>
          </p:cNvSpPr>
          <p:nvPr>
            <p:ph type="title"/>
          </p:nvPr>
        </p:nvSpPr>
        <p:spPr>
          <a:xfrm>
            <a:off x="779100" y="836000"/>
            <a:ext cx="60105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2" name="Google Shape;102;p6"/>
          <p:cNvSpPr txBox="1">
            <a:spLocks noGrp="1"/>
          </p:cNvSpPr>
          <p:nvPr>
            <p:ph type="body" idx="1"/>
          </p:nvPr>
        </p:nvSpPr>
        <p:spPr>
          <a:xfrm>
            <a:off x="779075" y="1503550"/>
            <a:ext cx="28083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2000"/>
            </a:lvl1pPr>
            <a:lvl2pPr marL="914400" lvl="1" indent="-317500" rtl="0">
              <a:spcBef>
                <a:spcPts val="800"/>
              </a:spcBef>
              <a:spcAft>
                <a:spcPts val="0"/>
              </a:spcAft>
              <a:buSzPts val="1400"/>
              <a:buChar char="⬡"/>
              <a:defRPr sz="2000"/>
            </a:lvl2pPr>
            <a:lvl3pPr marL="1371600" lvl="2" indent="-317500" rtl="0">
              <a:spcBef>
                <a:spcPts val="800"/>
              </a:spcBef>
              <a:spcAft>
                <a:spcPts val="0"/>
              </a:spcAft>
              <a:buSzPts val="14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103" name="Google Shape;103;p6"/>
          <p:cNvSpPr txBox="1">
            <a:spLocks noGrp="1"/>
          </p:cNvSpPr>
          <p:nvPr>
            <p:ph type="body" idx="2"/>
          </p:nvPr>
        </p:nvSpPr>
        <p:spPr>
          <a:xfrm>
            <a:off x="3981304" y="1503550"/>
            <a:ext cx="28083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2000"/>
            </a:lvl1pPr>
            <a:lvl2pPr marL="914400" lvl="1" indent="-317500" rtl="0">
              <a:spcBef>
                <a:spcPts val="800"/>
              </a:spcBef>
              <a:spcAft>
                <a:spcPts val="0"/>
              </a:spcAft>
              <a:buSzPts val="1400"/>
              <a:buChar char="⬡"/>
              <a:defRPr sz="2000"/>
            </a:lvl2pPr>
            <a:lvl3pPr marL="1371600" lvl="2" indent="-317500" rtl="0">
              <a:spcBef>
                <a:spcPts val="800"/>
              </a:spcBef>
              <a:spcAft>
                <a:spcPts val="0"/>
              </a:spcAft>
              <a:buSzPts val="14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104" name="Google Shape;104;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5"/>
        <p:cNvGrpSpPr/>
        <p:nvPr/>
      </p:nvGrpSpPr>
      <p:grpSpPr>
        <a:xfrm>
          <a:off x="0" y="0"/>
          <a:ext cx="0" cy="0"/>
          <a:chOff x="0" y="0"/>
          <a:chExt cx="0" cy="0"/>
        </a:xfrm>
      </p:grpSpPr>
      <p:sp>
        <p:nvSpPr>
          <p:cNvPr id="106" name="Google Shape;106;p7"/>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nvGrpSpPr>
          <p:cNvPr id="107" name="Google Shape;107;p7"/>
          <p:cNvGrpSpPr/>
          <p:nvPr/>
        </p:nvGrpSpPr>
        <p:grpSpPr>
          <a:xfrm>
            <a:off x="6320991" y="-7"/>
            <a:ext cx="3630818" cy="5143498"/>
            <a:chOff x="6320991" y="-7"/>
            <a:chExt cx="3630818" cy="5143498"/>
          </a:xfrm>
        </p:grpSpPr>
        <p:sp>
          <p:nvSpPr>
            <p:cNvPr id="108" name="Google Shape;108;p7"/>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09" name="Google Shape;109;p7"/>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0" name="Google Shape;110;p7"/>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1" name="Google Shape;111;p7"/>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2" name="Google Shape;112;p7"/>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3" name="Google Shape;113;p7"/>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4" name="Google Shape;114;p7"/>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5" name="Google Shape;115;p7"/>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6" name="Google Shape;116;p7"/>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7" name="Google Shape;117;p7"/>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8" name="Google Shape;118;p7"/>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119" name="Google Shape;119;p7"/>
          <p:cNvSpPr txBox="1">
            <a:spLocks noGrp="1"/>
          </p:cNvSpPr>
          <p:nvPr>
            <p:ph type="title"/>
          </p:nvPr>
        </p:nvSpPr>
        <p:spPr>
          <a:xfrm>
            <a:off x="779100" y="836000"/>
            <a:ext cx="66771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0" name="Google Shape;120;p7"/>
          <p:cNvSpPr txBox="1">
            <a:spLocks noGrp="1"/>
          </p:cNvSpPr>
          <p:nvPr>
            <p:ph type="body" idx="1"/>
          </p:nvPr>
        </p:nvSpPr>
        <p:spPr>
          <a:xfrm>
            <a:off x="779100" y="1503550"/>
            <a:ext cx="20799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800"/>
            </a:lvl1pPr>
            <a:lvl2pPr marL="914400" lvl="1" indent="-317500" rtl="0">
              <a:spcBef>
                <a:spcPts val="800"/>
              </a:spcBef>
              <a:spcAft>
                <a:spcPts val="0"/>
              </a:spcAft>
              <a:buSzPts val="1400"/>
              <a:buChar char="⬡"/>
              <a:defRPr sz="1800"/>
            </a:lvl2pPr>
            <a:lvl3pPr marL="1371600" lvl="2" indent="-317500" rtl="0">
              <a:spcBef>
                <a:spcPts val="800"/>
              </a:spcBef>
              <a:spcAft>
                <a:spcPts val="0"/>
              </a:spcAft>
              <a:buSzPts val="14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21" name="Google Shape;121;p7"/>
          <p:cNvSpPr txBox="1">
            <a:spLocks noGrp="1"/>
          </p:cNvSpPr>
          <p:nvPr>
            <p:ph type="body" idx="2"/>
          </p:nvPr>
        </p:nvSpPr>
        <p:spPr>
          <a:xfrm>
            <a:off x="3077669" y="1503550"/>
            <a:ext cx="20799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800"/>
            </a:lvl1pPr>
            <a:lvl2pPr marL="914400" lvl="1" indent="-317500" rtl="0">
              <a:spcBef>
                <a:spcPts val="800"/>
              </a:spcBef>
              <a:spcAft>
                <a:spcPts val="0"/>
              </a:spcAft>
              <a:buSzPts val="1400"/>
              <a:buChar char="⬡"/>
              <a:defRPr sz="1800"/>
            </a:lvl2pPr>
            <a:lvl3pPr marL="1371600" lvl="2" indent="-317500" rtl="0">
              <a:spcBef>
                <a:spcPts val="800"/>
              </a:spcBef>
              <a:spcAft>
                <a:spcPts val="0"/>
              </a:spcAft>
              <a:buSzPts val="14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22" name="Google Shape;122;p7"/>
          <p:cNvSpPr txBox="1">
            <a:spLocks noGrp="1"/>
          </p:cNvSpPr>
          <p:nvPr>
            <p:ph type="body" idx="3"/>
          </p:nvPr>
        </p:nvSpPr>
        <p:spPr>
          <a:xfrm>
            <a:off x="5376238" y="1503550"/>
            <a:ext cx="20799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800"/>
            </a:lvl1pPr>
            <a:lvl2pPr marL="914400" lvl="1" indent="-317500" rtl="0">
              <a:spcBef>
                <a:spcPts val="800"/>
              </a:spcBef>
              <a:spcAft>
                <a:spcPts val="0"/>
              </a:spcAft>
              <a:buSzPts val="1400"/>
              <a:buChar char="⬡"/>
              <a:defRPr sz="1800"/>
            </a:lvl2pPr>
            <a:lvl3pPr marL="1371600" lvl="2" indent="-317500" rtl="0">
              <a:spcBef>
                <a:spcPts val="800"/>
              </a:spcBef>
              <a:spcAft>
                <a:spcPts val="0"/>
              </a:spcAft>
              <a:buSzPts val="14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23" name="Google Shape;123;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7"/>
        <p:cNvGrpSpPr/>
        <p:nvPr/>
      </p:nvGrpSpPr>
      <p:grpSpPr>
        <a:xfrm>
          <a:off x="0" y="0"/>
          <a:ext cx="0" cy="0"/>
          <a:chOff x="0" y="0"/>
          <a:chExt cx="0" cy="0"/>
        </a:xfrm>
      </p:grpSpPr>
      <p:grpSp>
        <p:nvGrpSpPr>
          <p:cNvPr id="158" name="Google Shape;158;p10"/>
          <p:cNvGrpSpPr/>
          <p:nvPr/>
        </p:nvGrpSpPr>
        <p:grpSpPr>
          <a:xfrm>
            <a:off x="-981075" y="-3"/>
            <a:ext cx="11516344" cy="5143455"/>
            <a:chOff x="-981075" y="-3"/>
            <a:chExt cx="11516344" cy="5143455"/>
          </a:xfrm>
        </p:grpSpPr>
        <p:sp>
          <p:nvSpPr>
            <p:cNvPr id="159" name="Google Shape;159;p10"/>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0" name="Google Shape;160;p10"/>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1" name="Google Shape;161;p10"/>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2" name="Google Shape;162;p10"/>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3" name="Google Shape;163;p10"/>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4" name="Google Shape;164;p10"/>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5" name="Google Shape;165;p10"/>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6" name="Google Shape;166;p10"/>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7" name="Google Shape;167;p10"/>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8" name="Google Shape;168;p10"/>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9" name="Google Shape;169;p10"/>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0" name="Google Shape;170;p10"/>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171" name="Google Shape;17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Color background">
  <p:cSld name="BLANK_1">
    <p:bg>
      <p:bgPr>
        <a:solidFill>
          <a:schemeClr val="accent1"/>
        </a:solidFill>
        <a:effectLst/>
      </p:bgPr>
    </p:bg>
    <p:spTree>
      <p:nvGrpSpPr>
        <p:cNvPr id="1" name="Shape 172"/>
        <p:cNvGrpSpPr/>
        <p:nvPr/>
      </p:nvGrpSpPr>
      <p:grpSpPr>
        <a:xfrm>
          <a:off x="0" y="0"/>
          <a:ext cx="0" cy="0"/>
          <a:chOff x="0" y="0"/>
          <a:chExt cx="0" cy="0"/>
        </a:xfrm>
      </p:grpSpPr>
      <p:sp>
        <p:nvSpPr>
          <p:cNvPr id="173" name="Google Shape;173;p11"/>
          <p:cNvSpPr txBox="1">
            <a:spLocks noGrp="1"/>
          </p:cNvSpPr>
          <p:nvPr>
            <p:ph type="sldNum" idx="12"/>
          </p:nvPr>
        </p:nvSpPr>
        <p:spPr>
          <a:xfrm>
            <a:off x="8480584" y="4749851"/>
            <a:ext cx="548700" cy="393600"/>
          </a:xfrm>
          <a:prstGeom prst="rect">
            <a:avLst/>
          </a:prstGeom>
          <a:noFill/>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74" name="Google Shape;174;p11"/>
          <p:cNvGrpSpPr/>
          <p:nvPr/>
        </p:nvGrpSpPr>
        <p:grpSpPr>
          <a:xfrm>
            <a:off x="-981075" y="-78100"/>
            <a:ext cx="11516344" cy="5221552"/>
            <a:chOff x="-981075" y="-78100"/>
            <a:chExt cx="11516344" cy="5221552"/>
          </a:xfrm>
        </p:grpSpPr>
        <p:sp>
          <p:nvSpPr>
            <p:cNvPr id="175" name="Google Shape;175;p11"/>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6" name="Google Shape;176;p11"/>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7" name="Google Shape;177;p11"/>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8" name="Google Shape;178;p11"/>
            <p:cNvSpPr/>
            <p:nvPr/>
          </p:nvSpPr>
          <p:spPr>
            <a:xfrm>
              <a:off x="113340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9" name="Google Shape;179;p11"/>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0" name="Google Shape;180;p11"/>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1" name="Google Shape;181;p11"/>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2" name="Google Shape;182;p11"/>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3" name="Google Shape;183;p11"/>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4" name="Google Shape;184;p11"/>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5" name="Google Shape;185;p11"/>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6" name="Google Shape;186;p11"/>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7" name="Google Shape;187;p11"/>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8" name="Google Shape;188;p11"/>
            <p:cNvSpPr/>
            <p:nvPr/>
          </p:nvSpPr>
          <p:spPr>
            <a:xfrm>
              <a:off x="7848601" y="18269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9" name="Google Shape;189;p11"/>
            <p:cNvSpPr/>
            <p:nvPr/>
          </p:nvSpPr>
          <p:spPr>
            <a:xfrm>
              <a:off x="1448201" y="-781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0" name="Google Shape;190;p11"/>
            <p:cNvSpPr/>
            <p:nvPr/>
          </p:nvSpPr>
          <p:spPr>
            <a:xfrm>
              <a:off x="-581024" y="334095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1" name="Google Shape;191;p11"/>
            <p:cNvSpPr/>
            <p:nvPr/>
          </p:nvSpPr>
          <p:spPr>
            <a:xfrm>
              <a:off x="1152450" y="131360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2" name="Google Shape;192;p11"/>
            <p:cNvSpPr/>
            <p:nvPr/>
          </p:nvSpPr>
          <p:spPr>
            <a:xfrm>
              <a:off x="7496375" y="316145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3" name="Google Shape;193;p11"/>
            <p:cNvSpPr/>
            <p:nvPr/>
          </p:nvSpPr>
          <p:spPr>
            <a:xfrm rot="10800000">
              <a:off x="7744475" y="-9"/>
              <a:ext cx="1027674" cy="752485"/>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97"/>
        <p:cNvGrpSpPr/>
        <p:nvPr/>
      </p:nvGrpSpPr>
      <p:grpSpPr>
        <a:xfrm>
          <a:off x="0" y="0"/>
          <a:ext cx="0" cy="0"/>
          <a:chOff x="0" y="0"/>
          <a:chExt cx="0" cy="0"/>
        </a:xfrm>
      </p:grpSpPr>
      <p:grpSp>
        <p:nvGrpSpPr>
          <p:cNvPr id="98" name="Google Shape;98;p9"/>
          <p:cNvGrpSpPr/>
          <p:nvPr/>
        </p:nvGrpSpPr>
        <p:grpSpPr>
          <a:xfrm>
            <a:off x="-313691" y="-18375"/>
            <a:ext cx="7510983" cy="1637005"/>
            <a:chOff x="-313691" y="-18375"/>
            <a:chExt cx="7510983" cy="1637005"/>
          </a:xfrm>
        </p:grpSpPr>
        <p:sp>
          <p:nvSpPr>
            <p:cNvPr id="99" name="Google Shape;99;p9"/>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9"/>
          <p:cNvGrpSpPr/>
          <p:nvPr/>
        </p:nvGrpSpPr>
        <p:grpSpPr>
          <a:xfrm>
            <a:off x="7485392" y="1755351"/>
            <a:ext cx="2830800" cy="3388272"/>
            <a:chOff x="7485392" y="1755351"/>
            <a:chExt cx="2830800" cy="3388272"/>
          </a:xfrm>
        </p:grpSpPr>
        <p:sp>
          <p:nvSpPr>
            <p:cNvPr id="106" name="Google Shape;106;p9"/>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9"/>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249560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0105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1pPr>
            <a:lvl2pPr lvl="1"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2pPr>
            <a:lvl3pPr lvl="2"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3pPr>
            <a:lvl4pPr lvl="3"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4pPr>
            <a:lvl5pPr lvl="4"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5pPr>
            <a:lvl6pPr lvl="5"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6pPr>
            <a:lvl7pPr lvl="6"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7pPr>
            <a:lvl8pPr lvl="7"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8pPr>
            <a:lvl9pPr lvl="8"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9pPr>
          </a:lstStyle>
          <a:p>
            <a:endParaRPr/>
          </a:p>
        </p:txBody>
      </p:sp>
      <p:sp>
        <p:nvSpPr>
          <p:cNvPr id="7" name="Google Shape;7;p1"/>
          <p:cNvSpPr txBox="1">
            <a:spLocks noGrp="1"/>
          </p:cNvSpPr>
          <p:nvPr>
            <p:ph type="body" idx="1"/>
          </p:nvPr>
        </p:nvSpPr>
        <p:spPr>
          <a:xfrm>
            <a:off x="779100" y="1503550"/>
            <a:ext cx="6010500" cy="28842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1pPr>
            <a:lvl2pPr marL="914400" lvl="1" indent="-330200" rtl="0">
              <a:lnSpc>
                <a:spcPct val="115000"/>
              </a:lnSpc>
              <a:spcBef>
                <a:spcPts val="80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2pPr>
            <a:lvl3pPr marL="1371600" lvl="2" indent="-330200" rtl="0">
              <a:lnSpc>
                <a:spcPct val="115000"/>
              </a:lnSpc>
              <a:spcBef>
                <a:spcPts val="800"/>
              </a:spcBef>
              <a:spcAft>
                <a:spcPts val="0"/>
              </a:spcAft>
              <a:buClr>
                <a:schemeClr val="dk2"/>
              </a:buClr>
              <a:buSzPts val="1600"/>
              <a:buFont typeface="Catamaran Thin"/>
              <a:buChar char="⬡"/>
              <a:defRPr sz="2400">
                <a:solidFill>
                  <a:schemeClr val="dk1"/>
                </a:solidFill>
                <a:latin typeface="Catamaran Thin"/>
                <a:ea typeface="Catamaran Thin"/>
                <a:cs typeface="Catamaran Thin"/>
                <a:sym typeface="Catamaran Thin"/>
              </a:defRPr>
            </a:lvl3pPr>
            <a:lvl4pPr marL="1828800" lvl="3"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4pPr>
            <a:lvl5pPr marL="2286000" lvl="4"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5pPr>
            <a:lvl6pPr marL="2743200" lvl="5"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6pPr>
            <a:lvl7pPr marL="3200400" lvl="6"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7pPr>
            <a:lvl8pPr marL="3657600" lvl="7"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8pPr>
            <a:lvl9pPr marL="4114800" lvl="8" indent="-381000" rtl="0">
              <a:lnSpc>
                <a:spcPct val="115000"/>
              </a:lnSpc>
              <a:spcBef>
                <a:spcPts val="800"/>
              </a:spcBef>
              <a:spcAft>
                <a:spcPts val="80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Catamaran"/>
                <a:ea typeface="Catamaran"/>
                <a:cs typeface="Catamaran"/>
                <a:sym typeface="Catamaran"/>
              </a:defRPr>
            </a:lvl1pPr>
            <a:lvl2pPr lvl="1" algn="r" rtl="0">
              <a:buNone/>
              <a:defRPr sz="1300">
                <a:solidFill>
                  <a:schemeClr val="accent1"/>
                </a:solidFill>
                <a:latin typeface="Catamaran"/>
                <a:ea typeface="Catamaran"/>
                <a:cs typeface="Catamaran"/>
                <a:sym typeface="Catamaran"/>
              </a:defRPr>
            </a:lvl2pPr>
            <a:lvl3pPr lvl="2" algn="r" rtl="0">
              <a:buNone/>
              <a:defRPr sz="1300">
                <a:solidFill>
                  <a:schemeClr val="accent1"/>
                </a:solidFill>
                <a:latin typeface="Catamaran"/>
                <a:ea typeface="Catamaran"/>
                <a:cs typeface="Catamaran"/>
                <a:sym typeface="Catamaran"/>
              </a:defRPr>
            </a:lvl3pPr>
            <a:lvl4pPr lvl="3" algn="r" rtl="0">
              <a:buNone/>
              <a:defRPr sz="1300">
                <a:solidFill>
                  <a:schemeClr val="accent1"/>
                </a:solidFill>
                <a:latin typeface="Catamaran"/>
                <a:ea typeface="Catamaran"/>
                <a:cs typeface="Catamaran"/>
                <a:sym typeface="Catamaran"/>
              </a:defRPr>
            </a:lvl4pPr>
            <a:lvl5pPr lvl="4" algn="r" rtl="0">
              <a:buNone/>
              <a:defRPr sz="1300">
                <a:solidFill>
                  <a:schemeClr val="accent1"/>
                </a:solidFill>
                <a:latin typeface="Catamaran"/>
                <a:ea typeface="Catamaran"/>
                <a:cs typeface="Catamaran"/>
                <a:sym typeface="Catamaran"/>
              </a:defRPr>
            </a:lvl5pPr>
            <a:lvl6pPr lvl="5" algn="r" rtl="0">
              <a:buNone/>
              <a:defRPr sz="1300">
                <a:solidFill>
                  <a:schemeClr val="accent1"/>
                </a:solidFill>
                <a:latin typeface="Catamaran"/>
                <a:ea typeface="Catamaran"/>
                <a:cs typeface="Catamaran"/>
                <a:sym typeface="Catamaran"/>
              </a:defRPr>
            </a:lvl6pPr>
            <a:lvl7pPr lvl="6" algn="r" rtl="0">
              <a:buNone/>
              <a:defRPr sz="1300">
                <a:solidFill>
                  <a:schemeClr val="accent1"/>
                </a:solidFill>
                <a:latin typeface="Catamaran"/>
                <a:ea typeface="Catamaran"/>
                <a:cs typeface="Catamaran"/>
                <a:sym typeface="Catamaran"/>
              </a:defRPr>
            </a:lvl7pPr>
            <a:lvl8pPr lvl="7" algn="r" rtl="0">
              <a:buNone/>
              <a:defRPr sz="1300">
                <a:solidFill>
                  <a:schemeClr val="accent1"/>
                </a:solidFill>
                <a:latin typeface="Catamaran"/>
                <a:ea typeface="Catamaran"/>
                <a:cs typeface="Catamaran"/>
                <a:sym typeface="Catamaran"/>
              </a:defRPr>
            </a:lvl8pPr>
            <a:lvl9pPr lvl="8" algn="r" rtl="0">
              <a:buNone/>
              <a:defRPr sz="1300">
                <a:solidFill>
                  <a:schemeClr val="accent1"/>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57"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0" name="Google Shape;220;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a:t>
            </a:fld>
            <a:endParaRPr/>
          </a:p>
        </p:txBody>
      </p:sp>
      <p:pic>
        <p:nvPicPr>
          <p:cNvPr id="221" name="Google Shape;221;p14"/>
          <p:cNvPicPr preferRelativeResize="0"/>
          <p:nvPr/>
        </p:nvPicPr>
        <p:blipFill>
          <a:blip r:embed="rId3">
            <a:extLst>
              <a:ext uri="{28A0092B-C50C-407E-A947-70E740481C1C}">
                <a14:useLocalDpi xmlns:a14="http://schemas.microsoft.com/office/drawing/2010/main" xmlns="" val="0"/>
              </a:ext>
            </a:extLst>
          </a:blip>
          <a:stretch>
            <a:fillRect/>
          </a:stretch>
        </p:blipFill>
        <p:spPr>
          <a:xfrm>
            <a:off x="990600" y="666750"/>
            <a:ext cx="1975353" cy="1676400"/>
          </a:xfrm>
          <a:custGeom>
            <a:avLst/>
            <a:gdLst/>
            <a:ahLst/>
            <a:cxnLst/>
            <a:rect l="l" t="t" r="r" b="b"/>
            <a:pathLst>
              <a:path w="21598" h="21456" extrusionOk="0">
                <a:moveTo>
                  <a:pt x="10800" y="0"/>
                </a:moveTo>
                <a:cubicBezTo>
                  <a:pt x="10183" y="0"/>
                  <a:pt x="9567" y="144"/>
                  <a:pt x="9014" y="430"/>
                </a:cubicBezTo>
                <a:lnTo>
                  <a:pt x="1782" y="4189"/>
                </a:lnTo>
                <a:cubicBezTo>
                  <a:pt x="678" y="4763"/>
                  <a:pt x="0" y="5821"/>
                  <a:pt x="0" y="6968"/>
                </a:cubicBezTo>
                <a:lnTo>
                  <a:pt x="0" y="14485"/>
                </a:lnTo>
                <a:cubicBezTo>
                  <a:pt x="1" y="15633"/>
                  <a:pt x="681" y="16694"/>
                  <a:pt x="1786" y="17268"/>
                </a:cubicBezTo>
                <a:lnTo>
                  <a:pt x="9018" y="21026"/>
                </a:lnTo>
                <a:cubicBezTo>
                  <a:pt x="10122" y="21600"/>
                  <a:pt x="11480" y="21600"/>
                  <a:pt x="12585" y="21026"/>
                </a:cubicBezTo>
                <a:lnTo>
                  <a:pt x="19817" y="17268"/>
                </a:lnTo>
                <a:cubicBezTo>
                  <a:pt x="20922" y="16693"/>
                  <a:pt x="21600" y="15633"/>
                  <a:pt x="21599" y="14485"/>
                </a:cubicBezTo>
                <a:lnTo>
                  <a:pt x="21599" y="6968"/>
                </a:lnTo>
                <a:cubicBezTo>
                  <a:pt x="21599" y="5820"/>
                  <a:pt x="20922" y="4762"/>
                  <a:pt x="19817" y="4189"/>
                </a:cubicBezTo>
                <a:lnTo>
                  <a:pt x="12585" y="430"/>
                </a:lnTo>
                <a:cubicBezTo>
                  <a:pt x="12033" y="144"/>
                  <a:pt x="11416" y="0"/>
                  <a:pt x="10800" y="0"/>
                </a:cubicBezTo>
                <a:close/>
              </a:path>
            </a:pathLst>
          </a:custGeom>
          <a:noFill/>
          <a:ln>
            <a:noFill/>
          </a:ln>
        </p:spPr>
      </p:pic>
      <p:sp>
        <p:nvSpPr>
          <p:cNvPr id="2" name="TextBox 1"/>
          <p:cNvSpPr txBox="1"/>
          <p:nvPr/>
        </p:nvSpPr>
        <p:spPr>
          <a:xfrm>
            <a:off x="2823170" y="590550"/>
            <a:ext cx="5961888" cy="1477328"/>
          </a:xfrm>
          <a:prstGeom prst="rect">
            <a:avLst/>
          </a:prstGeom>
          <a:noFill/>
        </p:spPr>
        <p:txBody>
          <a:bodyPr wrap="none" rtlCol="0">
            <a:spAutoFit/>
          </a:bodyPr>
          <a:lstStyle/>
          <a:p>
            <a:pPr algn="ctr">
              <a:lnSpc>
                <a:spcPct val="150000"/>
              </a:lnSpc>
            </a:pPr>
            <a:r>
              <a:rPr lang="en" sz="3200" b="1" u="sng" smtClean="0">
                <a:solidFill>
                  <a:srgbClr val="0070C0"/>
                </a:solidFill>
              </a:rPr>
              <a:t>BÀI 4</a:t>
            </a:r>
          </a:p>
          <a:p>
            <a:pPr>
              <a:lnSpc>
                <a:spcPct val="150000"/>
              </a:lnSpc>
            </a:pPr>
            <a:r>
              <a:rPr lang="en-US" sz="2800" b="1" i="1" smtClean="0">
                <a:solidFill>
                  <a:srgbClr val="0070C0"/>
                </a:solidFill>
              </a:rPr>
              <a:t>THỰC HÀNH VỀ MẠNG MÁY TÍNH</a:t>
            </a:r>
            <a:endParaRPr lang="en-US" sz="2800" b="1" i="1"/>
          </a:p>
        </p:txBody>
      </p:sp>
      <p:pic>
        <p:nvPicPr>
          <p:cNvPr id="6" name="Google Shape;174;p17"/>
          <p:cNvPicPr preferRelativeResize="0"/>
          <p:nvPr/>
        </p:nvPicPr>
        <p:blipFill>
          <a:blip r:embed="rId4">
            <a:extLst>
              <a:ext uri="{28A0092B-C50C-407E-A947-70E740481C1C}">
                <a14:useLocalDpi xmlns:a14="http://schemas.microsoft.com/office/drawing/2010/main" xmlns="" val="0"/>
              </a:ext>
            </a:extLst>
          </a:blip>
          <a:stretch>
            <a:fillRect/>
          </a:stretch>
        </p:blipFill>
        <p:spPr>
          <a:xfrm>
            <a:off x="838200" y="2505978"/>
            <a:ext cx="2895601" cy="2633712"/>
          </a:xfrm>
          <a:prstGeom prst="parallelogram">
            <a:avLst>
              <a:gd name="adj" fmla="val 55926"/>
            </a:avLst>
          </a:prstGeom>
          <a:noFill/>
          <a:ln>
            <a:noFill/>
          </a:ln>
        </p:spPr>
      </p:pic>
      <p:pic>
        <p:nvPicPr>
          <p:cNvPr id="7" name="Google Shape;174;p17"/>
          <p:cNvPicPr preferRelativeResize="0"/>
          <p:nvPr/>
        </p:nvPicPr>
        <p:blipFill>
          <a:blip r:embed="rId4">
            <a:extLst>
              <a:ext uri="{28A0092B-C50C-407E-A947-70E740481C1C}">
                <a14:useLocalDpi xmlns:a14="http://schemas.microsoft.com/office/drawing/2010/main" xmlns="" val="0"/>
              </a:ext>
            </a:extLst>
          </a:blip>
          <a:stretch>
            <a:fillRect/>
          </a:stretch>
        </p:blipFill>
        <p:spPr>
          <a:xfrm>
            <a:off x="4252499" y="2528437"/>
            <a:ext cx="2819401" cy="2633712"/>
          </a:xfrm>
          <a:prstGeom prst="parallelogram">
            <a:avLst>
              <a:gd name="adj" fmla="val 55926"/>
            </a:avLst>
          </a:prstGeom>
          <a:noFill/>
          <a:ln>
            <a:noFill/>
          </a:ln>
        </p:spPr>
      </p:pic>
      <p:pic>
        <p:nvPicPr>
          <p:cNvPr id="8" name="Google Shape;174;p17"/>
          <p:cNvPicPr preferRelativeResize="0"/>
          <p:nvPr/>
        </p:nvPicPr>
        <p:blipFill>
          <a:blip r:embed="rId5">
            <a:extLst>
              <a:ext uri="{28A0092B-C50C-407E-A947-70E740481C1C}">
                <a14:useLocalDpi xmlns:a14="http://schemas.microsoft.com/office/drawing/2010/main" xmlns="" val="0"/>
              </a:ext>
            </a:extLst>
          </a:blip>
          <a:stretch>
            <a:fillRect/>
          </a:stretch>
        </p:blipFill>
        <p:spPr>
          <a:xfrm>
            <a:off x="2514600" y="2494147"/>
            <a:ext cx="2971800" cy="2668002"/>
          </a:xfrm>
          <a:prstGeom prst="parallelogram">
            <a:avLst>
              <a:gd name="adj" fmla="val 55926"/>
            </a:avLst>
          </a:prstGeom>
          <a:noFill/>
          <a:ln>
            <a:noFill/>
          </a:ln>
        </p:spPr>
      </p:pic>
      <p:pic>
        <p:nvPicPr>
          <p:cNvPr id="9" name="Google Shape;174;p17"/>
          <p:cNvPicPr preferRelativeResize="0"/>
          <p:nvPr/>
        </p:nvPicPr>
        <p:blipFill>
          <a:blip r:embed="rId5">
            <a:extLst>
              <a:ext uri="{28A0092B-C50C-407E-A947-70E740481C1C}">
                <a14:useLocalDpi xmlns:a14="http://schemas.microsoft.com/office/drawing/2010/main" xmlns="" val="0"/>
              </a:ext>
            </a:extLst>
          </a:blip>
          <a:stretch>
            <a:fillRect/>
          </a:stretch>
        </p:blipFill>
        <p:spPr>
          <a:xfrm>
            <a:off x="5867400" y="2546885"/>
            <a:ext cx="2917658" cy="2615264"/>
          </a:xfrm>
          <a:prstGeom prst="parallelogram">
            <a:avLst>
              <a:gd name="adj" fmla="val 55926"/>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heel(1)">
                                      <p:cBhvr>
                                        <p:cTn id="7" dur="2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779100" y="836000"/>
            <a:ext cx="3411900" cy="396300"/>
          </a:xfrm>
          <a:prstGeom prst="rect">
            <a:avLst/>
          </a:prstGeom>
        </p:spPr>
        <p:txBody>
          <a:bodyPr spcFirstLastPara="1" wrap="square" lIns="0" tIns="0" rIns="0" bIns="0" anchor="ctr" anchorCtr="0">
            <a:noAutofit/>
          </a:bodyPr>
          <a:lstStyle/>
          <a:p>
            <a:pPr marL="0" lvl="0" indent="0" algn="l" rtl="0">
              <a:lnSpc>
                <a:spcPct val="150000"/>
              </a:lnSpc>
              <a:spcBef>
                <a:spcPts val="0"/>
              </a:spcBef>
              <a:spcAft>
                <a:spcPts val="0"/>
              </a:spcAft>
              <a:buNone/>
            </a:pPr>
            <a:r>
              <a:rPr lang="en-US" sz="2200" smtClean="0">
                <a:solidFill>
                  <a:srgbClr val="002060"/>
                </a:solidFill>
                <a:latin typeface="+mj-lt"/>
              </a:rPr>
              <a:t>Bài tập vận dụng</a:t>
            </a:r>
            <a:endParaRPr sz="2200">
              <a:solidFill>
                <a:srgbClr val="002060"/>
              </a:solidFill>
              <a:latin typeface="+mj-lt"/>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8" name="Cloud Callout 7"/>
          <p:cNvSpPr/>
          <p:nvPr/>
        </p:nvSpPr>
        <p:spPr>
          <a:xfrm>
            <a:off x="3124200" y="514350"/>
            <a:ext cx="4191000" cy="2667000"/>
          </a:xfrm>
          <a:prstGeom prst="cloudCallout">
            <a:avLst/>
          </a:prstGeom>
          <a:solidFill>
            <a:schemeClr val="tx2">
              <a:lumMod val="9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2060"/>
                </a:solidFill>
              </a:rPr>
              <a:t>Em hãy tải về máy một tệp văn bản hoặc hình ảnh trên Internet và mở ra xem?</a:t>
            </a:r>
            <a:endParaRPr lang="en-US" sz="1800">
              <a:solidFill>
                <a:srgbClr val="002060"/>
              </a:solidFill>
            </a:endParaRPr>
          </a:p>
        </p:txBody>
      </p:sp>
      <p:pic>
        <p:nvPicPr>
          <p:cNvPr id="15" name="Picture 14" descr="Những icon đẹp cute, đáng yêu, dí dỏm nhấ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2666998" y="3028950"/>
            <a:ext cx="1603035" cy="1524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barn(inVertical)">
                                      <p:cBhvr>
                                        <p:cTn id="7" dur="5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Shape 309"/>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6" name="Group 5"/>
          <p:cNvGrpSpPr/>
          <p:nvPr/>
        </p:nvGrpSpPr>
        <p:grpSpPr>
          <a:xfrm>
            <a:off x="1030209" y="1966059"/>
            <a:ext cx="7310146" cy="1365741"/>
            <a:chOff x="1030209" y="1966059"/>
            <a:chExt cx="7310146" cy="1365741"/>
          </a:xfrm>
        </p:grpSpPr>
        <p:sp>
          <p:nvSpPr>
            <p:cNvPr id="390" name="Google Shape;390;p26"/>
            <p:cNvSpPr/>
            <p:nvPr/>
          </p:nvSpPr>
          <p:spPr>
            <a:xfrm>
              <a:off x="7543687" y="1966059"/>
              <a:ext cx="791564" cy="273716"/>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91" name="Google Shape;391;p26"/>
            <p:cNvSpPr/>
            <p:nvPr/>
          </p:nvSpPr>
          <p:spPr>
            <a:xfrm flipH="1">
              <a:off x="1810683" y="2236326"/>
              <a:ext cx="5747142" cy="821744"/>
            </a:xfrm>
            <a:prstGeom prst="rect">
              <a:avLst/>
            </a:prstGeom>
            <a:solidFill>
              <a:schemeClr val="accent5"/>
            </a:solidFill>
            <a:ln>
              <a:noFill/>
            </a:ln>
          </p:spPr>
          <p:txBody>
            <a:bodyPr spcFirstLastPara="1" wrap="square" lIns="91425" tIns="91425" rIns="91425" bIns="91425" anchor="ctr" anchorCtr="0">
              <a:noAutofit/>
            </a:bodyPr>
            <a:lstStyle/>
            <a:p>
              <a:pPr algn="ctr"/>
              <a:r>
                <a:rPr lang="en-US" sz="1600" b="1">
                  <a:solidFill>
                    <a:srgbClr val="FFFF00"/>
                  </a:solidFill>
                </a:rPr>
                <a:t>Mạng máy tính bao gồm 3 thành phần là: máy tính, thiết bị mạng và phần mềm</a:t>
              </a:r>
            </a:p>
            <a:p>
              <a:pPr marL="0" lvl="0" indent="0" algn="l" rtl="0">
                <a:spcBef>
                  <a:spcPts val="0"/>
                </a:spcBef>
                <a:spcAft>
                  <a:spcPts val="0"/>
                </a:spcAft>
                <a:buNone/>
              </a:pPr>
              <a:endParaRPr>
                <a:latin typeface="Arvo"/>
                <a:ea typeface="Arvo"/>
                <a:cs typeface="Arvo"/>
                <a:sym typeface="Arvo"/>
              </a:endParaRPr>
            </a:p>
          </p:txBody>
        </p:sp>
        <p:sp>
          <p:nvSpPr>
            <p:cNvPr id="392" name="Google Shape;392;p26"/>
            <p:cNvSpPr/>
            <p:nvPr/>
          </p:nvSpPr>
          <p:spPr>
            <a:xfrm rot="10800000" flipH="1">
              <a:off x="7548791" y="2236329"/>
              <a:ext cx="791564" cy="821744"/>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93" name="Google Shape;393;p26"/>
            <p:cNvSpPr/>
            <p:nvPr/>
          </p:nvSpPr>
          <p:spPr>
            <a:xfrm flipH="1">
              <a:off x="1030209" y="2236329"/>
              <a:ext cx="791564" cy="821744"/>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94" name="Google Shape;394;p26"/>
            <p:cNvSpPr/>
            <p:nvPr/>
          </p:nvSpPr>
          <p:spPr>
            <a:xfrm rot="10800000">
              <a:off x="1030212" y="3058084"/>
              <a:ext cx="791564" cy="273716"/>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 name="Group 7"/>
          <p:cNvGrpSpPr/>
          <p:nvPr/>
        </p:nvGrpSpPr>
        <p:grpSpPr>
          <a:xfrm>
            <a:off x="1056003" y="3200338"/>
            <a:ext cx="7305042" cy="1543922"/>
            <a:chOff x="1056003" y="3200338"/>
            <a:chExt cx="7305042" cy="1543922"/>
          </a:xfrm>
        </p:grpSpPr>
        <p:sp>
          <p:nvSpPr>
            <p:cNvPr id="396" name="Google Shape;396;p26"/>
            <p:cNvSpPr/>
            <p:nvPr/>
          </p:nvSpPr>
          <p:spPr>
            <a:xfrm>
              <a:off x="7564933" y="3200338"/>
              <a:ext cx="791011" cy="222418"/>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 name="Group 6"/>
            <p:cNvGrpSpPr/>
            <p:nvPr/>
          </p:nvGrpSpPr>
          <p:grpSpPr>
            <a:xfrm>
              <a:off x="1056003" y="3418582"/>
              <a:ext cx="7305042" cy="1325678"/>
              <a:chOff x="1056003" y="3418582"/>
              <a:chExt cx="7305042" cy="1325678"/>
            </a:xfrm>
          </p:grpSpPr>
          <p:sp>
            <p:nvSpPr>
              <p:cNvPr id="397" name="Google Shape;397;p26"/>
              <p:cNvSpPr/>
              <p:nvPr/>
            </p:nvSpPr>
            <p:spPr>
              <a:xfrm flipH="1">
                <a:off x="1835932" y="3418582"/>
                <a:ext cx="5743130" cy="994426"/>
              </a:xfrm>
              <a:prstGeom prst="rect">
                <a:avLst/>
              </a:prstGeom>
              <a:solidFill>
                <a:schemeClr val="accent5"/>
              </a:solidFill>
              <a:ln>
                <a:noFill/>
              </a:ln>
            </p:spPr>
            <p:txBody>
              <a:bodyPr spcFirstLastPara="1" wrap="square" lIns="91425" tIns="91425" rIns="91425" bIns="91425" anchor="ctr" anchorCtr="0">
                <a:noAutofit/>
              </a:bodyPr>
              <a:lstStyle/>
              <a:p>
                <a:pPr lvl="0" algn="ctr"/>
                <a:r>
                  <a:rPr lang="en-US" sz="1600" b="1">
                    <a:solidFill>
                      <a:srgbClr val="FFFF00"/>
                    </a:solidFill>
                  </a:rPr>
                  <a:t>Internet là mạng máy tính lớn nhất thế giới, không thuộc quyền sở hữu của tổ chức hay cá nhân nào. Internet cung cấp cho con người rất nhiều tiện ích khác nhau.</a:t>
                </a:r>
                <a:endParaRPr sz="1600" b="1">
                  <a:latin typeface="Arvo"/>
                  <a:ea typeface="Arvo"/>
                  <a:cs typeface="Arvo"/>
                  <a:sym typeface="Arvo"/>
                </a:endParaRPr>
              </a:p>
            </p:txBody>
          </p:sp>
          <p:sp>
            <p:nvSpPr>
              <p:cNvPr id="398" name="Google Shape;398;p26"/>
              <p:cNvSpPr/>
              <p:nvPr/>
            </p:nvSpPr>
            <p:spPr>
              <a:xfrm rot="10800000" flipH="1">
                <a:off x="7570034" y="3418585"/>
                <a:ext cx="791011" cy="994426"/>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99" name="Google Shape;399;p26"/>
              <p:cNvSpPr/>
              <p:nvPr/>
            </p:nvSpPr>
            <p:spPr>
              <a:xfrm flipH="1">
                <a:off x="1056003" y="3418585"/>
                <a:ext cx="791011" cy="994426"/>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0" name="Google Shape;400;p26"/>
              <p:cNvSpPr/>
              <p:nvPr/>
            </p:nvSpPr>
            <p:spPr>
              <a:xfrm rot="10800000">
                <a:off x="1056006" y="4413025"/>
                <a:ext cx="791011" cy="331235"/>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401" name="Google Shape;401;p26"/>
          <p:cNvGrpSpPr/>
          <p:nvPr/>
        </p:nvGrpSpPr>
        <p:grpSpPr>
          <a:xfrm>
            <a:off x="1084988" y="585588"/>
            <a:ext cx="7239000" cy="1600248"/>
            <a:chOff x="-1535283" y="1287960"/>
            <a:chExt cx="11486579" cy="2067200"/>
          </a:xfrm>
        </p:grpSpPr>
        <p:sp>
          <p:nvSpPr>
            <p:cNvPr id="402" name="Google Shape;402;p26"/>
            <p:cNvSpPr/>
            <p:nvPr/>
          </p:nvSpPr>
          <p:spPr>
            <a:xfrm>
              <a:off x="8699476" y="12879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3" name="Google Shape;403;p26"/>
            <p:cNvSpPr/>
            <p:nvPr/>
          </p:nvSpPr>
          <p:spPr>
            <a:xfrm flipH="1">
              <a:off x="-308909" y="1697039"/>
              <a:ext cx="9030601" cy="1243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smtClean="0">
                  <a:solidFill>
                    <a:srgbClr val="FFFF00"/>
                  </a:solidFill>
                  <a:latin typeface="+mj-lt"/>
                  <a:ea typeface="Arvo"/>
                  <a:cs typeface="Arvo"/>
                  <a:sym typeface="Arvo"/>
                </a:rPr>
                <a:t>Mạng máy tính là một nhóm máy tính và thiết bị được kết nối để truyền tin cho nhau, giúp người dùng chia sẻ tài nguyên bao gồm thông tin và các thiết bị.</a:t>
              </a:r>
              <a:endParaRPr sz="1600" b="1">
                <a:solidFill>
                  <a:srgbClr val="FFFF00"/>
                </a:solidFill>
                <a:latin typeface="+mj-lt"/>
                <a:ea typeface="Arvo"/>
                <a:cs typeface="Arvo"/>
                <a:sym typeface="Arvo"/>
              </a:endParaRPr>
            </a:p>
          </p:txBody>
        </p:sp>
        <p:sp>
          <p:nvSpPr>
            <p:cNvPr id="404" name="Google Shape;404;p26"/>
            <p:cNvSpPr/>
            <p:nvPr/>
          </p:nvSpPr>
          <p:spPr>
            <a:xfrm rot="10800000" flipH="1">
              <a:off x="8707496"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5" name="Google Shape;405;p26"/>
            <p:cNvSpPr/>
            <p:nvPr/>
          </p:nvSpPr>
          <p:spPr>
            <a:xfrm flipH="1">
              <a:off x="-1535283"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6" name="Google Shape;406;p26"/>
            <p:cNvSpPr/>
            <p:nvPr/>
          </p:nvSpPr>
          <p:spPr>
            <a:xfrm rot="10800000">
              <a:off x="-1535278" y="29408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413" name="Google Shape;413;p2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2" name="TextBox 1"/>
          <p:cNvSpPr txBox="1"/>
          <p:nvPr/>
        </p:nvSpPr>
        <p:spPr>
          <a:xfrm>
            <a:off x="2596182" y="344839"/>
            <a:ext cx="4176143" cy="400110"/>
          </a:xfrm>
          <a:prstGeom prst="rect">
            <a:avLst/>
          </a:prstGeom>
          <a:noFill/>
        </p:spPr>
        <p:txBody>
          <a:bodyPr wrap="none" rtlCol="0">
            <a:spAutoFit/>
          </a:bodyPr>
          <a:lstStyle/>
          <a:p>
            <a:r>
              <a:rPr lang="en-US" sz="2000" b="1" smtClean="0">
                <a:solidFill>
                  <a:srgbClr val="002060"/>
                </a:solidFill>
              </a:rPr>
              <a:t>TỔNG KẾT NỘI DUNG CHỦ ĐỀ B</a:t>
            </a:r>
            <a:endParaRPr lang="en-US" sz="2000" b="1">
              <a:solidFill>
                <a:srgbClr val="002060"/>
              </a:solidFill>
            </a:endParaRPr>
          </a:p>
        </p:txBody>
      </p:sp>
      <p:sp>
        <p:nvSpPr>
          <p:cNvPr id="3" name="Left Brace 2"/>
          <p:cNvSpPr/>
          <p:nvPr/>
        </p:nvSpPr>
        <p:spPr>
          <a:xfrm>
            <a:off x="685800" y="906303"/>
            <a:ext cx="304800" cy="3814962"/>
          </a:xfrm>
          <a:prstGeom prst="leftBrace">
            <a:avLst/>
          </a:prstGeom>
          <a:solidFill>
            <a:schemeClr val="accent5">
              <a:lumMod val="60000"/>
              <a:lumOff val="40000"/>
            </a:schemeClr>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71953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01"/>
                                        </p:tgtEl>
                                        <p:attrNameLst>
                                          <p:attrName>style.visibility</p:attrName>
                                        </p:attrNameLst>
                                      </p:cBhvr>
                                      <p:to>
                                        <p:strVal val="visible"/>
                                      </p:to>
                                    </p:set>
                                    <p:animEffect transition="in" filter="barn(inVertical)">
                                      <p:cBhvr>
                                        <p:cTn id="18" dur="500"/>
                                        <p:tgtEl>
                                          <p:spTgt spid="40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7"/>
          <p:cNvSpPr txBox="1">
            <a:spLocks noGrp="1"/>
          </p:cNvSpPr>
          <p:nvPr>
            <p:ph type="title"/>
          </p:nvPr>
        </p:nvSpPr>
        <p:spPr>
          <a:xfrm>
            <a:off x="836024" y="511112"/>
            <a:ext cx="5258400" cy="7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smtClean="0">
                <a:latin typeface="+mj-lt"/>
              </a:rPr>
              <a:t>HƯỚNG DẪN VỀ NHÀ</a:t>
            </a:r>
            <a:endParaRPr sz="2800">
              <a:latin typeface="+mj-lt"/>
            </a:endParaRPr>
          </a:p>
        </p:txBody>
      </p:sp>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grpSp>
        <p:nvGrpSpPr>
          <p:cNvPr id="420" name="Google Shape;420;p27"/>
          <p:cNvGrpSpPr/>
          <p:nvPr/>
        </p:nvGrpSpPr>
        <p:grpSpPr>
          <a:xfrm>
            <a:off x="403089" y="1733550"/>
            <a:ext cx="3102111" cy="2514600"/>
            <a:chOff x="185742" y="1697030"/>
            <a:chExt cx="5165698" cy="1658130"/>
          </a:xfrm>
        </p:grpSpPr>
        <p:sp>
          <p:nvSpPr>
            <p:cNvPr id="421" name="Google Shape;421;p27"/>
            <p:cNvSpPr/>
            <p:nvPr/>
          </p:nvSpPr>
          <p:spPr>
            <a:xfrm flipH="1">
              <a:off x="1426313" y="1697030"/>
              <a:ext cx="2693399" cy="1243801"/>
            </a:xfrm>
            <a:prstGeom prst="rect">
              <a:avLst/>
            </a:prstGeom>
            <a:solidFill>
              <a:srgbClr val="C7D3E6"/>
            </a:solidFill>
            <a:ln>
              <a:noFill/>
            </a:ln>
          </p:spPr>
          <p:txBody>
            <a:bodyPr spcFirstLastPara="1" wrap="square" lIns="91425" tIns="91425" rIns="91425" bIns="91425" anchor="ctr" anchorCtr="0">
              <a:noAutofit/>
            </a:bodyPr>
            <a:lstStyle/>
            <a:p>
              <a:pPr algn="ctr">
                <a:lnSpc>
                  <a:spcPct val="150000"/>
                </a:lnSpc>
              </a:pPr>
              <a:r>
                <a:rPr lang="en-GB" sz="2000" b="1" smtClean="0">
                  <a:solidFill>
                    <a:schemeClr val="tx1">
                      <a:lumMod val="50000"/>
                    </a:schemeClr>
                  </a:solidFill>
                  <a:latin typeface="Arial" panose="020B0604020202020204" pitchFamily="34" charset="0"/>
                  <a:cs typeface="Arial" panose="020B0604020202020204" pitchFamily="34" charset="0"/>
                </a:rPr>
                <a:t>1. Ôn </a:t>
              </a:r>
              <a:r>
                <a:rPr lang="en-GB" sz="2000" b="1">
                  <a:solidFill>
                    <a:schemeClr val="tx1">
                      <a:lumMod val="50000"/>
                    </a:schemeClr>
                  </a:solidFill>
                  <a:latin typeface="Arial" panose="020B0604020202020204" pitchFamily="34" charset="0"/>
                  <a:cs typeface="Arial" panose="020B0604020202020204" pitchFamily="34" charset="0"/>
                </a:rPr>
                <a:t>lại </a:t>
              </a:r>
              <a:r>
                <a:rPr lang="en-GB" sz="2000" b="1" smtClean="0">
                  <a:solidFill>
                    <a:schemeClr val="tx1">
                      <a:lumMod val="50000"/>
                    </a:schemeClr>
                  </a:solidFill>
                  <a:latin typeface="Arial" panose="020B0604020202020204" pitchFamily="34" charset="0"/>
                  <a:cs typeface="Arial" panose="020B0604020202020204" pitchFamily="34" charset="0"/>
                </a:rPr>
                <a:t>kiến </a:t>
              </a:r>
              <a:r>
                <a:rPr lang="en-GB" sz="2000" b="1">
                  <a:solidFill>
                    <a:schemeClr val="tx1">
                      <a:lumMod val="50000"/>
                    </a:schemeClr>
                  </a:solidFill>
                  <a:latin typeface="Arial" panose="020B0604020202020204" pitchFamily="34" charset="0"/>
                  <a:cs typeface="Arial" panose="020B0604020202020204" pitchFamily="34" charset="0"/>
                </a:rPr>
                <a:t>thức đã </a:t>
              </a:r>
              <a:r>
                <a:rPr lang="en-GB" sz="2000" b="1" smtClean="0">
                  <a:solidFill>
                    <a:schemeClr val="tx1">
                      <a:lumMod val="50000"/>
                    </a:schemeClr>
                  </a:solidFill>
                  <a:latin typeface="Arial" panose="020B0604020202020204" pitchFamily="34" charset="0"/>
                  <a:cs typeface="Arial" panose="020B0604020202020204" pitchFamily="34" charset="0"/>
                </a:rPr>
                <a:t>học chủ đề B</a:t>
              </a:r>
              <a:endParaRPr lang="en-GB" sz="2000" b="1">
                <a:solidFill>
                  <a:schemeClr val="tx1">
                    <a:lumMod val="50000"/>
                  </a:schemeClr>
                </a:solidFill>
                <a:latin typeface="Arial" panose="020B0604020202020204" pitchFamily="34" charset="0"/>
                <a:cs typeface="Arial" panose="020B0604020202020204" pitchFamily="34" charset="0"/>
              </a:endParaRPr>
            </a:p>
          </p:txBody>
        </p:sp>
        <p:sp>
          <p:nvSpPr>
            <p:cNvPr id="422" name="Google Shape;422;p27"/>
            <p:cNvSpPr/>
            <p:nvPr/>
          </p:nvSpPr>
          <p:spPr>
            <a:xfrm rot="10800000" flipH="1">
              <a:off x="410764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3" name="Google Shape;423;p27"/>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4" name="Google Shape;424;p27"/>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425" name="Google Shape;425;p27"/>
          <p:cNvGrpSpPr/>
          <p:nvPr/>
        </p:nvGrpSpPr>
        <p:grpSpPr>
          <a:xfrm>
            <a:off x="2666999" y="1733571"/>
            <a:ext cx="3142187" cy="2514580"/>
            <a:chOff x="185742" y="1673787"/>
            <a:chExt cx="5519805" cy="1681373"/>
          </a:xfrm>
        </p:grpSpPr>
        <p:sp>
          <p:nvSpPr>
            <p:cNvPr id="426" name="Google Shape;426;p27"/>
            <p:cNvSpPr/>
            <p:nvPr/>
          </p:nvSpPr>
          <p:spPr>
            <a:xfrm flipH="1">
              <a:off x="1426308" y="1673787"/>
              <a:ext cx="3035439" cy="1243801"/>
            </a:xfrm>
            <a:prstGeom prst="rect">
              <a:avLst/>
            </a:prstGeom>
            <a:solidFill>
              <a:srgbClr val="92A8C8"/>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b="1" smtClean="0">
                  <a:solidFill>
                    <a:srgbClr val="002060"/>
                  </a:solidFill>
                  <a:latin typeface="+mj-lt"/>
                  <a:ea typeface="Roboto Condensed"/>
                  <a:cs typeface="Roboto Condensed"/>
                  <a:sym typeface="Roboto Condensed"/>
                </a:rPr>
                <a:t>2. Luyện tập lại kiến thức thực hành</a:t>
              </a:r>
              <a:endParaRPr sz="2000" b="1">
                <a:solidFill>
                  <a:srgbClr val="002060"/>
                </a:solidFill>
                <a:latin typeface="+mj-lt"/>
                <a:ea typeface="Roboto Condensed"/>
                <a:cs typeface="Roboto Condensed"/>
                <a:sym typeface="Roboto Condensed"/>
              </a:endParaRPr>
            </a:p>
          </p:txBody>
        </p:sp>
        <p:sp>
          <p:nvSpPr>
            <p:cNvPr id="427" name="Google Shape;427;p27"/>
            <p:cNvSpPr/>
            <p:nvPr/>
          </p:nvSpPr>
          <p:spPr>
            <a:xfrm rot="10800000" flipH="1">
              <a:off x="4461747" y="1673788"/>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8" name="Google Shape;428;p27"/>
            <p:cNvSpPr/>
            <p:nvPr/>
          </p:nvSpPr>
          <p:spPr>
            <a:xfrm flipH="1">
              <a:off x="185742"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9" name="Google Shape;429;p27"/>
            <p:cNvSpPr/>
            <p:nvPr/>
          </p:nvSpPr>
          <p:spPr>
            <a:xfrm rot="10800000">
              <a:off x="185748" y="2940860"/>
              <a:ext cx="1243800" cy="414300"/>
            </a:xfrm>
            <a:prstGeom prst="triangle">
              <a:avLst>
                <a:gd name="adj" fmla="val 0"/>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430" name="Google Shape;430;p27"/>
          <p:cNvGrpSpPr/>
          <p:nvPr/>
        </p:nvGrpSpPr>
        <p:grpSpPr>
          <a:xfrm>
            <a:off x="5105400" y="1733550"/>
            <a:ext cx="3079737" cy="2514599"/>
            <a:chOff x="185742" y="1697030"/>
            <a:chExt cx="5442834" cy="1658130"/>
          </a:xfrm>
        </p:grpSpPr>
        <p:sp>
          <p:nvSpPr>
            <p:cNvPr id="431" name="Google Shape;431;p27"/>
            <p:cNvSpPr/>
            <p:nvPr/>
          </p:nvSpPr>
          <p:spPr>
            <a:xfrm flipH="1">
              <a:off x="1429543" y="1697030"/>
              <a:ext cx="2955234" cy="1243801"/>
            </a:xfrm>
            <a:prstGeom prst="rect">
              <a:avLst/>
            </a:prstGeom>
            <a:solidFill>
              <a:srgbClr val="3F5378"/>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b="1" smtClean="0">
                  <a:solidFill>
                    <a:schemeClr val="accent3">
                      <a:lumMod val="20000"/>
                      <a:lumOff val="80000"/>
                    </a:schemeClr>
                  </a:solidFill>
                  <a:latin typeface="+mj-lt"/>
                  <a:ea typeface="Roboto Condensed"/>
                  <a:cs typeface="Roboto Condensed"/>
                  <a:sym typeface="Roboto Condensed"/>
                </a:rPr>
                <a:t>3. Xem trước nội dung bài 1 chủ đề C</a:t>
              </a:r>
              <a:endParaRPr sz="2000" b="1">
                <a:solidFill>
                  <a:schemeClr val="accent3">
                    <a:lumMod val="20000"/>
                    <a:lumOff val="80000"/>
                  </a:schemeClr>
                </a:solidFill>
                <a:latin typeface="+mj-lt"/>
                <a:ea typeface="Roboto Condensed"/>
                <a:cs typeface="Roboto Condensed"/>
                <a:sym typeface="Roboto Condensed"/>
              </a:endParaRPr>
            </a:p>
          </p:txBody>
        </p:sp>
        <p:sp>
          <p:nvSpPr>
            <p:cNvPr id="432" name="Google Shape;432;p27"/>
            <p:cNvSpPr/>
            <p:nvPr/>
          </p:nvSpPr>
          <p:spPr>
            <a:xfrm rot="10800000" flipH="1">
              <a:off x="4384776" y="1698134"/>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433" name="Google Shape;433;p27"/>
            <p:cNvSpPr/>
            <p:nvPr/>
          </p:nvSpPr>
          <p:spPr>
            <a:xfrm flipH="1">
              <a:off x="185742"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434" name="Google Shape;434;p27"/>
            <p:cNvSpPr/>
            <p:nvPr/>
          </p:nvSpPr>
          <p:spPr>
            <a:xfrm rot="10800000">
              <a:off x="185748" y="2940860"/>
              <a:ext cx="1243800" cy="414300"/>
            </a:xfrm>
            <a:prstGeom prst="triangle">
              <a:avLst>
                <a:gd name="adj" fmla="val 0"/>
              </a:avLst>
            </a:prstGeom>
            <a:solidFill>
              <a:srgbClr val="2632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grpSp>
      <p:grpSp>
        <p:nvGrpSpPr>
          <p:cNvPr id="435" name="Google Shape;435;p27"/>
          <p:cNvGrpSpPr/>
          <p:nvPr/>
        </p:nvGrpSpPr>
        <p:grpSpPr>
          <a:xfrm>
            <a:off x="270943" y="629920"/>
            <a:ext cx="392063" cy="291505"/>
            <a:chOff x="5247525" y="3007275"/>
            <a:chExt cx="517575" cy="384825"/>
          </a:xfrm>
        </p:grpSpPr>
        <p:sp>
          <p:nvSpPr>
            <p:cNvPr id="436" name="Google Shape;436;p27"/>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7617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barn(inVertical)">
                                      <p:cBhvr>
                                        <p:cTn id="7" dur="500"/>
                                        <p:tgtEl>
                                          <p:spTgt spid="4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0"/>
                                        </p:tgtEl>
                                        <p:attrNameLst>
                                          <p:attrName>style.visibility</p:attrName>
                                        </p:attrNameLst>
                                      </p:cBhvr>
                                      <p:to>
                                        <p:strVal val="visible"/>
                                      </p:to>
                                    </p:set>
                                    <p:animEffect transition="in" filter="fade">
                                      <p:cBhvr>
                                        <p:cTn id="12" dur="1000"/>
                                        <p:tgtEl>
                                          <p:spTgt spid="420"/>
                                        </p:tgtEl>
                                      </p:cBhvr>
                                    </p:animEffect>
                                    <p:anim calcmode="lin" valueType="num">
                                      <p:cBhvr>
                                        <p:cTn id="13" dur="1000" fill="hold"/>
                                        <p:tgtEl>
                                          <p:spTgt spid="420"/>
                                        </p:tgtEl>
                                        <p:attrNameLst>
                                          <p:attrName>ppt_x</p:attrName>
                                        </p:attrNameLst>
                                      </p:cBhvr>
                                      <p:tavLst>
                                        <p:tav tm="0">
                                          <p:val>
                                            <p:strVal val="#ppt_x"/>
                                          </p:val>
                                        </p:tav>
                                        <p:tav tm="100000">
                                          <p:val>
                                            <p:strVal val="#ppt_x"/>
                                          </p:val>
                                        </p:tav>
                                      </p:tavLst>
                                    </p:anim>
                                    <p:anim calcmode="lin" valueType="num">
                                      <p:cBhvr>
                                        <p:cTn id="14" dur="1000" fill="hold"/>
                                        <p:tgtEl>
                                          <p:spTgt spid="4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25"/>
                                        </p:tgtEl>
                                        <p:attrNameLst>
                                          <p:attrName>style.visibility</p:attrName>
                                        </p:attrNameLst>
                                      </p:cBhvr>
                                      <p:to>
                                        <p:strVal val="visible"/>
                                      </p:to>
                                    </p:set>
                                    <p:animEffect transition="in" filter="fade">
                                      <p:cBhvr>
                                        <p:cTn id="19" dur="1000"/>
                                        <p:tgtEl>
                                          <p:spTgt spid="425"/>
                                        </p:tgtEl>
                                      </p:cBhvr>
                                    </p:animEffect>
                                    <p:anim calcmode="lin" valueType="num">
                                      <p:cBhvr>
                                        <p:cTn id="20" dur="1000" fill="hold"/>
                                        <p:tgtEl>
                                          <p:spTgt spid="425"/>
                                        </p:tgtEl>
                                        <p:attrNameLst>
                                          <p:attrName>ppt_x</p:attrName>
                                        </p:attrNameLst>
                                      </p:cBhvr>
                                      <p:tavLst>
                                        <p:tav tm="0">
                                          <p:val>
                                            <p:strVal val="#ppt_x"/>
                                          </p:val>
                                        </p:tav>
                                        <p:tav tm="100000">
                                          <p:val>
                                            <p:strVal val="#ppt_x"/>
                                          </p:val>
                                        </p:tav>
                                      </p:tavLst>
                                    </p:anim>
                                    <p:anim calcmode="lin" valueType="num">
                                      <p:cBhvr>
                                        <p:cTn id="21"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30"/>
                                        </p:tgtEl>
                                        <p:attrNameLst>
                                          <p:attrName>style.visibility</p:attrName>
                                        </p:attrNameLst>
                                      </p:cBhvr>
                                      <p:to>
                                        <p:strVal val="visible"/>
                                      </p:to>
                                    </p:set>
                                    <p:animEffect transition="in" filter="fade">
                                      <p:cBhvr>
                                        <p:cTn id="26" dur="1000"/>
                                        <p:tgtEl>
                                          <p:spTgt spid="430"/>
                                        </p:tgtEl>
                                      </p:cBhvr>
                                    </p:animEffect>
                                    <p:anim calcmode="lin" valueType="num">
                                      <p:cBhvr>
                                        <p:cTn id="27" dur="1000" fill="hold"/>
                                        <p:tgtEl>
                                          <p:spTgt spid="430"/>
                                        </p:tgtEl>
                                        <p:attrNameLst>
                                          <p:attrName>ppt_x</p:attrName>
                                        </p:attrNameLst>
                                      </p:cBhvr>
                                      <p:tavLst>
                                        <p:tav tm="0">
                                          <p:val>
                                            <p:strVal val="#ppt_x"/>
                                          </p:val>
                                        </p:tav>
                                        <p:tav tm="100000">
                                          <p:val>
                                            <p:strVal val="#ppt_x"/>
                                          </p:val>
                                        </p:tav>
                                      </p:tavLst>
                                    </p:anim>
                                    <p:anim calcmode="lin" valueType="num">
                                      <p:cBhvr>
                                        <p:cTn id="28" dur="1000" fill="hold"/>
                                        <p:tgtEl>
                                          <p:spTgt spid="4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Shape 228"/>
        <p:cNvGrpSpPr/>
        <p:nvPr/>
      </p:nvGrpSpPr>
      <p:grpSpPr>
        <a:xfrm>
          <a:off x="0" y="0"/>
          <a:ext cx="0" cy="0"/>
          <a:chOff x="0" y="0"/>
          <a:chExt cx="0" cy="0"/>
        </a:xfrm>
      </p:grpSpPr>
      <p:sp>
        <p:nvSpPr>
          <p:cNvPr id="230" name="Google Shape;230;p15"/>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
        <p:nvSpPr>
          <p:cNvPr id="231" name="Google Shape;231;p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
        <p:nvSpPr>
          <p:cNvPr id="2" name="TextBox 1"/>
          <p:cNvSpPr txBox="1"/>
          <p:nvPr/>
        </p:nvSpPr>
        <p:spPr>
          <a:xfrm>
            <a:off x="2590800" y="895350"/>
            <a:ext cx="3520516" cy="461665"/>
          </a:xfrm>
          <a:prstGeom prst="rect">
            <a:avLst/>
          </a:prstGeom>
          <a:noFill/>
        </p:spPr>
        <p:txBody>
          <a:bodyPr wrap="none" rtlCol="0">
            <a:spAutoFit/>
          </a:bodyPr>
          <a:lstStyle/>
          <a:p>
            <a:r>
              <a:rPr lang="en-US" sz="2400" b="1" smtClean="0">
                <a:solidFill>
                  <a:schemeClr val="bg1"/>
                </a:solidFill>
              </a:rPr>
              <a:t>CÁC NỘI DUNG CHÍNH</a:t>
            </a:r>
            <a:endParaRPr lang="en-US" sz="2400" b="1">
              <a:solidFill>
                <a:schemeClr val="bg1"/>
              </a:solidFill>
            </a:endParaRPr>
          </a:p>
        </p:txBody>
      </p:sp>
      <p:sp>
        <p:nvSpPr>
          <p:cNvPr id="3" name="Chevron 2"/>
          <p:cNvSpPr/>
          <p:nvPr/>
        </p:nvSpPr>
        <p:spPr>
          <a:xfrm>
            <a:off x="914400" y="2110882"/>
            <a:ext cx="3962400" cy="1676400"/>
          </a:xfrm>
          <a:prstGeom prst="chevron">
            <a:avLst/>
          </a:prstGeom>
          <a:solidFill>
            <a:schemeClr val="accent4">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chemeClr val="tx1"/>
                </a:solidFill>
              </a:rPr>
              <a:t>1. Tìm hiểu về các thiết bị mạng</a:t>
            </a:r>
            <a:endParaRPr lang="en-US" sz="2400" b="1">
              <a:solidFill>
                <a:schemeClr val="tx1"/>
              </a:solidFill>
            </a:endParaRPr>
          </a:p>
        </p:txBody>
      </p:sp>
      <p:sp>
        <p:nvSpPr>
          <p:cNvPr id="7" name="Chevron 6"/>
          <p:cNvSpPr/>
          <p:nvPr/>
        </p:nvSpPr>
        <p:spPr>
          <a:xfrm>
            <a:off x="4162926" y="2110882"/>
            <a:ext cx="3990474" cy="1676400"/>
          </a:xfrm>
          <a:prstGeom prst="chevron">
            <a:avLst/>
          </a:prstGeom>
          <a:solidFill>
            <a:schemeClr val="accent3">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chemeClr val="tx1"/>
                </a:solidFill>
              </a:rPr>
              <a:t>2. Chia sẻ tài nguyên qua mạng</a:t>
            </a:r>
            <a:endParaRPr lang="en-US" sz="2400" b="1">
              <a:solidFill>
                <a:schemeClr val="tx1"/>
              </a:solidFill>
            </a:endParaRPr>
          </a:p>
        </p:txBody>
      </p:sp>
      <p:grpSp>
        <p:nvGrpSpPr>
          <p:cNvPr id="8" name="Group 7"/>
          <p:cNvGrpSpPr/>
          <p:nvPr/>
        </p:nvGrpSpPr>
        <p:grpSpPr>
          <a:xfrm rot="10800000">
            <a:off x="1755199" y="602966"/>
            <a:ext cx="4569401" cy="1386800"/>
            <a:chOff x="3101024" y="2640282"/>
            <a:chExt cx="4569401" cy="1386800"/>
          </a:xfrm>
          <a:solidFill>
            <a:schemeClr val="bg1"/>
          </a:solidFill>
        </p:grpSpPr>
        <p:grpSp>
          <p:nvGrpSpPr>
            <p:cNvPr id="9" name="Group 8"/>
            <p:cNvGrpSpPr/>
            <p:nvPr/>
          </p:nvGrpSpPr>
          <p:grpSpPr>
            <a:xfrm>
              <a:off x="6606224" y="2640282"/>
              <a:ext cx="1064201" cy="1386800"/>
              <a:chOff x="6606224" y="2640282"/>
              <a:chExt cx="1064201" cy="1386800"/>
            </a:xfrm>
            <a:grpFill/>
          </p:grpSpPr>
          <p:sp>
            <p:nvSpPr>
              <p:cNvPr id="11" name="Google Shape;639;p45"/>
              <p:cNvSpPr/>
              <p:nvPr/>
            </p:nvSpPr>
            <p:spPr>
              <a:xfrm>
                <a:off x="7070063" y="2640282"/>
                <a:ext cx="600362" cy="632751"/>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a:solidFill>
                    <a:schemeClr val="lt1"/>
                  </a:solidFill>
                  <a:latin typeface="Lato"/>
                  <a:ea typeface="Lato"/>
                  <a:cs typeface="Lato"/>
                  <a:sym typeface="Lato"/>
                </a:endParaRPr>
              </a:p>
            </p:txBody>
          </p:sp>
          <p:sp>
            <p:nvSpPr>
              <p:cNvPr id="12" name="Google Shape;642;p45"/>
              <p:cNvSpPr/>
              <p:nvPr/>
            </p:nvSpPr>
            <p:spPr>
              <a:xfrm>
                <a:off x="6834824" y="3442314"/>
                <a:ext cx="573207" cy="584768"/>
              </a:xfrm>
              <a:prstGeom prst="ellipse">
                <a:avLst/>
              </a:prstGeom>
              <a:solidFill>
                <a:srgbClr val="00B0F0"/>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a:solidFill>
                    <a:schemeClr val="lt1"/>
                  </a:solidFill>
                  <a:latin typeface="Lato"/>
                  <a:ea typeface="Lato"/>
                  <a:cs typeface="Lato"/>
                  <a:sym typeface="Lato"/>
                </a:endParaRPr>
              </a:p>
            </p:txBody>
          </p:sp>
          <p:sp>
            <p:nvSpPr>
              <p:cNvPr id="13" name="Google Shape;643;p45"/>
              <p:cNvSpPr/>
              <p:nvPr/>
            </p:nvSpPr>
            <p:spPr>
              <a:xfrm>
                <a:off x="6606224" y="2939988"/>
                <a:ext cx="341698" cy="316377"/>
              </a:xfrm>
              <a:prstGeom prst="ellipse">
                <a:avLst/>
              </a:prstGeom>
              <a:solidFill>
                <a:schemeClr val="accent3">
                  <a:lumMod val="7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a:solidFill>
                    <a:schemeClr val="lt1"/>
                  </a:solidFill>
                  <a:latin typeface="Lato"/>
                  <a:ea typeface="Lato"/>
                  <a:cs typeface="Lato"/>
                  <a:sym typeface="Lato"/>
                </a:endParaRPr>
              </a:p>
            </p:txBody>
          </p:sp>
        </p:grpSp>
        <p:cxnSp>
          <p:nvCxnSpPr>
            <p:cNvPr id="10" name="Google Shape;633;p45"/>
            <p:cNvCxnSpPr/>
            <p:nvPr/>
          </p:nvCxnSpPr>
          <p:spPr>
            <a:xfrm>
              <a:off x="3101024" y="3315622"/>
              <a:ext cx="4214176" cy="0"/>
            </a:xfrm>
            <a:prstGeom prst="straightConnector1">
              <a:avLst/>
            </a:prstGeom>
            <a:grpFill/>
            <a:ln w="19050" cap="flat" cmpd="sng">
              <a:solidFill>
                <a:schemeClr val="bg1"/>
              </a:solidFill>
              <a:prstDash val="solid"/>
              <a:round/>
              <a:headEnd type="triangle" w="sm" len="sm"/>
              <a:tailEnd type="triangle" w="sm" len="sm"/>
            </a:ln>
          </p:spPr>
        </p:cxnSp>
      </p:grpSp>
    </p:spTree>
    <p:extLst>
      <p:ext uri="{BB962C8B-B14F-4D97-AF65-F5344CB8AC3E}">
        <p14:creationId xmlns:p14="http://schemas.microsoft.com/office/powerpoint/2010/main" xmlns="" val="25514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685800" y="821264"/>
            <a:ext cx="7772400" cy="396300"/>
          </a:xfrm>
          <a:prstGeom prst="rect">
            <a:avLst/>
          </a:prstGeom>
        </p:spPr>
        <p:txBody>
          <a:bodyPr spcFirstLastPara="1" wrap="square" lIns="0" tIns="0" rIns="0" bIns="0" anchor="ctr" anchorCtr="0">
            <a:noAutofit/>
          </a:bodyPr>
          <a:lstStyle/>
          <a:p>
            <a:pPr lvl="0"/>
            <a:r>
              <a:rPr lang="en-US" sz="2800" smtClean="0">
                <a:latin typeface="+mj-lt"/>
              </a:rPr>
              <a:t>1. Tìm hiểu về các thiết bị mạng</a:t>
            </a:r>
            <a:endParaRPr sz="2800">
              <a:latin typeface="+mj-lt"/>
            </a:endParaRPr>
          </a:p>
        </p:txBody>
      </p:sp>
      <p:sp>
        <p:nvSpPr>
          <p:cNvPr id="208" name="Google Shape;208;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grpSp>
        <p:nvGrpSpPr>
          <p:cNvPr id="209" name="Google Shape;209;p13"/>
          <p:cNvGrpSpPr/>
          <p:nvPr/>
        </p:nvGrpSpPr>
        <p:grpSpPr>
          <a:xfrm>
            <a:off x="132749" y="915045"/>
            <a:ext cx="269364" cy="224087"/>
            <a:chOff x="1926350" y="995225"/>
            <a:chExt cx="428650" cy="356600"/>
          </a:xfrm>
        </p:grpSpPr>
        <p:sp>
          <p:nvSpPr>
            <p:cNvPr id="210" name="Google Shape;210;p1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1" name="Google Shape;211;p1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2" name="Google Shape;212;p1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3" name="Google Shape;213;p1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7" name="TextBox 6"/>
          <p:cNvSpPr txBox="1"/>
          <p:nvPr/>
        </p:nvSpPr>
        <p:spPr>
          <a:xfrm>
            <a:off x="430187" y="1441490"/>
            <a:ext cx="4136069" cy="461665"/>
          </a:xfrm>
          <a:prstGeom prst="rect">
            <a:avLst/>
          </a:prstGeom>
          <a:noFill/>
        </p:spPr>
        <p:txBody>
          <a:bodyPr wrap="none" rtlCol="0">
            <a:spAutoFit/>
          </a:bodyPr>
          <a:lstStyle/>
          <a:p>
            <a:r>
              <a:rPr lang="en-US" sz="2400" b="1" smtClean="0">
                <a:solidFill>
                  <a:srgbClr val="002060"/>
                </a:solidFill>
              </a:rPr>
              <a:t>Bài 1</a:t>
            </a:r>
            <a:r>
              <a:rPr lang="en-US" sz="2400" smtClean="0">
                <a:solidFill>
                  <a:srgbClr val="002060"/>
                </a:solidFill>
              </a:rPr>
              <a:t>: Tìm hiểu mạng có dây</a:t>
            </a:r>
            <a:endParaRPr lang="en-US" sz="2400">
              <a:solidFill>
                <a:srgbClr val="002060"/>
              </a:solidFill>
            </a:endParaRPr>
          </a:p>
        </p:txBody>
      </p:sp>
      <p:sp>
        <p:nvSpPr>
          <p:cNvPr id="2" name="TextBox 1"/>
          <p:cNvSpPr txBox="1"/>
          <p:nvPr/>
        </p:nvSpPr>
        <p:spPr>
          <a:xfrm>
            <a:off x="265649" y="2066878"/>
            <a:ext cx="2707793" cy="615553"/>
          </a:xfrm>
          <a:prstGeom prst="rect">
            <a:avLst/>
          </a:prstGeom>
          <a:noFill/>
        </p:spPr>
        <p:txBody>
          <a:bodyPr wrap="none" rtlCol="0">
            <a:spAutoFit/>
          </a:bodyPr>
          <a:lstStyle/>
          <a:p>
            <a:pPr marL="285750" indent="-285750">
              <a:buFont typeface="Wingdings" pitchFamily="2" charset="2"/>
              <a:buChar char="v"/>
            </a:pPr>
            <a:r>
              <a:rPr lang="en-US" sz="2000" i="1">
                <a:solidFill>
                  <a:srgbClr val="002060"/>
                </a:solidFill>
              </a:rPr>
              <a:t>Quan sát cáp mạng</a:t>
            </a:r>
          </a:p>
          <a:p>
            <a:endParaRPr lang="en-US"/>
          </a:p>
        </p:txBody>
      </p:sp>
      <p:grpSp>
        <p:nvGrpSpPr>
          <p:cNvPr id="11" name="Group 10"/>
          <p:cNvGrpSpPr/>
          <p:nvPr/>
        </p:nvGrpSpPr>
        <p:grpSpPr>
          <a:xfrm>
            <a:off x="2916764" y="1979835"/>
            <a:ext cx="2722035" cy="2795054"/>
            <a:chOff x="2617943" y="1807214"/>
            <a:chExt cx="2782717" cy="2962668"/>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17943" y="1807214"/>
              <a:ext cx="2782717" cy="2323311"/>
            </a:xfrm>
            <a:prstGeom prst="rect">
              <a:avLst/>
            </a:prstGeom>
          </p:spPr>
        </p:pic>
        <p:sp>
          <p:nvSpPr>
            <p:cNvPr id="10" name="TextBox 9"/>
            <p:cNvSpPr txBox="1"/>
            <p:nvPr/>
          </p:nvSpPr>
          <p:spPr>
            <a:xfrm>
              <a:off x="3124200" y="4400550"/>
              <a:ext cx="1377300" cy="369332"/>
            </a:xfrm>
            <a:prstGeom prst="rect">
              <a:avLst/>
            </a:prstGeom>
            <a:noFill/>
          </p:spPr>
          <p:txBody>
            <a:bodyPr wrap="none" rtlCol="0">
              <a:spAutoFit/>
            </a:bodyPr>
            <a:lstStyle/>
            <a:p>
              <a:r>
                <a:rPr lang="en-US" sz="1800" smtClean="0">
                  <a:solidFill>
                    <a:srgbClr val="FF0000"/>
                  </a:solidFill>
                </a:rPr>
                <a:t>CÁP XOẮN</a:t>
              </a:r>
              <a:endParaRPr lang="en-US" sz="1800">
                <a:solidFill>
                  <a:srgbClr val="FF0000"/>
                </a:solidFill>
              </a:endParaRPr>
            </a:p>
          </p:txBody>
        </p:sp>
      </p:grpSp>
      <p:grpSp>
        <p:nvGrpSpPr>
          <p:cNvPr id="12" name="Group 11"/>
          <p:cNvGrpSpPr/>
          <p:nvPr/>
        </p:nvGrpSpPr>
        <p:grpSpPr>
          <a:xfrm>
            <a:off x="5638800" y="1276350"/>
            <a:ext cx="2514600" cy="2541897"/>
            <a:chOff x="5400660" y="2012508"/>
            <a:chExt cx="2514600" cy="2718911"/>
          </a:xfrm>
        </p:grpSpPr>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00660" y="2012508"/>
              <a:ext cx="2514600" cy="2349579"/>
            </a:xfrm>
            <a:prstGeom prst="rect">
              <a:avLst/>
            </a:prstGeom>
          </p:spPr>
        </p:pic>
        <p:sp>
          <p:nvSpPr>
            <p:cNvPr id="18" name="TextBox 17"/>
            <p:cNvSpPr txBox="1"/>
            <p:nvPr/>
          </p:nvSpPr>
          <p:spPr>
            <a:xfrm>
              <a:off x="5873130" y="4362087"/>
              <a:ext cx="1569660" cy="369332"/>
            </a:xfrm>
            <a:prstGeom prst="rect">
              <a:avLst/>
            </a:prstGeom>
            <a:noFill/>
          </p:spPr>
          <p:txBody>
            <a:bodyPr wrap="none" rtlCol="0">
              <a:spAutoFit/>
            </a:bodyPr>
            <a:lstStyle/>
            <a:p>
              <a:r>
                <a:rPr lang="en-US" sz="1800" smtClean="0">
                  <a:solidFill>
                    <a:srgbClr val="FF0000"/>
                  </a:solidFill>
                </a:rPr>
                <a:t>CÁP QUANG</a:t>
              </a:r>
              <a:endParaRPr lang="en-US" sz="1800">
                <a:solidFill>
                  <a:srgbClr val="FF0000"/>
                </a:solidFill>
              </a:endParaRPr>
            </a:p>
          </p:txBody>
        </p:sp>
      </p:grpSp>
    </p:spTree>
    <p:extLst>
      <p:ext uri="{BB962C8B-B14F-4D97-AF65-F5344CB8AC3E}">
        <p14:creationId xmlns:p14="http://schemas.microsoft.com/office/powerpoint/2010/main" xmlns="" val="244074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271264" y="138030"/>
            <a:ext cx="7772400" cy="396300"/>
          </a:xfrm>
          <a:prstGeom prst="rect">
            <a:avLst/>
          </a:prstGeom>
        </p:spPr>
        <p:txBody>
          <a:bodyPr spcFirstLastPara="1" wrap="square" lIns="0" tIns="0" rIns="0" bIns="0" anchor="ctr" anchorCtr="0">
            <a:noAutofit/>
          </a:bodyPr>
          <a:lstStyle/>
          <a:p>
            <a:pPr lvl="0"/>
            <a:r>
              <a:rPr lang="en-US" sz="2400" smtClean="0">
                <a:latin typeface="+mj-lt"/>
              </a:rPr>
              <a:t>1. Tìm hiểu về các thiết bị mạng</a:t>
            </a:r>
            <a:endParaRPr sz="2400">
              <a:latin typeface="+mj-lt"/>
            </a:endParaRPr>
          </a:p>
        </p:txBody>
      </p:sp>
      <p:sp>
        <p:nvSpPr>
          <p:cNvPr id="208" name="Google Shape;208;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grpSp>
        <p:nvGrpSpPr>
          <p:cNvPr id="209" name="Google Shape;209;p13"/>
          <p:cNvGrpSpPr/>
          <p:nvPr/>
        </p:nvGrpSpPr>
        <p:grpSpPr>
          <a:xfrm>
            <a:off x="132749" y="915045"/>
            <a:ext cx="269364" cy="224087"/>
            <a:chOff x="1926350" y="995225"/>
            <a:chExt cx="428650" cy="356600"/>
          </a:xfrm>
        </p:grpSpPr>
        <p:sp>
          <p:nvSpPr>
            <p:cNvPr id="210" name="Google Shape;210;p1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1" name="Google Shape;211;p1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2" name="Google Shape;212;p1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3" name="Google Shape;213;p1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2" name="Group 11"/>
          <p:cNvGrpSpPr/>
          <p:nvPr/>
        </p:nvGrpSpPr>
        <p:grpSpPr>
          <a:xfrm>
            <a:off x="5802688" y="336180"/>
            <a:ext cx="2286000" cy="4548224"/>
            <a:chOff x="5802688" y="336180"/>
            <a:chExt cx="2286000" cy="4548224"/>
          </a:xfrm>
        </p:grpSpPr>
        <p:grpSp>
          <p:nvGrpSpPr>
            <p:cNvPr id="11" name="Group 10"/>
            <p:cNvGrpSpPr/>
            <p:nvPr/>
          </p:nvGrpSpPr>
          <p:grpSpPr>
            <a:xfrm>
              <a:off x="5820334" y="336180"/>
              <a:ext cx="2268354" cy="2997725"/>
              <a:chOff x="5820334" y="336180"/>
              <a:chExt cx="2268354" cy="2997725"/>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43600" y="336180"/>
                <a:ext cx="2145088" cy="16172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20334" y="1954390"/>
                <a:ext cx="2268354" cy="1379515"/>
              </a:xfrm>
              <a:prstGeom prst="rect">
                <a:avLst/>
              </a:prstGeom>
            </p:spPr>
          </p:pic>
        </p:grpSp>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02688" y="3352554"/>
              <a:ext cx="2286000" cy="1531850"/>
            </a:xfrm>
            <a:prstGeom prst="rect">
              <a:avLst/>
            </a:prstGeom>
          </p:spPr>
        </p:pic>
      </p:grpSp>
      <p:sp>
        <p:nvSpPr>
          <p:cNvPr id="7" name="TextBox 6"/>
          <p:cNvSpPr txBox="1"/>
          <p:nvPr/>
        </p:nvSpPr>
        <p:spPr>
          <a:xfrm>
            <a:off x="758790" y="705246"/>
            <a:ext cx="3472425" cy="400110"/>
          </a:xfrm>
          <a:prstGeom prst="rect">
            <a:avLst/>
          </a:prstGeom>
          <a:noFill/>
        </p:spPr>
        <p:txBody>
          <a:bodyPr wrap="none" rtlCol="0">
            <a:spAutoFit/>
          </a:bodyPr>
          <a:lstStyle/>
          <a:p>
            <a:r>
              <a:rPr lang="en-US" sz="2000" b="1" smtClean="0">
                <a:solidFill>
                  <a:srgbClr val="002060"/>
                </a:solidFill>
              </a:rPr>
              <a:t>Bài 1</a:t>
            </a:r>
            <a:r>
              <a:rPr lang="en-US" sz="2000" smtClean="0">
                <a:solidFill>
                  <a:srgbClr val="002060"/>
                </a:solidFill>
              </a:rPr>
              <a:t>: Tìm hiểu mạng có dây</a:t>
            </a:r>
            <a:endParaRPr lang="en-US" sz="2000">
              <a:solidFill>
                <a:srgbClr val="002060"/>
              </a:solidFill>
            </a:endParaRPr>
          </a:p>
        </p:txBody>
      </p:sp>
      <p:sp>
        <p:nvSpPr>
          <p:cNvPr id="8" name="TextBox 7"/>
          <p:cNvSpPr txBox="1"/>
          <p:nvPr/>
        </p:nvSpPr>
        <p:spPr>
          <a:xfrm>
            <a:off x="243992" y="1221418"/>
            <a:ext cx="4782078" cy="1138773"/>
          </a:xfrm>
          <a:prstGeom prst="rect">
            <a:avLst/>
          </a:prstGeom>
          <a:noFill/>
        </p:spPr>
        <p:txBody>
          <a:bodyPr wrap="none" rtlCol="0">
            <a:spAutoFit/>
          </a:bodyPr>
          <a:lstStyle/>
          <a:p>
            <a:pPr marL="285750" indent="-285750">
              <a:lnSpc>
                <a:spcPct val="150000"/>
              </a:lnSpc>
              <a:buFont typeface="Wingdings" pitchFamily="2" charset="2"/>
              <a:buChar char="v"/>
            </a:pPr>
            <a:r>
              <a:rPr lang="en-US" sz="1800">
                <a:solidFill>
                  <a:srgbClr val="002060"/>
                </a:solidFill>
              </a:rPr>
              <a:t>Cắm cáp vào thiết bị hình </a:t>
            </a:r>
            <a:r>
              <a:rPr lang="en-US" sz="1800" smtClean="0">
                <a:solidFill>
                  <a:srgbClr val="002060"/>
                </a:solidFill>
              </a:rPr>
              <a:t>1, quan sát các </a:t>
            </a:r>
          </a:p>
          <a:p>
            <a:pPr>
              <a:lnSpc>
                <a:spcPct val="150000"/>
              </a:lnSpc>
            </a:pPr>
            <a:r>
              <a:rPr lang="en-US" sz="1800" smtClean="0">
                <a:solidFill>
                  <a:srgbClr val="002060"/>
                </a:solidFill>
              </a:rPr>
              <a:t>mặt của thiết bị mẫu.</a:t>
            </a:r>
            <a:endParaRPr lang="en-US" sz="1800">
              <a:solidFill>
                <a:srgbClr val="002060"/>
              </a:solidFill>
            </a:endParaRPr>
          </a:p>
          <a:p>
            <a:endParaRPr lang="en-US"/>
          </a:p>
        </p:txBody>
      </p:sp>
      <p:sp>
        <p:nvSpPr>
          <p:cNvPr id="10" name="TextBox 9"/>
          <p:cNvSpPr txBox="1"/>
          <p:nvPr/>
        </p:nvSpPr>
        <p:spPr>
          <a:xfrm>
            <a:off x="271264" y="2090670"/>
            <a:ext cx="5727285" cy="2800767"/>
          </a:xfrm>
          <a:prstGeom prst="rect">
            <a:avLst/>
          </a:prstGeom>
          <a:noFill/>
        </p:spPr>
        <p:txBody>
          <a:bodyPr wrap="square" rtlCol="0">
            <a:spAutoFit/>
          </a:bodyPr>
          <a:lstStyle/>
          <a:p>
            <a:pPr marL="285750" indent="-285750">
              <a:lnSpc>
                <a:spcPct val="150000"/>
              </a:lnSpc>
              <a:buFont typeface="Wingdings" pitchFamily="2" charset="2"/>
              <a:buChar char="Ø"/>
            </a:pPr>
            <a:r>
              <a:rPr lang="en-US" sz="1800" i="1"/>
              <a:t>Switch có bao nhiêu cổng? </a:t>
            </a:r>
            <a:endParaRPr lang="en-US" sz="1800" i="1" smtClean="0"/>
          </a:p>
          <a:p>
            <a:pPr marL="285750" indent="-285750">
              <a:lnSpc>
                <a:spcPct val="150000"/>
              </a:lnSpc>
              <a:buFont typeface="Wingdings" pitchFamily="2" charset="2"/>
              <a:buChar char="Ø"/>
            </a:pPr>
            <a:r>
              <a:rPr lang="en-US" sz="1800" i="1" smtClean="0"/>
              <a:t>Nếu </a:t>
            </a:r>
            <a:r>
              <a:rPr lang="en-US" sz="1800" i="1"/>
              <a:t>số máy tính cần nối mạng nhiều hơn số </a:t>
            </a:r>
            <a:endParaRPr lang="en-US" sz="1800" i="1" smtClean="0"/>
          </a:p>
          <a:p>
            <a:pPr>
              <a:lnSpc>
                <a:spcPct val="150000"/>
              </a:lnSpc>
            </a:pPr>
            <a:r>
              <a:rPr lang="en-US" sz="1800" i="1" smtClean="0"/>
              <a:t>cổng </a:t>
            </a:r>
            <a:r>
              <a:rPr lang="en-US" sz="1800" i="1"/>
              <a:t>thì phải làm sao? </a:t>
            </a:r>
            <a:endParaRPr lang="en-US" sz="1800" i="1" smtClean="0"/>
          </a:p>
          <a:p>
            <a:pPr marL="285750" indent="-285750">
              <a:lnSpc>
                <a:spcPct val="150000"/>
              </a:lnSpc>
              <a:buFont typeface="Wingdings" pitchFamily="2" charset="2"/>
              <a:buChar char="Ø"/>
            </a:pPr>
            <a:r>
              <a:rPr lang="en-US" sz="1800" i="1" smtClean="0"/>
              <a:t>Đâu </a:t>
            </a:r>
            <a:r>
              <a:rPr lang="en-US" sz="1800" i="1"/>
              <a:t>là đèn tín hiệu? </a:t>
            </a:r>
            <a:r>
              <a:rPr lang="en-US" sz="1800" i="1" smtClean="0"/>
              <a:t>Đèn </a:t>
            </a:r>
            <a:r>
              <a:rPr lang="en-US" sz="1800" i="1"/>
              <a:t>tắt báo hiệu điều gì? </a:t>
            </a:r>
            <a:endParaRPr lang="en-US" sz="1800" i="1" smtClean="0"/>
          </a:p>
          <a:p>
            <a:pPr marL="285750" indent="-285750">
              <a:lnSpc>
                <a:spcPct val="150000"/>
              </a:lnSpc>
              <a:buFont typeface="Wingdings" pitchFamily="2" charset="2"/>
              <a:buChar char="Ø"/>
            </a:pPr>
            <a:r>
              <a:rPr lang="en-US" sz="1800" i="1" smtClean="0"/>
              <a:t>Các </a:t>
            </a:r>
            <a:r>
              <a:rPr lang="en-US" sz="1800" i="1"/>
              <a:t>dòng chữ ghi trên thiết bị có ý nghĩa gì? </a:t>
            </a:r>
            <a:endParaRPr lang="en-US" sz="1800" i="1" smtClean="0"/>
          </a:p>
          <a:p>
            <a:pPr marL="285750" indent="-285750">
              <a:lnSpc>
                <a:spcPct val="150000"/>
              </a:lnSpc>
              <a:buFont typeface="Wingdings" pitchFamily="2" charset="2"/>
              <a:buChar char="Ø"/>
            </a:pPr>
            <a:r>
              <a:rPr lang="en-US" sz="1800" i="1" smtClean="0"/>
              <a:t>Công </a:t>
            </a:r>
            <a:r>
              <a:rPr lang="en-US" sz="1800" i="1"/>
              <a:t>tắc bật tắt ở đâu?</a:t>
            </a:r>
            <a:endParaRPr lang="en-US" sz="1800"/>
          </a:p>
          <a:p>
            <a:endParaRPr lang="en-US"/>
          </a:p>
        </p:txBody>
      </p:sp>
    </p:spTree>
    <p:extLst>
      <p:ext uri="{BB962C8B-B14F-4D97-AF65-F5344CB8AC3E}">
        <p14:creationId xmlns:p14="http://schemas.microsoft.com/office/powerpoint/2010/main" xmlns="" val="33554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grpSp>
        <p:nvGrpSpPr>
          <p:cNvPr id="242" name="Google Shape;242;p17"/>
          <p:cNvGrpSpPr/>
          <p:nvPr/>
        </p:nvGrpSpPr>
        <p:grpSpPr>
          <a:xfrm>
            <a:off x="135880" y="874786"/>
            <a:ext cx="257118" cy="276131"/>
            <a:chOff x="611175" y="2326900"/>
            <a:chExt cx="362700" cy="389575"/>
          </a:xfrm>
        </p:grpSpPr>
        <p:sp>
          <p:nvSpPr>
            <p:cNvPr id="243" name="Google Shape;243;p1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 name="Google Shape;244;p1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 name="Google Shape;245;p1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 name="Google Shape;246;p1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 name="TextBox 3"/>
          <p:cNvSpPr txBox="1"/>
          <p:nvPr/>
        </p:nvSpPr>
        <p:spPr>
          <a:xfrm>
            <a:off x="684196" y="764749"/>
            <a:ext cx="6165470" cy="400110"/>
          </a:xfrm>
          <a:prstGeom prst="rect">
            <a:avLst/>
          </a:prstGeom>
          <a:noFill/>
        </p:spPr>
        <p:txBody>
          <a:bodyPr wrap="none" rtlCol="0">
            <a:spAutoFit/>
          </a:bodyPr>
          <a:lstStyle/>
          <a:p>
            <a:r>
              <a:rPr lang="en-US" sz="2000" b="1" smtClean="0">
                <a:solidFill>
                  <a:srgbClr val="002060"/>
                </a:solidFill>
              </a:rPr>
              <a:t>Bài 2: </a:t>
            </a:r>
            <a:r>
              <a:rPr lang="en-US" sz="2000" smtClean="0">
                <a:solidFill>
                  <a:srgbClr val="002060"/>
                </a:solidFill>
              </a:rPr>
              <a:t>Thực hành truyền thông tin bằng sóng điện từ</a:t>
            </a:r>
            <a:endParaRPr lang="en-US" sz="2000">
              <a:solidFill>
                <a:srgbClr val="002060"/>
              </a:solidFill>
            </a:endParaRPr>
          </a:p>
        </p:txBody>
      </p:sp>
      <p:sp>
        <p:nvSpPr>
          <p:cNvPr id="6" name="TextBox 5"/>
          <p:cNvSpPr txBox="1"/>
          <p:nvPr/>
        </p:nvSpPr>
        <p:spPr>
          <a:xfrm>
            <a:off x="684998" y="1164859"/>
            <a:ext cx="6925294" cy="923330"/>
          </a:xfrm>
          <a:prstGeom prst="rect">
            <a:avLst/>
          </a:prstGeom>
          <a:noFill/>
        </p:spPr>
        <p:txBody>
          <a:bodyPr wrap="none" rtlCol="0">
            <a:spAutoFit/>
          </a:bodyPr>
          <a:lstStyle/>
          <a:p>
            <a:pPr>
              <a:lnSpc>
                <a:spcPct val="150000"/>
              </a:lnSpc>
            </a:pPr>
            <a:r>
              <a:rPr lang="nl-NL" sz="1800" i="1">
                <a:solidFill>
                  <a:srgbClr val="0070C0"/>
                </a:solidFill>
              </a:rPr>
              <a:t>Do không có sợi dây nào nối từ USB Receiver tới máy tính, </a:t>
            </a:r>
            <a:endParaRPr lang="nl-NL" sz="1800" i="1" smtClean="0">
              <a:solidFill>
                <a:srgbClr val="0070C0"/>
              </a:solidFill>
            </a:endParaRPr>
          </a:p>
          <a:p>
            <a:pPr>
              <a:lnSpc>
                <a:spcPct val="150000"/>
              </a:lnSpc>
            </a:pPr>
            <a:r>
              <a:rPr lang="nl-NL" sz="1800" i="1" smtClean="0">
                <a:solidFill>
                  <a:srgbClr val="0070C0"/>
                </a:solidFill>
              </a:rPr>
              <a:t>như </a:t>
            </a:r>
            <a:r>
              <a:rPr lang="nl-NL" sz="1800" i="1">
                <a:solidFill>
                  <a:srgbClr val="0070C0"/>
                </a:solidFill>
              </a:rPr>
              <a:t>vậy hai thiết bị đó liên lạc với nhau (kết nối) qua sóng điện từ.</a:t>
            </a:r>
            <a:endParaRPr lang="en-US" sz="1800">
              <a:solidFill>
                <a:srgbClr val="0070C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 y="2088188"/>
            <a:ext cx="2667000" cy="26082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581400" y="2266950"/>
            <a:ext cx="3733800" cy="24294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Shape 238"/>
        <p:cNvGrpSpPr/>
        <p:nvPr/>
      </p:nvGrpSpPr>
      <p:grpSpPr>
        <a:xfrm>
          <a:off x="0" y="0"/>
          <a:ext cx="0" cy="0"/>
          <a:chOff x="0" y="0"/>
          <a:chExt cx="0" cy="0"/>
        </a:xfrm>
      </p:grpSpPr>
      <p:sp>
        <p:nvSpPr>
          <p:cNvPr id="241" name="Google Shape;24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grpSp>
        <p:nvGrpSpPr>
          <p:cNvPr id="242" name="Google Shape;242;p17"/>
          <p:cNvGrpSpPr/>
          <p:nvPr/>
        </p:nvGrpSpPr>
        <p:grpSpPr>
          <a:xfrm>
            <a:off x="135880" y="874786"/>
            <a:ext cx="257118" cy="276131"/>
            <a:chOff x="611175" y="2326900"/>
            <a:chExt cx="362700" cy="389575"/>
          </a:xfrm>
        </p:grpSpPr>
        <p:sp>
          <p:nvSpPr>
            <p:cNvPr id="243" name="Google Shape;243;p1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 name="Google Shape;244;p1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 name="Google Shape;245;p1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 name="Google Shape;246;p1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 name="TextBox 1"/>
          <p:cNvSpPr txBox="1"/>
          <p:nvPr/>
        </p:nvSpPr>
        <p:spPr>
          <a:xfrm>
            <a:off x="685800" y="830356"/>
            <a:ext cx="5618846" cy="369332"/>
          </a:xfrm>
          <a:prstGeom prst="rect">
            <a:avLst/>
          </a:prstGeom>
          <a:noFill/>
        </p:spPr>
        <p:txBody>
          <a:bodyPr wrap="none" rtlCol="0">
            <a:spAutoFit/>
          </a:bodyPr>
          <a:lstStyle/>
          <a:p>
            <a:r>
              <a:rPr lang="en-US" sz="1800" b="1" smtClean="0">
                <a:solidFill>
                  <a:srgbClr val="002060"/>
                </a:solidFill>
              </a:rPr>
              <a:t>CHƠI TRÒ CHƠI: “AI PHÁT NHẠC NHANH NHẤT”</a:t>
            </a:r>
            <a:endParaRPr lang="en-US" sz="1800" b="1">
              <a:solidFill>
                <a:srgbClr val="002060"/>
              </a:solidFill>
            </a:endParaRPr>
          </a:p>
        </p:txBody>
      </p:sp>
      <p:sp>
        <p:nvSpPr>
          <p:cNvPr id="3" name="TextBox 2"/>
          <p:cNvSpPr txBox="1"/>
          <p:nvPr/>
        </p:nvSpPr>
        <p:spPr>
          <a:xfrm>
            <a:off x="424281" y="1166200"/>
            <a:ext cx="7536037" cy="1338828"/>
          </a:xfrm>
          <a:prstGeom prst="rect">
            <a:avLst/>
          </a:prstGeom>
          <a:noFill/>
        </p:spPr>
        <p:txBody>
          <a:bodyPr wrap="none" rtlCol="0">
            <a:spAutoFit/>
          </a:bodyPr>
          <a:lstStyle/>
          <a:p>
            <a:pPr>
              <a:lnSpc>
                <a:spcPct val="150000"/>
              </a:lnSpc>
            </a:pPr>
            <a:r>
              <a:rPr lang="nl-NL" sz="1800" b="1" u="sng" smtClean="0">
                <a:solidFill>
                  <a:srgbClr val="002060"/>
                </a:solidFill>
              </a:rPr>
              <a:t>Luật chơi:</a:t>
            </a:r>
            <a:r>
              <a:rPr lang="nl-NL" sz="1800" b="1" smtClean="0">
                <a:solidFill>
                  <a:srgbClr val="002060"/>
                </a:solidFill>
              </a:rPr>
              <a:t> </a:t>
            </a:r>
            <a:r>
              <a:rPr lang="nl-NL" sz="1800" smtClean="0">
                <a:solidFill>
                  <a:srgbClr val="002060"/>
                </a:solidFill>
              </a:rPr>
              <a:t>Ba bạn được </a:t>
            </a:r>
            <a:r>
              <a:rPr lang="nl-NL" sz="1800">
                <a:solidFill>
                  <a:srgbClr val="002060"/>
                </a:solidFill>
              </a:rPr>
              <a:t>phát </a:t>
            </a:r>
            <a:r>
              <a:rPr lang="nl-NL" sz="1800" smtClean="0">
                <a:solidFill>
                  <a:srgbClr val="002060"/>
                </a:solidFill>
              </a:rPr>
              <a:t>mỗi người 1 </a:t>
            </a:r>
            <a:r>
              <a:rPr lang="nl-NL" sz="1800">
                <a:solidFill>
                  <a:srgbClr val="002060"/>
                </a:solidFill>
              </a:rPr>
              <a:t>chiếc điện thoại thông </a:t>
            </a:r>
            <a:r>
              <a:rPr lang="nl-NL" sz="1800" smtClean="0">
                <a:solidFill>
                  <a:srgbClr val="002060"/>
                </a:solidFill>
              </a:rPr>
              <a:t>minh. </a:t>
            </a:r>
          </a:p>
          <a:p>
            <a:pPr>
              <a:lnSpc>
                <a:spcPct val="150000"/>
              </a:lnSpc>
            </a:pPr>
            <a:r>
              <a:rPr lang="nl-NL" sz="1800" smtClean="0">
                <a:solidFill>
                  <a:srgbClr val="002060"/>
                </a:solidFill>
              </a:rPr>
              <a:t>Khi GV </a:t>
            </a:r>
            <a:r>
              <a:rPr lang="nl-NL" sz="1800">
                <a:solidFill>
                  <a:srgbClr val="002060"/>
                </a:solidFill>
              </a:rPr>
              <a:t>hô </a:t>
            </a:r>
            <a:r>
              <a:rPr lang="nl-NL" sz="1800" smtClean="0">
                <a:solidFill>
                  <a:srgbClr val="002060"/>
                </a:solidFill>
              </a:rPr>
              <a:t>“bắt đầu” các </a:t>
            </a:r>
            <a:r>
              <a:rPr lang="nl-NL" sz="1800">
                <a:solidFill>
                  <a:srgbClr val="002060"/>
                </a:solidFill>
              </a:rPr>
              <a:t>nhóm thực hiện, bài hát nhóm nào vang lên </a:t>
            </a:r>
            <a:endParaRPr lang="nl-NL" sz="1800" smtClean="0">
              <a:solidFill>
                <a:srgbClr val="002060"/>
              </a:solidFill>
            </a:endParaRPr>
          </a:p>
          <a:p>
            <a:pPr>
              <a:lnSpc>
                <a:spcPct val="150000"/>
              </a:lnSpc>
            </a:pPr>
            <a:r>
              <a:rPr lang="nl-NL" sz="1800" smtClean="0">
                <a:solidFill>
                  <a:srgbClr val="002060"/>
                </a:solidFill>
              </a:rPr>
              <a:t>trước </a:t>
            </a:r>
            <a:r>
              <a:rPr lang="nl-NL" sz="1800">
                <a:solidFill>
                  <a:srgbClr val="002060"/>
                </a:solidFill>
              </a:rPr>
              <a:t>là </a:t>
            </a:r>
            <a:r>
              <a:rPr lang="nl-NL" sz="1800" smtClean="0">
                <a:solidFill>
                  <a:srgbClr val="002060"/>
                </a:solidFill>
              </a:rPr>
              <a:t>nhóm </a:t>
            </a:r>
            <a:r>
              <a:rPr lang="nl-NL" sz="1800">
                <a:solidFill>
                  <a:srgbClr val="002060"/>
                </a:solidFill>
              </a:rPr>
              <a:t>chiến thắng.</a:t>
            </a:r>
            <a:endParaRPr lang="en-US" sz="180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81400" y="2400300"/>
            <a:ext cx="4267200" cy="2743200"/>
          </a:xfrm>
          <a:prstGeom prst="rect">
            <a:avLst/>
          </a:prstGeom>
        </p:spPr>
      </p:pic>
    </p:spTree>
    <p:extLst>
      <p:ext uri="{BB962C8B-B14F-4D97-AF65-F5344CB8AC3E}">
        <p14:creationId xmlns:p14="http://schemas.microsoft.com/office/powerpoint/2010/main" xmlns="" val="63624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grpSp>
        <p:nvGrpSpPr>
          <p:cNvPr id="242" name="Google Shape;242;p17"/>
          <p:cNvGrpSpPr/>
          <p:nvPr/>
        </p:nvGrpSpPr>
        <p:grpSpPr>
          <a:xfrm>
            <a:off x="146265" y="848817"/>
            <a:ext cx="257118" cy="276131"/>
            <a:chOff x="611175" y="2326900"/>
            <a:chExt cx="362700" cy="389575"/>
          </a:xfrm>
        </p:grpSpPr>
        <p:sp>
          <p:nvSpPr>
            <p:cNvPr id="243" name="Google Shape;243;p1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 name="Google Shape;244;p1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 name="Google Shape;245;p1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 name="Google Shape;246;p1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 name="TextBox 1"/>
          <p:cNvSpPr txBox="1"/>
          <p:nvPr/>
        </p:nvSpPr>
        <p:spPr>
          <a:xfrm>
            <a:off x="677778" y="285750"/>
            <a:ext cx="6348213" cy="400110"/>
          </a:xfrm>
          <a:prstGeom prst="rect">
            <a:avLst/>
          </a:prstGeom>
          <a:noFill/>
        </p:spPr>
        <p:txBody>
          <a:bodyPr wrap="none" rtlCol="0">
            <a:spAutoFit/>
          </a:bodyPr>
          <a:lstStyle/>
          <a:p>
            <a:r>
              <a:rPr lang="nl-NL" sz="2000" smtClean="0">
                <a:solidFill>
                  <a:srgbClr val="002060"/>
                </a:solidFill>
              </a:rPr>
              <a:t>Thực hành kết </a:t>
            </a:r>
            <a:r>
              <a:rPr lang="nl-NL" sz="2000">
                <a:solidFill>
                  <a:srgbClr val="002060"/>
                </a:solidFill>
              </a:rPr>
              <a:t>nối mạng và tải xuống một </a:t>
            </a:r>
            <a:r>
              <a:rPr lang="nl-NL" sz="2000" smtClean="0">
                <a:solidFill>
                  <a:srgbClr val="002060"/>
                </a:solidFill>
              </a:rPr>
              <a:t>tệp (bài hát)</a:t>
            </a:r>
            <a:endParaRPr lang="en-US" sz="200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00" y="742950"/>
            <a:ext cx="3581400" cy="20574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08407" y="742951"/>
            <a:ext cx="3710501" cy="205739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96991" y="2952749"/>
            <a:ext cx="3711417" cy="195759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613708" y="2965440"/>
            <a:ext cx="3505201" cy="1933877"/>
          </a:xfrm>
          <a:prstGeom prst="rect">
            <a:avLst/>
          </a:prstGeom>
        </p:spPr>
      </p:pic>
    </p:spTree>
    <p:extLst>
      <p:ext uri="{BB962C8B-B14F-4D97-AF65-F5344CB8AC3E}">
        <p14:creationId xmlns:p14="http://schemas.microsoft.com/office/powerpoint/2010/main" xmlns="" val="72541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ctrTitle" idx="4294967295"/>
          </p:nvPr>
        </p:nvSpPr>
        <p:spPr>
          <a:xfrm>
            <a:off x="381000" y="255920"/>
            <a:ext cx="4572000" cy="6638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400" smtClean="0">
                <a:solidFill>
                  <a:schemeClr val="bg1"/>
                </a:solidFill>
                <a:latin typeface="+mj-lt"/>
              </a:rPr>
              <a:t>2. Chia sẻ tài nguyên qua mạng</a:t>
            </a:r>
            <a:endParaRPr sz="2400">
              <a:solidFill>
                <a:schemeClr val="bg1"/>
              </a:solidFill>
              <a:latin typeface="+mj-lt"/>
            </a:endParaRPr>
          </a:p>
        </p:txBody>
      </p:sp>
      <p:sp>
        <p:nvSpPr>
          <p:cNvPr id="253" name="Google Shape;253;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8</a:t>
            </a:fld>
            <a:endParaRPr>
              <a:solidFill>
                <a:schemeClr val="lt1"/>
              </a:solidFill>
            </a:endParaRPr>
          </a:p>
        </p:txBody>
      </p:sp>
      <p:sp>
        <p:nvSpPr>
          <p:cNvPr id="2" name="TextBox 1"/>
          <p:cNvSpPr txBox="1"/>
          <p:nvPr/>
        </p:nvSpPr>
        <p:spPr>
          <a:xfrm>
            <a:off x="304800" y="735129"/>
            <a:ext cx="3493264" cy="369332"/>
          </a:xfrm>
          <a:prstGeom prst="rect">
            <a:avLst/>
          </a:prstGeom>
          <a:noFill/>
        </p:spPr>
        <p:txBody>
          <a:bodyPr wrap="none" rtlCol="0">
            <a:spAutoFit/>
          </a:bodyPr>
          <a:lstStyle/>
          <a:p>
            <a:r>
              <a:rPr lang="en-US" sz="1800" b="1" u="sng" smtClean="0">
                <a:solidFill>
                  <a:schemeClr val="bg1"/>
                </a:solidFill>
              </a:rPr>
              <a:t>Bài 3</a:t>
            </a:r>
            <a:r>
              <a:rPr lang="en-US" sz="1800" b="1" smtClean="0">
                <a:solidFill>
                  <a:schemeClr val="bg1"/>
                </a:solidFill>
              </a:rPr>
              <a:t>: </a:t>
            </a:r>
            <a:r>
              <a:rPr lang="en-US" sz="1800" smtClean="0">
                <a:solidFill>
                  <a:schemeClr val="bg1"/>
                </a:solidFill>
              </a:rPr>
              <a:t>Chia sẻ máy in qua mạng</a:t>
            </a:r>
            <a:endParaRPr lang="en-US" sz="180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33800" y="742950"/>
            <a:ext cx="5029200" cy="3962400"/>
          </a:xfrm>
          <a:prstGeom prst="rect">
            <a:avLst/>
          </a:prstGeom>
        </p:spPr>
      </p:pic>
      <p:sp>
        <p:nvSpPr>
          <p:cNvPr id="6" name="TextBox 5"/>
          <p:cNvSpPr txBox="1"/>
          <p:nvPr/>
        </p:nvSpPr>
        <p:spPr>
          <a:xfrm>
            <a:off x="304800" y="1352550"/>
            <a:ext cx="3416320" cy="2169825"/>
          </a:xfrm>
          <a:prstGeom prst="rect">
            <a:avLst/>
          </a:prstGeom>
          <a:noFill/>
        </p:spPr>
        <p:txBody>
          <a:bodyPr wrap="none" rtlCol="0">
            <a:spAutoFit/>
          </a:bodyPr>
          <a:lstStyle/>
          <a:p>
            <a:pPr>
              <a:lnSpc>
                <a:spcPct val="150000"/>
              </a:lnSpc>
            </a:pPr>
            <a:r>
              <a:rPr lang="en-US" sz="1800" b="1" i="1" u="sng" smtClean="0">
                <a:solidFill>
                  <a:srgbClr val="FFFF00"/>
                </a:solidFill>
              </a:rPr>
              <a:t>Nhiệm vụ</a:t>
            </a:r>
            <a:r>
              <a:rPr lang="en-US" sz="1800" smtClean="0">
                <a:solidFill>
                  <a:srgbClr val="FFFF00"/>
                </a:solidFill>
              </a:rPr>
              <a:t>: Các nhóm quan sát </a:t>
            </a:r>
          </a:p>
          <a:p>
            <a:pPr>
              <a:lnSpc>
                <a:spcPct val="150000"/>
              </a:lnSpc>
            </a:pPr>
            <a:r>
              <a:rPr lang="en-US" sz="1800" smtClean="0">
                <a:solidFill>
                  <a:srgbClr val="FFFF00"/>
                </a:solidFill>
              </a:rPr>
              <a:t>GV hướng dẫn, sau đó thực </a:t>
            </a:r>
          </a:p>
          <a:p>
            <a:pPr>
              <a:lnSpc>
                <a:spcPct val="150000"/>
              </a:lnSpc>
            </a:pPr>
            <a:r>
              <a:rPr lang="en-US" sz="1800" smtClean="0">
                <a:solidFill>
                  <a:srgbClr val="FFFF00"/>
                </a:solidFill>
              </a:rPr>
              <a:t>hiện tải xuống một tập tệp tài </a:t>
            </a:r>
          </a:p>
          <a:p>
            <a:pPr>
              <a:lnSpc>
                <a:spcPct val="150000"/>
              </a:lnSpc>
            </a:pPr>
            <a:r>
              <a:rPr lang="en-US" sz="1800" smtClean="0">
                <a:solidFill>
                  <a:srgbClr val="FFFF00"/>
                </a:solidFill>
              </a:rPr>
              <a:t>liệu và in ra (tệp tài liệu chỉ </a:t>
            </a:r>
          </a:p>
          <a:p>
            <a:pPr>
              <a:lnSpc>
                <a:spcPct val="150000"/>
              </a:lnSpc>
            </a:pPr>
            <a:r>
              <a:rPr lang="en-US" sz="1800" smtClean="0">
                <a:solidFill>
                  <a:srgbClr val="FFFF00"/>
                </a:solidFill>
              </a:rPr>
              <a:t>1 – 2 trang A4)</a:t>
            </a:r>
            <a:endParaRPr lang="en-US" sz="1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barn(inVertical)">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0"/>
          <p:cNvSpPr txBox="1">
            <a:spLocks noGrp="1"/>
          </p:cNvSpPr>
          <p:nvPr>
            <p:ph type="title"/>
          </p:nvPr>
        </p:nvSpPr>
        <p:spPr>
          <a:xfrm>
            <a:off x="685800" y="742950"/>
            <a:ext cx="26670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smtClean="0">
                <a:latin typeface="+mj-lt"/>
              </a:rPr>
              <a:t>Bài tập luyện tập</a:t>
            </a:r>
            <a:endParaRPr sz="2400">
              <a:latin typeface="+mj-lt"/>
            </a:endParaRPr>
          </a:p>
        </p:txBody>
      </p:sp>
      <p:sp>
        <p:nvSpPr>
          <p:cNvPr id="289" name="Google Shape;289;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grpSp>
        <p:nvGrpSpPr>
          <p:cNvPr id="290" name="Google Shape;290;p20"/>
          <p:cNvGrpSpPr/>
          <p:nvPr/>
        </p:nvGrpSpPr>
        <p:grpSpPr>
          <a:xfrm>
            <a:off x="135880" y="874786"/>
            <a:ext cx="257118" cy="276131"/>
            <a:chOff x="611175" y="2326900"/>
            <a:chExt cx="362700" cy="389575"/>
          </a:xfrm>
        </p:grpSpPr>
        <p:sp>
          <p:nvSpPr>
            <p:cNvPr id="291" name="Google Shape;291;p20"/>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2" name="Google Shape;292;p20"/>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3" name="Google Shape;293;p20"/>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4" name="Google Shape;294;p20"/>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 name="TextBox 1"/>
          <p:cNvSpPr txBox="1"/>
          <p:nvPr/>
        </p:nvSpPr>
        <p:spPr>
          <a:xfrm>
            <a:off x="685800" y="1352550"/>
            <a:ext cx="6865982" cy="923330"/>
          </a:xfrm>
          <a:prstGeom prst="rect">
            <a:avLst/>
          </a:prstGeom>
          <a:noFill/>
        </p:spPr>
        <p:txBody>
          <a:bodyPr wrap="none" rtlCol="0">
            <a:spAutoFit/>
          </a:bodyPr>
          <a:lstStyle/>
          <a:p>
            <a:pPr>
              <a:lnSpc>
                <a:spcPct val="150000"/>
              </a:lnSpc>
            </a:pPr>
            <a:r>
              <a:rPr lang="en-US" sz="1800" b="1" u="sng" smtClean="0">
                <a:solidFill>
                  <a:srgbClr val="002060"/>
                </a:solidFill>
              </a:rPr>
              <a:t>BT1</a:t>
            </a:r>
            <a:r>
              <a:rPr lang="en-US" sz="1800" b="1" smtClean="0">
                <a:solidFill>
                  <a:srgbClr val="002060"/>
                </a:solidFill>
              </a:rPr>
              <a:t>: </a:t>
            </a:r>
            <a:r>
              <a:rPr lang="en-US" sz="1800" smtClean="0">
                <a:solidFill>
                  <a:srgbClr val="002060"/>
                </a:solidFill>
              </a:rPr>
              <a:t>Em hãy nêu sự giống nhau và khác nhau của Access Point, </a:t>
            </a:r>
          </a:p>
          <a:p>
            <a:pPr>
              <a:lnSpc>
                <a:spcPct val="150000"/>
              </a:lnSpc>
            </a:pPr>
            <a:r>
              <a:rPr lang="en-US" sz="1800" smtClean="0">
                <a:solidFill>
                  <a:srgbClr val="002060"/>
                </a:solidFill>
              </a:rPr>
              <a:t>Modem và Switch?</a:t>
            </a:r>
            <a:endParaRPr lang="en-US" sz="1800">
              <a:solidFill>
                <a:srgbClr val="002060"/>
              </a:solidFill>
            </a:endParaRPr>
          </a:p>
        </p:txBody>
      </p:sp>
      <p:sp>
        <p:nvSpPr>
          <p:cNvPr id="3" name="TextBox 2"/>
          <p:cNvSpPr txBox="1"/>
          <p:nvPr/>
        </p:nvSpPr>
        <p:spPr>
          <a:xfrm>
            <a:off x="1219200" y="2319719"/>
            <a:ext cx="1518364" cy="338554"/>
          </a:xfrm>
          <a:prstGeom prst="rect">
            <a:avLst/>
          </a:prstGeom>
          <a:noFill/>
        </p:spPr>
        <p:txBody>
          <a:bodyPr wrap="none" rtlCol="0">
            <a:spAutoFit/>
          </a:bodyPr>
          <a:lstStyle/>
          <a:p>
            <a:r>
              <a:rPr lang="en-US" sz="1600" b="1" smtClean="0"/>
              <a:t>GIỐNG NHAU</a:t>
            </a:r>
            <a:endParaRPr lang="en-US" sz="1600" b="1"/>
          </a:p>
        </p:txBody>
      </p:sp>
      <p:sp>
        <p:nvSpPr>
          <p:cNvPr id="4" name="TextBox 3"/>
          <p:cNvSpPr txBox="1"/>
          <p:nvPr/>
        </p:nvSpPr>
        <p:spPr>
          <a:xfrm>
            <a:off x="460441" y="2717034"/>
            <a:ext cx="3690434" cy="1569660"/>
          </a:xfrm>
          <a:prstGeom prst="rect">
            <a:avLst/>
          </a:prstGeom>
          <a:noFill/>
        </p:spPr>
        <p:txBody>
          <a:bodyPr wrap="none" rtlCol="0">
            <a:spAutoFit/>
          </a:bodyPr>
          <a:lstStyle/>
          <a:p>
            <a:pPr marL="285750" indent="-285750">
              <a:lnSpc>
                <a:spcPct val="150000"/>
              </a:lnSpc>
              <a:buFont typeface="Wingdings" pitchFamily="2" charset="2"/>
              <a:buChar char="q"/>
            </a:pPr>
            <a:r>
              <a:rPr lang="en-US" sz="1600" smtClean="0"/>
              <a:t>Đều có đèn trạng thái để thông báo</a:t>
            </a:r>
          </a:p>
          <a:p>
            <a:pPr>
              <a:lnSpc>
                <a:spcPct val="150000"/>
              </a:lnSpc>
            </a:pPr>
            <a:r>
              <a:rPr lang="en-US" sz="1600" smtClean="0"/>
              <a:t>     trạng thái hoạt động.</a:t>
            </a:r>
          </a:p>
          <a:p>
            <a:pPr marL="285750" indent="-285750">
              <a:lnSpc>
                <a:spcPct val="150000"/>
              </a:lnSpc>
              <a:buFont typeface="Wingdings" pitchFamily="2" charset="2"/>
              <a:buChar char="q"/>
            </a:pPr>
            <a:r>
              <a:rPr lang="en-US" sz="1600" smtClean="0"/>
              <a:t>Đều có cổng cắm cáp xoắn</a:t>
            </a:r>
          </a:p>
          <a:p>
            <a:pPr marL="285750" indent="-285750">
              <a:lnSpc>
                <a:spcPct val="150000"/>
              </a:lnSpc>
              <a:buFont typeface="Wingdings" pitchFamily="2" charset="2"/>
              <a:buChar char="q"/>
            </a:pPr>
            <a:r>
              <a:rPr lang="en-US" sz="1600" smtClean="0"/>
              <a:t>Đều có dây điện nguồn</a:t>
            </a:r>
            <a:endParaRPr lang="en-US" sz="1600"/>
          </a:p>
        </p:txBody>
      </p:sp>
      <p:cxnSp>
        <p:nvCxnSpPr>
          <p:cNvPr id="9" name="Straight Connector 8"/>
          <p:cNvCxnSpPr/>
          <p:nvPr/>
        </p:nvCxnSpPr>
        <p:spPr>
          <a:xfrm>
            <a:off x="4118791" y="2530761"/>
            <a:ext cx="0" cy="20221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5400" y="2361484"/>
            <a:ext cx="1422184" cy="338554"/>
          </a:xfrm>
          <a:prstGeom prst="rect">
            <a:avLst/>
          </a:prstGeom>
          <a:noFill/>
        </p:spPr>
        <p:txBody>
          <a:bodyPr wrap="none" rtlCol="0">
            <a:spAutoFit/>
          </a:bodyPr>
          <a:lstStyle/>
          <a:p>
            <a:r>
              <a:rPr lang="en-US" sz="1600" b="1" smtClean="0"/>
              <a:t>KHÁC NHAU</a:t>
            </a:r>
            <a:endParaRPr lang="en-US" sz="1600" b="1"/>
          </a:p>
        </p:txBody>
      </p:sp>
      <p:sp>
        <p:nvSpPr>
          <p:cNvPr id="11" name="TextBox 10"/>
          <p:cNvSpPr txBox="1"/>
          <p:nvPr/>
        </p:nvSpPr>
        <p:spPr>
          <a:xfrm>
            <a:off x="4241584" y="2717034"/>
            <a:ext cx="4572000" cy="1938992"/>
          </a:xfrm>
          <a:prstGeom prst="rect">
            <a:avLst/>
          </a:prstGeom>
          <a:noFill/>
        </p:spPr>
        <p:txBody>
          <a:bodyPr wrap="square" rtlCol="0">
            <a:spAutoFit/>
          </a:bodyPr>
          <a:lstStyle/>
          <a:p>
            <a:pPr marL="285750" indent="-285750">
              <a:lnSpc>
                <a:spcPct val="150000"/>
              </a:lnSpc>
              <a:buFont typeface="Wingdings" pitchFamily="2" charset="2"/>
              <a:buChar char="q"/>
            </a:pPr>
            <a:r>
              <a:rPr lang="en-US" sz="1600" smtClean="0"/>
              <a:t>Access Point thường có angten râu</a:t>
            </a:r>
          </a:p>
          <a:p>
            <a:pPr marL="285750" indent="-285750">
              <a:lnSpc>
                <a:spcPct val="150000"/>
              </a:lnSpc>
              <a:buFont typeface="Wingdings" pitchFamily="2" charset="2"/>
              <a:buChar char="q"/>
            </a:pPr>
            <a:r>
              <a:rPr lang="en-US" sz="1600" smtClean="0"/>
              <a:t>Switch thường có nhiều cổng cắm cáp xoắn.</a:t>
            </a:r>
          </a:p>
          <a:p>
            <a:pPr marL="285750" indent="-285750">
              <a:lnSpc>
                <a:spcPct val="150000"/>
              </a:lnSpc>
              <a:buFont typeface="Wingdings" pitchFamily="2" charset="2"/>
              <a:buChar char="q"/>
            </a:pPr>
            <a:r>
              <a:rPr lang="en-US" sz="1600" smtClean="0"/>
              <a:t>Modem và Access Pont được tích hợp 2 trong 1 nên 1 thiết bị thực hiện được hai chức năng.</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barn(inVertical)">
                                      <p:cBhvr>
                                        <p:cTn id="7" dur="5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p:bldP spid="2" grpId="0"/>
      <p:bldP spid="3" grpId="0"/>
      <p:bldP spid="4" grpId="0"/>
      <p:bldP spid="10" grpId="0"/>
      <p:bldP spid="11" grpId="0"/>
    </p:bldLst>
  </p:timing>
</p:sld>
</file>

<file path=ppt/theme/theme1.xml><?xml version="1.0" encoding="utf-8"?>
<a:theme xmlns:a="http://schemas.openxmlformats.org/drawingml/2006/main" name="Dauphin template">
  <a:themeElements>
    <a:clrScheme name="Custom 347">
      <a:dk1>
        <a:srgbClr val="210635"/>
      </a:dk1>
      <a:lt1>
        <a:srgbClr val="FFFFFF"/>
      </a:lt1>
      <a:dk2>
        <a:srgbClr val="89828F"/>
      </a:dk2>
      <a:lt2>
        <a:srgbClr val="F4F3F8"/>
      </a:lt2>
      <a:accent1>
        <a:srgbClr val="725DCF"/>
      </a:accent1>
      <a:accent2>
        <a:srgbClr val="BD6DE0"/>
      </a:accent2>
      <a:accent3>
        <a:srgbClr val="F07249"/>
      </a:accent3>
      <a:accent4>
        <a:srgbClr val="FFB200"/>
      </a:accent4>
      <a:accent5>
        <a:srgbClr val="9D91EE"/>
      </a:accent5>
      <a:accent6>
        <a:srgbClr val="3691E0"/>
      </a:accent6>
      <a:hlink>
        <a:srgbClr val="6A5DC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562</Words>
  <Application>Microsoft Office PowerPoint</Application>
  <PresentationFormat>On-screen Show (16:9)</PresentationFormat>
  <Paragraphs>70</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Catamaran</vt:lpstr>
      <vt:lpstr>Lato</vt:lpstr>
      <vt:lpstr>Wingdings</vt:lpstr>
      <vt:lpstr>Arvo</vt:lpstr>
      <vt:lpstr>Roboto Condensed</vt:lpstr>
      <vt:lpstr>Catamaran Thin</vt:lpstr>
      <vt:lpstr>Calibri</vt:lpstr>
      <vt:lpstr>Dauphin template</vt:lpstr>
      <vt:lpstr>Slide 1</vt:lpstr>
      <vt:lpstr>Slide 2</vt:lpstr>
      <vt:lpstr>1. Tìm hiểu về các thiết bị mạng</vt:lpstr>
      <vt:lpstr>1. Tìm hiểu về các thiết bị mạng</vt:lpstr>
      <vt:lpstr>Slide 5</vt:lpstr>
      <vt:lpstr>Slide 6</vt:lpstr>
      <vt:lpstr>Slide 7</vt:lpstr>
      <vt:lpstr>2. Chia sẻ tài nguyên qua mạng</vt:lpstr>
      <vt:lpstr>Bài tập luyện tập</vt:lpstr>
      <vt:lpstr>Bài tập vận dụng</vt:lpstr>
      <vt:lpstr>Slide 11</vt:lpstr>
      <vt:lpstr>Slide 12</vt:lpstr>
      <vt:lpstr>HƯỚNG DẪN VỀ NHÀ</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TRẢI NGHIỆM,  HƯỚNG NGHIỆP 6</dc:title>
  <dc:creator>Hoai Ham Hap</dc:creator>
  <cp:lastModifiedBy>Admin</cp:lastModifiedBy>
  <cp:revision>34</cp:revision>
  <dcterms:modified xsi:type="dcterms:W3CDTF">2022-10-30T08:10:08Z</dcterms:modified>
</cp:coreProperties>
</file>