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95" r:id="rId7"/>
    <p:sldId id="262" r:id="rId8"/>
    <p:sldId id="296" r:id="rId9"/>
    <p:sldId id="263" r:id="rId10"/>
    <p:sldId id="264" r:id="rId11"/>
    <p:sldId id="297" r:id="rId12"/>
    <p:sldId id="265" r:id="rId13"/>
    <p:sldId id="298" r:id="rId14"/>
    <p:sldId id="266" r:id="rId15"/>
    <p:sldId id="267" r:id="rId16"/>
    <p:sldId id="300" r:id="rId17"/>
    <p:sldId id="268" r:id="rId18"/>
    <p:sldId id="269" r:id="rId19"/>
    <p:sldId id="270" r:id="rId20"/>
    <p:sldId id="271" r:id="rId21"/>
    <p:sldId id="301" r:id="rId22"/>
    <p:sldId id="272" r:id="rId23"/>
    <p:sldId id="302" r:id="rId24"/>
    <p:sldId id="303" r:id="rId25"/>
  </p:sldIdLst>
  <p:sldSz cx="9144000" cy="5143500" type="screen16x9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宋体" pitchFamily="2" charset="-122"/>
      <p:regular r:id="rId31"/>
    </p:embeddedFont>
    <p:embeddedFont>
      <p:font typeface="Raleway" pitchFamily="34" charset="0"/>
      <p:regular r:id="rId32"/>
    </p:embeddedFont>
    <p:embeddedFont>
      <p:font typeface="Lato" charset="0"/>
      <p:regular r:id="rId33"/>
      <p:bold r:id="rId34"/>
      <p:italic r:id="rId35"/>
      <p:boldItalic r:id="rId36"/>
    </p:embeddedFont>
    <p:embeddedFont>
      <p:font typeface="Lato Light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98665B7-6574-423E-A4B5-A6C020D860FF}">
  <a:tblStyle styleId="{C98665B7-6574-423E-A4B5-A6C020D860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A8698C-63BC-4B6A-AE92-7E62379B44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5D87E7-24FA-420B-B701-9D9068DBA7B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35CD22-DE10-4FB9-976A-AFE3CB1196A0}">
      <dgm:prSet phldrT="[Text]" custT="1"/>
      <dgm:spPr/>
      <dgm:t>
        <a:bodyPr/>
        <a:lstStyle/>
        <a:p>
          <a:r>
            <a:rPr lang="en-US" sz="2400" b="1" smtClean="0">
              <a:solidFill>
                <a:schemeClr val="bg1"/>
              </a:solidFill>
            </a:rPr>
            <a:t>Tìm kiếm thông tin trên internet</a:t>
          </a:r>
          <a:endParaRPr lang="en-US" sz="2400" b="1">
            <a:solidFill>
              <a:schemeClr val="bg1"/>
            </a:solidFill>
          </a:endParaRPr>
        </a:p>
      </dgm:t>
    </dgm:pt>
    <dgm:pt modelId="{299949DB-9AD5-4A13-A012-3EDDAAF51AB1}" type="parTrans" cxnId="{8236A287-935B-42E5-9FF9-74D21151C93A}">
      <dgm:prSet/>
      <dgm:spPr/>
      <dgm:t>
        <a:bodyPr/>
        <a:lstStyle/>
        <a:p>
          <a:endParaRPr lang="en-US"/>
        </a:p>
      </dgm:t>
    </dgm:pt>
    <dgm:pt modelId="{4D6EAE13-9E6C-4ACC-B9E8-E9E9A406500E}" type="sibTrans" cxnId="{8236A287-935B-42E5-9FF9-74D21151C93A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758D9805-31CC-43F7-90BA-54729A49CC0F}">
      <dgm:prSet phldrT="[Text]" custT="1"/>
      <dgm:spPr/>
      <dgm:t>
        <a:bodyPr/>
        <a:lstStyle/>
        <a:p>
          <a:r>
            <a:rPr lang="en-US" sz="2400" b="1" smtClean="0"/>
            <a:t>Máy tìm kiếm</a:t>
          </a:r>
          <a:endParaRPr lang="en-US" sz="2400" b="1"/>
        </a:p>
      </dgm:t>
    </dgm:pt>
    <dgm:pt modelId="{0230384C-C275-4A08-AD77-F2A79DCFF24E}" type="parTrans" cxnId="{B0960491-03EB-40D6-8D08-2AF3C7DE5151}">
      <dgm:prSet/>
      <dgm:spPr/>
      <dgm:t>
        <a:bodyPr/>
        <a:lstStyle/>
        <a:p>
          <a:endParaRPr lang="en-US"/>
        </a:p>
      </dgm:t>
    </dgm:pt>
    <dgm:pt modelId="{4B11AC52-7A69-4E78-84B7-B707C0758EC7}" type="sibTrans" cxnId="{B0960491-03EB-40D6-8D08-2AF3C7DE5151}">
      <dgm:prSet/>
      <dgm:spPr/>
      <dgm:t>
        <a:bodyPr/>
        <a:lstStyle/>
        <a:p>
          <a:endParaRPr lang="en-US"/>
        </a:p>
      </dgm:t>
    </dgm:pt>
    <dgm:pt modelId="{FFD1A872-1334-4C70-938F-63B90155E8E3}">
      <dgm:prSet phldrT="[Text]" custT="1"/>
      <dgm:spPr/>
      <dgm:t>
        <a:bodyPr/>
        <a:lstStyle/>
        <a:p>
          <a:r>
            <a:rPr lang="en-US" sz="2400" b="1" smtClean="0"/>
            <a:t>Tìm thông tin bằng máy tìm kiếm</a:t>
          </a:r>
          <a:endParaRPr lang="en-US" sz="2400" b="1"/>
        </a:p>
      </dgm:t>
    </dgm:pt>
    <dgm:pt modelId="{9FCB4821-92B0-488D-83D7-305FFE2EB9AE}" type="parTrans" cxnId="{360EE740-A324-4CF2-B998-BAB8AD26E820}">
      <dgm:prSet/>
      <dgm:spPr/>
      <dgm:t>
        <a:bodyPr/>
        <a:lstStyle/>
        <a:p>
          <a:endParaRPr lang="en-US"/>
        </a:p>
      </dgm:t>
    </dgm:pt>
    <dgm:pt modelId="{9423E75E-842B-4E1B-A11F-6260B938E16C}" type="sibTrans" cxnId="{360EE740-A324-4CF2-B998-BAB8AD26E820}">
      <dgm:prSet/>
      <dgm:spPr/>
      <dgm:t>
        <a:bodyPr/>
        <a:lstStyle/>
        <a:p>
          <a:endParaRPr lang="en-US"/>
        </a:p>
      </dgm:t>
    </dgm:pt>
    <dgm:pt modelId="{DABF48CC-662C-411A-8D16-7D108B0C4732}" type="pres">
      <dgm:prSet presAssocID="{235D87E7-24FA-420B-B701-9D9068DBA7B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CB7614F-E066-40B1-B9DC-B459D386FD9D}" type="pres">
      <dgm:prSet presAssocID="{235D87E7-24FA-420B-B701-9D9068DBA7BC}" presName="Name1" presStyleCnt="0"/>
      <dgm:spPr/>
    </dgm:pt>
    <dgm:pt modelId="{80C320CA-D8BC-40FF-8221-78B46E6E0ED4}" type="pres">
      <dgm:prSet presAssocID="{235D87E7-24FA-420B-B701-9D9068DBA7BC}" presName="cycle" presStyleCnt="0"/>
      <dgm:spPr/>
    </dgm:pt>
    <dgm:pt modelId="{ABF97D94-2879-4A68-8B01-B1AF3791B002}" type="pres">
      <dgm:prSet presAssocID="{235D87E7-24FA-420B-B701-9D9068DBA7BC}" presName="srcNode" presStyleLbl="node1" presStyleIdx="0" presStyleCnt="3"/>
      <dgm:spPr/>
    </dgm:pt>
    <dgm:pt modelId="{976E978A-E5A7-4924-95E9-B42ABE86D5FD}" type="pres">
      <dgm:prSet presAssocID="{235D87E7-24FA-420B-B701-9D9068DBA7BC}" presName="conn" presStyleLbl="parChTrans1D2" presStyleIdx="0" presStyleCnt="1"/>
      <dgm:spPr/>
      <dgm:t>
        <a:bodyPr/>
        <a:lstStyle/>
        <a:p>
          <a:endParaRPr lang="en-US"/>
        </a:p>
      </dgm:t>
    </dgm:pt>
    <dgm:pt modelId="{720F9E17-4C2C-45FA-8E0D-F74653EC23B1}" type="pres">
      <dgm:prSet presAssocID="{235D87E7-24FA-420B-B701-9D9068DBA7BC}" presName="extraNode" presStyleLbl="node1" presStyleIdx="0" presStyleCnt="3"/>
      <dgm:spPr/>
    </dgm:pt>
    <dgm:pt modelId="{0A8C4950-374F-4EED-BB49-6A46F0717DA1}" type="pres">
      <dgm:prSet presAssocID="{235D87E7-24FA-420B-B701-9D9068DBA7BC}" presName="dstNode" presStyleLbl="node1" presStyleIdx="0" presStyleCnt="3"/>
      <dgm:spPr/>
    </dgm:pt>
    <dgm:pt modelId="{9721C425-F0D0-40D1-9C2B-9A0438D7DB02}" type="pres">
      <dgm:prSet presAssocID="{CA35CD22-DE10-4FB9-976A-AFE3CB1196A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B1A6F-8FA4-4985-AB48-5D7A3950D1AC}" type="pres">
      <dgm:prSet presAssocID="{CA35CD22-DE10-4FB9-976A-AFE3CB1196A0}" presName="accent_1" presStyleCnt="0"/>
      <dgm:spPr/>
    </dgm:pt>
    <dgm:pt modelId="{46CD2BA2-A073-4093-92E6-2AC874541A20}" type="pres">
      <dgm:prSet presAssocID="{CA35CD22-DE10-4FB9-976A-AFE3CB1196A0}" presName="accentRepeatNode" presStyleLbl="solidFgAcc1" presStyleIdx="0" presStyleCnt="3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4C892A6A-4B91-4DE3-9A78-FE710283BB7B}" type="pres">
      <dgm:prSet presAssocID="{758D9805-31CC-43F7-90BA-54729A49CC0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04C33-0228-4424-844B-BE7E12A64541}" type="pres">
      <dgm:prSet presAssocID="{758D9805-31CC-43F7-90BA-54729A49CC0F}" presName="accent_2" presStyleCnt="0"/>
      <dgm:spPr/>
    </dgm:pt>
    <dgm:pt modelId="{6379E0BB-FE3A-4A36-AA34-A3A259E3A9B5}" type="pres">
      <dgm:prSet presAssocID="{758D9805-31CC-43F7-90BA-54729A49CC0F}" presName="accentRepeatNode" presStyleLbl="solidFgAcc1" presStyleIdx="1" presStyleCnt="3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92CCE942-79A9-4E4B-8F39-7B1E4A6C9E61}" type="pres">
      <dgm:prSet presAssocID="{FFD1A872-1334-4C70-938F-63B90155E8E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17565-DCC6-4576-A683-B9708565D117}" type="pres">
      <dgm:prSet presAssocID="{FFD1A872-1334-4C70-938F-63B90155E8E3}" presName="accent_3" presStyleCnt="0"/>
      <dgm:spPr/>
    </dgm:pt>
    <dgm:pt modelId="{867270C9-9C55-484D-86C6-77897BE99286}" type="pres">
      <dgm:prSet presAssocID="{FFD1A872-1334-4C70-938F-63B90155E8E3}" presName="accentRepeatNode" presStyleLbl="solidFgAcc1" presStyleIdx="2" presStyleCnt="3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B0960491-03EB-40D6-8D08-2AF3C7DE5151}" srcId="{235D87E7-24FA-420B-B701-9D9068DBA7BC}" destId="{758D9805-31CC-43F7-90BA-54729A49CC0F}" srcOrd="1" destOrd="0" parTransId="{0230384C-C275-4A08-AD77-F2A79DCFF24E}" sibTransId="{4B11AC52-7A69-4E78-84B7-B707C0758EC7}"/>
    <dgm:cxn modelId="{0F39995B-961C-456C-8101-7D4B183D39D2}" type="presOf" srcId="{4D6EAE13-9E6C-4ACC-B9E8-E9E9A406500E}" destId="{976E978A-E5A7-4924-95E9-B42ABE86D5FD}" srcOrd="0" destOrd="0" presId="urn:microsoft.com/office/officeart/2008/layout/VerticalCurvedList"/>
    <dgm:cxn modelId="{364EF933-1E40-44C5-9E48-78841AA81605}" type="presOf" srcId="{235D87E7-24FA-420B-B701-9D9068DBA7BC}" destId="{DABF48CC-662C-411A-8D16-7D108B0C4732}" srcOrd="0" destOrd="0" presId="urn:microsoft.com/office/officeart/2008/layout/VerticalCurvedList"/>
    <dgm:cxn modelId="{61A22AE9-6A1B-4F06-9EFE-642D84BE3CC9}" type="presOf" srcId="{FFD1A872-1334-4C70-938F-63B90155E8E3}" destId="{92CCE942-79A9-4E4B-8F39-7B1E4A6C9E61}" srcOrd="0" destOrd="0" presId="urn:microsoft.com/office/officeart/2008/layout/VerticalCurvedList"/>
    <dgm:cxn modelId="{650EEE87-AB4D-4039-9A66-4F2DEAB9EEF3}" type="presOf" srcId="{758D9805-31CC-43F7-90BA-54729A49CC0F}" destId="{4C892A6A-4B91-4DE3-9A78-FE710283BB7B}" srcOrd="0" destOrd="0" presId="urn:microsoft.com/office/officeart/2008/layout/VerticalCurvedList"/>
    <dgm:cxn modelId="{360EE740-A324-4CF2-B998-BAB8AD26E820}" srcId="{235D87E7-24FA-420B-B701-9D9068DBA7BC}" destId="{FFD1A872-1334-4C70-938F-63B90155E8E3}" srcOrd="2" destOrd="0" parTransId="{9FCB4821-92B0-488D-83D7-305FFE2EB9AE}" sibTransId="{9423E75E-842B-4E1B-A11F-6260B938E16C}"/>
    <dgm:cxn modelId="{C275F4F2-D2F8-4DD6-B919-071BB12CD681}" type="presOf" srcId="{CA35CD22-DE10-4FB9-976A-AFE3CB1196A0}" destId="{9721C425-F0D0-40D1-9C2B-9A0438D7DB02}" srcOrd="0" destOrd="0" presId="urn:microsoft.com/office/officeart/2008/layout/VerticalCurvedList"/>
    <dgm:cxn modelId="{8236A287-935B-42E5-9FF9-74D21151C93A}" srcId="{235D87E7-24FA-420B-B701-9D9068DBA7BC}" destId="{CA35CD22-DE10-4FB9-976A-AFE3CB1196A0}" srcOrd="0" destOrd="0" parTransId="{299949DB-9AD5-4A13-A012-3EDDAAF51AB1}" sibTransId="{4D6EAE13-9E6C-4ACC-B9E8-E9E9A406500E}"/>
    <dgm:cxn modelId="{76340627-DAB3-4736-8C7C-E5AC311C0FCC}" type="presParOf" srcId="{DABF48CC-662C-411A-8D16-7D108B0C4732}" destId="{FCB7614F-E066-40B1-B9DC-B459D386FD9D}" srcOrd="0" destOrd="0" presId="urn:microsoft.com/office/officeart/2008/layout/VerticalCurvedList"/>
    <dgm:cxn modelId="{195C2D75-377F-465A-8D44-F028184F94A3}" type="presParOf" srcId="{FCB7614F-E066-40B1-B9DC-B459D386FD9D}" destId="{80C320CA-D8BC-40FF-8221-78B46E6E0ED4}" srcOrd="0" destOrd="0" presId="urn:microsoft.com/office/officeart/2008/layout/VerticalCurvedList"/>
    <dgm:cxn modelId="{C1B074E7-96C6-468F-A463-136186549C99}" type="presParOf" srcId="{80C320CA-D8BC-40FF-8221-78B46E6E0ED4}" destId="{ABF97D94-2879-4A68-8B01-B1AF3791B002}" srcOrd="0" destOrd="0" presId="urn:microsoft.com/office/officeart/2008/layout/VerticalCurvedList"/>
    <dgm:cxn modelId="{B11B52F1-EE08-4977-A736-4F853128D9D3}" type="presParOf" srcId="{80C320CA-D8BC-40FF-8221-78B46E6E0ED4}" destId="{976E978A-E5A7-4924-95E9-B42ABE86D5FD}" srcOrd="1" destOrd="0" presId="urn:microsoft.com/office/officeart/2008/layout/VerticalCurvedList"/>
    <dgm:cxn modelId="{C922E4FF-DEFF-4821-94DB-F26F796F07C5}" type="presParOf" srcId="{80C320CA-D8BC-40FF-8221-78B46E6E0ED4}" destId="{720F9E17-4C2C-45FA-8E0D-F74653EC23B1}" srcOrd="2" destOrd="0" presId="urn:microsoft.com/office/officeart/2008/layout/VerticalCurvedList"/>
    <dgm:cxn modelId="{D6AFF311-1DA0-4054-A348-81EEDACABB27}" type="presParOf" srcId="{80C320CA-D8BC-40FF-8221-78B46E6E0ED4}" destId="{0A8C4950-374F-4EED-BB49-6A46F0717DA1}" srcOrd="3" destOrd="0" presId="urn:microsoft.com/office/officeart/2008/layout/VerticalCurvedList"/>
    <dgm:cxn modelId="{46FB5FA8-1C02-4A07-A5D0-E864528312A0}" type="presParOf" srcId="{FCB7614F-E066-40B1-B9DC-B459D386FD9D}" destId="{9721C425-F0D0-40D1-9C2B-9A0438D7DB02}" srcOrd="1" destOrd="0" presId="urn:microsoft.com/office/officeart/2008/layout/VerticalCurvedList"/>
    <dgm:cxn modelId="{C8A6A78C-44A8-40F8-A016-73B5D6550634}" type="presParOf" srcId="{FCB7614F-E066-40B1-B9DC-B459D386FD9D}" destId="{10DB1A6F-8FA4-4985-AB48-5D7A3950D1AC}" srcOrd="2" destOrd="0" presId="urn:microsoft.com/office/officeart/2008/layout/VerticalCurvedList"/>
    <dgm:cxn modelId="{C4A1B40F-65AA-4A9A-AD08-95A7A8621314}" type="presParOf" srcId="{10DB1A6F-8FA4-4985-AB48-5D7A3950D1AC}" destId="{46CD2BA2-A073-4093-92E6-2AC874541A20}" srcOrd="0" destOrd="0" presId="urn:microsoft.com/office/officeart/2008/layout/VerticalCurvedList"/>
    <dgm:cxn modelId="{3194B66F-3363-4788-9C3C-939289784973}" type="presParOf" srcId="{FCB7614F-E066-40B1-B9DC-B459D386FD9D}" destId="{4C892A6A-4B91-4DE3-9A78-FE710283BB7B}" srcOrd="3" destOrd="0" presId="urn:microsoft.com/office/officeart/2008/layout/VerticalCurvedList"/>
    <dgm:cxn modelId="{BE92DA0E-612D-4AF9-B749-1DA366530D4C}" type="presParOf" srcId="{FCB7614F-E066-40B1-B9DC-B459D386FD9D}" destId="{CB504C33-0228-4424-844B-BE7E12A64541}" srcOrd="4" destOrd="0" presId="urn:microsoft.com/office/officeart/2008/layout/VerticalCurvedList"/>
    <dgm:cxn modelId="{7F41D4B4-FE39-42FA-8674-9FBE3C227196}" type="presParOf" srcId="{CB504C33-0228-4424-844B-BE7E12A64541}" destId="{6379E0BB-FE3A-4A36-AA34-A3A259E3A9B5}" srcOrd="0" destOrd="0" presId="urn:microsoft.com/office/officeart/2008/layout/VerticalCurvedList"/>
    <dgm:cxn modelId="{5CFEDCAB-141C-4132-BD21-B7C655F1B214}" type="presParOf" srcId="{FCB7614F-E066-40B1-B9DC-B459D386FD9D}" destId="{92CCE942-79A9-4E4B-8F39-7B1E4A6C9E61}" srcOrd="5" destOrd="0" presId="urn:microsoft.com/office/officeart/2008/layout/VerticalCurvedList"/>
    <dgm:cxn modelId="{D74945AC-10F8-41DC-91E6-1C0F5D35D396}" type="presParOf" srcId="{FCB7614F-E066-40B1-B9DC-B459D386FD9D}" destId="{C9A17565-DCC6-4576-A683-B9708565D117}" srcOrd="6" destOrd="0" presId="urn:microsoft.com/office/officeart/2008/layout/VerticalCurvedList"/>
    <dgm:cxn modelId="{7F2A844A-C3AB-4E23-92EE-8E69715BF25E}" type="presParOf" srcId="{C9A17565-DCC6-4576-A683-B9708565D117}" destId="{867270C9-9C55-484D-86C6-77897BE992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E978A-E5A7-4924-95E9-B42ABE86D5FD}">
      <dsp:nvSpPr>
        <dsp:cNvPr id="0" name=""/>
        <dsp:cNvSpPr/>
      </dsp:nvSpPr>
      <dsp:spPr>
        <a:xfrm>
          <a:off x="-3818434" y="-586450"/>
          <a:ext cx="4551100" cy="4551100"/>
        </a:xfrm>
        <a:prstGeom prst="blockArc">
          <a:avLst>
            <a:gd name="adj1" fmla="val 18900000"/>
            <a:gd name="adj2" fmla="val 2700000"/>
            <a:gd name="adj3" fmla="val 475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1C425-F0D0-40D1-9C2B-9A0438D7DB02}">
      <dsp:nvSpPr>
        <dsp:cNvPr id="0" name=""/>
        <dsp:cNvSpPr/>
      </dsp:nvSpPr>
      <dsp:spPr>
        <a:xfrm>
          <a:off x="471158" y="337820"/>
          <a:ext cx="5580486" cy="675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2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bg1"/>
              </a:solidFill>
            </a:rPr>
            <a:t>Tìm kiếm thông tin trên internet</a:t>
          </a:r>
          <a:endParaRPr lang="en-US" sz="2400" b="1" kern="1200">
            <a:solidFill>
              <a:schemeClr val="bg1"/>
            </a:solidFill>
          </a:endParaRPr>
        </a:p>
      </dsp:txBody>
      <dsp:txXfrm>
        <a:off x="471158" y="337820"/>
        <a:ext cx="5580486" cy="675640"/>
      </dsp:txXfrm>
    </dsp:sp>
    <dsp:sp modelId="{46CD2BA2-A073-4093-92E6-2AC874541A20}">
      <dsp:nvSpPr>
        <dsp:cNvPr id="0" name=""/>
        <dsp:cNvSpPr/>
      </dsp:nvSpPr>
      <dsp:spPr>
        <a:xfrm>
          <a:off x="48883" y="253364"/>
          <a:ext cx="844550" cy="844550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92A6A-4B91-4DE3-9A78-FE710283BB7B}">
      <dsp:nvSpPr>
        <dsp:cNvPr id="0" name=""/>
        <dsp:cNvSpPr/>
      </dsp:nvSpPr>
      <dsp:spPr>
        <a:xfrm>
          <a:off x="716753" y="1351280"/>
          <a:ext cx="5334891" cy="675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2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Máy tìm kiếm</a:t>
          </a:r>
          <a:endParaRPr lang="en-US" sz="2400" b="1" kern="1200"/>
        </a:p>
      </dsp:txBody>
      <dsp:txXfrm>
        <a:off x="716753" y="1351280"/>
        <a:ext cx="5334891" cy="675640"/>
      </dsp:txXfrm>
    </dsp:sp>
    <dsp:sp modelId="{6379E0BB-FE3A-4A36-AA34-A3A259E3A9B5}">
      <dsp:nvSpPr>
        <dsp:cNvPr id="0" name=""/>
        <dsp:cNvSpPr/>
      </dsp:nvSpPr>
      <dsp:spPr>
        <a:xfrm>
          <a:off x="294478" y="1266825"/>
          <a:ext cx="844550" cy="84455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CE942-79A9-4E4B-8F39-7B1E4A6C9E61}">
      <dsp:nvSpPr>
        <dsp:cNvPr id="0" name=""/>
        <dsp:cNvSpPr/>
      </dsp:nvSpPr>
      <dsp:spPr>
        <a:xfrm>
          <a:off x="471158" y="2364740"/>
          <a:ext cx="5580486" cy="675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2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Tìm thông tin bằng máy tìm kiếm</a:t>
          </a:r>
          <a:endParaRPr lang="en-US" sz="2400" b="1" kern="1200"/>
        </a:p>
      </dsp:txBody>
      <dsp:txXfrm>
        <a:off x="471158" y="2364740"/>
        <a:ext cx="5580486" cy="675640"/>
      </dsp:txXfrm>
    </dsp:sp>
    <dsp:sp modelId="{867270C9-9C55-484D-86C6-77897BE99286}">
      <dsp:nvSpPr>
        <dsp:cNvPr id="0" name=""/>
        <dsp:cNvSpPr/>
      </dsp:nvSpPr>
      <dsp:spPr>
        <a:xfrm>
          <a:off x="48883" y="2280285"/>
          <a:ext cx="844550" cy="84455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44328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accent6"/>
                </a:solidFill>
              </a:rPr>
              <a:t>“</a:t>
            </a:r>
            <a:endParaRPr sz="9600" b="1">
              <a:solidFill>
                <a:schemeClr val="accent6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1599675"/>
            <a:ext cx="17103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434177" y="1599675"/>
            <a:ext cx="17103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710425" y="1599675"/>
            <a:ext cx="17103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93625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219456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893700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3386404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5879107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nweather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982057" y="2724150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mtClean="0">
                <a:solidFill>
                  <a:srgbClr val="002060"/>
                </a:solidFill>
                <a:latin typeface="+mj-lt"/>
              </a:rPr>
              <a:t>Chào mừng các em đến với bài học hôm nay!</a:t>
            </a:r>
            <a:endParaRPr sz="32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9400" y="1728791"/>
            <a:ext cx="2720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 HỌC 6</a:t>
            </a:r>
            <a:endParaRPr lang="en-US" sz="40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oogle Shape;1143;p48"/>
          <p:cNvGrpSpPr/>
          <p:nvPr/>
        </p:nvGrpSpPr>
        <p:grpSpPr>
          <a:xfrm>
            <a:off x="1965711" y="1619429"/>
            <a:ext cx="838200" cy="755303"/>
            <a:chOff x="7000306" y="4442411"/>
            <a:chExt cx="720224" cy="683463"/>
          </a:xfrm>
        </p:grpSpPr>
        <p:sp>
          <p:nvSpPr>
            <p:cNvPr id="5" name="Google Shape;1144;p48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145;p48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46;p48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147;p48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48;p48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" name="Google Shape;1308;p48"/>
          <p:cNvGrpSpPr/>
          <p:nvPr/>
        </p:nvGrpSpPr>
        <p:grpSpPr>
          <a:xfrm>
            <a:off x="575020" y="4629150"/>
            <a:ext cx="1336824" cy="316035"/>
            <a:chOff x="3042485" y="5594633"/>
            <a:chExt cx="2159652" cy="510557"/>
          </a:xfrm>
        </p:grpSpPr>
        <p:sp>
          <p:nvSpPr>
            <p:cNvPr id="11" name="Google Shape;1309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310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11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312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313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314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315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316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317;p48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318;p48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19;p48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320;p48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321;p48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22;p48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23;p48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1308;p48"/>
          <p:cNvGrpSpPr/>
          <p:nvPr/>
        </p:nvGrpSpPr>
        <p:grpSpPr>
          <a:xfrm>
            <a:off x="2995904" y="4616907"/>
            <a:ext cx="1336824" cy="316035"/>
            <a:chOff x="3042485" y="5594633"/>
            <a:chExt cx="2159652" cy="510557"/>
          </a:xfrm>
        </p:grpSpPr>
        <p:sp>
          <p:nvSpPr>
            <p:cNvPr id="27" name="Google Shape;1309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310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311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312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13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314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315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316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317;p48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318;p48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319;p48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320;p48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321;p48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322;p48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323;p48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1308;p48"/>
          <p:cNvGrpSpPr/>
          <p:nvPr/>
        </p:nvGrpSpPr>
        <p:grpSpPr>
          <a:xfrm>
            <a:off x="4979697" y="4641392"/>
            <a:ext cx="1336824" cy="316035"/>
            <a:chOff x="3042485" y="5594633"/>
            <a:chExt cx="2159652" cy="510557"/>
          </a:xfrm>
        </p:grpSpPr>
        <p:sp>
          <p:nvSpPr>
            <p:cNvPr id="43" name="Google Shape;1309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310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311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312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313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314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315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316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317;p48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318;p48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319;p48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320;p48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321;p48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322;p48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323;p48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1308;p48"/>
          <p:cNvGrpSpPr/>
          <p:nvPr/>
        </p:nvGrpSpPr>
        <p:grpSpPr>
          <a:xfrm>
            <a:off x="7113297" y="4592421"/>
            <a:ext cx="1336824" cy="316035"/>
            <a:chOff x="3042485" y="5594633"/>
            <a:chExt cx="2159652" cy="510557"/>
          </a:xfrm>
        </p:grpSpPr>
        <p:sp>
          <p:nvSpPr>
            <p:cNvPr id="59" name="Google Shape;1309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310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311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312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313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314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315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1316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317;p48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318;p48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319;p48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320;p48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321;p48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322;p48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23;p48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6462600" cy="5369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mtClean="0">
                <a:solidFill>
                  <a:srgbClr val="002060"/>
                </a:solidFill>
                <a:latin typeface="+mj-lt"/>
              </a:rPr>
              <a:t>Một số máy tìm kiếm phổ biến:</a:t>
            </a:r>
            <a:endParaRPr sz="20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55" y="1047750"/>
            <a:ext cx="4265645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1582" y="1733550"/>
            <a:ext cx="453842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smtClean="0">
                <a:solidFill>
                  <a:srgbClr val="FF0000"/>
                </a:solidFill>
              </a:rPr>
              <a:t>Máy tìm kiếm Google: http://google.com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smtClean="0">
                <a:solidFill>
                  <a:srgbClr val="FF0000"/>
                </a:solidFill>
              </a:rPr>
              <a:t>Đây là máy tìm kiếm có tới 92% 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FF0000"/>
                </a:solidFill>
              </a:rPr>
              <a:t> </a:t>
            </a:r>
            <a:r>
              <a:rPr lang="en-US" sz="1800" smtClean="0">
                <a:solidFill>
                  <a:srgbClr val="FF0000"/>
                </a:solidFill>
              </a:rPr>
              <a:t>    người dùng trên toàn thế giới.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smtClean="0">
                <a:solidFill>
                  <a:srgbClr val="FF0000"/>
                </a:solidFill>
              </a:rPr>
              <a:t>Google xử lý thông tin rất nhanh, thông 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FF0000"/>
                </a:solidFill>
              </a:rPr>
              <a:t>     tin đa dạng, phong phú…</a:t>
            </a:r>
            <a:endParaRPr lang="en-US"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6462600" cy="5369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mtClean="0">
                <a:solidFill>
                  <a:srgbClr val="002060"/>
                </a:solidFill>
                <a:latin typeface="+mj-lt"/>
              </a:rPr>
              <a:t>Một số máy tìm kiếm phổ biến:</a:t>
            </a:r>
            <a:endParaRPr sz="20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343400" y="1428750"/>
            <a:ext cx="4717958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smtClean="0">
                <a:solidFill>
                  <a:srgbClr val="FF0000"/>
                </a:solidFill>
              </a:rPr>
              <a:t>Máy tìm kiếm Cốc Cốc, http://coccoc.com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smtClean="0">
                <a:solidFill>
                  <a:srgbClr val="FF0000"/>
                </a:solidFill>
              </a:rPr>
              <a:t>Đây là công cụ cũng được ưa chuộng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FF0000"/>
                </a:solidFill>
              </a:rPr>
              <a:t> </a:t>
            </a:r>
            <a:r>
              <a:rPr lang="en-US" sz="1800" smtClean="0">
                <a:solidFill>
                  <a:srgbClr val="FF0000"/>
                </a:solidFill>
              </a:rPr>
              <a:t>    nhiều ở Việt Nam.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smtClean="0">
                <a:solidFill>
                  <a:srgbClr val="FF0000"/>
                </a:solidFill>
              </a:rPr>
              <a:t>Tuy nhiên, k</a:t>
            </a:r>
            <a:r>
              <a:rPr lang="vi-VN" sz="1800" smtClean="0">
                <a:solidFill>
                  <a:srgbClr val="FF0000"/>
                </a:solidFill>
              </a:rPr>
              <a:t>hả </a:t>
            </a:r>
            <a:r>
              <a:rPr lang="vi-VN" sz="1800">
                <a:solidFill>
                  <a:srgbClr val="FF0000"/>
                </a:solidFill>
              </a:rPr>
              <a:t>năng tìm kiếm trên phạm </a:t>
            </a:r>
            <a:endParaRPr lang="en-US" sz="180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FF0000"/>
                </a:solidFill>
              </a:rPr>
              <a:t>     </a:t>
            </a:r>
            <a:r>
              <a:rPr lang="vi-VN" sz="1800" smtClean="0">
                <a:solidFill>
                  <a:srgbClr val="FF0000"/>
                </a:solidFill>
              </a:rPr>
              <a:t>vi</a:t>
            </a:r>
            <a:r>
              <a:rPr lang="en-US" sz="1800" smtClean="0">
                <a:solidFill>
                  <a:srgbClr val="FF0000"/>
                </a:solidFill>
              </a:rPr>
              <a:t> </a:t>
            </a:r>
            <a:r>
              <a:rPr lang="vi-VN" sz="1800" smtClean="0">
                <a:solidFill>
                  <a:srgbClr val="FF0000"/>
                </a:solidFill>
              </a:rPr>
              <a:t>nước </a:t>
            </a:r>
            <a:r>
              <a:rPr lang="vi-VN" sz="1800">
                <a:solidFill>
                  <a:srgbClr val="FF0000"/>
                </a:solidFill>
              </a:rPr>
              <a:t>ngoài, Quốc tế </a:t>
            </a:r>
            <a:r>
              <a:rPr lang="vi-VN" sz="1800" smtClean="0">
                <a:solidFill>
                  <a:srgbClr val="FF0000"/>
                </a:solidFill>
              </a:rPr>
              <a:t>kém</a:t>
            </a:r>
            <a:r>
              <a:rPr lang="en-US" sz="1800" smtClean="0">
                <a:solidFill>
                  <a:srgbClr val="FF0000"/>
                </a:solidFill>
              </a:rPr>
              <a:t>.</a:t>
            </a:r>
            <a:endParaRPr lang="en-US" sz="180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71550"/>
            <a:ext cx="3962400" cy="311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7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37103" y="209550"/>
            <a:ext cx="5325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</a:rPr>
              <a:t>3. Tìm thông tin bằng máy tìm kiếm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33400" y="895350"/>
            <a:ext cx="4419600" cy="266700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Em hãy đưa ra một từ hoặc cụm từ thể hiện thông tin mà em muốn tìm để biết về trình duyệt Cốc Cốc?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5562600" y="819150"/>
            <a:ext cx="2971800" cy="381000"/>
          </a:xfrm>
          <a:prstGeom prst="flowChartProcess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</a:rPr>
              <a:t>Ưu điểm của Cốc Cốc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5562600" y="1581150"/>
            <a:ext cx="2971800" cy="381000"/>
          </a:xfrm>
          <a:prstGeom prst="flowChartProcess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</a:rPr>
              <a:t>Nhược điểm của Cốc Cốc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5562600" y="2305050"/>
            <a:ext cx="2971800" cy="381000"/>
          </a:xfrm>
          <a:prstGeom prst="flowChartProcess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</a:rPr>
              <a:t>Lịch sử của Cốc Cốc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5573486" y="3028950"/>
            <a:ext cx="2971800" cy="381000"/>
          </a:xfrm>
          <a:prstGeom prst="flowChartProcess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</a:rPr>
              <a:t>Tính năng của Cốc Cốc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5573486" y="3736910"/>
            <a:ext cx="2971800" cy="381000"/>
          </a:xfrm>
          <a:prstGeom prst="flowChartProcess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</a:rPr>
              <a:t>Đặc điểm của Cốc Cốc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10" name="Picture 9" descr="Những icon đẹp cute, đáng yêu, dí dỏm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3254829"/>
            <a:ext cx="2133600" cy="181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52400" y="133350"/>
            <a:ext cx="5325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</a:rPr>
              <a:t>3. Tìm thông tin bằng máy tìm kiếm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52400" y="714406"/>
            <a:ext cx="4114800" cy="2231978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Vậy</a:t>
            </a:r>
            <a:r>
              <a:rPr lang="en-US" sz="1800">
                <a:solidFill>
                  <a:srgbClr val="002060"/>
                </a:solidFill>
              </a:rPr>
              <a:t>, sau khi tìm được từ khóa, các bước tiếp theo cần làm để tìm kiếm thông tin?</a:t>
            </a:r>
          </a:p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828462" y="1892317"/>
            <a:ext cx="3556645" cy="2730464"/>
            <a:chOff x="4486388" y="1581151"/>
            <a:chExt cx="3556645" cy="2730464"/>
          </a:xfrm>
        </p:grpSpPr>
        <p:grpSp>
          <p:nvGrpSpPr>
            <p:cNvPr id="15" name="Group 14"/>
            <p:cNvGrpSpPr/>
            <p:nvPr/>
          </p:nvGrpSpPr>
          <p:grpSpPr>
            <a:xfrm>
              <a:off x="4495796" y="1581151"/>
              <a:ext cx="3544128" cy="2730464"/>
              <a:chOff x="5925225" y="1837109"/>
              <a:chExt cx="2515045" cy="2286245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6345442" y="1837109"/>
                <a:ext cx="0" cy="2286245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ounded Rectangle 16"/>
              <p:cNvSpPr/>
              <p:nvPr/>
            </p:nvSpPr>
            <p:spPr>
              <a:xfrm>
                <a:off x="5938583" y="2005070"/>
                <a:ext cx="2501687" cy="31266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Mở trình duyệt web</a:t>
                </a:r>
                <a:endParaRPr lang="en-US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927708" y="2475138"/>
                <a:ext cx="2512562" cy="312665"/>
              </a:xfrm>
              <a:prstGeom prst="roundRect">
                <a:avLst/>
              </a:prstGeom>
              <a:solidFill>
                <a:srgbClr val="FFFF00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Nhập địa chỉ máy tìm kiếm</a:t>
                </a:r>
                <a:endParaRPr lang="en-US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5925225" y="2975999"/>
                <a:ext cx="2515044" cy="31266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Nhập từ khóa tìm kiếm</a:t>
                </a:r>
                <a:endParaRPr lang="en-US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>
              <a:off x="4486388" y="3571154"/>
              <a:ext cx="3556645" cy="373416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Lựa chọn kết quả tìm kiếm</a:t>
              </a:r>
              <a:endPara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 descr="Những icon đẹp cute, đáng yêu, dí dỏm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3257549"/>
            <a:ext cx="1905000" cy="162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4495799" y="819150"/>
            <a:ext cx="3877985" cy="872034"/>
            <a:chOff x="4495799" y="819150"/>
            <a:chExt cx="3877985" cy="872034"/>
          </a:xfrm>
        </p:grpSpPr>
        <p:sp>
          <p:nvSpPr>
            <p:cNvPr id="9" name="TextBox 8"/>
            <p:cNvSpPr txBox="1"/>
            <p:nvPr/>
          </p:nvSpPr>
          <p:spPr>
            <a:xfrm>
              <a:off x="4495799" y="819150"/>
              <a:ext cx="3877985" cy="872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smtClean="0"/>
                <a:t>         </a:t>
              </a:r>
              <a:r>
                <a:rPr lang="en-US" sz="1800" b="1" smtClean="0">
                  <a:solidFill>
                    <a:srgbClr val="0070C0"/>
                  </a:solidFill>
                </a:rPr>
                <a:t>SƠ ĐỒ CÁC BƯỚC TÌM </a:t>
              </a:r>
            </a:p>
            <a:p>
              <a:pPr>
                <a:lnSpc>
                  <a:spcPct val="150000"/>
                </a:lnSpc>
              </a:pPr>
              <a:r>
                <a:rPr lang="en-US" sz="1800" b="1" smtClean="0">
                  <a:solidFill>
                    <a:srgbClr val="0070C0"/>
                  </a:solidFill>
                </a:rPr>
                <a:t>THÔNG TIN BẰNG MÁY TÌM KIẾM</a:t>
              </a:r>
              <a:endParaRPr lang="en-US" sz="1800" b="1">
                <a:solidFill>
                  <a:srgbClr val="0070C0"/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925710" y="1255167"/>
              <a:ext cx="271533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938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304800" y="192554"/>
            <a:ext cx="6462600" cy="5179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smtClean="0">
                <a:solidFill>
                  <a:srgbClr val="0070C0"/>
                </a:solidFill>
                <a:latin typeface="+mj-lt"/>
              </a:rPr>
              <a:t>Ví dụ:</a:t>
            </a:r>
            <a:endParaRPr sz="2400" b="1" u="sng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93" name="Google Shape;193;p23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219200" y="285750"/>
            <a:ext cx="654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0070C0"/>
                </a:solidFill>
              </a:rPr>
              <a:t>Tìm kiếm từ khóa “Đặc điểm trình duyệt Cốc Cốc” trên Google</a:t>
            </a:r>
            <a:endParaRPr lang="en-US" sz="180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43594"/>
            <a:ext cx="4343400" cy="332835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9881" y="4360511"/>
            <a:ext cx="449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002060"/>
                </a:solidFill>
              </a:rPr>
              <a:t>Mở trình duyệt, nhập địa chỉ máy tìm kiếm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843594"/>
            <a:ext cx="3984174" cy="332835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5867400" y="4324350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002060"/>
                </a:solidFill>
              </a:rPr>
              <a:t>Nhập từ khóa tìm kiếm</a:t>
            </a:r>
            <a:endParaRPr lang="en-US" sz="18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2" grpId="0"/>
      <p:bldP spid="4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304800" y="192554"/>
            <a:ext cx="6462600" cy="5179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smtClean="0">
                <a:solidFill>
                  <a:srgbClr val="0070C0"/>
                </a:solidFill>
                <a:latin typeface="+mj-lt"/>
              </a:rPr>
              <a:t>Ví dụ:</a:t>
            </a:r>
            <a:endParaRPr sz="2400" b="1" u="sng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93" name="Google Shape;193;p23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219200" y="285750"/>
            <a:ext cx="654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0070C0"/>
                </a:solidFill>
              </a:rPr>
              <a:t>Tìm kiếm từ khóa “Đặc điểm trình duyệt Cốc Cốc” trên Google</a:t>
            </a:r>
            <a:endParaRPr lang="en-US" sz="180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6616" y="4387348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002060"/>
                </a:solidFill>
              </a:rPr>
              <a:t>Kết quả hiển thị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6400" y="4360511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002060"/>
                </a:solidFill>
              </a:rPr>
              <a:t>Trang web kết quả đầu tiên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6" y="819150"/>
            <a:ext cx="4248743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44" y="1581150"/>
            <a:ext cx="3406356" cy="26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>
            <a:spLocks noGrp="1"/>
          </p:cNvSpPr>
          <p:nvPr>
            <p:ph type="title"/>
          </p:nvPr>
        </p:nvSpPr>
        <p:spPr>
          <a:xfrm>
            <a:off x="533400" y="475081"/>
            <a:ext cx="3810000" cy="4607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smtClean="0">
                <a:solidFill>
                  <a:srgbClr val="FF0000"/>
                </a:solidFill>
                <a:latin typeface="+mj-lt"/>
              </a:rPr>
              <a:t>Lưu ý:</a:t>
            </a:r>
            <a:endParaRPr sz="2000" b="1" u="sng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28600" y="895350"/>
            <a:ext cx="458010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600" smtClean="0">
                <a:solidFill>
                  <a:srgbClr val="0070C0"/>
                </a:solidFill>
              </a:rPr>
              <a:t>Các máy tìm kiếm chủ yếu dùng từ khóa </a:t>
            </a:r>
          </a:p>
          <a:p>
            <a:pPr>
              <a:lnSpc>
                <a:spcPct val="200000"/>
              </a:lnSpc>
            </a:pPr>
            <a:r>
              <a:rPr lang="en-US" sz="1600">
                <a:solidFill>
                  <a:srgbClr val="0070C0"/>
                </a:solidFill>
              </a:rPr>
              <a:t> </a:t>
            </a:r>
            <a:r>
              <a:rPr lang="en-US" sz="1600" smtClean="0">
                <a:solidFill>
                  <a:srgbClr val="0070C0"/>
                </a:solidFill>
              </a:rPr>
              <a:t>    để tìm kiếm. Ngoài ra, có một số máy cho </a:t>
            </a:r>
          </a:p>
          <a:p>
            <a:pPr>
              <a:lnSpc>
                <a:spcPct val="200000"/>
              </a:lnSpc>
            </a:pPr>
            <a:r>
              <a:rPr lang="en-US" sz="1600">
                <a:solidFill>
                  <a:srgbClr val="0070C0"/>
                </a:solidFill>
              </a:rPr>
              <a:t> </a:t>
            </a:r>
            <a:r>
              <a:rPr lang="en-US" sz="1600" smtClean="0">
                <a:solidFill>
                  <a:srgbClr val="0070C0"/>
                </a:solidFill>
              </a:rPr>
              <a:t>    phép tìm kiếm bằng hình ảnh hoặc giọng nói.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600" smtClean="0">
                <a:solidFill>
                  <a:srgbClr val="0070C0"/>
                </a:solidFill>
              </a:rPr>
              <a:t>Máy tìm kiếm không phân biệt chữ hoa, chữ </a:t>
            </a:r>
          </a:p>
          <a:p>
            <a:pPr>
              <a:lnSpc>
                <a:spcPct val="200000"/>
              </a:lnSpc>
            </a:pPr>
            <a:r>
              <a:rPr lang="en-US" sz="1600">
                <a:solidFill>
                  <a:srgbClr val="0070C0"/>
                </a:solidFill>
              </a:rPr>
              <a:t> </a:t>
            </a:r>
            <a:r>
              <a:rPr lang="en-US" sz="1600" smtClean="0">
                <a:solidFill>
                  <a:srgbClr val="0070C0"/>
                </a:solidFill>
              </a:rPr>
              <a:t>   thường trong tìm kiếm.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600" smtClean="0">
                <a:solidFill>
                  <a:srgbClr val="0070C0"/>
                </a:solidFill>
              </a:rPr>
              <a:t>Nếu kết quả không mong muốn có thể đổi</a:t>
            </a:r>
          </a:p>
          <a:p>
            <a:pPr>
              <a:lnSpc>
                <a:spcPct val="200000"/>
              </a:lnSpc>
            </a:pPr>
            <a:r>
              <a:rPr lang="en-US" sz="1600">
                <a:solidFill>
                  <a:srgbClr val="0070C0"/>
                </a:solidFill>
              </a:rPr>
              <a:t> </a:t>
            </a:r>
            <a:r>
              <a:rPr lang="en-US" sz="1600" smtClean="0">
                <a:solidFill>
                  <a:srgbClr val="0070C0"/>
                </a:solidFill>
              </a:rPr>
              <a:t>    từ khóa phù hợp hơn.</a:t>
            </a:r>
            <a:endParaRPr lang="en-US" sz="160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56144"/>
            <a:ext cx="4191000" cy="3085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/>
        </p:nvSpPr>
        <p:spPr>
          <a:xfrm>
            <a:off x="893700" y="4756975"/>
            <a:ext cx="7282800" cy="3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Find more maps at </a:t>
            </a:r>
            <a:r>
              <a:rPr lang="en" sz="900" u="sng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5" name="Google Shape;215;p2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>
            <a:spLocks noGrp="1"/>
          </p:cNvSpPr>
          <p:nvPr>
            <p:ph type="ctrTitle" idx="4294967295"/>
          </p:nvPr>
        </p:nvSpPr>
        <p:spPr>
          <a:xfrm>
            <a:off x="2234316" y="460745"/>
            <a:ext cx="6444600" cy="6395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smtClean="0">
                <a:solidFill>
                  <a:schemeClr val="lt1"/>
                </a:solidFill>
                <a:latin typeface="+mj-lt"/>
                <a:ea typeface="Lato"/>
                <a:cs typeface="Lato"/>
                <a:sym typeface="Lato"/>
              </a:rPr>
              <a:t>TỔNG KẾT NỘI DUNG</a:t>
            </a:r>
            <a:endParaRPr sz="2800" b="1">
              <a:solidFill>
                <a:schemeClr val="lt1"/>
              </a:solidFill>
              <a:latin typeface="+mj-lt"/>
              <a:ea typeface="Lato"/>
              <a:cs typeface="Lato"/>
              <a:sym typeface="Lato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8200" y="1352550"/>
            <a:ext cx="6248400" cy="2590800"/>
            <a:chOff x="1477108" y="861618"/>
            <a:chExt cx="5280049" cy="1899138"/>
          </a:xfrm>
        </p:grpSpPr>
        <p:sp>
          <p:nvSpPr>
            <p:cNvPr id="9" name="Rounded Rectangle 8"/>
            <p:cNvSpPr/>
            <p:nvPr/>
          </p:nvSpPr>
          <p:spPr>
            <a:xfrm>
              <a:off x="1477108" y="861618"/>
              <a:ext cx="5275384" cy="1055077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180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 dụng máy tìm kiếm có thể khai thác được nguồn thông tin phong phú, đa dạng. Việc tìm kiếm sẽ nhanh chóng, dễ dàng và hiệu quả.</a:t>
              </a:r>
              <a:endPara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481773" y="2004618"/>
              <a:ext cx="5275384" cy="756138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180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 tìm thông tin bằng máy tìm kiếm cần xác định từ khóa thích hợp.</a:t>
              </a:r>
              <a:endPara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oogle Shape;271;p29"/>
          <p:cNvGrpSpPr/>
          <p:nvPr/>
        </p:nvGrpSpPr>
        <p:grpSpPr>
          <a:xfrm>
            <a:off x="7895086" y="181870"/>
            <a:ext cx="974365" cy="995657"/>
            <a:chOff x="5970800" y="1619250"/>
            <a:chExt cx="428650" cy="456725"/>
          </a:xfrm>
        </p:grpSpPr>
        <p:sp>
          <p:nvSpPr>
            <p:cNvPr id="15" name="Google Shape;272;p29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3;p2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4;p2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5;p2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6;p29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88;p29"/>
          <p:cNvGrpSpPr/>
          <p:nvPr/>
        </p:nvGrpSpPr>
        <p:grpSpPr>
          <a:xfrm>
            <a:off x="7856584" y="4121746"/>
            <a:ext cx="1012867" cy="760651"/>
            <a:chOff x="6654650" y="3665275"/>
            <a:chExt cx="409100" cy="409125"/>
          </a:xfrm>
        </p:grpSpPr>
        <p:sp>
          <p:nvSpPr>
            <p:cNvPr id="21" name="Google Shape;289;p2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90;p2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676;p47"/>
          <p:cNvGrpSpPr/>
          <p:nvPr/>
        </p:nvGrpSpPr>
        <p:grpSpPr>
          <a:xfrm>
            <a:off x="381000" y="4683826"/>
            <a:ext cx="335905" cy="397142"/>
            <a:chOff x="4636075" y="261925"/>
            <a:chExt cx="401800" cy="475050"/>
          </a:xfrm>
        </p:grpSpPr>
        <p:sp>
          <p:nvSpPr>
            <p:cNvPr id="24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676;p47"/>
          <p:cNvGrpSpPr/>
          <p:nvPr/>
        </p:nvGrpSpPr>
        <p:grpSpPr>
          <a:xfrm>
            <a:off x="778767" y="4674721"/>
            <a:ext cx="335905" cy="397142"/>
            <a:chOff x="4636075" y="261925"/>
            <a:chExt cx="401800" cy="475050"/>
          </a:xfrm>
        </p:grpSpPr>
        <p:sp>
          <p:nvSpPr>
            <p:cNvPr id="29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676;p47"/>
          <p:cNvGrpSpPr/>
          <p:nvPr/>
        </p:nvGrpSpPr>
        <p:grpSpPr>
          <a:xfrm>
            <a:off x="1114672" y="4673365"/>
            <a:ext cx="335905" cy="397142"/>
            <a:chOff x="4636075" y="261925"/>
            <a:chExt cx="401800" cy="475050"/>
          </a:xfrm>
        </p:grpSpPr>
        <p:sp>
          <p:nvSpPr>
            <p:cNvPr id="34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676;p47"/>
          <p:cNvGrpSpPr/>
          <p:nvPr/>
        </p:nvGrpSpPr>
        <p:grpSpPr>
          <a:xfrm>
            <a:off x="1898411" y="4658597"/>
            <a:ext cx="335905" cy="397142"/>
            <a:chOff x="4636075" y="261925"/>
            <a:chExt cx="401800" cy="475050"/>
          </a:xfrm>
        </p:grpSpPr>
        <p:sp>
          <p:nvSpPr>
            <p:cNvPr id="39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676;p47"/>
          <p:cNvGrpSpPr/>
          <p:nvPr/>
        </p:nvGrpSpPr>
        <p:grpSpPr>
          <a:xfrm>
            <a:off x="2209800" y="4662904"/>
            <a:ext cx="335905" cy="397142"/>
            <a:chOff x="4636075" y="261925"/>
            <a:chExt cx="401800" cy="475050"/>
          </a:xfrm>
        </p:grpSpPr>
        <p:sp>
          <p:nvSpPr>
            <p:cNvPr id="44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676;p47"/>
          <p:cNvGrpSpPr/>
          <p:nvPr/>
        </p:nvGrpSpPr>
        <p:grpSpPr>
          <a:xfrm>
            <a:off x="2545705" y="4652443"/>
            <a:ext cx="335905" cy="397142"/>
            <a:chOff x="4636075" y="261925"/>
            <a:chExt cx="401800" cy="475050"/>
          </a:xfrm>
        </p:grpSpPr>
        <p:sp>
          <p:nvSpPr>
            <p:cNvPr id="49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676;p47"/>
          <p:cNvGrpSpPr/>
          <p:nvPr/>
        </p:nvGrpSpPr>
        <p:grpSpPr>
          <a:xfrm>
            <a:off x="3430951" y="4652443"/>
            <a:ext cx="335905" cy="397142"/>
            <a:chOff x="4636075" y="261925"/>
            <a:chExt cx="401800" cy="475050"/>
          </a:xfrm>
        </p:grpSpPr>
        <p:sp>
          <p:nvSpPr>
            <p:cNvPr id="54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676;p47"/>
          <p:cNvGrpSpPr/>
          <p:nvPr/>
        </p:nvGrpSpPr>
        <p:grpSpPr>
          <a:xfrm>
            <a:off x="3766856" y="4658597"/>
            <a:ext cx="335905" cy="397142"/>
            <a:chOff x="4636075" y="261925"/>
            <a:chExt cx="401800" cy="475050"/>
          </a:xfrm>
        </p:grpSpPr>
        <p:sp>
          <p:nvSpPr>
            <p:cNvPr id="59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76;p47"/>
          <p:cNvGrpSpPr/>
          <p:nvPr/>
        </p:nvGrpSpPr>
        <p:grpSpPr>
          <a:xfrm>
            <a:off x="4128448" y="4658597"/>
            <a:ext cx="335905" cy="397142"/>
            <a:chOff x="4636075" y="261925"/>
            <a:chExt cx="401800" cy="475050"/>
          </a:xfrm>
        </p:grpSpPr>
        <p:sp>
          <p:nvSpPr>
            <p:cNvPr id="64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76;p47"/>
          <p:cNvGrpSpPr/>
          <p:nvPr/>
        </p:nvGrpSpPr>
        <p:grpSpPr>
          <a:xfrm>
            <a:off x="5073477" y="4648781"/>
            <a:ext cx="335905" cy="397142"/>
            <a:chOff x="4636075" y="261925"/>
            <a:chExt cx="401800" cy="475050"/>
          </a:xfrm>
        </p:grpSpPr>
        <p:sp>
          <p:nvSpPr>
            <p:cNvPr id="69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676;p47"/>
          <p:cNvGrpSpPr/>
          <p:nvPr/>
        </p:nvGrpSpPr>
        <p:grpSpPr>
          <a:xfrm>
            <a:off x="5414414" y="4638320"/>
            <a:ext cx="335905" cy="397142"/>
            <a:chOff x="4636075" y="261925"/>
            <a:chExt cx="401800" cy="475050"/>
          </a:xfrm>
        </p:grpSpPr>
        <p:sp>
          <p:nvSpPr>
            <p:cNvPr id="74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676;p47"/>
          <p:cNvGrpSpPr/>
          <p:nvPr/>
        </p:nvGrpSpPr>
        <p:grpSpPr>
          <a:xfrm>
            <a:off x="5750319" y="4648661"/>
            <a:ext cx="335905" cy="397142"/>
            <a:chOff x="4636075" y="261925"/>
            <a:chExt cx="401800" cy="475050"/>
          </a:xfrm>
        </p:grpSpPr>
        <p:sp>
          <p:nvSpPr>
            <p:cNvPr id="79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288;p29"/>
          <p:cNvGrpSpPr/>
          <p:nvPr/>
        </p:nvGrpSpPr>
        <p:grpSpPr>
          <a:xfrm>
            <a:off x="7077337" y="4455588"/>
            <a:ext cx="441741" cy="489786"/>
            <a:chOff x="6654650" y="3665275"/>
            <a:chExt cx="409100" cy="409125"/>
          </a:xfrm>
        </p:grpSpPr>
        <p:sp>
          <p:nvSpPr>
            <p:cNvPr id="89" name="Google Shape;289;p2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90;p2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644020" y="331215"/>
            <a:ext cx="7628100" cy="5369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smtClean="0">
                <a:solidFill>
                  <a:srgbClr val="002060"/>
                </a:solidFill>
                <a:latin typeface="+mj-lt"/>
              </a:rPr>
              <a:t> Khởi động</a:t>
            </a:r>
            <a:endParaRPr sz="28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7" name="Google Shape;1132;p48"/>
          <p:cNvGrpSpPr/>
          <p:nvPr/>
        </p:nvGrpSpPr>
        <p:grpSpPr>
          <a:xfrm rot="10800000">
            <a:off x="304800" y="361950"/>
            <a:ext cx="406570" cy="381112"/>
            <a:chOff x="2704878" y="4454697"/>
            <a:chExt cx="720000" cy="658889"/>
          </a:xfrm>
        </p:grpSpPr>
        <p:sp>
          <p:nvSpPr>
            <p:cNvPr id="8" name="Google Shape;1133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34;p48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35;p48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36;p48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37;p48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38;p48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6594" y="895350"/>
            <a:ext cx="7547259" cy="1893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smtClean="0"/>
              <a:t>Em hãy chỉ ra thứ tự các bước sau để có thể xem thời tiết Hà Nội ngày hôm nay </a:t>
            </a:r>
          </a:p>
          <a:p>
            <a:pPr>
              <a:lnSpc>
                <a:spcPct val="150000"/>
              </a:lnSpc>
            </a:pPr>
            <a:r>
              <a:rPr lang="en-US" sz="1600" smtClean="0"/>
              <a:t>trên website thời tiết: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600" smtClean="0"/>
              <a:t>Nhập địa chỉ: </a:t>
            </a:r>
            <a:r>
              <a:rPr lang="en-US" sz="1600" smtClean="0">
                <a:hlinkClick r:id="rId3"/>
              </a:rPr>
              <a:t>http://vnweather.net</a:t>
            </a:r>
            <a:endParaRPr lang="en-US" sz="1600" smtClean="0"/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600" smtClean="0"/>
              <a:t>Kích hoạt trình duyệt Firefox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600" smtClean="0"/>
              <a:t>Chọn “Hà Nội” trong mục chọn thành phố.</a:t>
            </a:r>
            <a:endParaRPr lang="en-US" sz="1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4962525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3" idx="0"/>
          </p:cNvCxnSpPr>
          <p:nvPr/>
        </p:nvCxnSpPr>
        <p:spPr>
          <a:xfrm flipH="1">
            <a:off x="2895603" y="0"/>
            <a:ext cx="1676398" cy="1333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715000" y="889324"/>
            <a:ext cx="1" cy="3619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181601" y="3714750"/>
            <a:ext cx="304799" cy="4381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4" name="Snip Single Corner Rectangle 3"/>
          <p:cNvSpPr/>
          <p:nvPr/>
        </p:nvSpPr>
        <p:spPr>
          <a:xfrm>
            <a:off x="278176" y="285750"/>
            <a:ext cx="8629262" cy="4191000"/>
          </a:xfrm>
          <a:prstGeom prst="snip1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8077200" y="2800350"/>
            <a:ext cx="856862" cy="22379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913622"/>
            <a:ext cx="819968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b="1" smtClean="0">
                <a:solidFill>
                  <a:srgbClr val="002060"/>
                </a:solidFill>
              </a:rPr>
              <a:t>BT1: </a:t>
            </a:r>
            <a:r>
              <a:rPr lang="en-US" sz="1800" smtClean="0">
                <a:solidFill>
                  <a:srgbClr val="002060"/>
                </a:solidFill>
              </a:rPr>
              <a:t>Trong các câu sau đây, những câu nào đúng khi mô tả về máy tìm kiếm?</a:t>
            </a:r>
          </a:p>
          <a:p>
            <a:pPr marL="342900" indent="-342900">
              <a:lnSpc>
                <a:spcPct val="200000"/>
              </a:lnSpc>
              <a:buAutoNum type="arabicPlain"/>
            </a:pPr>
            <a:r>
              <a:rPr lang="en-US" sz="1800" smtClean="0">
                <a:solidFill>
                  <a:srgbClr val="002060"/>
                </a:solidFill>
              </a:rPr>
              <a:t>Phần mềm ứng dụng, hỗ trợ tìm kiếm thông tin trên internet</a:t>
            </a:r>
          </a:p>
          <a:p>
            <a:pPr marL="342900" indent="-342900">
              <a:lnSpc>
                <a:spcPct val="200000"/>
              </a:lnSpc>
              <a:buAutoNum type="arabicPlain"/>
            </a:pPr>
            <a:r>
              <a:rPr lang="en-US" sz="1800" smtClean="0">
                <a:solidFill>
                  <a:srgbClr val="002060"/>
                </a:solidFill>
              </a:rPr>
              <a:t>Trình duyệt web</a:t>
            </a:r>
          </a:p>
          <a:p>
            <a:pPr marL="342900" indent="-342900">
              <a:lnSpc>
                <a:spcPct val="200000"/>
              </a:lnSpc>
              <a:buAutoNum type="arabicPlain"/>
            </a:pPr>
            <a:r>
              <a:rPr lang="en-US" sz="1800" smtClean="0">
                <a:solidFill>
                  <a:srgbClr val="002060"/>
                </a:solidFill>
              </a:rPr>
              <a:t>Phần mềm hệ thống dùng để vận hành máy tính</a:t>
            </a:r>
          </a:p>
          <a:p>
            <a:pPr marL="342900" indent="-342900">
              <a:lnSpc>
                <a:spcPct val="200000"/>
              </a:lnSpc>
              <a:buAutoNum type="arabicPlain"/>
            </a:pPr>
            <a:r>
              <a:rPr lang="en-US" sz="1800" smtClean="0">
                <a:solidFill>
                  <a:srgbClr val="002060"/>
                </a:solidFill>
              </a:rPr>
              <a:t>Website bán hàng online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0" name="椭圆 2"/>
          <p:cNvSpPr/>
          <p:nvPr/>
        </p:nvSpPr>
        <p:spPr>
          <a:xfrm>
            <a:off x="475860" y="1657350"/>
            <a:ext cx="424543" cy="3972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399" y="451957"/>
            <a:ext cx="324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smtClean="0">
                <a:solidFill>
                  <a:srgbClr val="002060"/>
                </a:solidFill>
              </a:rPr>
              <a:t>BÀI TẬP LUYỆN TẬP</a:t>
            </a:r>
            <a:endParaRPr lang="en-US" sz="2400" b="1" u="sng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200400" y="228022"/>
            <a:ext cx="324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smtClean="0">
                <a:solidFill>
                  <a:srgbClr val="0070C0"/>
                </a:solidFill>
              </a:rPr>
              <a:t>BÀI TẬP LUYỆN TẬP</a:t>
            </a:r>
            <a:endParaRPr lang="en-US" sz="2400" b="1" u="sng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742950"/>
            <a:ext cx="68659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800" b="1" u="sng" smtClean="0">
                <a:solidFill>
                  <a:schemeClr val="tx2">
                    <a:lumMod val="10000"/>
                  </a:schemeClr>
                </a:solidFill>
              </a:rPr>
              <a:t>BT2</a:t>
            </a:r>
            <a:r>
              <a:rPr lang="en-US" sz="1800" b="1" smtClean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1800" smtClean="0">
                <a:solidFill>
                  <a:schemeClr val="tx2">
                    <a:lumMod val="10000"/>
                  </a:schemeClr>
                </a:solidFill>
              </a:rPr>
              <a:t>Em hãy cho biết, tìm thông tin bằng máy tìm kiếm có những</a:t>
            </a:r>
          </a:p>
          <a:p>
            <a:pPr algn="ctr">
              <a:lnSpc>
                <a:spcPct val="200000"/>
              </a:lnSpc>
            </a:pPr>
            <a:r>
              <a:rPr lang="en-US" sz="1800" smtClean="0">
                <a:solidFill>
                  <a:schemeClr val="tx2">
                    <a:lumMod val="10000"/>
                  </a:schemeClr>
                </a:solidFill>
              </a:rPr>
              <a:t>ưu điểm và nhược điểm gì?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58048" y="2314168"/>
            <a:ext cx="0" cy="24862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63012" y="1944836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rgbClr val="002060"/>
                </a:solidFill>
              </a:rPr>
              <a:t>ƯU ĐIỂM</a:t>
            </a:r>
            <a:endParaRPr lang="en-US" sz="1800" b="1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1944836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rgbClr val="002060"/>
                </a:solidFill>
              </a:rPr>
              <a:t>NHƯỢC ĐIỂM</a:t>
            </a:r>
            <a:endParaRPr lang="en-US" sz="1800" b="1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2314168"/>
            <a:ext cx="39960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>
                <a:solidFill>
                  <a:srgbClr val="002060"/>
                </a:solidFill>
              </a:rPr>
              <a:t>Tìm kiếm nguồn thông tin phong phú, đa dạng, thường xuyên được cập nhật.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>
                <a:solidFill>
                  <a:srgbClr val="002060"/>
                </a:solidFill>
              </a:rPr>
              <a:t>Tìm kiếm nhanh.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>
                <a:solidFill>
                  <a:srgbClr val="002060"/>
                </a:solidFill>
              </a:rPr>
              <a:t>Kết quả tìm kiếm trao đổi được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     nhiều người trên thế giới.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36795" y="2337106"/>
            <a:ext cx="38500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>
                <a:solidFill>
                  <a:srgbClr val="002060"/>
                </a:solidFill>
              </a:rPr>
              <a:t>Không phải mọi thông tin luôn tìm kiếm được.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>
                <a:solidFill>
                  <a:srgbClr val="002060"/>
                </a:solidFill>
              </a:rPr>
              <a:t>Không phải luôn tìm được thông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     tin chính xác nhất. 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133350"/>
            <a:ext cx="8839200" cy="4953000"/>
          </a:xfrm>
          <a:prstGeom prst="round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3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3" grpId="0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"/>
          <p:cNvSpPr txBox="1">
            <a:spLocks noGrp="1"/>
          </p:cNvSpPr>
          <p:nvPr>
            <p:ph type="title"/>
          </p:nvPr>
        </p:nvSpPr>
        <p:spPr>
          <a:xfrm>
            <a:off x="678688" y="285750"/>
            <a:ext cx="3207512" cy="5369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smtClean="0">
                <a:solidFill>
                  <a:srgbClr val="0070C0"/>
                </a:solidFill>
                <a:latin typeface="+mj-lt"/>
              </a:rPr>
              <a:t>BÀI TẬP VẬN DỤNG</a:t>
            </a:r>
            <a:endParaRPr sz="2400" b="1" u="sng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52" name="Google Shape;252;p2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85800" y="895350"/>
            <a:ext cx="71545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mtClean="0"/>
              <a:t>Em chuẩn bị đi du lịch ở Huế cùng gia đình nên muốn tìm hiểu về </a:t>
            </a:r>
          </a:p>
          <a:p>
            <a:pPr>
              <a:lnSpc>
                <a:spcPct val="150000"/>
              </a:lnSpc>
            </a:pPr>
            <a:r>
              <a:rPr lang="en-US" sz="1800" smtClean="0"/>
              <a:t>thời tiết Huế và một vài món ăn nổi tiếng ở đó. Em sẽ tìm các thông </a:t>
            </a:r>
          </a:p>
          <a:p>
            <a:pPr>
              <a:lnSpc>
                <a:spcPct val="150000"/>
              </a:lnSpc>
            </a:pPr>
            <a:r>
              <a:rPr lang="en-US" sz="1800" smtClean="0"/>
              <a:t>tin trên với máy tìm kiếm Google như thế nào? </a:t>
            </a:r>
          </a:p>
          <a:p>
            <a:pPr>
              <a:lnSpc>
                <a:spcPct val="150000"/>
              </a:lnSpc>
            </a:pPr>
            <a:r>
              <a:rPr lang="en-US" sz="1800" i="1" smtClean="0"/>
              <a:t>Hãy chia sẻ kết quả tìm được với các bạn trong lớp.</a:t>
            </a:r>
            <a:endParaRPr lang="en-US" sz="1800" i="1"/>
          </a:p>
        </p:txBody>
      </p:sp>
      <p:sp>
        <p:nvSpPr>
          <p:cNvPr id="4" name="Pentagon 3"/>
          <p:cNvSpPr/>
          <p:nvPr/>
        </p:nvSpPr>
        <p:spPr>
          <a:xfrm>
            <a:off x="609600" y="2800350"/>
            <a:ext cx="2209800" cy="19812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Truy cập website:</a:t>
            </a:r>
          </a:p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Google.com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2438400" y="2785965"/>
            <a:ext cx="2438400" cy="19812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Nhập từ khóa: Thời tiết Huế ngày…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4419600" y="2800350"/>
            <a:ext cx="2209800" cy="19812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Nhập từ khóa: Món ngon ở Huế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6248400" y="2800350"/>
            <a:ext cx="2286000" cy="19812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Chọn và truy cập một số trang web kết quả</a:t>
            </a:r>
            <a:endParaRPr lang="en-US" sz="18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/>
      <p:bldP spid="2" grpId="0"/>
      <p:bldP spid="4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/>
          <p:nvPr/>
        </p:nvSpPr>
        <p:spPr>
          <a:xfrm>
            <a:off x="373384" y="225625"/>
            <a:ext cx="2564042" cy="385133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19050" cap="flat" cmpd="sng">
            <a:solidFill>
              <a:srgbClr val="004C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505090" y="1472893"/>
            <a:ext cx="2300630" cy="2018362"/>
            <a:chOff x="365637" y="2114550"/>
            <a:chExt cx="2300630" cy="2018362"/>
          </a:xfrm>
        </p:grpSpPr>
        <p:sp>
          <p:nvSpPr>
            <p:cNvPr id="2" name="TextBox 1"/>
            <p:cNvSpPr txBox="1"/>
            <p:nvPr/>
          </p:nvSpPr>
          <p:spPr>
            <a:xfrm>
              <a:off x="365637" y="2114550"/>
              <a:ext cx="2300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smtClean="0">
                  <a:solidFill>
                    <a:srgbClr val="002060"/>
                  </a:solidFill>
                </a:rPr>
                <a:t>CỦNG CỐ, DẶN DÒ</a:t>
              </a:r>
            </a:p>
            <a:p>
              <a:pPr algn="ctr"/>
              <a:r>
                <a:rPr lang="en-US" sz="1800" b="1" smtClean="0">
                  <a:solidFill>
                    <a:srgbClr val="002060"/>
                  </a:solidFill>
                </a:rPr>
                <a:t>VỀ NHÀ</a:t>
              </a:r>
              <a:endParaRPr lang="en-US" sz="1800" b="1">
                <a:solidFill>
                  <a:srgbClr val="002060"/>
                </a:solidFill>
              </a:endParaRPr>
            </a:p>
          </p:txBody>
        </p:sp>
        <p:grpSp>
          <p:nvGrpSpPr>
            <p:cNvPr id="7" name="Google Shape;387;p37"/>
            <p:cNvGrpSpPr/>
            <p:nvPr/>
          </p:nvGrpSpPr>
          <p:grpSpPr>
            <a:xfrm>
              <a:off x="601552" y="3071487"/>
              <a:ext cx="1828800" cy="1061425"/>
              <a:chOff x="1926350" y="995225"/>
              <a:chExt cx="428650" cy="3566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8" name="Google Shape;388;p37"/>
              <p:cNvSpPr/>
              <p:nvPr/>
            </p:nvSpPr>
            <p:spPr>
              <a:xfrm>
                <a:off x="1926350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0" y="0"/>
                    </a:moveTo>
                    <a:lnTo>
                      <a:pt x="0" y="489"/>
                    </a:lnTo>
                    <a:lnTo>
                      <a:pt x="25" y="635"/>
                    </a:lnTo>
                    <a:lnTo>
                      <a:pt x="74" y="758"/>
                    </a:lnTo>
                    <a:lnTo>
                      <a:pt x="147" y="855"/>
                    </a:lnTo>
                    <a:lnTo>
                      <a:pt x="245" y="953"/>
                    </a:lnTo>
                    <a:lnTo>
                      <a:pt x="391" y="1026"/>
                    </a:lnTo>
                    <a:lnTo>
                      <a:pt x="562" y="1051"/>
                    </a:lnTo>
                    <a:lnTo>
                      <a:pt x="733" y="1026"/>
                    </a:lnTo>
                    <a:lnTo>
                      <a:pt x="1295" y="855"/>
                    </a:lnTo>
                    <a:lnTo>
                      <a:pt x="1661" y="782"/>
                    </a:lnTo>
                    <a:lnTo>
                      <a:pt x="2076" y="684"/>
                    </a:lnTo>
                    <a:lnTo>
                      <a:pt x="2540" y="611"/>
                    </a:lnTo>
                    <a:lnTo>
                      <a:pt x="3029" y="562"/>
                    </a:lnTo>
                    <a:lnTo>
                      <a:pt x="3591" y="513"/>
                    </a:lnTo>
                    <a:lnTo>
                      <a:pt x="4177" y="489"/>
                    </a:lnTo>
                    <a:lnTo>
                      <a:pt x="4616" y="513"/>
                    </a:lnTo>
                    <a:lnTo>
                      <a:pt x="5032" y="538"/>
                    </a:lnTo>
                    <a:lnTo>
                      <a:pt x="5422" y="611"/>
                    </a:lnTo>
                    <a:lnTo>
                      <a:pt x="5789" y="684"/>
                    </a:lnTo>
                    <a:lnTo>
                      <a:pt x="6131" y="782"/>
                    </a:lnTo>
                    <a:lnTo>
                      <a:pt x="6448" y="880"/>
                    </a:lnTo>
                    <a:lnTo>
                      <a:pt x="6717" y="1002"/>
                    </a:lnTo>
                    <a:lnTo>
                      <a:pt x="6985" y="1124"/>
                    </a:lnTo>
                    <a:lnTo>
                      <a:pt x="7205" y="1246"/>
                    </a:lnTo>
                    <a:lnTo>
                      <a:pt x="7425" y="1393"/>
                    </a:lnTo>
                    <a:lnTo>
                      <a:pt x="7791" y="1661"/>
                    </a:lnTo>
                    <a:lnTo>
                      <a:pt x="8084" y="1930"/>
                    </a:lnTo>
                    <a:lnTo>
                      <a:pt x="8329" y="2150"/>
                    </a:lnTo>
                    <a:lnTo>
                      <a:pt x="8329" y="1661"/>
                    </a:lnTo>
                    <a:lnTo>
                      <a:pt x="8084" y="1441"/>
                    </a:lnTo>
                    <a:lnTo>
                      <a:pt x="7791" y="1173"/>
                    </a:lnTo>
                    <a:lnTo>
                      <a:pt x="7425" y="904"/>
                    </a:lnTo>
                    <a:lnTo>
                      <a:pt x="7205" y="758"/>
                    </a:lnTo>
                    <a:lnTo>
                      <a:pt x="6985" y="635"/>
                    </a:lnTo>
                    <a:lnTo>
                      <a:pt x="6717" y="513"/>
                    </a:lnTo>
                    <a:lnTo>
                      <a:pt x="6448" y="391"/>
                    </a:lnTo>
                    <a:lnTo>
                      <a:pt x="6131" y="294"/>
                    </a:lnTo>
                    <a:lnTo>
                      <a:pt x="5789" y="196"/>
                    </a:lnTo>
                    <a:lnTo>
                      <a:pt x="5422" y="123"/>
                    </a:lnTo>
                    <a:lnTo>
                      <a:pt x="5032" y="49"/>
                    </a:lnTo>
                    <a:lnTo>
                      <a:pt x="4616" y="25"/>
                    </a:lnTo>
                    <a:lnTo>
                      <a:pt x="4177" y="0"/>
                    </a:lnTo>
                    <a:lnTo>
                      <a:pt x="3591" y="25"/>
                    </a:lnTo>
                    <a:lnTo>
                      <a:pt x="3029" y="74"/>
                    </a:lnTo>
                    <a:lnTo>
                      <a:pt x="2540" y="123"/>
                    </a:lnTo>
                    <a:lnTo>
                      <a:pt x="2076" y="196"/>
                    </a:lnTo>
                    <a:lnTo>
                      <a:pt x="1661" y="294"/>
                    </a:lnTo>
                    <a:lnTo>
                      <a:pt x="1295" y="367"/>
                    </a:lnTo>
                    <a:lnTo>
                      <a:pt x="733" y="538"/>
                    </a:lnTo>
                    <a:lnTo>
                      <a:pt x="562" y="562"/>
                    </a:lnTo>
                    <a:lnTo>
                      <a:pt x="391" y="538"/>
                    </a:lnTo>
                    <a:lnTo>
                      <a:pt x="245" y="465"/>
                    </a:lnTo>
                    <a:lnTo>
                      <a:pt x="147" y="367"/>
                    </a:lnTo>
                    <a:lnTo>
                      <a:pt x="74" y="269"/>
                    </a:lnTo>
                    <a:lnTo>
                      <a:pt x="25" y="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89;p37"/>
              <p:cNvSpPr/>
              <p:nvPr/>
            </p:nvSpPr>
            <p:spPr>
              <a:xfrm>
                <a:off x="2146775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4152" y="0"/>
                    </a:moveTo>
                    <a:lnTo>
                      <a:pt x="3712" y="25"/>
                    </a:lnTo>
                    <a:lnTo>
                      <a:pt x="3297" y="49"/>
                    </a:lnTo>
                    <a:lnTo>
                      <a:pt x="2907" y="123"/>
                    </a:lnTo>
                    <a:lnTo>
                      <a:pt x="2540" y="196"/>
                    </a:lnTo>
                    <a:lnTo>
                      <a:pt x="2198" y="294"/>
                    </a:lnTo>
                    <a:lnTo>
                      <a:pt x="1881" y="391"/>
                    </a:lnTo>
                    <a:lnTo>
                      <a:pt x="1612" y="513"/>
                    </a:lnTo>
                    <a:lnTo>
                      <a:pt x="1343" y="635"/>
                    </a:lnTo>
                    <a:lnTo>
                      <a:pt x="1124" y="758"/>
                    </a:lnTo>
                    <a:lnTo>
                      <a:pt x="904" y="904"/>
                    </a:lnTo>
                    <a:lnTo>
                      <a:pt x="537" y="1173"/>
                    </a:lnTo>
                    <a:lnTo>
                      <a:pt x="244" y="1441"/>
                    </a:lnTo>
                    <a:lnTo>
                      <a:pt x="0" y="1661"/>
                    </a:lnTo>
                    <a:lnTo>
                      <a:pt x="0" y="2150"/>
                    </a:lnTo>
                    <a:lnTo>
                      <a:pt x="244" y="1930"/>
                    </a:lnTo>
                    <a:lnTo>
                      <a:pt x="537" y="1661"/>
                    </a:lnTo>
                    <a:lnTo>
                      <a:pt x="904" y="1393"/>
                    </a:lnTo>
                    <a:lnTo>
                      <a:pt x="1124" y="1246"/>
                    </a:lnTo>
                    <a:lnTo>
                      <a:pt x="1343" y="1124"/>
                    </a:lnTo>
                    <a:lnTo>
                      <a:pt x="1612" y="1002"/>
                    </a:lnTo>
                    <a:lnTo>
                      <a:pt x="1881" y="880"/>
                    </a:lnTo>
                    <a:lnTo>
                      <a:pt x="2198" y="782"/>
                    </a:lnTo>
                    <a:lnTo>
                      <a:pt x="2540" y="684"/>
                    </a:lnTo>
                    <a:lnTo>
                      <a:pt x="2907" y="611"/>
                    </a:lnTo>
                    <a:lnTo>
                      <a:pt x="3297" y="538"/>
                    </a:lnTo>
                    <a:lnTo>
                      <a:pt x="3712" y="513"/>
                    </a:lnTo>
                    <a:lnTo>
                      <a:pt x="4152" y="489"/>
                    </a:lnTo>
                    <a:lnTo>
                      <a:pt x="4738" y="513"/>
                    </a:lnTo>
                    <a:lnTo>
                      <a:pt x="5300" y="562"/>
                    </a:lnTo>
                    <a:lnTo>
                      <a:pt x="5788" y="611"/>
                    </a:lnTo>
                    <a:lnTo>
                      <a:pt x="6252" y="684"/>
                    </a:lnTo>
                    <a:lnTo>
                      <a:pt x="6668" y="782"/>
                    </a:lnTo>
                    <a:lnTo>
                      <a:pt x="7034" y="855"/>
                    </a:lnTo>
                    <a:lnTo>
                      <a:pt x="7596" y="1026"/>
                    </a:lnTo>
                    <a:lnTo>
                      <a:pt x="7767" y="1051"/>
                    </a:lnTo>
                    <a:lnTo>
                      <a:pt x="7938" y="1026"/>
                    </a:lnTo>
                    <a:lnTo>
                      <a:pt x="8084" y="953"/>
                    </a:lnTo>
                    <a:lnTo>
                      <a:pt x="8182" y="855"/>
                    </a:lnTo>
                    <a:lnTo>
                      <a:pt x="8255" y="758"/>
                    </a:lnTo>
                    <a:lnTo>
                      <a:pt x="8304" y="635"/>
                    </a:lnTo>
                    <a:lnTo>
                      <a:pt x="8328" y="489"/>
                    </a:lnTo>
                    <a:lnTo>
                      <a:pt x="8328" y="0"/>
                    </a:lnTo>
                    <a:lnTo>
                      <a:pt x="8304" y="147"/>
                    </a:lnTo>
                    <a:lnTo>
                      <a:pt x="8255" y="269"/>
                    </a:lnTo>
                    <a:lnTo>
                      <a:pt x="8182" y="367"/>
                    </a:lnTo>
                    <a:lnTo>
                      <a:pt x="8084" y="465"/>
                    </a:lnTo>
                    <a:lnTo>
                      <a:pt x="7938" y="538"/>
                    </a:lnTo>
                    <a:lnTo>
                      <a:pt x="7767" y="562"/>
                    </a:lnTo>
                    <a:lnTo>
                      <a:pt x="7596" y="538"/>
                    </a:lnTo>
                    <a:lnTo>
                      <a:pt x="7034" y="367"/>
                    </a:lnTo>
                    <a:lnTo>
                      <a:pt x="6668" y="294"/>
                    </a:lnTo>
                    <a:lnTo>
                      <a:pt x="6252" y="196"/>
                    </a:lnTo>
                    <a:lnTo>
                      <a:pt x="5788" y="123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90;p37"/>
              <p:cNvSpPr/>
              <p:nvPr/>
            </p:nvSpPr>
            <p:spPr>
              <a:xfrm>
                <a:off x="1926350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4177" y="1"/>
                    </a:moveTo>
                    <a:lnTo>
                      <a:pt x="3591" y="25"/>
                    </a:lnTo>
                    <a:lnTo>
                      <a:pt x="3029" y="74"/>
                    </a:lnTo>
                    <a:lnTo>
                      <a:pt x="2467" y="196"/>
                    </a:lnTo>
                    <a:lnTo>
                      <a:pt x="1905" y="343"/>
                    </a:lnTo>
                    <a:lnTo>
                      <a:pt x="1393" y="538"/>
                    </a:lnTo>
                    <a:lnTo>
                      <a:pt x="929" y="758"/>
                    </a:lnTo>
                    <a:lnTo>
                      <a:pt x="513" y="978"/>
                    </a:lnTo>
                    <a:lnTo>
                      <a:pt x="342" y="1124"/>
                    </a:lnTo>
                    <a:lnTo>
                      <a:pt x="196" y="1246"/>
                    </a:lnTo>
                    <a:lnTo>
                      <a:pt x="123" y="1319"/>
                    </a:lnTo>
                    <a:lnTo>
                      <a:pt x="49" y="1442"/>
                    </a:lnTo>
                    <a:lnTo>
                      <a:pt x="25" y="1539"/>
                    </a:lnTo>
                    <a:lnTo>
                      <a:pt x="0" y="1661"/>
                    </a:lnTo>
                    <a:lnTo>
                      <a:pt x="0" y="11626"/>
                    </a:lnTo>
                    <a:lnTo>
                      <a:pt x="25" y="11773"/>
                    </a:lnTo>
                    <a:lnTo>
                      <a:pt x="74" y="11895"/>
                    </a:lnTo>
                    <a:lnTo>
                      <a:pt x="147" y="11992"/>
                    </a:lnTo>
                    <a:lnTo>
                      <a:pt x="245" y="12090"/>
                    </a:lnTo>
                    <a:lnTo>
                      <a:pt x="391" y="12163"/>
                    </a:lnTo>
                    <a:lnTo>
                      <a:pt x="562" y="12188"/>
                    </a:lnTo>
                    <a:lnTo>
                      <a:pt x="733" y="12163"/>
                    </a:lnTo>
                    <a:lnTo>
                      <a:pt x="1295" y="11992"/>
                    </a:lnTo>
                    <a:lnTo>
                      <a:pt x="1661" y="11919"/>
                    </a:lnTo>
                    <a:lnTo>
                      <a:pt x="2076" y="11821"/>
                    </a:lnTo>
                    <a:lnTo>
                      <a:pt x="2540" y="11748"/>
                    </a:lnTo>
                    <a:lnTo>
                      <a:pt x="3029" y="11699"/>
                    </a:lnTo>
                    <a:lnTo>
                      <a:pt x="3591" y="11650"/>
                    </a:lnTo>
                    <a:lnTo>
                      <a:pt x="4177" y="11626"/>
                    </a:lnTo>
                    <a:lnTo>
                      <a:pt x="4616" y="11650"/>
                    </a:lnTo>
                    <a:lnTo>
                      <a:pt x="5032" y="11675"/>
                    </a:lnTo>
                    <a:lnTo>
                      <a:pt x="5422" y="11748"/>
                    </a:lnTo>
                    <a:lnTo>
                      <a:pt x="5789" y="11821"/>
                    </a:lnTo>
                    <a:lnTo>
                      <a:pt x="6131" y="11919"/>
                    </a:lnTo>
                    <a:lnTo>
                      <a:pt x="6448" y="12017"/>
                    </a:lnTo>
                    <a:lnTo>
                      <a:pt x="6717" y="12139"/>
                    </a:lnTo>
                    <a:lnTo>
                      <a:pt x="6985" y="12261"/>
                    </a:lnTo>
                    <a:lnTo>
                      <a:pt x="7205" y="12383"/>
                    </a:lnTo>
                    <a:lnTo>
                      <a:pt x="7425" y="12530"/>
                    </a:lnTo>
                    <a:lnTo>
                      <a:pt x="7791" y="12798"/>
                    </a:lnTo>
                    <a:lnTo>
                      <a:pt x="8084" y="13067"/>
                    </a:lnTo>
                    <a:lnTo>
                      <a:pt x="8329" y="13287"/>
                    </a:lnTo>
                    <a:lnTo>
                      <a:pt x="8329" y="2199"/>
                    </a:lnTo>
                    <a:lnTo>
                      <a:pt x="8329" y="2101"/>
                    </a:lnTo>
                    <a:lnTo>
                      <a:pt x="8280" y="1979"/>
                    </a:lnTo>
                    <a:lnTo>
                      <a:pt x="8231" y="1881"/>
                    </a:lnTo>
                    <a:lnTo>
                      <a:pt x="8158" y="1808"/>
                    </a:lnTo>
                    <a:lnTo>
                      <a:pt x="8036" y="1686"/>
                    </a:lnTo>
                    <a:lnTo>
                      <a:pt x="7767" y="1442"/>
                    </a:lnTo>
                    <a:lnTo>
                      <a:pt x="7449" y="1173"/>
                    </a:lnTo>
                    <a:lnTo>
                      <a:pt x="7083" y="904"/>
                    </a:lnTo>
                    <a:lnTo>
                      <a:pt x="6644" y="611"/>
                    </a:lnTo>
                    <a:lnTo>
                      <a:pt x="6375" y="489"/>
                    </a:lnTo>
                    <a:lnTo>
                      <a:pt x="6131" y="367"/>
                    </a:lnTo>
                    <a:lnTo>
                      <a:pt x="5838" y="269"/>
                    </a:lnTo>
                    <a:lnTo>
                      <a:pt x="5544" y="172"/>
                    </a:lnTo>
                    <a:lnTo>
                      <a:pt x="5227" y="98"/>
                    </a:lnTo>
                    <a:lnTo>
                      <a:pt x="4885" y="49"/>
                    </a:lnTo>
                    <a:lnTo>
                      <a:pt x="45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91;p37"/>
              <p:cNvSpPr/>
              <p:nvPr/>
            </p:nvSpPr>
            <p:spPr>
              <a:xfrm>
                <a:off x="2146775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3786" y="1"/>
                    </a:moveTo>
                    <a:lnTo>
                      <a:pt x="3444" y="49"/>
                    </a:lnTo>
                    <a:lnTo>
                      <a:pt x="3102" y="98"/>
                    </a:lnTo>
                    <a:lnTo>
                      <a:pt x="2784" y="172"/>
                    </a:lnTo>
                    <a:lnTo>
                      <a:pt x="2491" y="269"/>
                    </a:lnTo>
                    <a:lnTo>
                      <a:pt x="2198" y="367"/>
                    </a:lnTo>
                    <a:lnTo>
                      <a:pt x="1954" y="489"/>
                    </a:lnTo>
                    <a:lnTo>
                      <a:pt x="1685" y="611"/>
                    </a:lnTo>
                    <a:lnTo>
                      <a:pt x="1246" y="904"/>
                    </a:lnTo>
                    <a:lnTo>
                      <a:pt x="879" y="1173"/>
                    </a:lnTo>
                    <a:lnTo>
                      <a:pt x="562" y="1442"/>
                    </a:lnTo>
                    <a:lnTo>
                      <a:pt x="293" y="1686"/>
                    </a:lnTo>
                    <a:lnTo>
                      <a:pt x="171" y="1808"/>
                    </a:lnTo>
                    <a:lnTo>
                      <a:pt x="98" y="1881"/>
                    </a:lnTo>
                    <a:lnTo>
                      <a:pt x="49" y="1979"/>
                    </a:lnTo>
                    <a:lnTo>
                      <a:pt x="0" y="2101"/>
                    </a:lnTo>
                    <a:lnTo>
                      <a:pt x="0" y="2199"/>
                    </a:lnTo>
                    <a:lnTo>
                      <a:pt x="0" y="13287"/>
                    </a:lnTo>
                    <a:lnTo>
                      <a:pt x="244" y="13067"/>
                    </a:lnTo>
                    <a:lnTo>
                      <a:pt x="537" y="12798"/>
                    </a:lnTo>
                    <a:lnTo>
                      <a:pt x="904" y="12530"/>
                    </a:lnTo>
                    <a:lnTo>
                      <a:pt x="1124" y="12383"/>
                    </a:lnTo>
                    <a:lnTo>
                      <a:pt x="1343" y="12261"/>
                    </a:lnTo>
                    <a:lnTo>
                      <a:pt x="1612" y="12139"/>
                    </a:lnTo>
                    <a:lnTo>
                      <a:pt x="1881" y="12017"/>
                    </a:lnTo>
                    <a:lnTo>
                      <a:pt x="2198" y="11919"/>
                    </a:lnTo>
                    <a:lnTo>
                      <a:pt x="2540" y="11821"/>
                    </a:lnTo>
                    <a:lnTo>
                      <a:pt x="2907" y="11748"/>
                    </a:lnTo>
                    <a:lnTo>
                      <a:pt x="3297" y="11675"/>
                    </a:lnTo>
                    <a:lnTo>
                      <a:pt x="3712" y="11650"/>
                    </a:lnTo>
                    <a:lnTo>
                      <a:pt x="4152" y="11626"/>
                    </a:lnTo>
                    <a:lnTo>
                      <a:pt x="4738" y="11650"/>
                    </a:lnTo>
                    <a:lnTo>
                      <a:pt x="5300" y="11699"/>
                    </a:lnTo>
                    <a:lnTo>
                      <a:pt x="5788" y="11748"/>
                    </a:lnTo>
                    <a:lnTo>
                      <a:pt x="6252" y="11821"/>
                    </a:lnTo>
                    <a:lnTo>
                      <a:pt x="6668" y="11919"/>
                    </a:lnTo>
                    <a:lnTo>
                      <a:pt x="7034" y="11992"/>
                    </a:lnTo>
                    <a:lnTo>
                      <a:pt x="7596" y="12163"/>
                    </a:lnTo>
                    <a:lnTo>
                      <a:pt x="7767" y="12188"/>
                    </a:lnTo>
                    <a:lnTo>
                      <a:pt x="7938" y="12163"/>
                    </a:lnTo>
                    <a:lnTo>
                      <a:pt x="8084" y="12090"/>
                    </a:lnTo>
                    <a:lnTo>
                      <a:pt x="8182" y="11992"/>
                    </a:lnTo>
                    <a:lnTo>
                      <a:pt x="8255" y="11895"/>
                    </a:lnTo>
                    <a:lnTo>
                      <a:pt x="8304" y="11773"/>
                    </a:lnTo>
                    <a:lnTo>
                      <a:pt x="8328" y="11626"/>
                    </a:lnTo>
                    <a:lnTo>
                      <a:pt x="8328" y="1661"/>
                    </a:lnTo>
                    <a:lnTo>
                      <a:pt x="8304" y="1539"/>
                    </a:lnTo>
                    <a:lnTo>
                      <a:pt x="8280" y="1442"/>
                    </a:lnTo>
                    <a:lnTo>
                      <a:pt x="8206" y="1319"/>
                    </a:lnTo>
                    <a:lnTo>
                      <a:pt x="8133" y="1246"/>
                    </a:lnTo>
                    <a:lnTo>
                      <a:pt x="7987" y="1124"/>
                    </a:lnTo>
                    <a:lnTo>
                      <a:pt x="7816" y="978"/>
                    </a:lnTo>
                    <a:lnTo>
                      <a:pt x="7400" y="758"/>
                    </a:lnTo>
                    <a:lnTo>
                      <a:pt x="6936" y="538"/>
                    </a:lnTo>
                    <a:lnTo>
                      <a:pt x="6423" y="343"/>
                    </a:lnTo>
                    <a:lnTo>
                      <a:pt x="5862" y="196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908261" y="1191304"/>
            <a:ext cx="4953000" cy="2508379"/>
            <a:chOff x="3046064" y="1464545"/>
            <a:chExt cx="4726336" cy="2508379"/>
          </a:xfrm>
        </p:grpSpPr>
        <p:sp>
          <p:nvSpPr>
            <p:cNvPr id="4" name="TextBox 3"/>
            <p:cNvSpPr txBox="1"/>
            <p:nvPr/>
          </p:nvSpPr>
          <p:spPr>
            <a:xfrm>
              <a:off x="3046064" y="1464545"/>
              <a:ext cx="4726336" cy="2508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Ôn </a:t>
              </a:r>
              <a:r>
                <a:rPr lang="en-GB" sz="2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 các kiến thức đã học</a:t>
              </a: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Làm </a:t>
              </a:r>
              <a:r>
                <a:rPr lang="en-GB" sz="2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tập và trả lời các câu hỏi </a:t>
              </a:r>
              <a:endParaRPr lang="en-GB" sz="20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luyện </a:t>
              </a:r>
              <a:r>
                <a:rPr lang="en-GB" sz="2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tập, vận </a:t>
              </a:r>
              <a:r>
                <a:rPr lang="en-GB" sz="2000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dụng, tự kiểm tra.</a:t>
              </a:r>
              <a:endParaRPr lang="en-GB" sz="20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i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       Chuẩn </a:t>
              </a:r>
              <a:r>
                <a:rPr lang="en-US" sz="2000" i="1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bị bài mới: </a:t>
              </a:r>
              <a:r>
                <a:rPr lang="en-US" sz="2000" i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Bài 4 thực hành</a:t>
              </a:r>
              <a:endParaRPr lang="en-US" sz="20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/>
            </a:p>
          </p:txBody>
        </p:sp>
        <p:grpSp>
          <p:nvGrpSpPr>
            <p:cNvPr id="14" name="Google Shape;330;p37"/>
            <p:cNvGrpSpPr/>
            <p:nvPr/>
          </p:nvGrpSpPr>
          <p:grpSpPr>
            <a:xfrm>
              <a:off x="3260808" y="1507440"/>
              <a:ext cx="307248" cy="388574"/>
              <a:chOff x="584925" y="238125"/>
              <a:chExt cx="415200" cy="5251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5" name="Google Shape;331;p37"/>
              <p:cNvSpPr/>
              <p:nvPr/>
            </p:nvSpPr>
            <p:spPr>
              <a:xfrm>
                <a:off x="621550" y="29917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14166" y="0"/>
                    </a:moveTo>
                    <a:lnTo>
                      <a:pt x="14166" y="16755"/>
                    </a:lnTo>
                    <a:lnTo>
                      <a:pt x="14141" y="16926"/>
                    </a:lnTo>
                    <a:lnTo>
                      <a:pt x="14093" y="17072"/>
                    </a:lnTo>
                    <a:lnTo>
                      <a:pt x="14044" y="17194"/>
                    </a:lnTo>
                    <a:lnTo>
                      <a:pt x="13946" y="17341"/>
                    </a:lnTo>
                    <a:lnTo>
                      <a:pt x="13824" y="17438"/>
                    </a:lnTo>
                    <a:lnTo>
                      <a:pt x="13677" y="17512"/>
                    </a:lnTo>
                    <a:lnTo>
                      <a:pt x="13531" y="17561"/>
                    </a:lnTo>
                    <a:lnTo>
                      <a:pt x="13384" y="17585"/>
                    </a:lnTo>
                    <a:lnTo>
                      <a:pt x="0" y="17585"/>
                    </a:lnTo>
                    <a:lnTo>
                      <a:pt x="0" y="17731"/>
                    </a:lnTo>
                    <a:lnTo>
                      <a:pt x="25" y="17902"/>
                    </a:lnTo>
                    <a:lnTo>
                      <a:pt x="74" y="18049"/>
                    </a:lnTo>
                    <a:lnTo>
                      <a:pt x="123" y="18171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71"/>
                    </a:lnTo>
                    <a:lnTo>
                      <a:pt x="15069" y="18049"/>
                    </a:lnTo>
                    <a:lnTo>
                      <a:pt x="15118" y="17902"/>
                    </a:lnTo>
                    <a:lnTo>
                      <a:pt x="15143" y="17731"/>
                    </a:lnTo>
                    <a:lnTo>
                      <a:pt x="15143" y="733"/>
                    </a:lnTo>
                    <a:lnTo>
                      <a:pt x="15118" y="586"/>
                    </a:lnTo>
                    <a:lnTo>
                      <a:pt x="15069" y="440"/>
                    </a:lnTo>
                    <a:lnTo>
                      <a:pt x="15021" y="318"/>
                    </a:lnTo>
                    <a:lnTo>
                      <a:pt x="14923" y="196"/>
                    </a:lnTo>
                    <a:lnTo>
                      <a:pt x="14801" y="122"/>
                    </a:lnTo>
                    <a:lnTo>
                      <a:pt x="14654" y="49"/>
                    </a:lnTo>
                    <a:lnTo>
                      <a:pt x="14508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32;p37"/>
              <p:cNvSpPr/>
              <p:nvPr/>
            </p:nvSpPr>
            <p:spPr>
              <a:xfrm>
                <a:off x="633750" y="238125"/>
                <a:ext cx="293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33;p37"/>
              <p:cNvSpPr/>
              <p:nvPr/>
            </p:nvSpPr>
            <p:spPr>
              <a:xfrm>
                <a:off x="716800" y="238125"/>
                <a:ext cx="293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0" y="391"/>
                    </a:lnTo>
                    <a:lnTo>
                      <a:pt x="0" y="488"/>
                    </a:lnTo>
                    <a:lnTo>
                      <a:pt x="0" y="2052"/>
                    </a:lnTo>
                    <a:lnTo>
                      <a:pt x="0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099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099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34;p37"/>
              <p:cNvSpPr/>
              <p:nvPr/>
            </p:nvSpPr>
            <p:spPr>
              <a:xfrm>
                <a:off x="799825" y="238125"/>
                <a:ext cx="293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8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8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3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35;p37"/>
              <p:cNvSpPr/>
              <p:nvPr/>
            </p:nvSpPr>
            <p:spPr>
              <a:xfrm>
                <a:off x="882875" y="238125"/>
                <a:ext cx="293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36;p37"/>
              <p:cNvSpPr/>
              <p:nvPr/>
            </p:nvSpPr>
            <p:spPr>
              <a:xfrm>
                <a:off x="584925" y="26132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2540" y="171"/>
                    </a:moveTo>
                    <a:lnTo>
                      <a:pt x="2711" y="195"/>
                    </a:lnTo>
                    <a:lnTo>
                      <a:pt x="2882" y="244"/>
                    </a:lnTo>
                    <a:lnTo>
                      <a:pt x="3053" y="318"/>
                    </a:lnTo>
                    <a:lnTo>
                      <a:pt x="3175" y="440"/>
                    </a:lnTo>
                    <a:lnTo>
                      <a:pt x="3297" y="562"/>
                    </a:lnTo>
                    <a:lnTo>
                      <a:pt x="3370" y="733"/>
                    </a:lnTo>
                    <a:lnTo>
                      <a:pt x="3419" y="904"/>
                    </a:lnTo>
                    <a:lnTo>
                      <a:pt x="3444" y="1075"/>
                    </a:lnTo>
                    <a:lnTo>
                      <a:pt x="3419" y="1246"/>
                    </a:lnTo>
                    <a:lnTo>
                      <a:pt x="3370" y="1417"/>
                    </a:lnTo>
                    <a:lnTo>
                      <a:pt x="3297" y="1588"/>
                    </a:lnTo>
                    <a:lnTo>
                      <a:pt x="3175" y="1710"/>
                    </a:lnTo>
                    <a:lnTo>
                      <a:pt x="3053" y="1832"/>
                    </a:lnTo>
                    <a:lnTo>
                      <a:pt x="2882" y="1905"/>
                    </a:lnTo>
                    <a:lnTo>
                      <a:pt x="2711" y="1954"/>
                    </a:lnTo>
                    <a:lnTo>
                      <a:pt x="2540" y="1978"/>
                    </a:lnTo>
                    <a:lnTo>
                      <a:pt x="2369" y="1954"/>
                    </a:lnTo>
                    <a:lnTo>
                      <a:pt x="2198" y="1905"/>
                    </a:lnTo>
                    <a:lnTo>
                      <a:pt x="2027" y="1832"/>
                    </a:lnTo>
                    <a:lnTo>
                      <a:pt x="1905" y="1710"/>
                    </a:lnTo>
                    <a:lnTo>
                      <a:pt x="1783" y="1588"/>
                    </a:lnTo>
                    <a:lnTo>
                      <a:pt x="1710" y="1417"/>
                    </a:lnTo>
                    <a:lnTo>
                      <a:pt x="1661" y="1246"/>
                    </a:lnTo>
                    <a:lnTo>
                      <a:pt x="1636" y="1075"/>
                    </a:lnTo>
                    <a:lnTo>
                      <a:pt x="1661" y="904"/>
                    </a:lnTo>
                    <a:lnTo>
                      <a:pt x="1710" y="733"/>
                    </a:lnTo>
                    <a:lnTo>
                      <a:pt x="1783" y="562"/>
                    </a:lnTo>
                    <a:lnTo>
                      <a:pt x="1905" y="440"/>
                    </a:lnTo>
                    <a:lnTo>
                      <a:pt x="2027" y="318"/>
                    </a:lnTo>
                    <a:lnTo>
                      <a:pt x="2198" y="244"/>
                    </a:lnTo>
                    <a:lnTo>
                      <a:pt x="2369" y="195"/>
                    </a:lnTo>
                    <a:lnTo>
                      <a:pt x="2540" y="171"/>
                    </a:lnTo>
                    <a:close/>
                    <a:moveTo>
                      <a:pt x="5862" y="171"/>
                    </a:moveTo>
                    <a:lnTo>
                      <a:pt x="6033" y="195"/>
                    </a:lnTo>
                    <a:lnTo>
                      <a:pt x="6204" y="244"/>
                    </a:lnTo>
                    <a:lnTo>
                      <a:pt x="6374" y="318"/>
                    </a:lnTo>
                    <a:lnTo>
                      <a:pt x="6497" y="440"/>
                    </a:lnTo>
                    <a:lnTo>
                      <a:pt x="6619" y="562"/>
                    </a:lnTo>
                    <a:lnTo>
                      <a:pt x="6692" y="733"/>
                    </a:lnTo>
                    <a:lnTo>
                      <a:pt x="6741" y="904"/>
                    </a:lnTo>
                    <a:lnTo>
                      <a:pt x="6765" y="1075"/>
                    </a:lnTo>
                    <a:lnTo>
                      <a:pt x="6741" y="1246"/>
                    </a:lnTo>
                    <a:lnTo>
                      <a:pt x="6692" y="1417"/>
                    </a:lnTo>
                    <a:lnTo>
                      <a:pt x="6619" y="1588"/>
                    </a:lnTo>
                    <a:lnTo>
                      <a:pt x="6497" y="1710"/>
                    </a:lnTo>
                    <a:lnTo>
                      <a:pt x="6374" y="1832"/>
                    </a:lnTo>
                    <a:lnTo>
                      <a:pt x="6204" y="1905"/>
                    </a:lnTo>
                    <a:lnTo>
                      <a:pt x="6033" y="1954"/>
                    </a:lnTo>
                    <a:lnTo>
                      <a:pt x="5862" y="1978"/>
                    </a:lnTo>
                    <a:lnTo>
                      <a:pt x="5691" y="1954"/>
                    </a:lnTo>
                    <a:lnTo>
                      <a:pt x="5520" y="1905"/>
                    </a:lnTo>
                    <a:lnTo>
                      <a:pt x="5349" y="1832"/>
                    </a:lnTo>
                    <a:lnTo>
                      <a:pt x="5227" y="1710"/>
                    </a:lnTo>
                    <a:lnTo>
                      <a:pt x="5104" y="1588"/>
                    </a:lnTo>
                    <a:lnTo>
                      <a:pt x="5031" y="1417"/>
                    </a:lnTo>
                    <a:lnTo>
                      <a:pt x="4982" y="1246"/>
                    </a:lnTo>
                    <a:lnTo>
                      <a:pt x="4958" y="1075"/>
                    </a:lnTo>
                    <a:lnTo>
                      <a:pt x="4982" y="904"/>
                    </a:lnTo>
                    <a:lnTo>
                      <a:pt x="5031" y="733"/>
                    </a:lnTo>
                    <a:lnTo>
                      <a:pt x="5104" y="562"/>
                    </a:lnTo>
                    <a:lnTo>
                      <a:pt x="5227" y="440"/>
                    </a:lnTo>
                    <a:lnTo>
                      <a:pt x="5349" y="318"/>
                    </a:lnTo>
                    <a:lnTo>
                      <a:pt x="5520" y="244"/>
                    </a:lnTo>
                    <a:lnTo>
                      <a:pt x="5691" y="195"/>
                    </a:lnTo>
                    <a:lnTo>
                      <a:pt x="5862" y="171"/>
                    </a:lnTo>
                    <a:close/>
                    <a:moveTo>
                      <a:pt x="9183" y="171"/>
                    </a:moveTo>
                    <a:lnTo>
                      <a:pt x="9354" y="195"/>
                    </a:lnTo>
                    <a:lnTo>
                      <a:pt x="9525" y="244"/>
                    </a:lnTo>
                    <a:lnTo>
                      <a:pt x="9696" y="318"/>
                    </a:lnTo>
                    <a:lnTo>
                      <a:pt x="9818" y="440"/>
                    </a:lnTo>
                    <a:lnTo>
                      <a:pt x="9940" y="562"/>
                    </a:lnTo>
                    <a:lnTo>
                      <a:pt x="10014" y="733"/>
                    </a:lnTo>
                    <a:lnTo>
                      <a:pt x="10062" y="904"/>
                    </a:lnTo>
                    <a:lnTo>
                      <a:pt x="10087" y="1075"/>
                    </a:lnTo>
                    <a:lnTo>
                      <a:pt x="10062" y="1246"/>
                    </a:lnTo>
                    <a:lnTo>
                      <a:pt x="10014" y="1417"/>
                    </a:lnTo>
                    <a:lnTo>
                      <a:pt x="9940" y="1588"/>
                    </a:lnTo>
                    <a:lnTo>
                      <a:pt x="9818" y="1710"/>
                    </a:lnTo>
                    <a:lnTo>
                      <a:pt x="9696" y="1832"/>
                    </a:lnTo>
                    <a:lnTo>
                      <a:pt x="9525" y="1905"/>
                    </a:lnTo>
                    <a:lnTo>
                      <a:pt x="9354" y="1954"/>
                    </a:lnTo>
                    <a:lnTo>
                      <a:pt x="9183" y="1978"/>
                    </a:lnTo>
                    <a:lnTo>
                      <a:pt x="9012" y="1954"/>
                    </a:lnTo>
                    <a:lnTo>
                      <a:pt x="8841" y="1905"/>
                    </a:lnTo>
                    <a:lnTo>
                      <a:pt x="8670" y="1832"/>
                    </a:lnTo>
                    <a:lnTo>
                      <a:pt x="8548" y="1710"/>
                    </a:lnTo>
                    <a:lnTo>
                      <a:pt x="8426" y="1588"/>
                    </a:lnTo>
                    <a:lnTo>
                      <a:pt x="8353" y="1417"/>
                    </a:lnTo>
                    <a:lnTo>
                      <a:pt x="8304" y="1246"/>
                    </a:lnTo>
                    <a:lnTo>
                      <a:pt x="8279" y="1075"/>
                    </a:lnTo>
                    <a:lnTo>
                      <a:pt x="8304" y="904"/>
                    </a:lnTo>
                    <a:lnTo>
                      <a:pt x="8353" y="733"/>
                    </a:lnTo>
                    <a:lnTo>
                      <a:pt x="8426" y="562"/>
                    </a:lnTo>
                    <a:lnTo>
                      <a:pt x="8548" y="440"/>
                    </a:lnTo>
                    <a:lnTo>
                      <a:pt x="8670" y="318"/>
                    </a:lnTo>
                    <a:lnTo>
                      <a:pt x="8841" y="244"/>
                    </a:lnTo>
                    <a:lnTo>
                      <a:pt x="9012" y="195"/>
                    </a:lnTo>
                    <a:lnTo>
                      <a:pt x="9183" y="171"/>
                    </a:lnTo>
                    <a:close/>
                    <a:moveTo>
                      <a:pt x="12505" y="171"/>
                    </a:moveTo>
                    <a:lnTo>
                      <a:pt x="12676" y="195"/>
                    </a:lnTo>
                    <a:lnTo>
                      <a:pt x="12847" y="244"/>
                    </a:lnTo>
                    <a:lnTo>
                      <a:pt x="13018" y="318"/>
                    </a:lnTo>
                    <a:lnTo>
                      <a:pt x="13140" y="440"/>
                    </a:lnTo>
                    <a:lnTo>
                      <a:pt x="13262" y="562"/>
                    </a:lnTo>
                    <a:lnTo>
                      <a:pt x="13335" y="733"/>
                    </a:lnTo>
                    <a:lnTo>
                      <a:pt x="13384" y="904"/>
                    </a:lnTo>
                    <a:lnTo>
                      <a:pt x="13408" y="1075"/>
                    </a:lnTo>
                    <a:lnTo>
                      <a:pt x="13384" y="1246"/>
                    </a:lnTo>
                    <a:lnTo>
                      <a:pt x="13335" y="1417"/>
                    </a:lnTo>
                    <a:lnTo>
                      <a:pt x="13262" y="1588"/>
                    </a:lnTo>
                    <a:lnTo>
                      <a:pt x="13140" y="1710"/>
                    </a:lnTo>
                    <a:lnTo>
                      <a:pt x="13018" y="1832"/>
                    </a:lnTo>
                    <a:lnTo>
                      <a:pt x="12847" y="1905"/>
                    </a:lnTo>
                    <a:lnTo>
                      <a:pt x="12676" y="1954"/>
                    </a:lnTo>
                    <a:lnTo>
                      <a:pt x="12505" y="1978"/>
                    </a:lnTo>
                    <a:lnTo>
                      <a:pt x="12334" y="1954"/>
                    </a:lnTo>
                    <a:lnTo>
                      <a:pt x="12163" y="1905"/>
                    </a:lnTo>
                    <a:lnTo>
                      <a:pt x="11992" y="1832"/>
                    </a:lnTo>
                    <a:lnTo>
                      <a:pt x="11870" y="1710"/>
                    </a:lnTo>
                    <a:lnTo>
                      <a:pt x="11748" y="1588"/>
                    </a:lnTo>
                    <a:lnTo>
                      <a:pt x="11674" y="1417"/>
                    </a:lnTo>
                    <a:lnTo>
                      <a:pt x="11625" y="1246"/>
                    </a:lnTo>
                    <a:lnTo>
                      <a:pt x="11601" y="1075"/>
                    </a:lnTo>
                    <a:lnTo>
                      <a:pt x="11625" y="904"/>
                    </a:lnTo>
                    <a:lnTo>
                      <a:pt x="11674" y="733"/>
                    </a:lnTo>
                    <a:lnTo>
                      <a:pt x="11748" y="562"/>
                    </a:lnTo>
                    <a:lnTo>
                      <a:pt x="11870" y="440"/>
                    </a:lnTo>
                    <a:lnTo>
                      <a:pt x="11992" y="318"/>
                    </a:lnTo>
                    <a:lnTo>
                      <a:pt x="12163" y="244"/>
                    </a:lnTo>
                    <a:lnTo>
                      <a:pt x="12334" y="195"/>
                    </a:lnTo>
                    <a:lnTo>
                      <a:pt x="12505" y="171"/>
                    </a:lnTo>
                    <a:close/>
                    <a:moveTo>
                      <a:pt x="13091" y="5520"/>
                    </a:moveTo>
                    <a:lnTo>
                      <a:pt x="13189" y="5544"/>
                    </a:lnTo>
                    <a:lnTo>
                      <a:pt x="13262" y="5593"/>
                    </a:lnTo>
                    <a:lnTo>
                      <a:pt x="13311" y="5666"/>
                    </a:lnTo>
                    <a:lnTo>
                      <a:pt x="13335" y="5764"/>
                    </a:lnTo>
                    <a:lnTo>
                      <a:pt x="13311" y="5862"/>
                    </a:lnTo>
                    <a:lnTo>
                      <a:pt x="13262" y="5935"/>
                    </a:lnTo>
                    <a:lnTo>
                      <a:pt x="13189" y="5984"/>
                    </a:lnTo>
                    <a:lnTo>
                      <a:pt x="13091" y="6008"/>
                    </a:lnTo>
                    <a:lnTo>
                      <a:pt x="1954" y="6008"/>
                    </a:lnTo>
                    <a:lnTo>
                      <a:pt x="1856" y="5984"/>
                    </a:lnTo>
                    <a:lnTo>
                      <a:pt x="1783" y="5935"/>
                    </a:lnTo>
                    <a:lnTo>
                      <a:pt x="1734" y="5862"/>
                    </a:lnTo>
                    <a:lnTo>
                      <a:pt x="1710" y="5764"/>
                    </a:lnTo>
                    <a:lnTo>
                      <a:pt x="1734" y="5666"/>
                    </a:lnTo>
                    <a:lnTo>
                      <a:pt x="1783" y="5593"/>
                    </a:lnTo>
                    <a:lnTo>
                      <a:pt x="1856" y="5544"/>
                    </a:lnTo>
                    <a:lnTo>
                      <a:pt x="1954" y="5520"/>
                    </a:lnTo>
                    <a:close/>
                    <a:moveTo>
                      <a:pt x="13189" y="7840"/>
                    </a:moveTo>
                    <a:lnTo>
                      <a:pt x="13262" y="7913"/>
                    </a:lnTo>
                    <a:lnTo>
                      <a:pt x="13311" y="7986"/>
                    </a:lnTo>
                    <a:lnTo>
                      <a:pt x="13335" y="8084"/>
                    </a:lnTo>
                    <a:lnTo>
                      <a:pt x="13311" y="8182"/>
                    </a:lnTo>
                    <a:lnTo>
                      <a:pt x="13262" y="8255"/>
                    </a:lnTo>
                    <a:lnTo>
                      <a:pt x="13189" y="8304"/>
                    </a:lnTo>
                    <a:lnTo>
                      <a:pt x="13091" y="8328"/>
                    </a:lnTo>
                    <a:lnTo>
                      <a:pt x="1954" y="8328"/>
                    </a:lnTo>
                    <a:lnTo>
                      <a:pt x="1856" y="8304"/>
                    </a:lnTo>
                    <a:lnTo>
                      <a:pt x="1783" y="8255"/>
                    </a:lnTo>
                    <a:lnTo>
                      <a:pt x="1734" y="8182"/>
                    </a:lnTo>
                    <a:lnTo>
                      <a:pt x="1710" y="8084"/>
                    </a:lnTo>
                    <a:lnTo>
                      <a:pt x="1734" y="7986"/>
                    </a:lnTo>
                    <a:lnTo>
                      <a:pt x="1783" y="7913"/>
                    </a:lnTo>
                    <a:lnTo>
                      <a:pt x="1856" y="7840"/>
                    </a:lnTo>
                    <a:close/>
                    <a:moveTo>
                      <a:pt x="13091" y="10136"/>
                    </a:moveTo>
                    <a:lnTo>
                      <a:pt x="13189" y="10160"/>
                    </a:lnTo>
                    <a:lnTo>
                      <a:pt x="13262" y="10209"/>
                    </a:lnTo>
                    <a:lnTo>
                      <a:pt x="13311" y="10282"/>
                    </a:lnTo>
                    <a:lnTo>
                      <a:pt x="13335" y="10380"/>
                    </a:lnTo>
                    <a:lnTo>
                      <a:pt x="13311" y="10478"/>
                    </a:lnTo>
                    <a:lnTo>
                      <a:pt x="13262" y="10551"/>
                    </a:lnTo>
                    <a:lnTo>
                      <a:pt x="13189" y="10600"/>
                    </a:lnTo>
                    <a:lnTo>
                      <a:pt x="13091" y="10624"/>
                    </a:lnTo>
                    <a:lnTo>
                      <a:pt x="1954" y="10624"/>
                    </a:lnTo>
                    <a:lnTo>
                      <a:pt x="1856" y="10600"/>
                    </a:lnTo>
                    <a:lnTo>
                      <a:pt x="1783" y="10551"/>
                    </a:lnTo>
                    <a:lnTo>
                      <a:pt x="1734" y="10478"/>
                    </a:lnTo>
                    <a:lnTo>
                      <a:pt x="1710" y="10380"/>
                    </a:lnTo>
                    <a:lnTo>
                      <a:pt x="1734" y="10282"/>
                    </a:lnTo>
                    <a:lnTo>
                      <a:pt x="1783" y="10209"/>
                    </a:lnTo>
                    <a:lnTo>
                      <a:pt x="1856" y="10160"/>
                    </a:lnTo>
                    <a:lnTo>
                      <a:pt x="1954" y="10136"/>
                    </a:lnTo>
                    <a:close/>
                    <a:moveTo>
                      <a:pt x="8206" y="12456"/>
                    </a:moveTo>
                    <a:lnTo>
                      <a:pt x="8304" y="12480"/>
                    </a:lnTo>
                    <a:lnTo>
                      <a:pt x="8377" y="12529"/>
                    </a:lnTo>
                    <a:lnTo>
                      <a:pt x="8426" y="12602"/>
                    </a:lnTo>
                    <a:lnTo>
                      <a:pt x="8450" y="12700"/>
                    </a:lnTo>
                    <a:lnTo>
                      <a:pt x="8426" y="12798"/>
                    </a:lnTo>
                    <a:lnTo>
                      <a:pt x="8377" y="12871"/>
                    </a:lnTo>
                    <a:lnTo>
                      <a:pt x="8304" y="12920"/>
                    </a:lnTo>
                    <a:lnTo>
                      <a:pt x="8206" y="12944"/>
                    </a:lnTo>
                    <a:lnTo>
                      <a:pt x="1954" y="12944"/>
                    </a:lnTo>
                    <a:lnTo>
                      <a:pt x="1856" y="12920"/>
                    </a:lnTo>
                    <a:lnTo>
                      <a:pt x="1783" y="12871"/>
                    </a:lnTo>
                    <a:lnTo>
                      <a:pt x="1734" y="12798"/>
                    </a:lnTo>
                    <a:lnTo>
                      <a:pt x="1710" y="12700"/>
                    </a:lnTo>
                    <a:lnTo>
                      <a:pt x="1734" y="12602"/>
                    </a:lnTo>
                    <a:lnTo>
                      <a:pt x="1783" y="12529"/>
                    </a:lnTo>
                    <a:lnTo>
                      <a:pt x="1856" y="12480"/>
                    </a:lnTo>
                    <a:lnTo>
                      <a:pt x="1954" y="12456"/>
                    </a:lnTo>
                    <a:close/>
                    <a:moveTo>
                      <a:pt x="782" y="0"/>
                    </a:moveTo>
                    <a:lnTo>
                      <a:pt x="635" y="25"/>
                    </a:lnTo>
                    <a:lnTo>
                      <a:pt x="489" y="73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2" y="342"/>
                    </a:lnTo>
                    <a:lnTo>
                      <a:pt x="73" y="489"/>
                    </a:lnTo>
                    <a:lnTo>
                      <a:pt x="24" y="635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4" y="17927"/>
                    </a:lnTo>
                    <a:lnTo>
                      <a:pt x="73" y="18073"/>
                    </a:lnTo>
                    <a:lnTo>
                      <a:pt x="122" y="18220"/>
                    </a:lnTo>
                    <a:lnTo>
                      <a:pt x="220" y="18342"/>
                    </a:lnTo>
                    <a:lnTo>
                      <a:pt x="342" y="18440"/>
                    </a:lnTo>
                    <a:lnTo>
                      <a:pt x="489" y="18488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7"/>
                    </a:lnTo>
                    <a:lnTo>
                      <a:pt x="14654" y="18488"/>
                    </a:lnTo>
                    <a:lnTo>
                      <a:pt x="14800" y="18440"/>
                    </a:lnTo>
                    <a:lnTo>
                      <a:pt x="14923" y="18342"/>
                    </a:lnTo>
                    <a:lnTo>
                      <a:pt x="15020" y="18220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2" y="17780"/>
                    </a:lnTo>
                    <a:lnTo>
                      <a:pt x="15142" y="782"/>
                    </a:lnTo>
                    <a:lnTo>
                      <a:pt x="15118" y="635"/>
                    </a:lnTo>
                    <a:lnTo>
                      <a:pt x="15069" y="489"/>
                    </a:lnTo>
                    <a:lnTo>
                      <a:pt x="15020" y="342"/>
                    </a:lnTo>
                    <a:lnTo>
                      <a:pt x="14923" y="220"/>
                    </a:lnTo>
                    <a:lnTo>
                      <a:pt x="14800" y="122"/>
                    </a:lnTo>
                    <a:lnTo>
                      <a:pt x="14654" y="73"/>
                    </a:lnTo>
                    <a:lnTo>
                      <a:pt x="14507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379;p37"/>
            <p:cNvGrpSpPr/>
            <p:nvPr/>
          </p:nvGrpSpPr>
          <p:grpSpPr>
            <a:xfrm>
              <a:off x="3260809" y="2129352"/>
              <a:ext cx="307248" cy="371869"/>
              <a:chOff x="584925" y="922575"/>
              <a:chExt cx="415200" cy="502525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2" name="Google Shape;380;p37"/>
              <p:cNvSpPr/>
              <p:nvPr/>
            </p:nvSpPr>
            <p:spPr>
              <a:xfrm>
                <a:off x="584925" y="961025"/>
                <a:ext cx="378575" cy="464075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3" extrusionOk="0">
                    <a:moveTo>
                      <a:pt x="782" y="1"/>
                    </a:moveTo>
                    <a:lnTo>
                      <a:pt x="635" y="25"/>
                    </a:lnTo>
                    <a:lnTo>
                      <a:pt x="489" y="50"/>
                    </a:lnTo>
                    <a:lnTo>
                      <a:pt x="342" y="123"/>
                    </a:lnTo>
                    <a:lnTo>
                      <a:pt x="220" y="196"/>
                    </a:lnTo>
                    <a:lnTo>
                      <a:pt x="122" y="294"/>
                    </a:lnTo>
                    <a:lnTo>
                      <a:pt x="73" y="416"/>
                    </a:lnTo>
                    <a:lnTo>
                      <a:pt x="24" y="563"/>
                    </a:lnTo>
                    <a:lnTo>
                      <a:pt x="0" y="709"/>
                    </a:lnTo>
                    <a:lnTo>
                      <a:pt x="0" y="17708"/>
                    </a:lnTo>
                    <a:lnTo>
                      <a:pt x="24" y="17879"/>
                    </a:lnTo>
                    <a:lnTo>
                      <a:pt x="73" y="18025"/>
                    </a:lnTo>
                    <a:lnTo>
                      <a:pt x="122" y="18172"/>
                    </a:lnTo>
                    <a:lnTo>
                      <a:pt x="220" y="18294"/>
                    </a:lnTo>
                    <a:lnTo>
                      <a:pt x="342" y="18416"/>
                    </a:lnTo>
                    <a:lnTo>
                      <a:pt x="489" y="18489"/>
                    </a:lnTo>
                    <a:lnTo>
                      <a:pt x="635" y="18538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8"/>
                    </a:lnTo>
                    <a:lnTo>
                      <a:pt x="14654" y="18489"/>
                    </a:lnTo>
                    <a:lnTo>
                      <a:pt x="14800" y="18416"/>
                    </a:lnTo>
                    <a:lnTo>
                      <a:pt x="14923" y="18294"/>
                    </a:lnTo>
                    <a:lnTo>
                      <a:pt x="15020" y="18172"/>
                    </a:lnTo>
                    <a:lnTo>
                      <a:pt x="15069" y="18025"/>
                    </a:lnTo>
                    <a:lnTo>
                      <a:pt x="15118" y="17879"/>
                    </a:lnTo>
                    <a:lnTo>
                      <a:pt x="15142" y="17708"/>
                    </a:lnTo>
                    <a:lnTo>
                      <a:pt x="15142" y="17586"/>
                    </a:lnTo>
                    <a:lnTo>
                      <a:pt x="1759" y="17586"/>
                    </a:lnTo>
                    <a:lnTo>
                      <a:pt x="1612" y="17561"/>
                    </a:lnTo>
                    <a:lnTo>
                      <a:pt x="1465" y="17512"/>
                    </a:lnTo>
                    <a:lnTo>
                      <a:pt x="1319" y="17439"/>
                    </a:lnTo>
                    <a:lnTo>
                      <a:pt x="1197" y="17317"/>
                    </a:lnTo>
                    <a:lnTo>
                      <a:pt x="1099" y="17195"/>
                    </a:lnTo>
                    <a:lnTo>
                      <a:pt x="1050" y="17048"/>
                    </a:lnTo>
                    <a:lnTo>
                      <a:pt x="1001" y="16902"/>
                    </a:lnTo>
                    <a:lnTo>
                      <a:pt x="977" y="16731"/>
                    </a:lnTo>
                    <a:lnTo>
                      <a:pt x="97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81;p37"/>
              <p:cNvSpPr/>
              <p:nvPr/>
            </p:nvSpPr>
            <p:spPr>
              <a:xfrm>
                <a:off x="621550" y="92257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13140" y="6472"/>
                    </a:moveTo>
                    <a:lnTo>
                      <a:pt x="13238" y="6497"/>
                    </a:lnTo>
                    <a:lnTo>
                      <a:pt x="13311" y="6546"/>
                    </a:lnTo>
                    <a:lnTo>
                      <a:pt x="13360" y="6619"/>
                    </a:lnTo>
                    <a:lnTo>
                      <a:pt x="13384" y="6717"/>
                    </a:lnTo>
                    <a:lnTo>
                      <a:pt x="13360" y="6814"/>
                    </a:lnTo>
                    <a:lnTo>
                      <a:pt x="13311" y="6888"/>
                    </a:lnTo>
                    <a:lnTo>
                      <a:pt x="13238" y="6936"/>
                    </a:lnTo>
                    <a:lnTo>
                      <a:pt x="13140" y="6961"/>
                    </a:lnTo>
                    <a:lnTo>
                      <a:pt x="2003" y="6961"/>
                    </a:lnTo>
                    <a:lnTo>
                      <a:pt x="1905" y="6936"/>
                    </a:lnTo>
                    <a:lnTo>
                      <a:pt x="1832" y="6888"/>
                    </a:lnTo>
                    <a:lnTo>
                      <a:pt x="1783" y="6814"/>
                    </a:lnTo>
                    <a:lnTo>
                      <a:pt x="1759" y="6717"/>
                    </a:lnTo>
                    <a:lnTo>
                      <a:pt x="1783" y="6619"/>
                    </a:lnTo>
                    <a:lnTo>
                      <a:pt x="1832" y="6546"/>
                    </a:lnTo>
                    <a:lnTo>
                      <a:pt x="1905" y="6497"/>
                    </a:lnTo>
                    <a:lnTo>
                      <a:pt x="2003" y="6472"/>
                    </a:lnTo>
                    <a:close/>
                    <a:moveTo>
                      <a:pt x="13238" y="8793"/>
                    </a:moveTo>
                    <a:lnTo>
                      <a:pt x="13311" y="8866"/>
                    </a:lnTo>
                    <a:lnTo>
                      <a:pt x="13360" y="8939"/>
                    </a:lnTo>
                    <a:lnTo>
                      <a:pt x="13384" y="9037"/>
                    </a:lnTo>
                    <a:lnTo>
                      <a:pt x="13360" y="9135"/>
                    </a:lnTo>
                    <a:lnTo>
                      <a:pt x="13311" y="9208"/>
                    </a:lnTo>
                    <a:lnTo>
                      <a:pt x="13238" y="9257"/>
                    </a:lnTo>
                    <a:lnTo>
                      <a:pt x="13140" y="9281"/>
                    </a:lnTo>
                    <a:lnTo>
                      <a:pt x="2003" y="9281"/>
                    </a:lnTo>
                    <a:lnTo>
                      <a:pt x="1905" y="9257"/>
                    </a:lnTo>
                    <a:lnTo>
                      <a:pt x="1832" y="9208"/>
                    </a:lnTo>
                    <a:lnTo>
                      <a:pt x="1783" y="9135"/>
                    </a:lnTo>
                    <a:lnTo>
                      <a:pt x="1759" y="9037"/>
                    </a:lnTo>
                    <a:lnTo>
                      <a:pt x="1783" y="8939"/>
                    </a:lnTo>
                    <a:lnTo>
                      <a:pt x="1832" y="8866"/>
                    </a:lnTo>
                    <a:lnTo>
                      <a:pt x="1905" y="8793"/>
                    </a:lnTo>
                    <a:close/>
                    <a:moveTo>
                      <a:pt x="13140" y="11088"/>
                    </a:moveTo>
                    <a:lnTo>
                      <a:pt x="13238" y="11113"/>
                    </a:lnTo>
                    <a:lnTo>
                      <a:pt x="13311" y="11162"/>
                    </a:lnTo>
                    <a:lnTo>
                      <a:pt x="13360" y="11235"/>
                    </a:lnTo>
                    <a:lnTo>
                      <a:pt x="13384" y="11333"/>
                    </a:lnTo>
                    <a:lnTo>
                      <a:pt x="13360" y="11430"/>
                    </a:lnTo>
                    <a:lnTo>
                      <a:pt x="13311" y="11504"/>
                    </a:lnTo>
                    <a:lnTo>
                      <a:pt x="13238" y="11552"/>
                    </a:lnTo>
                    <a:lnTo>
                      <a:pt x="13140" y="11577"/>
                    </a:lnTo>
                    <a:lnTo>
                      <a:pt x="2003" y="11577"/>
                    </a:lnTo>
                    <a:lnTo>
                      <a:pt x="1905" y="11552"/>
                    </a:lnTo>
                    <a:lnTo>
                      <a:pt x="1832" y="11504"/>
                    </a:lnTo>
                    <a:lnTo>
                      <a:pt x="1783" y="11430"/>
                    </a:lnTo>
                    <a:lnTo>
                      <a:pt x="1759" y="11333"/>
                    </a:lnTo>
                    <a:lnTo>
                      <a:pt x="1783" y="11235"/>
                    </a:lnTo>
                    <a:lnTo>
                      <a:pt x="1832" y="11162"/>
                    </a:lnTo>
                    <a:lnTo>
                      <a:pt x="1905" y="11113"/>
                    </a:lnTo>
                    <a:lnTo>
                      <a:pt x="2003" y="11088"/>
                    </a:lnTo>
                    <a:close/>
                    <a:moveTo>
                      <a:pt x="8255" y="13409"/>
                    </a:moveTo>
                    <a:lnTo>
                      <a:pt x="8353" y="13433"/>
                    </a:lnTo>
                    <a:lnTo>
                      <a:pt x="8426" y="13482"/>
                    </a:lnTo>
                    <a:lnTo>
                      <a:pt x="8475" y="13555"/>
                    </a:lnTo>
                    <a:lnTo>
                      <a:pt x="8500" y="13653"/>
                    </a:lnTo>
                    <a:lnTo>
                      <a:pt x="8475" y="13750"/>
                    </a:lnTo>
                    <a:lnTo>
                      <a:pt x="8426" y="13824"/>
                    </a:lnTo>
                    <a:lnTo>
                      <a:pt x="8353" y="13873"/>
                    </a:lnTo>
                    <a:lnTo>
                      <a:pt x="8255" y="13897"/>
                    </a:lnTo>
                    <a:lnTo>
                      <a:pt x="2003" y="13897"/>
                    </a:lnTo>
                    <a:lnTo>
                      <a:pt x="1905" y="13873"/>
                    </a:lnTo>
                    <a:lnTo>
                      <a:pt x="1832" y="13824"/>
                    </a:lnTo>
                    <a:lnTo>
                      <a:pt x="1783" y="13750"/>
                    </a:lnTo>
                    <a:lnTo>
                      <a:pt x="1759" y="13653"/>
                    </a:lnTo>
                    <a:lnTo>
                      <a:pt x="1783" y="13555"/>
                    </a:lnTo>
                    <a:lnTo>
                      <a:pt x="1832" y="13482"/>
                    </a:lnTo>
                    <a:lnTo>
                      <a:pt x="1905" y="13433"/>
                    </a:lnTo>
                    <a:lnTo>
                      <a:pt x="2003" y="13409"/>
                    </a:lnTo>
                    <a:close/>
                    <a:moveTo>
                      <a:pt x="635" y="0"/>
                    </a:moveTo>
                    <a:lnTo>
                      <a:pt x="489" y="49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3" y="342"/>
                    </a:lnTo>
                    <a:lnTo>
                      <a:pt x="74" y="464"/>
                    </a:lnTo>
                    <a:lnTo>
                      <a:pt x="25" y="611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5" y="17927"/>
                    </a:lnTo>
                    <a:lnTo>
                      <a:pt x="74" y="18073"/>
                    </a:lnTo>
                    <a:lnTo>
                      <a:pt x="123" y="18195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95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3" y="17780"/>
                    </a:lnTo>
                    <a:lnTo>
                      <a:pt x="15143" y="3859"/>
                    </a:lnTo>
                    <a:lnTo>
                      <a:pt x="12554" y="3859"/>
                    </a:lnTo>
                    <a:lnTo>
                      <a:pt x="12285" y="3835"/>
                    </a:lnTo>
                    <a:lnTo>
                      <a:pt x="12065" y="3761"/>
                    </a:lnTo>
                    <a:lnTo>
                      <a:pt x="11846" y="3639"/>
                    </a:lnTo>
                    <a:lnTo>
                      <a:pt x="11650" y="3468"/>
                    </a:lnTo>
                    <a:lnTo>
                      <a:pt x="11504" y="3297"/>
                    </a:lnTo>
                    <a:lnTo>
                      <a:pt x="11382" y="3078"/>
                    </a:lnTo>
                    <a:lnTo>
                      <a:pt x="11308" y="2833"/>
                    </a:lnTo>
                    <a:lnTo>
                      <a:pt x="11284" y="2589"/>
                    </a:lnTo>
                    <a:lnTo>
                      <a:pt x="1128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82;p37"/>
              <p:cNvSpPr/>
              <p:nvPr/>
            </p:nvSpPr>
            <p:spPr>
              <a:xfrm>
                <a:off x="915850" y="922575"/>
                <a:ext cx="84275" cy="84275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3371" extrusionOk="0">
                    <a:moveTo>
                      <a:pt x="0" y="0"/>
                    </a:moveTo>
                    <a:lnTo>
                      <a:pt x="0" y="2589"/>
                    </a:lnTo>
                    <a:lnTo>
                      <a:pt x="0" y="2736"/>
                    </a:lnTo>
                    <a:lnTo>
                      <a:pt x="49" y="2882"/>
                    </a:lnTo>
                    <a:lnTo>
                      <a:pt x="122" y="3029"/>
                    </a:lnTo>
                    <a:lnTo>
                      <a:pt x="220" y="3126"/>
                    </a:lnTo>
                    <a:lnTo>
                      <a:pt x="342" y="3224"/>
                    </a:lnTo>
                    <a:lnTo>
                      <a:pt x="464" y="3297"/>
                    </a:lnTo>
                    <a:lnTo>
                      <a:pt x="611" y="3346"/>
                    </a:lnTo>
                    <a:lnTo>
                      <a:pt x="782" y="3371"/>
                    </a:lnTo>
                    <a:lnTo>
                      <a:pt x="3371" y="33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387;p37"/>
            <p:cNvGrpSpPr/>
            <p:nvPr/>
          </p:nvGrpSpPr>
          <p:grpSpPr>
            <a:xfrm>
              <a:off x="3223122" y="3157332"/>
              <a:ext cx="415142" cy="384634"/>
              <a:chOff x="1926350" y="995225"/>
              <a:chExt cx="428650" cy="3566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26" name="Google Shape;388;p37"/>
              <p:cNvSpPr/>
              <p:nvPr/>
            </p:nvSpPr>
            <p:spPr>
              <a:xfrm>
                <a:off x="1926350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0" y="0"/>
                    </a:moveTo>
                    <a:lnTo>
                      <a:pt x="0" y="489"/>
                    </a:lnTo>
                    <a:lnTo>
                      <a:pt x="25" y="635"/>
                    </a:lnTo>
                    <a:lnTo>
                      <a:pt x="74" y="758"/>
                    </a:lnTo>
                    <a:lnTo>
                      <a:pt x="147" y="855"/>
                    </a:lnTo>
                    <a:lnTo>
                      <a:pt x="245" y="953"/>
                    </a:lnTo>
                    <a:lnTo>
                      <a:pt x="391" y="1026"/>
                    </a:lnTo>
                    <a:lnTo>
                      <a:pt x="562" y="1051"/>
                    </a:lnTo>
                    <a:lnTo>
                      <a:pt x="733" y="1026"/>
                    </a:lnTo>
                    <a:lnTo>
                      <a:pt x="1295" y="855"/>
                    </a:lnTo>
                    <a:lnTo>
                      <a:pt x="1661" y="782"/>
                    </a:lnTo>
                    <a:lnTo>
                      <a:pt x="2076" y="684"/>
                    </a:lnTo>
                    <a:lnTo>
                      <a:pt x="2540" y="611"/>
                    </a:lnTo>
                    <a:lnTo>
                      <a:pt x="3029" y="562"/>
                    </a:lnTo>
                    <a:lnTo>
                      <a:pt x="3591" y="513"/>
                    </a:lnTo>
                    <a:lnTo>
                      <a:pt x="4177" y="489"/>
                    </a:lnTo>
                    <a:lnTo>
                      <a:pt x="4616" y="513"/>
                    </a:lnTo>
                    <a:lnTo>
                      <a:pt x="5032" y="538"/>
                    </a:lnTo>
                    <a:lnTo>
                      <a:pt x="5422" y="611"/>
                    </a:lnTo>
                    <a:lnTo>
                      <a:pt x="5789" y="684"/>
                    </a:lnTo>
                    <a:lnTo>
                      <a:pt x="6131" y="782"/>
                    </a:lnTo>
                    <a:lnTo>
                      <a:pt x="6448" y="880"/>
                    </a:lnTo>
                    <a:lnTo>
                      <a:pt x="6717" y="1002"/>
                    </a:lnTo>
                    <a:lnTo>
                      <a:pt x="6985" y="1124"/>
                    </a:lnTo>
                    <a:lnTo>
                      <a:pt x="7205" y="1246"/>
                    </a:lnTo>
                    <a:lnTo>
                      <a:pt x="7425" y="1393"/>
                    </a:lnTo>
                    <a:lnTo>
                      <a:pt x="7791" y="1661"/>
                    </a:lnTo>
                    <a:lnTo>
                      <a:pt x="8084" y="1930"/>
                    </a:lnTo>
                    <a:lnTo>
                      <a:pt x="8329" y="2150"/>
                    </a:lnTo>
                    <a:lnTo>
                      <a:pt x="8329" y="1661"/>
                    </a:lnTo>
                    <a:lnTo>
                      <a:pt x="8084" y="1441"/>
                    </a:lnTo>
                    <a:lnTo>
                      <a:pt x="7791" y="1173"/>
                    </a:lnTo>
                    <a:lnTo>
                      <a:pt x="7425" y="904"/>
                    </a:lnTo>
                    <a:lnTo>
                      <a:pt x="7205" y="758"/>
                    </a:lnTo>
                    <a:lnTo>
                      <a:pt x="6985" y="635"/>
                    </a:lnTo>
                    <a:lnTo>
                      <a:pt x="6717" y="513"/>
                    </a:lnTo>
                    <a:lnTo>
                      <a:pt x="6448" y="391"/>
                    </a:lnTo>
                    <a:lnTo>
                      <a:pt x="6131" y="294"/>
                    </a:lnTo>
                    <a:lnTo>
                      <a:pt x="5789" y="196"/>
                    </a:lnTo>
                    <a:lnTo>
                      <a:pt x="5422" y="123"/>
                    </a:lnTo>
                    <a:lnTo>
                      <a:pt x="5032" y="49"/>
                    </a:lnTo>
                    <a:lnTo>
                      <a:pt x="4616" y="25"/>
                    </a:lnTo>
                    <a:lnTo>
                      <a:pt x="4177" y="0"/>
                    </a:lnTo>
                    <a:lnTo>
                      <a:pt x="3591" y="25"/>
                    </a:lnTo>
                    <a:lnTo>
                      <a:pt x="3029" y="74"/>
                    </a:lnTo>
                    <a:lnTo>
                      <a:pt x="2540" y="123"/>
                    </a:lnTo>
                    <a:lnTo>
                      <a:pt x="2076" y="196"/>
                    </a:lnTo>
                    <a:lnTo>
                      <a:pt x="1661" y="294"/>
                    </a:lnTo>
                    <a:lnTo>
                      <a:pt x="1295" y="367"/>
                    </a:lnTo>
                    <a:lnTo>
                      <a:pt x="733" y="538"/>
                    </a:lnTo>
                    <a:lnTo>
                      <a:pt x="562" y="562"/>
                    </a:lnTo>
                    <a:lnTo>
                      <a:pt x="391" y="538"/>
                    </a:lnTo>
                    <a:lnTo>
                      <a:pt x="245" y="465"/>
                    </a:lnTo>
                    <a:lnTo>
                      <a:pt x="147" y="367"/>
                    </a:lnTo>
                    <a:lnTo>
                      <a:pt x="74" y="269"/>
                    </a:lnTo>
                    <a:lnTo>
                      <a:pt x="25" y="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89;p37"/>
              <p:cNvSpPr/>
              <p:nvPr/>
            </p:nvSpPr>
            <p:spPr>
              <a:xfrm>
                <a:off x="2146775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4152" y="0"/>
                    </a:moveTo>
                    <a:lnTo>
                      <a:pt x="3712" y="25"/>
                    </a:lnTo>
                    <a:lnTo>
                      <a:pt x="3297" y="49"/>
                    </a:lnTo>
                    <a:lnTo>
                      <a:pt x="2907" y="123"/>
                    </a:lnTo>
                    <a:lnTo>
                      <a:pt x="2540" y="196"/>
                    </a:lnTo>
                    <a:lnTo>
                      <a:pt x="2198" y="294"/>
                    </a:lnTo>
                    <a:lnTo>
                      <a:pt x="1881" y="391"/>
                    </a:lnTo>
                    <a:lnTo>
                      <a:pt x="1612" y="513"/>
                    </a:lnTo>
                    <a:lnTo>
                      <a:pt x="1343" y="635"/>
                    </a:lnTo>
                    <a:lnTo>
                      <a:pt x="1124" y="758"/>
                    </a:lnTo>
                    <a:lnTo>
                      <a:pt x="904" y="904"/>
                    </a:lnTo>
                    <a:lnTo>
                      <a:pt x="537" y="1173"/>
                    </a:lnTo>
                    <a:lnTo>
                      <a:pt x="244" y="1441"/>
                    </a:lnTo>
                    <a:lnTo>
                      <a:pt x="0" y="1661"/>
                    </a:lnTo>
                    <a:lnTo>
                      <a:pt x="0" y="2150"/>
                    </a:lnTo>
                    <a:lnTo>
                      <a:pt x="244" y="1930"/>
                    </a:lnTo>
                    <a:lnTo>
                      <a:pt x="537" y="1661"/>
                    </a:lnTo>
                    <a:lnTo>
                      <a:pt x="904" y="1393"/>
                    </a:lnTo>
                    <a:lnTo>
                      <a:pt x="1124" y="1246"/>
                    </a:lnTo>
                    <a:lnTo>
                      <a:pt x="1343" y="1124"/>
                    </a:lnTo>
                    <a:lnTo>
                      <a:pt x="1612" y="1002"/>
                    </a:lnTo>
                    <a:lnTo>
                      <a:pt x="1881" y="880"/>
                    </a:lnTo>
                    <a:lnTo>
                      <a:pt x="2198" y="782"/>
                    </a:lnTo>
                    <a:lnTo>
                      <a:pt x="2540" y="684"/>
                    </a:lnTo>
                    <a:lnTo>
                      <a:pt x="2907" y="611"/>
                    </a:lnTo>
                    <a:lnTo>
                      <a:pt x="3297" y="538"/>
                    </a:lnTo>
                    <a:lnTo>
                      <a:pt x="3712" y="513"/>
                    </a:lnTo>
                    <a:lnTo>
                      <a:pt x="4152" y="489"/>
                    </a:lnTo>
                    <a:lnTo>
                      <a:pt x="4738" y="513"/>
                    </a:lnTo>
                    <a:lnTo>
                      <a:pt x="5300" y="562"/>
                    </a:lnTo>
                    <a:lnTo>
                      <a:pt x="5788" y="611"/>
                    </a:lnTo>
                    <a:lnTo>
                      <a:pt x="6252" y="684"/>
                    </a:lnTo>
                    <a:lnTo>
                      <a:pt x="6668" y="782"/>
                    </a:lnTo>
                    <a:lnTo>
                      <a:pt x="7034" y="855"/>
                    </a:lnTo>
                    <a:lnTo>
                      <a:pt x="7596" y="1026"/>
                    </a:lnTo>
                    <a:lnTo>
                      <a:pt x="7767" y="1051"/>
                    </a:lnTo>
                    <a:lnTo>
                      <a:pt x="7938" y="1026"/>
                    </a:lnTo>
                    <a:lnTo>
                      <a:pt x="8084" y="953"/>
                    </a:lnTo>
                    <a:lnTo>
                      <a:pt x="8182" y="855"/>
                    </a:lnTo>
                    <a:lnTo>
                      <a:pt x="8255" y="758"/>
                    </a:lnTo>
                    <a:lnTo>
                      <a:pt x="8304" y="635"/>
                    </a:lnTo>
                    <a:lnTo>
                      <a:pt x="8328" y="489"/>
                    </a:lnTo>
                    <a:lnTo>
                      <a:pt x="8328" y="0"/>
                    </a:lnTo>
                    <a:lnTo>
                      <a:pt x="8304" y="147"/>
                    </a:lnTo>
                    <a:lnTo>
                      <a:pt x="8255" y="269"/>
                    </a:lnTo>
                    <a:lnTo>
                      <a:pt x="8182" y="367"/>
                    </a:lnTo>
                    <a:lnTo>
                      <a:pt x="8084" y="465"/>
                    </a:lnTo>
                    <a:lnTo>
                      <a:pt x="7938" y="538"/>
                    </a:lnTo>
                    <a:lnTo>
                      <a:pt x="7767" y="562"/>
                    </a:lnTo>
                    <a:lnTo>
                      <a:pt x="7596" y="538"/>
                    </a:lnTo>
                    <a:lnTo>
                      <a:pt x="7034" y="367"/>
                    </a:lnTo>
                    <a:lnTo>
                      <a:pt x="6668" y="294"/>
                    </a:lnTo>
                    <a:lnTo>
                      <a:pt x="6252" y="196"/>
                    </a:lnTo>
                    <a:lnTo>
                      <a:pt x="5788" y="123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90;p37"/>
              <p:cNvSpPr/>
              <p:nvPr/>
            </p:nvSpPr>
            <p:spPr>
              <a:xfrm>
                <a:off x="1926350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4177" y="1"/>
                    </a:moveTo>
                    <a:lnTo>
                      <a:pt x="3591" y="25"/>
                    </a:lnTo>
                    <a:lnTo>
                      <a:pt x="3029" y="74"/>
                    </a:lnTo>
                    <a:lnTo>
                      <a:pt x="2467" y="196"/>
                    </a:lnTo>
                    <a:lnTo>
                      <a:pt x="1905" y="343"/>
                    </a:lnTo>
                    <a:lnTo>
                      <a:pt x="1393" y="538"/>
                    </a:lnTo>
                    <a:lnTo>
                      <a:pt x="929" y="758"/>
                    </a:lnTo>
                    <a:lnTo>
                      <a:pt x="513" y="978"/>
                    </a:lnTo>
                    <a:lnTo>
                      <a:pt x="342" y="1124"/>
                    </a:lnTo>
                    <a:lnTo>
                      <a:pt x="196" y="1246"/>
                    </a:lnTo>
                    <a:lnTo>
                      <a:pt x="123" y="1319"/>
                    </a:lnTo>
                    <a:lnTo>
                      <a:pt x="49" y="1442"/>
                    </a:lnTo>
                    <a:lnTo>
                      <a:pt x="25" y="1539"/>
                    </a:lnTo>
                    <a:lnTo>
                      <a:pt x="0" y="1661"/>
                    </a:lnTo>
                    <a:lnTo>
                      <a:pt x="0" y="11626"/>
                    </a:lnTo>
                    <a:lnTo>
                      <a:pt x="25" y="11773"/>
                    </a:lnTo>
                    <a:lnTo>
                      <a:pt x="74" y="11895"/>
                    </a:lnTo>
                    <a:lnTo>
                      <a:pt x="147" y="11992"/>
                    </a:lnTo>
                    <a:lnTo>
                      <a:pt x="245" y="12090"/>
                    </a:lnTo>
                    <a:lnTo>
                      <a:pt x="391" y="12163"/>
                    </a:lnTo>
                    <a:lnTo>
                      <a:pt x="562" y="12188"/>
                    </a:lnTo>
                    <a:lnTo>
                      <a:pt x="733" y="12163"/>
                    </a:lnTo>
                    <a:lnTo>
                      <a:pt x="1295" y="11992"/>
                    </a:lnTo>
                    <a:lnTo>
                      <a:pt x="1661" y="11919"/>
                    </a:lnTo>
                    <a:lnTo>
                      <a:pt x="2076" y="11821"/>
                    </a:lnTo>
                    <a:lnTo>
                      <a:pt x="2540" y="11748"/>
                    </a:lnTo>
                    <a:lnTo>
                      <a:pt x="3029" y="11699"/>
                    </a:lnTo>
                    <a:lnTo>
                      <a:pt x="3591" y="11650"/>
                    </a:lnTo>
                    <a:lnTo>
                      <a:pt x="4177" y="11626"/>
                    </a:lnTo>
                    <a:lnTo>
                      <a:pt x="4616" y="11650"/>
                    </a:lnTo>
                    <a:lnTo>
                      <a:pt x="5032" y="11675"/>
                    </a:lnTo>
                    <a:lnTo>
                      <a:pt x="5422" y="11748"/>
                    </a:lnTo>
                    <a:lnTo>
                      <a:pt x="5789" y="11821"/>
                    </a:lnTo>
                    <a:lnTo>
                      <a:pt x="6131" y="11919"/>
                    </a:lnTo>
                    <a:lnTo>
                      <a:pt x="6448" y="12017"/>
                    </a:lnTo>
                    <a:lnTo>
                      <a:pt x="6717" y="12139"/>
                    </a:lnTo>
                    <a:lnTo>
                      <a:pt x="6985" y="12261"/>
                    </a:lnTo>
                    <a:lnTo>
                      <a:pt x="7205" y="12383"/>
                    </a:lnTo>
                    <a:lnTo>
                      <a:pt x="7425" y="12530"/>
                    </a:lnTo>
                    <a:lnTo>
                      <a:pt x="7791" y="12798"/>
                    </a:lnTo>
                    <a:lnTo>
                      <a:pt x="8084" y="13067"/>
                    </a:lnTo>
                    <a:lnTo>
                      <a:pt x="8329" y="13287"/>
                    </a:lnTo>
                    <a:lnTo>
                      <a:pt x="8329" y="2199"/>
                    </a:lnTo>
                    <a:lnTo>
                      <a:pt x="8329" y="2101"/>
                    </a:lnTo>
                    <a:lnTo>
                      <a:pt x="8280" y="1979"/>
                    </a:lnTo>
                    <a:lnTo>
                      <a:pt x="8231" y="1881"/>
                    </a:lnTo>
                    <a:lnTo>
                      <a:pt x="8158" y="1808"/>
                    </a:lnTo>
                    <a:lnTo>
                      <a:pt x="8036" y="1686"/>
                    </a:lnTo>
                    <a:lnTo>
                      <a:pt x="7767" y="1442"/>
                    </a:lnTo>
                    <a:lnTo>
                      <a:pt x="7449" y="1173"/>
                    </a:lnTo>
                    <a:lnTo>
                      <a:pt x="7083" y="904"/>
                    </a:lnTo>
                    <a:lnTo>
                      <a:pt x="6644" y="611"/>
                    </a:lnTo>
                    <a:lnTo>
                      <a:pt x="6375" y="489"/>
                    </a:lnTo>
                    <a:lnTo>
                      <a:pt x="6131" y="367"/>
                    </a:lnTo>
                    <a:lnTo>
                      <a:pt x="5838" y="269"/>
                    </a:lnTo>
                    <a:lnTo>
                      <a:pt x="5544" y="172"/>
                    </a:lnTo>
                    <a:lnTo>
                      <a:pt x="5227" y="98"/>
                    </a:lnTo>
                    <a:lnTo>
                      <a:pt x="4885" y="49"/>
                    </a:lnTo>
                    <a:lnTo>
                      <a:pt x="45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91;p37"/>
              <p:cNvSpPr/>
              <p:nvPr/>
            </p:nvSpPr>
            <p:spPr>
              <a:xfrm>
                <a:off x="2146775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3786" y="1"/>
                    </a:moveTo>
                    <a:lnTo>
                      <a:pt x="3444" y="49"/>
                    </a:lnTo>
                    <a:lnTo>
                      <a:pt x="3102" y="98"/>
                    </a:lnTo>
                    <a:lnTo>
                      <a:pt x="2784" y="172"/>
                    </a:lnTo>
                    <a:lnTo>
                      <a:pt x="2491" y="269"/>
                    </a:lnTo>
                    <a:lnTo>
                      <a:pt x="2198" y="367"/>
                    </a:lnTo>
                    <a:lnTo>
                      <a:pt x="1954" y="489"/>
                    </a:lnTo>
                    <a:lnTo>
                      <a:pt x="1685" y="611"/>
                    </a:lnTo>
                    <a:lnTo>
                      <a:pt x="1246" y="904"/>
                    </a:lnTo>
                    <a:lnTo>
                      <a:pt x="879" y="1173"/>
                    </a:lnTo>
                    <a:lnTo>
                      <a:pt x="562" y="1442"/>
                    </a:lnTo>
                    <a:lnTo>
                      <a:pt x="293" y="1686"/>
                    </a:lnTo>
                    <a:lnTo>
                      <a:pt x="171" y="1808"/>
                    </a:lnTo>
                    <a:lnTo>
                      <a:pt x="98" y="1881"/>
                    </a:lnTo>
                    <a:lnTo>
                      <a:pt x="49" y="1979"/>
                    </a:lnTo>
                    <a:lnTo>
                      <a:pt x="0" y="2101"/>
                    </a:lnTo>
                    <a:lnTo>
                      <a:pt x="0" y="2199"/>
                    </a:lnTo>
                    <a:lnTo>
                      <a:pt x="0" y="13287"/>
                    </a:lnTo>
                    <a:lnTo>
                      <a:pt x="244" y="13067"/>
                    </a:lnTo>
                    <a:lnTo>
                      <a:pt x="537" y="12798"/>
                    </a:lnTo>
                    <a:lnTo>
                      <a:pt x="904" y="12530"/>
                    </a:lnTo>
                    <a:lnTo>
                      <a:pt x="1124" y="12383"/>
                    </a:lnTo>
                    <a:lnTo>
                      <a:pt x="1343" y="12261"/>
                    </a:lnTo>
                    <a:lnTo>
                      <a:pt x="1612" y="12139"/>
                    </a:lnTo>
                    <a:lnTo>
                      <a:pt x="1881" y="12017"/>
                    </a:lnTo>
                    <a:lnTo>
                      <a:pt x="2198" y="11919"/>
                    </a:lnTo>
                    <a:lnTo>
                      <a:pt x="2540" y="11821"/>
                    </a:lnTo>
                    <a:lnTo>
                      <a:pt x="2907" y="11748"/>
                    </a:lnTo>
                    <a:lnTo>
                      <a:pt x="3297" y="11675"/>
                    </a:lnTo>
                    <a:lnTo>
                      <a:pt x="3712" y="11650"/>
                    </a:lnTo>
                    <a:lnTo>
                      <a:pt x="4152" y="11626"/>
                    </a:lnTo>
                    <a:lnTo>
                      <a:pt x="4738" y="11650"/>
                    </a:lnTo>
                    <a:lnTo>
                      <a:pt x="5300" y="11699"/>
                    </a:lnTo>
                    <a:lnTo>
                      <a:pt x="5788" y="11748"/>
                    </a:lnTo>
                    <a:lnTo>
                      <a:pt x="6252" y="11821"/>
                    </a:lnTo>
                    <a:lnTo>
                      <a:pt x="6668" y="11919"/>
                    </a:lnTo>
                    <a:lnTo>
                      <a:pt x="7034" y="11992"/>
                    </a:lnTo>
                    <a:lnTo>
                      <a:pt x="7596" y="12163"/>
                    </a:lnTo>
                    <a:lnTo>
                      <a:pt x="7767" y="12188"/>
                    </a:lnTo>
                    <a:lnTo>
                      <a:pt x="7938" y="12163"/>
                    </a:lnTo>
                    <a:lnTo>
                      <a:pt x="8084" y="12090"/>
                    </a:lnTo>
                    <a:lnTo>
                      <a:pt x="8182" y="11992"/>
                    </a:lnTo>
                    <a:lnTo>
                      <a:pt x="8255" y="11895"/>
                    </a:lnTo>
                    <a:lnTo>
                      <a:pt x="8304" y="11773"/>
                    </a:lnTo>
                    <a:lnTo>
                      <a:pt x="8328" y="11626"/>
                    </a:lnTo>
                    <a:lnTo>
                      <a:pt x="8328" y="1661"/>
                    </a:lnTo>
                    <a:lnTo>
                      <a:pt x="8304" y="1539"/>
                    </a:lnTo>
                    <a:lnTo>
                      <a:pt x="8280" y="1442"/>
                    </a:lnTo>
                    <a:lnTo>
                      <a:pt x="8206" y="1319"/>
                    </a:lnTo>
                    <a:lnTo>
                      <a:pt x="8133" y="1246"/>
                    </a:lnTo>
                    <a:lnTo>
                      <a:pt x="7987" y="1124"/>
                    </a:lnTo>
                    <a:lnTo>
                      <a:pt x="7816" y="978"/>
                    </a:lnTo>
                    <a:lnTo>
                      <a:pt x="7400" y="758"/>
                    </a:lnTo>
                    <a:lnTo>
                      <a:pt x="6936" y="538"/>
                    </a:lnTo>
                    <a:lnTo>
                      <a:pt x="6423" y="343"/>
                    </a:lnTo>
                    <a:lnTo>
                      <a:pt x="5862" y="196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" name="Google Shape;761;p40"/>
          <p:cNvGrpSpPr/>
          <p:nvPr/>
        </p:nvGrpSpPr>
        <p:grpSpPr>
          <a:xfrm>
            <a:off x="6217990" y="225625"/>
            <a:ext cx="930181" cy="935026"/>
            <a:chOff x="5233525" y="4954450"/>
            <a:chExt cx="538275" cy="516350"/>
          </a:xfrm>
        </p:grpSpPr>
        <p:sp>
          <p:nvSpPr>
            <p:cNvPr id="31" name="Google Shape;762;p40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63;p40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64;p40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65;p40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66;p40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67;p40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68;p4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69;p40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70;p40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71;p40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72;p40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761;p40"/>
          <p:cNvGrpSpPr/>
          <p:nvPr/>
        </p:nvGrpSpPr>
        <p:grpSpPr>
          <a:xfrm>
            <a:off x="7242063" y="249946"/>
            <a:ext cx="1158782" cy="1158067"/>
            <a:chOff x="5233525" y="4954450"/>
            <a:chExt cx="538275" cy="516350"/>
          </a:xfrm>
        </p:grpSpPr>
        <p:sp>
          <p:nvSpPr>
            <p:cNvPr id="43" name="Google Shape;762;p40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3;p40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4;p40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65;p40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66;p40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67;p40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68;p4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69;p40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70;p40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1;p40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72;p40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7;p40"/>
          <p:cNvGrpSpPr/>
          <p:nvPr/>
        </p:nvGrpSpPr>
        <p:grpSpPr>
          <a:xfrm>
            <a:off x="7519163" y="3268725"/>
            <a:ext cx="1186529" cy="1229883"/>
            <a:chOff x="3292425" y="3664250"/>
            <a:chExt cx="397025" cy="391525"/>
          </a:xfrm>
        </p:grpSpPr>
        <p:sp>
          <p:nvSpPr>
            <p:cNvPr id="55" name="Google Shape;548;p40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49;p40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50;p40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774" y="4248150"/>
            <a:ext cx="9144773" cy="329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7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88;p29"/>
          <p:cNvGrpSpPr/>
          <p:nvPr/>
        </p:nvGrpSpPr>
        <p:grpSpPr>
          <a:xfrm>
            <a:off x="7856584" y="4121746"/>
            <a:ext cx="1012867" cy="760651"/>
            <a:chOff x="6654650" y="3665275"/>
            <a:chExt cx="409100" cy="409125"/>
          </a:xfrm>
        </p:grpSpPr>
        <p:sp>
          <p:nvSpPr>
            <p:cNvPr id="21" name="Google Shape;289;p2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90;p2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676;p47"/>
          <p:cNvGrpSpPr/>
          <p:nvPr/>
        </p:nvGrpSpPr>
        <p:grpSpPr>
          <a:xfrm>
            <a:off x="381000" y="4683826"/>
            <a:ext cx="335905" cy="397142"/>
            <a:chOff x="4636075" y="261925"/>
            <a:chExt cx="401800" cy="475050"/>
          </a:xfrm>
        </p:grpSpPr>
        <p:sp>
          <p:nvSpPr>
            <p:cNvPr id="24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676;p47"/>
          <p:cNvGrpSpPr/>
          <p:nvPr/>
        </p:nvGrpSpPr>
        <p:grpSpPr>
          <a:xfrm>
            <a:off x="778767" y="4674721"/>
            <a:ext cx="335905" cy="397142"/>
            <a:chOff x="4636075" y="261925"/>
            <a:chExt cx="401800" cy="475050"/>
          </a:xfrm>
        </p:grpSpPr>
        <p:sp>
          <p:nvSpPr>
            <p:cNvPr id="29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676;p47"/>
          <p:cNvGrpSpPr/>
          <p:nvPr/>
        </p:nvGrpSpPr>
        <p:grpSpPr>
          <a:xfrm>
            <a:off x="1114672" y="4673365"/>
            <a:ext cx="335905" cy="397142"/>
            <a:chOff x="4636075" y="261925"/>
            <a:chExt cx="401800" cy="475050"/>
          </a:xfrm>
        </p:grpSpPr>
        <p:sp>
          <p:nvSpPr>
            <p:cNvPr id="34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676;p47"/>
          <p:cNvGrpSpPr/>
          <p:nvPr/>
        </p:nvGrpSpPr>
        <p:grpSpPr>
          <a:xfrm>
            <a:off x="1898411" y="4658597"/>
            <a:ext cx="335905" cy="397142"/>
            <a:chOff x="4636075" y="261925"/>
            <a:chExt cx="401800" cy="475050"/>
          </a:xfrm>
        </p:grpSpPr>
        <p:sp>
          <p:nvSpPr>
            <p:cNvPr id="39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676;p47"/>
          <p:cNvGrpSpPr/>
          <p:nvPr/>
        </p:nvGrpSpPr>
        <p:grpSpPr>
          <a:xfrm>
            <a:off x="2209800" y="4662904"/>
            <a:ext cx="335905" cy="397142"/>
            <a:chOff x="4636075" y="261925"/>
            <a:chExt cx="401800" cy="475050"/>
          </a:xfrm>
        </p:grpSpPr>
        <p:sp>
          <p:nvSpPr>
            <p:cNvPr id="44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676;p47"/>
          <p:cNvGrpSpPr/>
          <p:nvPr/>
        </p:nvGrpSpPr>
        <p:grpSpPr>
          <a:xfrm>
            <a:off x="2545705" y="4652443"/>
            <a:ext cx="335905" cy="397142"/>
            <a:chOff x="4636075" y="261925"/>
            <a:chExt cx="401800" cy="475050"/>
          </a:xfrm>
        </p:grpSpPr>
        <p:sp>
          <p:nvSpPr>
            <p:cNvPr id="49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676;p47"/>
          <p:cNvGrpSpPr/>
          <p:nvPr/>
        </p:nvGrpSpPr>
        <p:grpSpPr>
          <a:xfrm>
            <a:off x="3430951" y="4652443"/>
            <a:ext cx="335905" cy="397142"/>
            <a:chOff x="4636075" y="261925"/>
            <a:chExt cx="401800" cy="475050"/>
          </a:xfrm>
        </p:grpSpPr>
        <p:sp>
          <p:nvSpPr>
            <p:cNvPr id="54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676;p47"/>
          <p:cNvGrpSpPr/>
          <p:nvPr/>
        </p:nvGrpSpPr>
        <p:grpSpPr>
          <a:xfrm>
            <a:off x="3766856" y="4658597"/>
            <a:ext cx="335905" cy="397142"/>
            <a:chOff x="4636075" y="261925"/>
            <a:chExt cx="401800" cy="475050"/>
          </a:xfrm>
        </p:grpSpPr>
        <p:sp>
          <p:nvSpPr>
            <p:cNvPr id="59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76;p47"/>
          <p:cNvGrpSpPr/>
          <p:nvPr/>
        </p:nvGrpSpPr>
        <p:grpSpPr>
          <a:xfrm>
            <a:off x="4128448" y="4658597"/>
            <a:ext cx="335905" cy="397142"/>
            <a:chOff x="4636075" y="261925"/>
            <a:chExt cx="401800" cy="475050"/>
          </a:xfrm>
        </p:grpSpPr>
        <p:sp>
          <p:nvSpPr>
            <p:cNvPr id="64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76;p47"/>
          <p:cNvGrpSpPr/>
          <p:nvPr/>
        </p:nvGrpSpPr>
        <p:grpSpPr>
          <a:xfrm>
            <a:off x="5073477" y="4648781"/>
            <a:ext cx="335905" cy="397142"/>
            <a:chOff x="4636075" y="261925"/>
            <a:chExt cx="401800" cy="475050"/>
          </a:xfrm>
        </p:grpSpPr>
        <p:sp>
          <p:nvSpPr>
            <p:cNvPr id="69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676;p47"/>
          <p:cNvGrpSpPr/>
          <p:nvPr/>
        </p:nvGrpSpPr>
        <p:grpSpPr>
          <a:xfrm>
            <a:off x="5414414" y="4638320"/>
            <a:ext cx="335905" cy="397142"/>
            <a:chOff x="4636075" y="261925"/>
            <a:chExt cx="401800" cy="475050"/>
          </a:xfrm>
        </p:grpSpPr>
        <p:sp>
          <p:nvSpPr>
            <p:cNvPr id="74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676;p47"/>
          <p:cNvGrpSpPr/>
          <p:nvPr/>
        </p:nvGrpSpPr>
        <p:grpSpPr>
          <a:xfrm>
            <a:off x="5750319" y="4648661"/>
            <a:ext cx="335905" cy="397142"/>
            <a:chOff x="4636075" y="261925"/>
            <a:chExt cx="401800" cy="475050"/>
          </a:xfrm>
        </p:grpSpPr>
        <p:sp>
          <p:nvSpPr>
            <p:cNvPr id="79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288;p29"/>
          <p:cNvGrpSpPr/>
          <p:nvPr/>
        </p:nvGrpSpPr>
        <p:grpSpPr>
          <a:xfrm>
            <a:off x="7077337" y="4455588"/>
            <a:ext cx="441741" cy="489786"/>
            <a:chOff x="6654650" y="3665275"/>
            <a:chExt cx="409100" cy="409125"/>
          </a:xfrm>
        </p:grpSpPr>
        <p:sp>
          <p:nvSpPr>
            <p:cNvPr id="89" name="Google Shape;289;p2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90;p2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3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79400"/>
            <a:ext cx="108743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" name="Group 83"/>
          <p:cNvGrpSpPr/>
          <p:nvPr/>
        </p:nvGrpSpPr>
        <p:grpSpPr>
          <a:xfrm>
            <a:off x="481013" y="442913"/>
            <a:ext cx="1308100" cy="927100"/>
            <a:chOff x="481013" y="327025"/>
            <a:chExt cx="1308100" cy="927100"/>
          </a:xfrm>
        </p:grpSpPr>
        <p:pic>
          <p:nvPicPr>
            <p:cNvPr id="85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" y="906463"/>
              <a:ext cx="504825" cy="34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6" name="Group 85"/>
            <p:cNvGrpSpPr/>
            <p:nvPr/>
          </p:nvGrpSpPr>
          <p:grpSpPr>
            <a:xfrm>
              <a:off x="481013" y="327025"/>
              <a:ext cx="1308100" cy="709613"/>
              <a:chOff x="481013" y="327025"/>
              <a:chExt cx="1308100" cy="709613"/>
            </a:xfrm>
          </p:grpSpPr>
          <p:pic>
            <p:nvPicPr>
              <p:cNvPr id="87" name="图片 2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013" y="776288"/>
                <a:ext cx="377825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" name="图片 3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900" y="327025"/>
                <a:ext cx="684213" cy="473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Rectangle 1"/>
          <p:cNvSpPr/>
          <p:nvPr/>
        </p:nvSpPr>
        <p:spPr>
          <a:xfrm>
            <a:off x="1204912" y="1390318"/>
            <a:ext cx="67802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ĐÃ LẮNG NGHE </a:t>
            </a:r>
            <a:r>
              <a:rPr lang="en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GIẢNG</a:t>
            </a:r>
            <a:endParaRPr lang="en-US" sz="3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6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750" fill="hold"/>
                                        <p:tgtEl>
                                          <p:spTgt spid="8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ctrTitle" idx="4294967295"/>
          </p:nvPr>
        </p:nvSpPr>
        <p:spPr>
          <a:xfrm>
            <a:off x="1867650" y="655507"/>
            <a:ext cx="5561100" cy="10780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smtClean="0">
                <a:solidFill>
                  <a:srgbClr val="0070C0"/>
                </a:solidFill>
                <a:latin typeface="+mj-lt"/>
              </a:rPr>
              <a:t>BÀI 3 </a:t>
            </a:r>
            <a:br>
              <a:rPr lang="en" sz="3000" b="1" smtClean="0">
                <a:solidFill>
                  <a:srgbClr val="0070C0"/>
                </a:solidFill>
                <a:latin typeface="+mj-lt"/>
              </a:rPr>
            </a:br>
            <a:r>
              <a:rPr lang="en" sz="3000" b="1" smtClean="0">
                <a:solidFill>
                  <a:srgbClr val="0070C0"/>
                </a:solidFill>
                <a:latin typeface="+mj-lt"/>
              </a:rPr>
              <a:t>Giới thiệu máy tìm kiếm</a:t>
            </a:r>
            <a:endParaRPr sz="30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33550"/>
            <a:ext cx="5638800" cy="3262065"/>
          </a:xfrm>
          <a:prstGeom prst="rect">
            <a:avLst/>
          </a:prstGeom>
        </p:spPr>
      </p:pic>
      <p:cxnSp>
        <p:nvCxnSpPr>
          <p:cNvPr id="11" name="Google Shape;633;p45"/>
          <p:cNvCxnSpPr/>
          <p:nvPr/>
        </p:nvCxnSpPr>
        <p:spPr>
          <a:xfrm>
            <a:off x="2438400" y="971550"/>
            <a:ext cx="4419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grpSp>
        <p:nvGrpSpPr>
          <p:cNvPr id="14" name="Google Shape;714;p47"/>
          <p:cNvGrpSpPr/>
          <p:nvPr/>
        </p:nvGrpSpPr>
        <p:grpSpPr>
          <a:xfrm>
            <a:off x="3200400" y="414496"/>
            <a:ext cx="653200" cy="528042"/>
            <a:chOff x="1926350" y="995225"/>
            <a:chExt cx="428650" cy="356600"/>
          </a:xfrm>
        </p:grpSpPr>
        <p:sp>
          <p:nvSpPr>
            <p:cNvPr id="15" name="Google Shape;715;p47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16;p47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17;p47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18;p47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09550"/>
            <a:ext cx="3657600" cy="683608"/>
          </a:xfrm>
        </p:spPr>
        <p:txBody>
          <a:bodyPr/>
          <a:lstStyle/>
          <a:p>
            <a:r>
              <a:rPr lang="en-US" sz="2800" b="1" smtClean="0">
                <a:solidFill>
                  <a:schemeClr val="bg1"/>
                </a:solidFill>
                <a:latin typeface="+mj-lt"/>
              </a:rPr>
              <a:t>NỘI DUNG BÀI HỌC</a:t>
            </a:r>
            <a:endParaRPr lang="en-US" sz="2800" b="1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94117250"/>
              </p:ext>
            </p:extLst>
          </p:nvPr>
        </p:nvGraphicFramePr>
        <p:xfrm>
          <a:off x="1600200" y="660460"/>
          <a:ext cx="6096000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3457659" y="971980"/>
            <a:ext cx="2228682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905000" y="285750"/>
            <a:ext cx="5137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</a:rPr>
              <a:t>1. Tìm kiếm thông tin trên internet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971550"/>
            <a:ext cx="845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002060"/>
                </a:solidFill>
              </a:rPr>
              <a:t>Việc tìm kiếm thông tin trên các trang web là hoạt động phổ biến và thường ngày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59124"/>
            <a:ext cx="4083698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59124"/>
            <a:ext cx="4038599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85750"/>
            <a:ext cx="5137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</a:rPr>
              <a:t>1. Tìm kiếm thông tin trên internet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282" y="789997"/>
            <a:ext cx="870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002060"/>
                </a:solidFill>
              </a:rPr>
              <a:t>Tìm hiểu thông tin được tìm kiếm nhiều và thông tin không thể tìm kiếm trên internet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208315"/>
            <a:ext cx="3568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/>
              <a:t>TÌM KIẾM CÁCH TRỒNG CÂY CAM</a:t>
            </a:r>
            <a:endParaRPr lang="en-US" sz="1600" b="1"/>
          </a:p>
        </p:txBody>
      </p:sp>
      <p:sp>
        <p:nvSpPr>
          <p:cNvPr id="8" name="TextBox 7"/>
          <p:cNvSpPr txBox="1"/>
          <p:nvPr/>
        </p:nvSpPr>
        <p:spPr>
          <a:xfrm>
            <a:off x="5334000" y="1205982"/>
            <a:ext cx="3283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/>
              <a:t>TÌM KIẾM ĐỊA CHỈ NHÀ BẠN AN</a:t>
            </a:r>
            <a:endParaRPr lang="en-US" sz="1600" b="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4" y="1733550"/>
            <a:ext cx="4211216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33550"/>
            <a:ext cx="4191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4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/>
          <p:nvPr/>
        </p:nvSpPr>
        <p:spPr>
          <a:xfrm>
            <a:off x="155504" y="209550"/>
            <a:ext cx="943371" cy="8774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18"/>
          <p:cNvGrpSpPr/>
          <p:nvPr/>
        </p:nvGrpSpPr>
        <p:grpSpPr>
          <a:xfrm>
            <a:off x="373232" y="540956"/>
            <a:ext cx="711847" cy="635272"/>
            <a:chOff x="570875" y="4322250"/>
            <a:chExt cx="443300" cy="443325"/>
          </a:xfrm>
        </p:grpSpPr>
        <p:sp>
          <p:nvSpPr>
            <p:cNvPr id="135" name="Google Shape;135;p1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219200" y="560338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smtClean="0">
                <a:solidFill>
                  <a:schemeClr val="bg1"/>
                </a:solidFill>
              </a:rPr>
              <a:t>Kết luận</a:t>
            </a:r>
            <a:r>
              <a:rPr lang="en-US" sz="2400" b="1" smtClean="0">
                <a:solidFill>
                  <a:schemeClr val="bg1"/>
                </a:solidFill>
              </a:rPr>
              <a:t>: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2241875" y="560338"/>
            <a:ext cx="6902125" cy="36576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800" smtClean="0">
                <a:solidFill>
                  <a:srgbClr val="002060"/>
                </a:solidFill>
              </a:rPr>
              <a:t>Thông </a:t>
            </a:r>
            <a:r>
              <a:rPr lang="en-US" sz="1800">
                <a:solidFill>
                  <a:srgbClr val="002060"/>
                </a:solidFill>
              </a:rPr>
              <a:t>tin tìm được và nên tìm trên internet là thông tin thông dụng nhiều người quan tâm…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800" smtClean="0">
                <a:solidFill>
                  <a:srgbClr val="002060"/>
                </a:solidFill>
              </a:rPr>
              <a:t>Thông </a:t>
            </a:r>
            <a:r>
              <a:rPr lang="en-US" sz="1800">
                <a:solidFill>
                  <a:srgbClr val="002060"/>
                </a:solidFill>
              </a:rPr>
              <a:t>tin không tìm được là những thông tin riêng, ít người quan tâm…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800" smtClean="0">
                <a:solidFill>
                  <a:srgbClr val="002060"/>
                </a:solidFill>
              </a:rPr>
              <a:t>Để </a:t>
            </a:r>
            <a:r>
              <a:rPr lang="en-US" sz="1800">
                <a:solidFill>
                  <a:srgbClr val="002060"/>
                </a:solidFill>
              </a:rPr>
              <a:t>tìm kiếm thông tin trên internet thì cần phần mềm hỗ trợ là máy tìm kiếm.</a:t>
            </a:r>
          </a:p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3110" y="4490357"/>
            <a:ext cx="9147110" cy="1055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826901" y="206157"/>
            <a:ext cx="6157800" cy="6252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smtClean="0">
                <a:solidFill>
                  <a:srgbClr val="002060"/>
                </a:solidFill>
                <a:latin typeface="+mj-lt"/>
              </a:rPr>
              <a:t>Hoạt động 1:</a:t>
            </a:r>
            <a:endParaRPr sz="2400" b="1" u="sng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6" name="Google Shape;1246;p48"/>
          <p:cNvGrpSpPr/>
          <p:nvPr/>
        </p:nvGrpSpPr>
        <p:grpSpPr>
          <a:xfrm>
            <a:off x="381000" y="361950"/>
            <a:ext cx="445901" cy="413282"/>
            <a:chOff x="1570037" y="1341437"/>
            <a:chExt cx="4943475" cy="4576762"/>
          </a:xfrm>
        </p:grpSpPr>
        <p:sp>
          <p:nvSpPr>
            <p:cNvPr id="7" name="Google Shape;1247;p48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48;p48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49;p48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250;p48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251;p48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52;p48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Folded Corner 3"/>
          <p:cNvSpPr/>
          <p:nvPr/>
        </p:nvSpPr>
        <p:spPr>
          <a:xfrm>
            <a:off x="631086" y="895350"/>
            <a:ext cx="7979514" cy="3505200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1600" smtClean="0"/>
          </a:p>
          <a:p>
            <a:pPr>
              <a:lnSpc>
                <a:spcPct val="150000"/>
              </a:lnSpc>
            </a:pPr>
            <a:r>
              <a:rPr lang="vi-VN" sz="1600" b="1" i="1" smtClean="0">
                <a:solidFill>
                  <a:srgbClr val="002060"/>
                </a:solidFill>
              </a:rPr>
              <a:t>Theo </a:t>
            </a:r>
            <a:r>
              <a:rPr lang="vi-VN" sz="1600" b="1" i="1">
                <a:solidFill>
                  <a:srgbClr val="002060"/>
                </a:solidFill>
              </a:rPr>
              <a:t>em, việc tìm kiếm thông tin trên Internet có những đặc điểm nào sau đây?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1600" smtClean="0">
                <a:solidFill>
                  <a:srgbClr val="002060"/>
                </a:solidFill>
              </a:rPr>
              <a:t>Nguồn </a:t>
            </a:r>
            <a:r>
              <a:rPr lang="vi-VN" sz="1600">
                <a:solidFill>
                  <a:srgbClr val="002060"/>
                </a:solidFill>
              </a:rPr>
              <a:t>thông tin rất phong phú và đa </a:t>
            </a:r>
            <a:r>
              <a:rPr lang="vi-VN" sz="1600" smtClean="0">
                <a:solidFill>
                  <a:srgbClr val="002060"/>
                </a:solidFill>
              </a:rPr>
              <a:t>dạng</a:t>
            </a:r>
            <a:endParaRPr lang="vi-VN" sz="160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1600" smtClean="0">
                <a:solidFill>
                  <a:srgbClr val="002060"/>
                </a:solidFill>
              </a:rPr>
              <a:t>Tìm </a:t>
            </a:r>
            <a:r>
              <a:rPr lang="vi-VN" sz="1600">
                <a:solidFill>
                  <a:srgbClr val="002060"/>
                </a:solidFill>
              </a:rPr>
              <a:t>kiếm nhanh hơn nhiều so với tìm kiếm bằng cách thông thường như gặp </a:t>
            </a:r>
            <a:endParaRPr lang="en-US" sz="160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smtClean="0">
                <a:solidFill>
                  <a:srgbClr val="002060"/>
                </a:solidFill>
              </a:rPr>
              <a:t>      </a:t>
            </a:r>
            <a:r>
              <a:rPr lang="vi-VN" sz="1600" smtClean="0">
                <a:solidFill>
                  <a:srgbClr val="002060"/>
                </a:solidFill>
              </a:rPr>
              <a:t>chuyên gia, đến thư viện</a:t>
            </a:r>
            <a:r>
              <a:rPr lang="en-US" sz="1600" smtClean="0">
                <a:solidFill>
                  <a:srgbClr val="002060"/>
                </a:solidFill>
              </a:rPr>
              <a:t>.</a:t>
            </a:r>
            <a:endParaRPr lang="vi-VN" sz="160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1600" smtClean="0">
                <a:solidFill>
                  <a:srgbClr val="002060"/>
                </a:solidFill>
              </a:rPr>
              <a:t>Luôn </a:t>
            </a:r>
            <a:r>
              <a:rPr lang="vi-VN" sz="1600">
                <a:solidFill>
                  <a:srgbClr val="002060"/>
                </a:solidFill>
              </a:rPr>
              <a:t>tìm được thông tin chính xác nhất, phù hợp với yêu cầu tìm kiếm </a:t>
            </a:r>
            <a:r>
              <a:rPr lang="vi-VN" sz="1600" smtClean="0">
                <a:solidFill>
                  <a:srgbClr val="002060"/>
                </a:solidFill>
              </a:rPr>
              <a:t>nhất</a:t>
            </a:r>
            <a:r>
              <a:rPr lang="en-US" sz="1600" smtClean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1600" smtClean="0">
                <a:solidFill>
                  <a:srgbClr val="002060"/>
                </a:solidFill>
              </a:rPr>
              <a:t>Có </a:t>
            </a:r>
            <a:r>
              <a:rPr lang="vi-VN" sz="1600">
                <a:solidFill>
                  <a:srgbClr val="002060"/>
                </a:solidFill>
              </a:rPr>
              <a:t>thể tìm kiếm mọi lúc, mọi nơi, nếu có thiết bị tìm kiếm được kết nối Internet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1600" smtClean="0">
                <a:solidFill>
                  <a:srgbClr val="002060"/>
                </a:solidFill>
              </a:rPr>
              <a:t>Có </a:t>
            </a:r>
            <a:r>
              <a:rPr lang="vi-VN" sz="1600">
                <a:solidFill>
                  <a:srgbClr val="002060"/>
                </a:solidFill>
              </a:rPr>
              <a:t>thể trao đổi thông tin tìm kiếm được với nhiều người ở khắp nơi trên thế giới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1600" smtClean="0">
                <a:solidFill>
                  <a:srgbClr val="002060"/>
                </a:solidFill>
              </a:rPr>
              <a:t>Tìm </a:t>
            </a:r>
            <a:r>
              <a:rPr lang="vi-VN" sz="1600">
                <a:solidFill>
                  <a:srgbClr val="002060"/>
                </a:solidFill>
              </a:rPr>
              <a:t>kiếm được các thông tin cập nhật mới nhất</a:t>
            </a:r>
          </a:p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990600" y="2800350"/>
            <a:ext cx="6781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85886" y="2164295"/>
            <a:ext cx="1733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Không luôn đúng</a:t>
            </a:r>
            <a:endParaRPr lang="en-US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9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4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685800" y="133350"/>
            <a:ext cx="6462600" cy="6322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mtClean="0">
                <a:solidFill>
                  <a:srgbClr val="002060"/>
                </a:solidFill>
                <a:latin typeface="+mj-lt"/>
              </a:rPr>
              <a:t>2. Máy tìm kiếm</a:t>
            </a:r>
            <a:endParaRPr sz="20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57200" y="742950"/>
            <a:ext cx="8177239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700" smtClean="0">
                <a:solidFill>
                  <a:srgbClr val="002060"/>
                </a:solidFill>
              </a:rPr>
              <a:t>Máy </a:t>
            </a:r>
            <a:r>
              <a:rPr lang="en-US" sz="1700">
                <a:solidFill>
                  <a:srgbClr val="002060"/>
                </a:solidFill>
              </a:rPr>
              <a:t>tìm kiếm là </a:t>
            </a:r>
            <a:r>
              <a:rPr lang="en-US" sz="1700" smtClean="0">
                <a:solidFill>
                  <a:srgbClr val="002060"/>
                </a:solidFill>
              </a:rPr>
              <a:t>hệ </a:t>
            </a:r>
            <a:r>
              <a:rPr lang="en-US" sz="1700">
                <a:solidFill>
                  <a:srgbClr val="002060"/>
                </a:solidFill>
              </a:rPr>
              <a:t>thống phần mềm </a:t>
            </a:r>
            <a:r>
              <a:rPr lang="en-US" sz="1700" smtClean="0">
                <a:solidFill>
                  <a:srgbClr val="002060"/>
                </a:solidFill>
              </a:rPr>
              <a:t>chức năng tìm </a:t>
            </a:r>
            <a:r>
              <a:rPr lang="en-US" sz="1700">
                <a:solidFill>
                  <a:srgbClr val="002060"/>
                </a:solidFill>
              </a:rPr>
              <a:t>kiếm thông tin trên </a:t>
            </a:r>
            <a:r>
              <a:rPr lang="en-US" sz="1700" smtClean="0">
                <a:solidFill>
                  <a:srgbClr val="002060"/>
                </a:solidFill>
              </a:rPr>
              <a:t>internet.</a:t>
            </a:r>
            <a:endParaRPr lang="en-US" sz="170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700" smtClean="0">
                <a:solidFill>
                  <a:srgbClr val="002060"/>
                </a:solidFill>
              </a:rPr>
              <a:t>Máy tìm kiếm là 1 website đặc biệt, nó chỉ có ô nhập từ khóa tìm kiếm</a:t>
            </a:r>
            <a:endParaRPr lang="en-US" sz="1700">
              <a:solidFill>
                <a:srgbClr val="002060"/>
              </a:solidFill>
            </a:endParaRPr>
          </a:p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57350"/>
            <a:ext cx="7239000" cy="3376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4" grpId="0"/>
    </p:bldLst>
  </p:timing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1091</Words>
  <Application>Microsoft Office PowerPoint</Application>
  <PresentationFormat>On-screen Show (16:9)</PresentationFormat>
  <Paragraphs>139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宋体</vt:lpstr>
      <vt:lpstr>Raleway</vt:lpstr>
      <vt:lpstr>Times New Roman</vt:lpstr>
      <vt:lpstr>Wingdings</vt:lpstr>
      <vt:lpstr>Lato</vt:lpstr>
      <vt:lpstr>Lato Light</vt:lpstr>
      <vt:lpstr>Antonio template</vt:lpstr>
      <vt:lpstr>Chào mừng các em đến với bài học hôm nay!</vt:lpstr>
      <vt:lpstr> Khởi động</vt:lpstr>
      <vt:lpstr>BÀI 3  Giới thiệu máy tìm kiếm</vt:lpstr>
      <vt:lpstr>NỘI DUNG BÀI HỌC</vt:lpstr>
      <vt:lpstr>PowerPoint Presentation</vt:lpstr>
      <vt:lpstr>PowerPoint Presentation</vt:lpstr>
      <vt:lpstr>PowerPoint Presentation</vt:lpstr>
      <vt:lpstr>Hoạt động 1:</vt:lpstr>
      <vt:lpstr>2. Máy tìm kiếm</vt:lpstr>
      <vt:lpstr>Một số máy tìm kiếm phổ biến:</vt:lpstr>
      <vt:lpstr>Một số máy tìm kiếm phổ biến:</vt:lpstr>
      <vt:lpstr>PowerPoint Presentation</vt:lpstr>
      <vt:lpstr>PowerPoint Presentation</vt:lpstr>
      <vt:lpstr>PowerPoint Presentation</vt:lpstr>
      <vt:lpstr>Ví dụ:</vt:lpstr>
      <vt:lpstr>Ví dụ:</vt:lpstr>
      <vt:lpstr>Lưu ý:</vt:lpstr>
      <vt:lpstr>PowerPoint Presentation</vt:lpstr>
      <vt:lpstr>TỔNG KẾT NỘI DUNG</vt:lpstr>
      <vt:lpstr>PowerPoint Presentation</vt:lpstr>
      <vt:lpstr>PowerPoint Presentation</vt:lpstr>
      <vt:lpstr>BÀI TẬP 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bài học hôm nay!</dc:title>
  <dc:creator>Hoai Ham Hap</dc:creator>
  <cp:lastModifiedBy>HDLAPTOP</cp:lastModifiedBy>
  <cp:revision>26</cp:revision>
  <dcterms:modified xsi:type="dcterms:W3CDTF">2021-10-05T14:43:01Z</dcterms:modified>
</cp:coreProperties>
</file>